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4.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5.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6.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7.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8.xml" ContentType="application/vnd.openxmlformats-officedocument.theme+xml"/>
  <Override PartName="/ppt/slideLayouts/slideLayout75.xml" ContentType="application/vnd.openxmlformats-officedocument.presentationml.slideLayout+xml"/>
  <Override PartName="/ppt/theme/theme9.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10.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1.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3.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4.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5.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6.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7.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8.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9.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20.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21.xml" ContentType="application/vnd.openxmlformats-officedocument.theme+xml"/>
  <Override PartName="/ppt/slideLayouts/slideLayout216.xml" ContentType="application/vnd.openxmlformats-officedocument.presentationml.slideLayout+xml"/>
  <Override PartName="/ppt/theme/theme22.xml" ContentType="application/vnd.openxmlformats-officedocument.theme+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3.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24.xml" ContentType="application/vnd.openxmlformats-officedocument.theme+xml"/>
  <Override PartName="/ppt/slideLayouts/slideLayout241.xml" ContentType="application/vnd.openxmlformats-officedocument.presentationml.slideLayout+xml"/>
  <Override PartName="/ppt/theme/theme25.xml" ContentType="application/vnd.openxmlformats-officedocument.theme+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26.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27.xml" ContentType="application/vnd.openxmlformats-officedocument.theme+xml"/>
  <Override PartName="/ppt/slideLayouts/slideLayout255.xml" ContentType="application/vnd.openxmlformats-officedocument.presentationml.slideLayout+xml"/>
  <Override PartName="/ppt/theme/theme28.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theme/theme29.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0.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31.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32.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33.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34.xml" ContentType="application/vnd.openxmlformats-officedocument.theme+xml"/>
  <Override PartName="/ppt/slideLayouts/slideLayout319.xml" ContentType="application/vnd.openxmlformats-officedocument.presentationml.slideLayout+xml"/>
  <Override PartName="/ppt/theme/theme35.xml" ContentType="application/vnd.openxmlformats-officedocument.theme+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36.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7.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38.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39.xml" ContentType="application/vnd.openxmlformats-officedocument.theme+xml"/>
  <Override PartName="/ppt/slideLayouts/slideLayout368.xml" ContentType="application/vnd.openxmlformats-officedocument.presentationml.slideLayout+xml"/>
  <Override PartName="/ppt/theme/theme40.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41.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42.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43.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theme/theme44.xml" ContentType="application/vnd.openxmlformats-officedocument.theme+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theme/theme45.xml" ContentType="application/vnd.openxmlformats-officedocument.theme+xml"/>
  <Override PartName="/ppt/slideLayouts/slideLayout424.xml" ContentType="application/vnd.openxmlformats-officedocument.presentationml.slideLayout+xml"/>
  <Override PartName="/ppt/theme/theme46.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theme/theme47.xml" ContentType="application/vnd.openxmlformats-officedocument.theme+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theme/theme48.xml" ContentType="application/vnd.openxmlformats-officedocument.theme+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49.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theme/theme50.xml" ContentType="application/vnd.openxmlformats-officedocument.theme+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51.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theme/theme52.xml" ContentType="application/vnd.openxmlformats-officedocument.theme+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theme/theme53.xml" ContentType="application/vnd.openxmlformats-officedocument.theme+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theme/theme54.xml" ContentType="application/vnd.openxmlformats-officedocument.theme+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theme/theme55.xml" ContentType="application/vnd.openxmlformats-officedocument.theme+xml"/>
  <Override PartName="/ppt/slideLayouts/slideLayout530.xml" ContentType="application/vnd.openxmlformats-officedocument.presentationml.slideLayout+xml"/>
  <Override PartName="/ppt/theme/theme56.xml" ContentType="application/vnd.openxmlformats-officedocument.theme+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theme/theme57.xml" ContentType="application/vnd.openxmlformats-officedocument.theme+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58.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9.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theme/theme60.xml" ContentType="application/vnd.openxmlformats-officedocument.theme+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61.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62.xml" ContentType="application/vnd.openxmlformats-officedocument.theme+xml"/>
  <Override PartName="/ppt/slideLayouts/slideLayout589.xml" ContentType="application/vnd.openxmlformats-officedocument.presentationml.slideLayout+xml"/>
  <Override PartName="/ppt/theme/theme63.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64.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65.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theme/theme66.xml" ContentType="application/vnd.openxmlformats-officedocument.theme+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theme/theme67.xml" ContentType="application/vnd.openxmlformats-officedocument.theme+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theme/theme68.xml" ContentType="application/vnd.openxmlformats-officedocument.theme+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theme/theme69.xml" ContentType="application/vnd.openxmlformats-officedocument.theme+xml"/>
  <Override PartName="/ppt/slideLayouts/slideLayout658.xml" ContentType="application/vnd.openxmlformats-officedocument.presentationml.slideLayout+xml"/>
  <Override PartName="/ppt/theme/theme70.xml" ContentType="application/vnd.openxmlformats-officedocument.theme+xml"/>
  <Override PartName="/ppt/slideLayouts/slideLayout659.xml" ContentType="application/vnd.openxmlformats-officedocument.presentationml.slideLayout+xml"/>
  <Override PartName="/ppt/theme/theme71.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theme/theme72.xml" ContentType="application/vnd.openxmlformats-officedocument.theme+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theme/theme73.xml" ContentType="application/vnd.openxmlformats-officedocument.theme+xml"/>
  <Override PartName="/ppt/slideLayouts/slideLayout682.xml" ContentType="application/vnd.openxmlformats-officedocument.presentationml.slideLayout+xml"/>
  <Override PartName="/ppt/theme/theme74.xml" ContentType="application/vnd.openxmlformats-officedocument.theme+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theme/theme75.xml" ContentType="application/vnd.openxmlformats-officedocument.theme+xml"/>
  <Override PartName="/ppt/slideLayouts/slideLayout694.xml" ContentType="application/vnd.openxmlformats-officedocument.presentationml.slideLayout+xml"/>
  <Override PartName="/ppt/theme/theme76.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77.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78.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79.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theme/theme80.xml" ContentType="application/vnd.openxmlformats-officedocument.theme+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theme/theme81.xml" ContentType="application/vnd.openxmlformats-officedocument.theme+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82.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83.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84.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85.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86.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87.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theme/theme88.xml" ContentType="application/vnd.openxmlformats-officedocument.theme+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89.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theme/theme90.xml" ContentType="application/vnd.openxmlformats-officedocument.theme+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theme/theme91.xml" ContentType="application/vnd.openxmlformats-officedocument.theme+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theme/theme92.xml" ContentType="application/vnd.openxmlformats-officedocument.theme+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theme/theme93.xml" ContentType="application/vnd.openxmlformats-officedocument.theme+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theme/theme94.xml" ContentType="application/vnd.openxmlformats-officedocument.theme+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theme/theme95.xml" ContentType="application/vnd.openxmlformats-officedocument.theme+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theme/theme96.xml" ContentType="application/vnd.openxmlformats-officedocument.theme+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theme/theme97.xml" ContentType="application/vnd.openxmlformats-officedocument.theme+xml"/>
  <Override PartName="/ppt/slideLayouts/slideLayout929.xml" ContentType="application/vnd.openxmlformats-officedocument.presentationml.slideLayout+xml"/>
  <Override PartName="/ppt/theme/theme98.xml" ContentType="application/vnd.openxmlformats-officedocument.theme+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theme/theme99.xml" ContentType="application/vnd.openxmlformats-officedocument.theme+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theme/theme100.xml" ContentType="application/vnd.openxmlformats-officedocument.theme+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theme/theme101.xml" ContentType="application/vnd.openxmlformats-officedocument.theme+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theme/theme102.xml" ContentType="application/vnd.openxmlformats-officedocument.theme+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theme/theme103.xml" ContentType="application/vnd.openxmlformats-officedocument.theme+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theme/theme104.xml" ContentType="application/vnd.openxmlformats-officedocument.theme+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theme/theme105.xml" ContentType="application/vnd.openxmlformats-officedocument.theme+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theme/theme106.xml" ContentType="application/vnd.openxmlformats-officedocument.theme+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theme/theme107.xml" ContentType="application/vnd.openxmlformats-officedocument.theme+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theme/theme108.xml" ContentType="application/vnd.openxmlformats-officedocument.theme+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theme/theme109.xml" ContentType="application/vnd.openxmlformats-officedocument.theme+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theme/theme110.xml" ContentType="application/vnd.openxmlformats-officedocument.theme+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theme/theme111.xml" ContentType="application/vnd.openxmlformats-officedocument.theme+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theme/theme112.xml" ContentType="application/vnd.openxmlformats-officedocument.theme+xml"/>
  <Override PartName="/ppt/theme/theme113.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heme/themeOverride2.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3.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heme/themeOverride4.xml" ContentType="application/vnd.openxmlformats-officedocument.themeOverr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theme/themeOverride5.xml" ContentType="application/vnd.openxmlformats-officedocument.themeOverr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theme/themeOverride6.xml" ContentType="application/vnd.openxmlformats-officedocument.themeOverr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heme/themeOverride7.xml" ContentType="application/vnd.openxmlformats-officedocument.themeOverr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theme/themeOverride8.xml" ContentType="application/vnd.openxmlformats-officedocument.themeOverr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9.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theme/themeOverride10.xml" ContentType="application/vnd.openxmlformats-officedocument.themeOverr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theme/themeOverride11.xml" ContentType="application/vnd.openxmlformats-officedocument.themeOverr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theme/themeOverride12.xml" ContentType="application/vnd.openxmlformats-officedocument.themeOverr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theme/themeOverride13.xml" ContentType="application/vnd.openxmlformats-officedocument.themeOverr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theme/themeOverride14.xml" ContentType="application/vnd.openxmlformats-officedocument.themeOverr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tags/tag1.xml" ContentType="application/vnd.openxmlformats-officedocument.presentationml.tags+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tags/tag2.xml" ContentType="application/vnd.openxmlformats-officedocument.presentationml.tags+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theme/themeOverride15.xml" ContentType="application/vnd.openxmlformats-officedocument.themeOverr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theme/themeOverride16.xml" ContentType="application/vnd.openxmlformats-officedocument.themeOverr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theme/themeOverride17.xml" ContentType="application/vnd.openxmlformats-officedocument.themeOverride+xml"/>
  <Override PartName="/ppt/comments/comment1.xml" ContentType="application/vnd.openxmlformats-officedocument.presentationml.comments+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86" r:id="rId2"/>
    <p:sldMasterId id="2147483690" r:id="rId3"/>
    <p:sldMasterId id="2147483704" r:id="rId4"/>
    <p:sldMasterId id="2147483716" r:id="rId5"/>
    <p:sldMasterId id="2147483719" r:id="rId6"/>
    <p:sldMasterId id="2147483731" r:id="rId7"/>
    <p:sldMasterId id="2147483744" r:id="rId8"/>
    <p:sldMasterId id="2147483756" r:id="rId9"/>
    <p:sldMasterId id="2147483773" r:id="rId10"/>
    <p:sldMasterId id="2147483789" r:id="rId11"/>
    <p:sldMasterId id="2147483804" r:id="rId12"/>
    <p:sldMasterId id="2147483819" r:id="rId13"/>
    <p:sldMasterId id="2147483845" r:id="rId14"/>
    <p:sldMasterId id="2147483870" r:id="rId15"/>
    <p:sldMasterId id="2147483882" r:id="rId16"/>
    <p:sldMasterId id="2147483894" r:id="rId17"/>
    <p:sldMasterId id="2147483939" r:id="rId18"/>
    <p:sldMasterId id="2147483951" r:id="rId19"/>
    <p:sldMasterId id="2147483988" r:id="rId20"/>
    <p:sldMasterId id="2147484014" r:id="rId21"/>
    <p:sldMasterId id="2147484027" r:id="rId22"/>
    <p:sldMasterId id="2147484043" r:id="rId23"/>
    <p:sldMasterId id="2147484057" r:id="rId24"/>
    <p:sldMasterId id="2147484112" r:id="rId25"/>
    <p:sldMasterId id="2147484150" r:id="rId26"/>
    <p:sldMasterId id="2147484162" r:id="rId27"/>
    <p:sldMasterId id="2147484165" r:id="rId28"/>
    <p:sldMasterId id="2147484167" r:id="rId29"/>
    <p:sldMasterId id="2147484179" r:id="rId30"/>
    <p:sldMasterId id="2147484182" r:id="rId31"/>
    <p:sldMasterId id="2147484196" r:id="rId32"/>
    <p:sldMasterId id="2147484210" r:id="rId33"/>
    <p:sldMasterId id="2147484224" r:id="rId34"/>
    <p:sldMasterId id="2147484238" r:id="rId35"/>
    <p:sldMasterId id="2147484240" r:id="rId36"/>
    <p:sldMasterId id="2147484254" r:id="rId37"/>
    <p:sldMasterId id="2147484268" r:id="rId38"/>
    <p:sldMasterId id="2147484280" r:id="rId39"/>
    <p:sldMasterId id="2147484292" r:id="rId40"/>
    <p:sldMasterId id="2147484304" r:id="rId41"/>
    <p:sldMasterId id="2147484316" r:id="rId42"/>
    <p:sldMasterId id="2147484328" r:id="rId43"/>
    <p:sldMasterId id="2147484340" r:id="rId44"/>
    <p:sldMasterId id="2147484352" r:id="rId45"/>
    <p:sldMasterId id="2147484364" r:id="rId46"/>
    <p:sldMasterId id="2147484366" r:id="rId47"/>
    <p:sldMasterId id="2147484380" r:id="rId48"/>
    <p:sldMasterId id="2147484394" r:id="rId49"/>
    <p:sldMasterId id="2147484406" r:id="rId50"/>
    <p:sldMasterId id="2147484418" r:id="rId51"/>
    <p:sldMasterId id="2147484430" r:id="rId52"/>
    <p:sldMasterId id="2147484444" r:id="rId53"/>
    <p:sldMasterId id="2147484456" r:id="rId54"/>
    <p:sldMasterId id="2147484468" r:id="rId55"/>
    <p:sldMasterId id="2147484480" r:id="rId56"/>
    <p:sldMasterId id="2147484482" r:id="rId57"/>
    <p:sldMasterId id="2147484507" r:id="rId58"/>
    <p:sldMasterId id="2147484519" r:id="rId59"/>
    <p:sldMasterId id="2147484531" r:id="rId60"/>
    <p:sldMasterId id="2147484536" r:id="rId61"/>
    <p:sldMasterId id="2147484548" r:id="rId62"/>
    <p:sldMasterId id="2147484561" r:id="rId63"/>
    <p:sldMasterId id="2147484576" r:id="rId64"/>
    <p:sldMasterId id="2147484604" r:id="rId65"/>
    <p:sldMasterId id="2147484616" r:id="rId66"/>
    <p:sldMasterId id="2147484628" r:id="rId67"/>
    <p:sldMasterId id="2147484640" r:id="rId68"/>
    <p:sldMasterId id="2147484652" r:id="rId69"/>
    <p:sldMasterId id="2147484677" r:id="rId70"/>
    <p:sldMasterId id="2147484679" r:id="rId71"/>
    <p:sldMasterId id="2147484681" r:id="rId72"/>
    <p:sldMasterId id="2147484693" r:id="rId73"/>
    <p:sldMasterId id="2147484705" r:id="rId74"/>
    <p:sldMasterId id="2147484707" r:id="rId75"/>
    <p:sldMasterId id="2147484719" r:id="rId76"/>
    <p:sldMasterId id="2147484721" r:id="rId77"/>
    <p:sldMasterId id="2147484733" r:id="rId78"/>
    <p:sldMasterId id="2147484745" r:id="rId79"/>
    <p:sldMasterId id="2147484749" r:id="rId80"/>
    <p:sldMasterId id="2147484762" r:id="rId81"/>
    <p:sldMasterId id="2147484775" r:id="rId82"/>
    <p:sldMasterId id="2147484789" r:id="rId83"/>
    <p:sldMasterId id="2147484801" r:id="rId84"/>
    <p:sldMasterId id="2147484813" r:id="rId85"/>
    <p:sldMasterId id="2147484825" r:id="rId86"/>
    <p:sldMasterId id="2147484837" r:id="rId87"/>
    <p:sldMasterId id="2147484849" r:id="rId88"/>
    <p:sldMasterId id="2147484861" r:id="rId89"/>
    <p:sldMasterId id="2147484873" r:id="rId90"/>
    <p:sldMasterId id="2147484886" r:id="rId91"/>
    <p:sldMasterId id="2147484899" r:id="rId92"/>
    <p:sldMasterId id="2147484911" r:id="rId93"/>
    <p:sldMasterId id="2147484925" r:id="rId94"/>
    <p:sldMasterId id="2147484937" r:id="rId95"/>
    <p:sldMasterId id="2147484951" r:id="rId96"/>
    <p:sldMasterId id="2147484964" r:id="rId97"/>
    <p:sldMasterId id="2147484977" r:id="rId98"/>
    <p:sldMasterId id="2147484979" r:id="rId99"/>
    <p:sldMasterId id="2147484992" r:id="rId100"/>
    <p:sldMasterId id="2147485004" r:id="rId101"/>
    <p:sldMasterId id="2147485140" r:id="rId102"/>
    <p:sldMasterId id="2147485276" r:id="rId103"/>
    <p:sldMasterId id="2147485288" r:id="rId104"/>
    <p:sldMasterId id="2147485300" r:id="rId105"/>
    <p:sldMasterId id="2147485314" r:id="rId106"/>
    <p:sldMasterId id="2147485327" r:id="rId107"/>
    <p:sldMasterId id="2147485339" r:id="rId108"/>
    <p:sldMasterId id="2147485342" r:id="rId109"/>
    <p:sldMasterId id="2147485354" r:id="rId110"/>
    <p:sldMasterId id="2147485366" r:id="rId111"/>
    <p:sldMasterId id="2147485380" r:id="rId112"/>
  </p:sldMasterIdLst>
  <p:notesMasterIdLst>
    <p:notesMasterId r:id="rId559"/>
  </p:notesMasterIdLst>
  <p:sldIdLst>
    <p:sldId id="4182" r:id="rId113"/>
    <p:sldId id="5245" r:id="rId114"/>
    <p:sldId id="672" r:id="rId115"/>
    <p:sldId id="673" r:id="rId116"/>
    <p:sldId id="674" r:id="rId117"/>
    <p:sldId id="675" r:id="rId118"/>
    <p:sldId id="676" r:id="rId119"/>
    <p:sldId id="5278" r:id="rId120"/>
    <p:sldId id="678" r:id="rId121"/>
    <p:sldId id="5304" r:id="rId122"/>
    <p:sldId id="603" r:id="rId123"/>
    <p:sldId id="680" r:id="rId124"/>
    <p:sldId id="681" r:id="rId125"/>
    <p:sldId id="682" r:id="rId126"/>
    <p:sldId id="683" r:id="rId127"/>
    <p:sldId id="258" r:id="rId128"/>
    <p:sldId id="259" r:id="rId129"/>
    <p:sldId id="687" r:id="rId130"/>
    <p:sldId id="688" r:id="rId131"/>
    <p:sldId id="599" r:id="rId132"/>
    <p:sldId id="260" r:id="rId133"/>
    <p:sldId id="261" r:id="rId134"/>
    <p:sldId id="262" r:id="rId135"/>
    <p:sldId id="684" r:id="rId136"/>
    <p:sldId id="685" r:id="rId137"/>
    <p:sldId id="686" r:id="rId138"/>
    <p:sldId id="263" r:id="rId139"/>
    <p:sldId id="264" r:id="rId140"/>
    <p:sldId id="4183" r:id="rId141"/>
    <p:sldId id="266" r:id="rId142"/>
    <p:sldId id="689" r:id="rId143"/>
    <p:sldId id="602" r:id="rId144"/>
    <p:sldId id="5246" r:id="rId145"/>
    <p:sldId id="690" r:id="rId146"/>
    <p:sldId id="691" r:id="rId147"/>
    <p:sldId id="5247" r:id="rId148"/>
    <p:sldId id="693" r:id="rId149"/>
    <p:sldId id="694" r:id="rId150"/>
    <p:sldId id="256" r:id="rId151"/>
    <p:sldId id="900" r:id="rId152"/>
    <p:sldId id="901" r:id="rId153"/>
    <p:sldId id="902" r:id="rId154"/>
    <p:sldId id="905" r:id="rId155"/>
    <p:sldId id="906" r:id="rId156"/>
    <p:sldId id="907" r:id="rId157"/>
    <p:sldId id="4011" r:id="rId158"/>
    <p:sldId id="600" r:id="rId159"/>
    <p:sldId id="270" r:id="rId160"/>
    <p:sldId id="271" r:id="rId161"/>
    <p:sldId id="272" r:id="rId162"/>
    <p:sldId id="273" r:id="rId163"/>
    <p:sldId id="274" r:id="rId164"/>
    <p:sldId id="275" r:id="rId165"/>
    <p:sldId id="276" r:id="rId166"/>
    <p:sldId id="277" r:id="rId167"/>
    <p:sldId id="695" r:id="rId168"/>
    <p:sldId id="278" r:id="rId169"/>
    <p:sldId id="279" r:id="rId170"/>
    <p:sldId id="280" r:id="rId171"/>
    <p:sldId id="281" r:id="rId172"/>
    <p:sldId id="282" r:id="rId173"/>
    <p:sldId id="283" r:id="rId174"/>
    <p:sldId id="5571" r:id="rId175"/>
    <p:sldId id="285" r:id="rId176"/>
    <p:sldId id="286" r:id="rId177"/>
    <p:sldId id="287" r:id="rId178"/>
    <p:sldId id="288" r:id="rId179"/>
    <p:sldId id="289" r:id="rId180"/>
    <p:sldId id="290" r:id="rId181"/>
    <p:sldId id="291" r:id="rId182"/>
    <p:sldId id="562" r:id="rId183"/>
    <p:sldId id="293" r:id="rId184"/>
    <p:sldId id="294" r:id="rId185"/>
    <p:sldId id="826" r:id="rId186"/>
    <p:sldId id="821" r:id="rId187"/>
    <p:sldId id="5248" r:id="rId188"/>
    <p:sldId id="822" r:id="rId189"/>
    <p:sldId id="823" r:id="rId190"/>
    <p:sldId id="299" r:id="rId191"/>
    <p:sldId id="300" r:id="rId192"/>
    <p:sldId id="570" r:id="rId193"/>
    <p:sldId id="5279" r:id="rId194"/>
    <p:sldId id="5280" r:id="rId195"/>
    <p:sldId id="5281" r:id="rId196"/>
    <p:sldId id="4112" r:id="rId197"/>
    <p:sldId id="5283" r:id="rId198"/>
    <p:sldId id="5284" r:id="rId199"/>
    <p:sldId id="5285" r:id="rId200"/>
    <p:sldId id="5286" r:id="rId201"/>
    <p:sldId id="5287" r:id="rId202"/>
    <p:sldId id="5345" r:id="rId203"/>
    <p:sldId id="5346" r:id="rId204"/>
    <p:sldId id="5572" r:id="rId205"/>
    <p:sldId id="5573" r:id="rId206"/>
    <p:sldId id="5292" r:id="rId207"/>
    <p:sldId id="5293" r:id="rId208"/>
    <p:sldId id="5294" r:id="rId209"/>
    <p:sldId id="5295" r:id="rId210"/>
    <p:sldId id="5296" r:id="rId211"/>
    <p:sldId id="5297" r:id="rId212"/>
    <p:sldId id="5298" r:id="rId213"/>
    <p:sldId id="5299" r:id="rId214"/>
    <p:sldId id="5300" r:id="rId215"/>
    <p:sldId id="5301" r:id="rId216"/>
    <p:sldId id="5305" r:id="rId217"/>
    <p:sldId id="922" r:id="rId218"/>
    <p:sldId id="5249" r:id="rId219"/>
    <p:sldId id="607" r:id="rId220"/>
    <p:sldId id="608" r:id="rId221"/>
    <p:sldId id="5250" r:id="rId222"/>
    <p:sldId id="5251" r:id="rId223"/>
    <p:sldId id="328" r:id="rId224"/>
    <p:sldId id="4901" r:id="rId225"/>
    <p:sldId id="5252" r:id="rId226"/>
    <p:sldId id="331" r:id="rId227"/>
    <p:sldId id="332" r:id="rId228"/>
    <p:sldId id="5255" r:id="rId229"/>
    <p:sldId id="5253" r:id="rId230"/>
    <p:sldId id="5254" r:id="rId231"/>
    <p:sldId id="5302" r:id="rId232"/>
    <p:sldId id="5303" r:id="rId233"/>
    <p:sldId id="338" r:id="rId234"/>
    <p:sldId id="339" r:id="rId235"/>
    <p:sldId id="340" r:id="rId236"/>
    <p:sldId id="341" r:id="rId237"/>
    <p:sldId id="342" r:id="rId238"/>
    <p:sldId id="343" r:id="rId239"/>
    <p:sldId id="344" r:id="rId240"/>
    <p:sldId id="345" r:id="rId241"/>
    <p:sldId id="346" r:id="rId242"/>
    <p:sldId id="347" r:id="rId243"/>
    <p:sldId id="348" r:id="rId244"/>
    <p:sldId id="349" r:id="rId245"/>
    <p:sldId id="350" r:id="rId246"/>
    <p:sldId id="351" r:id="rId247"/>
    <p:sldId id="352" r:id="rId248"/>
    <p:sldId id="353" r:id="rId249"/>
    <p:sldId id="5256" r:id="rId250"/>
    <p:sldId id="355" r:id="rId251"/>
    <p:sldId id="356" r:id="rId252"/>
    <p:sldId id="357" r:id="rId253"/>
    <p:sldId id="358" r:id="rId254"/>
    <p:sldId id="5440" r:id="rId255"/>
    <p:sldId id="5441" r:id="rId256"/>
    <p:sldId id="5442" r:id="rId257"/>
    <p:sldId id="5443" r:id="rId258"/>
    <p:sldId id="363" r:id="rId259"/>
    <p:sldId id="364" r:id="rId260"/>
    <p:sldId id="852" r:id="rId261"/>
    <p:sldId id="5444" r:id="rId262"/>
    <p:sldId id="5445" r:id="rId263"/>
    <p:sldId id="312" r:id="rId264"/>
    <p:sldId id="313" r:id="rId265"/>
    <p:sldId id="370" r:id="rId266"/>
    <p:sldId id="5552" r:id="rId267"/>
    <p:sldId id="372" r:id="rId268"/>
    <p:sldId id="373" r:id="rId269"/>
    <p:sldId id="374" r:id="rId270"/>
    <p:sldId id="375" r:id="rId271"/>
    <p:sldId id="376" r:id="rId272"/>
    <p:sldId id="377" r:id="rId273"/>
    <p:sldId id="609" r:id="rId274"/>
    <p:sldId id="5446" r:id="rId275"/>
    <p:sldId id="5447" r:id="rId276"/>
    <p:sldId id="5448" r:id="rId277"/>
    <p:sldId id="5449" r:id="rId278"/>
    <p:sldId id="5450" r:id="rId279"/>
    <p:sldId id="5451" r:id="rId280"/>
    <p:sldId id="5452" r:id="rId281"/>
    <p:sldId id="5453" r:id="rId282"/>
    <p:sldId id="5454" r:id="rId283"/>
    <p:sldId id="5455" r:id="rId284"/>
    <p:sldId id="927" r:id="rId285"/>
    <p:sldId id="5456" r:id="rId286"/>
    <p:sldId id="604" r:id="rId287"/>
    <p:sldId id="5361" r:id="rId288"/>
    <p:sldId id="5570" r:id="rId289"/>
    <p:sldId id="5257" r:id="rId290"/>
    <p:sldId id="5258" r:id="rId291"/>
    <p:sldId id="5259" r:id="rId292"/>
    <p:sldId id="5260" r:id="rId293"/>
    <p:sldId id="5261" r:id="rId294"/>
    <p:sldId id="5262" r:id="rId295"/>
    <p:sldId id="5263" r:id="rId296"/>
    <p:sldId id="5264" r:id="rId297"/>
    <p:sldId id="5265" r:id="rId298"/>
    <p:sldId id="3994" r:id="rId299"/>
    <p:sldId id="5358" r:id="rId300"/>
    <p:sldId id="588" r:id="rId301"/>
    <p:sldId id="317" r:id="rId302"/>
    <p:sldId id="4888" r:id="rId303"/>
    <p:sldId id="5266" r:id="rId304"/>
    <p:sldId id="623" r:id="rId305"/>
    <p:sldId id="5267" r:id="rId306"/>
    <p:sldId id="5360" r:id="rId307"/>
    <p:sldId id="5359" r:id="rId308"/>
    <p:sldId id="5458" r:id="rId309"/>
    <p:sldId id="5574" r:id="rId310"/>
    <p:sldId id="5460" r:id="rId311"/>
    <p:sldId id="5461" r:id="rId312"/>
    <p:sldId id="628" r:id="rId313"/>
    <p:sldId id="398" r:id="rId314"/>
    <p:sldId id="5268" r:id="rId315"/>
    <p:sldId id="5269" r:id="rId316"/>
    <p:sldId id="5270" r:id="rId317"/>
    <p:sldId id="5462" r:id="rId318"/>
    <p:sldId id="5463" r:id="rId319"/>
    <p:sldId id="5464" r:id="rId320"/>
    <p:sldId id="4882" r:id="rId321"/>
    <p:sldId id="5271" r:id="rId322"/>
    <p:sldId id="5272" r:id="rId323"/>
    <p:sldId id="406" r:id="rId324"/>
    <p:sldId id="407" r:id="rId325"/>
    <p:sldId id="5465" r:id="rId326"/>
    <p:sldId id="5466" r:id="rId327"/>
    <p:sldId id="5467" r:id="rId328"/>
    <p:sldId id="5468" r:id="rId329"/>
    <p:sldId id="5469" r:id="rId330"/>
    <p:sldId id="5470" r:id="rId331"/>
    <p:sldId id="633" r:id="rId332"/>
    <p:sldId id="5471" r:id="rId333"/>
    <p:sldId id="5472" r:id="rId334"/>
    <p:sldId id="5473" r:id="rId335"/>
    <p:sldId id="5474" r:id="rId336"/>
    <p:sldId id="5475" r:id="rId337"/>
    <p:sldId id="5476" r:id="rId338"/>
    <p:sldId id="5477" r:id="rId339"/>
    <p:sldId id="5478" r:id="rId340"/>
    <p:sldId id="5479" r:id="rId341"/>
    <p:sldId id="5480" r:id="rId342"/>
    <p:sldId id="5481" r:id="rId343"/>
    <p:sldId id="1247" r:id="rId344"/>
    <p:sldId id="5306" r:id="rId345"/>
    <p:sldId id="890" r:id="rId346"/>
    <p:sldId id="892" r:id="rId347"/>
    <p:sldId id="5482" r:id="rId348"/>
    <p:sldId id="5483" r:id="rId349"/>
    <p:sldId id="5484" r:id="rId350"/>
    <p:sldId id="639" r:id="rId351"/>
    <p:sldId id="5485" r:id="rId352"/>
    <p:sldId id="5486" r:id="rId353"/>
    <p:sldId id="642" r:id="rId354"/>
    <p:sldId id="5487" r:id="rId355"/>
    <p:sldId id="5488" r:id="rId356"/>
    <p:sldId id="5489" r:id="rId357"/>
    <p:sldId id="5490" r:id="rId358"/>
    <p:sldId id="420" r:id="rId359"/>
    <p:sldId id="421" r:id="rId360"/>
    <p:sldId id="5491" r:id="rId361"/>
    <p:sldId id="5492" r:id="rId362"/>
    <p:sldId id="5493" r:id="rId363"/>
    <p:sldId id="5494" r:id="rId364"/>
    <p:sldId id="5495" r:id="rId365"/>
    <p:sldId id="5496" r:id="rId366"/>
    <p:sldId id="5497" r:id="rId367"/>
    <p:sldId id="5498" r:id="rId368"/>
    <p:sldId id="5499" r:id="rId369"/>
    <p:sldId id="5500" r:id="rId370"/>
    <p:sldId id="5501" r:id="rId371"/>
    <p:sldId id="5502" r:id="rId372"/>
    <p:sldId id="5503" r:id="rId373"/>
    <p:sldId id="5504" r:id="rId374"/>
    <p:sldId id="5505" r:id="rId375"/>
    <p:sldId id="5506" r:id="rId376"/>
    <p:sldId id="5507" r:id="rId377"/>
    <p:sldId id="5508" r:id="rId378"/>
    <p:sldId id="5509" r:id="rId379"/>
    <p:sldId id="5510" r:id="rId380"/>
    <p:sldId id="432" r:id="rId381"/>
    <p:sldId id="605" r:id="rId382"/>
    <p:sldId id="5512" r:id="rId383"/>
    <p:sldId id="5513" r:id="rId384"/>
    <p:sldId id="5514" r:id="rId385"/>
    <p:sldId id="5515" r:id="rId386"/>
    <p:sldId id="5516" r:id="rId387"/>
    <p:sldId id="5517" r:id="rId388"/>
    <p:sldId id="5518" r:id="rId389"/>
    <p:sldId id="5519" r:id="rId390"/>
    <p:sldId id="5520" r:id="rId391"/>
    <p:sldId id="5521" r:id="rId392"/>
    <p:sldId id="5575" r:id="rId393"/>
    <p:sldId id="5511" r:id="rId394"/>
    <p:sldId id="5522" r:id="rId395"/>
    <p:sldId id="5523" r:id="rId396"/>
    <p:sldId id="5524" r:id="rId397"/>
    <p:sldId id="5525" r:id="rId398"/>
    <p:sldId id="5526" r:id="rId399"/>
    <p:sldId id="433" r:id="rId400"/>
    <p:sldId id="5527" r:id="rId401"/>
    <p:sldId id="5528" r:id="rId402"/>
    <p:sldId id="5529" r:id="rId403"/>
    <p:sldId id="5530" r:id="rId404"/>
    <p:sldId id="5531" r:id="rId405"/>
    <p:sldId id="5532" r:id="rId406"/>
    <p:sldId id="5533" r:id="rId407"/>
    <p:sldId id="5534" r:id="rId408"/>
    <p:sldId id="5535" r:id="rId409"/>
    <p:sldId id="5536" r:id="rId410"/>
    <p:sldId id="5537" r:id="rId411"/>
    <p:sldId id="5538" r:id="rId412"/>
    <p:sldId id="5539" r:id="rId413"/>
    <p:sldId id="5540" r:id="rId414"/>
    <p:sldId id="5541" r:id="rId415"/>
    <p:sldId id="5542" r:id="rId416"/>
    <p:sldId id="5543" r:id="rId417"/>
    <p:sldId id="5544" r:id="rId418"/>
    <p:sldId id="5545" r:id="rId419"/>
    <p:sldId id="5546" r:id="rId420"/>
    <p:sldId id="5547" r:id="rId421"/>
    <p:sldId id="5366" r:id="rId422"/>
    <p:sldId id="5548" r:id="rId423"/>
    <p:sldId id="5549" r:id="rId424"/>
    <p:sldId id="5550" r:id="rId425"/>
    <p:sldId id="4154" r:id="rId426"/>
    <p:sldId id="445" r:id="rId427"/>
    <p:sldId id="5551" r:id="rId428"/>
    <p:sldId id="5357" r:id="rId429"/>
    <p:sldId id="298" r:id="rId430"/>
    <p:sldId id="4045" r:id="rId431"/>
    <p:sldId id="450" r:id="rId432"/>
    <p:sldId id="451" r:id="rId433"/>
    <p:sldId id="452" r:id="rId434"/>
    <p:sldId id="359" r:id="rId435"/>
    <p:sldId id="5553" r:id="rId436"/>
    <p:sldId id="5554" r:id="rId437"/>
    <p:sldId id="5557" r:id="rId438"/>
    <p:sldId id="5424" r:id="rId439"/>
    <p:sldId id="5555" r:id="rId440"/>
    <p:sldId id="459" r:id="rId441"/>
    <p:sldId id="460" r:id="rId442"/>
    <p:sldId id="461" r:id="rId443"/>
    <p:sldId id="462" r:id="rId444"/>
    <p:sldId id="463" r:id="rId445"/>
    <p:sldId id="464" r:id="rId446"/>
    <p:sldId id="465" r:id="rId447"/>
    <p:sldId id="5356" r:id="rId448"/>
    <p:sldId id="5350" r:id="rId449"/>
    <p:sldId id="5351" r:id="rId450"/>
    <p:sldId id="5354" r:id="rId451"/>
    <p:sldId id="5355" r:id="rId452"/>
    <p:sldId id="471" r:id="rId453"/>
    <p:sldId id="5568" r:id="rId454"/>
    <p:sldId id="3877" r:id="rId455"/>
    <p:sldId id="5558" r:id="rId456"/>
    <p:sldId id="475" r:id="rId457"/>
    <p:sldId id="5556" r:id="rId458"/>
    <p:sldId id="318" r:id="rId459"/>
    <p:sldId id="478" r:id="rId460"/>
    <p:sldId id="5569" r:id="rId461"/>
    <p:sldId id="480" r:id="rId462"/>
    <p:sldId id="481" r:id="rId463"/>
    <p:sldId id="482" r:id="rId464"/>
    <p:sldId id="483" r:id="rId465"/>
    <p:sldId id="5243" r:id="rId466"/>
    <p:sldId id="5274" r:id="rId467"/>
    <p:sldId id="5241" r:id="rId468"/>
    <p:sldId id="1250" r:id="rId469"/>
    <p:sldId id="5275" r:id="rId470"/>
    <p:sldId id="5427" r:id="rId471"/>
    <p:sldId id="436" r:id="rId472"/>
    <p:sldId id="5244" r:id="rId473"/>
    <p:sldId id="5367" r:id="rId474"/>
    <p:sldId id="1254" r:id="rId475"/>
    <p:sldId id="4046" r:id="rId476"/>
    <p:sldId id="5425" r:id="rId477"/>
    <p:sldId id="5426" r:id="rId478"/>
    <p:sldId id="486" r:id="rId479"/>
    <p:sldId id="487" r:id="rId480"/>
    <p:sldId id="559" r:id="rId481"/>
    <p:sldId id="489" r:id="rId482"/>
    <p:sldId id="490" r:id="rId483"/>
    <p:sldId id="491" r:id="rId484"/>
    <p:sldId id="492" r:id="rId485"/>
    <p:sldId id="560" r:id="rId486"/>
    <p:sldId id="494" r:id="rId487"/>
    <p:sldId id="496" r:id="rId488"/>
    <p:sldId id="495" r:id="rId489"/>
    <p:sldId id="497" r:id="rId490"/>
    <p:sldId id="498" r:id="rId491"/>
    <p:sldId id="499" r:id="rId492"/>
    <p:sldId id="500" r:id="rId493"/>
    <p:sldId id="501" r:id="rId494"/>
    <p:sldId id="502" r:id="rId495"/>
    <p:sldId id="503" r:id="rId496"/>
    <p:sldId id="504" r:id="rId497"/>
    <p:sldId id="5559" r:id="rId498"/>
    <p:sldId id="5560" r:id="rId499"/>
    <p:sldId id="5561" r:id="rId500"/>
    <p:sldId id="5562" r:id="rId501"/>
    <p:sldId id="5563" r:id="rId502"/>
    <p:sldId id="5564" r:id="rId503"/>
    <p:sldId id="5565" r:id="rId504"/>
    <p:sldId id="5309" r:id="rId505"/>
    <p:sldId id="5310" r:id="rId506"/>
    <p:sldId id="5566" r:id="rId507"/>
    <p:sldId id="513" r:id="rId508"/>
    <p:sldId id="514" r:id="rId509"/>
    <p:sldId id="515" r:id="rId510"/>
    <p:sldId id="516" r:id="rId511"/>
    <p:sldId id="517" r:id="rId512"/>
    <p:sldId id="518" r:id="rId513"/>
    <p:sldId id="519" r:id="rId514"/>
    <p:sldId id="520" r:id="rId515"/>
    <p:sldId id="521" r:id="rId516"/>
    <p:sldId id="522" r:id="rId517"/>
    <p:sldId id="523" r:id="rId518"/>
    <p:sldId id="524" r:id="rId519"/>
    <p:sldId id="525" r:id="rId520"/>
    <p:sldId id="526" r:id="rId521"/>
    <p:sldId id="527" r:id="rId522"/>
    <p:sldId id="528" r:id="rId523"/>
    <p:sldId id="529" r:id="rId524"/>
    <p:sldId id="530" r:id="rId525"/>
    <p:sldId id="531" r:id="rId526"/>
    <p:sldId id="532" r:id="rId527"/>
    <p:sldId id="533" r:id="rId528"/>
    <p:sldId id="534" r:id="rId529"/>
    <p:sldId id="535" r:id="rId530"/>
    <p:sldId id="5311" r:id="rId531"/>
    <p:sldId id="5567" r:id="rId532"/>
    <p:sldId id="5439" r:id="rId533"/>
    <p:sldId id="5428" r:id="rId534"/>
    <p:sldId id="295" r:id="rId535"/>
    <p:sldId id="296" r:id="rId536"/>
    <p:sldId id="5429" r:id="rId537"/>
    <p:sldId id="5430" r:id="rId538"/>
    <p:sldId id="5431" r:id="rId539"/>
    <p:sldId id="5432" r:id="rId540"/>
    <p:sldId id="5433" r:id="rId541"/>
    <p:sldId id="302" r:id="rId542"/>
    <p:sldId id="303" r:id="rId543"/>
    <p:sldId id="304" r:id="rId544"/>
    <p:sldId id="305" r:id="rId545"/>
    <p:sldId id="306" r:id="rId546"/>
    <p:sldId id="307" r:id="rId547"/>
    <p:sldId id="5434" r:id="rId548"/>
    <p:sldId id="5435" r:id="rId549"/>
    <p:sldId id="310" r:id="rId550"/>
    <p:sldId id="5436" r:id="rId551"/>
    <p:sldId id="5437" r:id="rId552"/>
    <p:sldId id="5438" r:id="rId553"/>
    <p:sldId id="5277" r:id="rId554"/>
    <p:sldId id="557" r:id="rId555"/>
    <p:sldId id="558" r:id="rId556"/>
    <p:sldId id="1256" r:id="rId557"/>
    <p:sldId id="5276" r:id="rId558"/>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hapters" id="{8AEC2741-534C-5D4B-AEAB-AFC4F9226EC0}">
          <p14:sldIdLst>
            <p14:sldId id="4182"/>
            <p14:sldId id="5245"/>
            <p14:sldId id="672"/>
            <p14:sldId id="673"/>
            <p14:sldId id="674"/>
            <p14:sldId id="675"/>
            <p14:sldId id="676"/>
            <p14:sldId id="5278"/>
            <p14:sldId id="678"/>
            <p14:sldId id="5304"/>
            <p14:sldId id="603"/>
            <p14:sldId id="680"/>
            <p14:sldId id="681"/>
            <p14:sldId id="682"/>
            <p14:sldId id="683"/>
            <p14:sldId id="258"/>
            <p14:sldId id="259"/>
            <p14:sldId id="687"/>
            <p14:sldId id="688"/>
            <p14:sldId id="599"/>
            <p14:sldId id="260"/>
            <p14:sldId id="261"/>
            <p14:sldId id="262"/>
            <p14:sldId id="684"/>
            <p14:sldId id="685"/>
            <p14:sldId id="686"/>
            <p14:sldId id="263"/>
            <p14:sldId id="264"/>
            <p14:sldId id="4183"/>
            <p14:sldId id="266"/>
            <p14:sldId id="689"/>
            <p14:sldId id="602"/>
            <p14:sldId id="5246"/>
            <p14:sldId id="690"/>
            <p14:sldId id="691"/>
            <p14:sldId id="5247"/>
            <p14:sldId id="693"/>
            <p14:sldId id="694"/>
            <p14:sldId id="256"/>
            <p14:sldId id="900"/>
            <p14:sldId id="901"/>
            <p14:sldId id="902"/>
            <p14:sldId id="905"/>
            <p14:sldId id="906"/>
            <p14:sldId id="907"/>
            <p14:sldId id="4011"/>
            <p14:sldId id="600"/>
            <p14:sldId id="270"/>
            <p14:sldId id="271"/>
            <p14:sldId id="272"/>
            <p14:sldId id="273"/>
            <p14:sldId id="274"/>
            <p14:sldId id="275"/>
            <p14:sldId id="276"/>
            <p14:sldId id="277"/>
            <p14:sldId id="695"/>
            <p14:sldId id="278"/>
            <p14:sldId id="279"/>
            <p14:sldId id="280"/>
            <p14:sldId id="281"/>
            <p14:sldId id="282"/>
            <p14:sldId id="283"/>
            <p14:sldId id="5571"/>
            <p14:sldId id="285"/>
            <p14:sldId id="286"/>
            <p14:sldId id="287"/>
            <p14:sldId id="288"/>
            <p14:sldId id="289"/>
            <p14:sldId id="290"/>
            <p14:sldId id="291"/>
            <p14:sldId id="562"/>
            <p14:sldId id="293"/>
            <p14:sldId id="294"/>
            <p14:sldId id="826"/>
            <p14:sldId id="821"/>
            <p14:sldId id="5248"/>
            <p14:sldId id="822"/>
            <p14:sldId id="823"/>
            <p14:sldId id="299"/>
            <p14:sldId id="300"/>
            <p14:sldId id="570"/>
            <p14:sldId id="5279"/>
            <p14:sldId id="5280"/>
            <p14:sldId id="5281"/>
            <p14:sldId id="4112"/>
            <p14:sldId id="5283"/>
            <p14:sldId id="5284"/>
            <p14:sldId id="5285"/>
            <p14:sldId id="5286"/>
            <p14:sldId id="5287"/>
            <p14:sldId id="5345"/>
            <p14:sldId id="5346"/>
            <p14:sldId id="5572"/>
            <p14:sldId id="5573"/>
            <p14:sldId id="5292"/>
            <p14:sldId id="5293"/>
            <p14:sldId id="5294"/>
            <p14:sldId id="5295"/>
            <p14:sldId id="5296"/>
            <p14:sldId id="5297"/>
            <p14:sldId id="5298"/>
            <p14:sldId id="5299"/>
            <p14:sldId id="5300"/>
            <p14:sldId id="5301"/>
            <p14:sldId id="5305"/>
            <p14:sldId id="922"/>
            <p14:sldId id="5249"/>
            <p14:sldId id="607"/>
            <p14:sldId id="608"/>
            <p14:sldId id="5250"/>
            <p14:sldId id="5251"/>
            <p14:sldId id="328"/>
            <p14:sldId id="4901"/>
            <p14:sldId id="5252"/>
            <p14:sldId id="331"/>
            <p14:sldId id="332"/>
            <p14:sldId id="5255"/>
            <p14:sldId id="5253"/>
            <p14:sldId id="5254"/>
            <p14:sldId id="5302"/>
            <p14:sldId id="5303"/>
            <p14:sldId id="338"/>
            <p14:sldId id="339"/>
            <p14:sldId id="340"/>
            <p14:sldId id="341"/>
            <p14:sldId id="342"/>
            <p14:sldId id="343"/>
            <p14:sldId id="344"/>
            <p14:sldId id="345"/>
            <p14:sldId id="346"/>
            <p14:sldId id="347"/>
            <p14:sldId id="348"/>
            <p14:sldId id="349"/>
            <p14:sldId id="350"/>
            <p14:sldId id="351"/>
            <p14:sldId id="352"/>
            <p14:sldId id="353"/>
            <p14:sldId id="5256"/>
            <p14:sldId id="355"/>
            <p14:sldId id="356"/>
            <p14:sldId id="357"/>
            <p14:sldId id="358"/>
            <p14:sldId id="5440"/>
            <p14:sldId id="5441"/>
            <p14:sldId id="5442"/>
            <p14:sldId id="5443"/>
            <p14:sldId id="363"/>
            <p14:sldId id="364"/>
            <p14:sldId id="852"/>
            <p14:sldId id="5444"/>
            <p14:sldId id="5445"/>
            <p14:sldId id="312"/>
            <p14:sldId id="313"/>
            <p14:sldId id="370"/>
            <p14:sldId id="5552"/>
            <p14:sldId id="372"/>
            <p14:sldId id="373"/>
            <p14:sldId id="374"/>
            <p14:sldId id="375"/>
            <p14:sldId id="376"/>
            <p14:sldId id="377"/>
            <p14:sldId id="609"/>
            <p14:sldId id="5446"/>
            <p14:sldId id="5447"/>
            <p14:sldId id="5448"/>
            <p14:sldId id="5449"/>
            <p14:sldId id="5450"/>
            <p14:sldId id="5451"/>
            <p14:sldId id="5452"/>
            <p14:sldId id="5453"/>
            <p14:sldId id="5454"/>
            <p14:sldId id="5455"/>
            <p14:sldId id="927"/>
            <p14:sldId id="5456"/>
            <p14:sldId id="604"/>
            <p14:sldId id="5361"/>
            <p14:sldId id="5570"/>
            <p14:sldId id="5257"/>
            <p14:sldId id="5258"/>
            <p14:sldId id="5259"/>
            <p14:sldId id="5260"/>
            <p14:sldId id="5261"/>
            <p14:sldId id="5262"/>
            <p14:sldId id="5263"/>
            <p14:sldId id="5264"/>
            <p14:sldId id="5265"/>
            <p14:sldId id="3994"/>
            <p14:sldId id="5358"/>
            <p14:sldId id="588"/>
            <p14:sldId id="317"/>
            <p14:sldId id="4888"/>
            <p14:sldId id="5266"/>
            <p14:sldId id="623"/>
            <p14:sldId id="5267"/>
            <p14:sldId id="5360"/>
            <p14:sldId id="5359"/>
            <p14:sldId id="5458"/>
            <p14:sldId id="5574"/>
            <p14:sldId id="5460"/>
            <p14:sldId id="5461"/>
            <p14:sldId id="628"/>
            <p14:sldId id="398"/>
            <p14:sldId id="5268"/>
            <p14:sldId id="5269"/>
            <p14:sldId id="5270"/>
            <p14:sldId id="5462"/>
            <p14:sldId id="5463"/>
            <p14:sldId id="5464"/>
            <p14:sldId id="4882"/>
            <p14:sldId id="5271"/>
            <p14:sldId id="5272"/>
            <p14:sldId id="406"/>
            <p14:sldId id="407"/>
            <p14:sldId id="5465"/>
            <p14:sldId id="5466"/>
            <p14:sldId id="5467"/>
            <p14:sldId id="5468"/>
            <p14:sldId id="5469"/>
            <p14:sldId id="5470"/>
            <p14:sldId id="633"/>
            <p14:sldId id="5471"/>
            <p14:sldId id="5472"/>
            <p14:sldId id="5473"/>
            <p14:sldId id="5474"/>
            <p14:sldId id="5475"/>
            <p14:sldId id="5476"/>
            <p14:sldId id="5477"/>
            <p14:sldId id="5478"/>
            <p14:sldId id="5479"/>
            <p14:sldId id="5480"/>
            <p14:sldId id="5481"/>
            <p14:sldId id="1247"/>
            <p14:sldId id="5306"/>
            <p14:sldId id="890"/>
            <p14:sldId id="892"/>
            <p14:sldId id="5482"/>
            <p14:sldId id="5483"/>
            <p14:sldId id="5484"/>
            <p14:sldId id="639"/>
            <p14:sldId id="5485"/>
            <p14:sldId id="5486"/>
            <p14:sldId id="642"/>
            <p14:sldId id="5487"/>
            <p14:sldId id="5488"/>
            <p14:sldId id="5489"/>
            <p14:sldId id="5490"/>
            <p14:sldId id="420"/>
            <p14:sldId id="421"/>
            <p14:sldId id="5491"/>
            <p14:sldId id="5492"/>
            <p14:sldId id="5493"/>
            <p14:sldId id="5494"/>
            <p14:sldId id="5495"/>
            <p14:sldId id="5496"/>
            <p14:sldId id="5497"/>
            <p14:sldId id="5498"/>
            <p14:sldId id="5499"/>
            <p14:sldId id="5500"/>
            <p14:sldId id="5501"/>
            <p14:sldId id="5502"/>
            <p14:sldId id="5503"/>
            <p14:sldId id="5504"/>
            <p14:sldId id="5505"/>
            <p14:sldId id="5506"/>
            <p14:sldId id="5507"/>
            <p14:sldId id="5508"/>
            <p14:sldId id="5509"/>
            <p14:sldId id="5510"/>
            <p14:sldId id="432"/>
            <p14:sldId id="605"/>
            <p14:sldId id="5512"/>
            <p14:sldId id="5513"/>
            <p14:sldId id="5514"/>
            <p14:sldId id="5515"/>
            <p14:sldId id="5516"/>
            <p14:sldId id="5517"/>
            <p14:sldId id="5518"/>
            <p14:sldId id="5519"/>
            <p14:sldId id="5520"/>
            <p14:sldId id="5521"/>
            <p14:sldId id="5575"/>
            <p14:sldId id="5511"/>
            <p14:sldId id="5522"/>
            <p14:sldId id="5523"/>
            <p14:sldId id="5524"/>
            <p14:sldId id="5525"/>
            <p14:sldId id="5526"/>
            <p14:sldId id="433"/>
            <p14:sldId id="5527"/>
            <p14:sldId id="5528"/>
            <p14:sldId id="5529"/>
            <p14:sldId id="5530"/>
            <p14:sldId id="5531"/>
            <p14:sldId id="5532"/>
            <p14:sldId id="5533"/>
            <p14:sldId id="5534"/>
            <p14:sldId id="5535"/>
            <p14:sldId id="5536"/>
            <p14:sldId id="5537"/>
            <p14:sldId id="5538"/>
            <p14:sldId id="5539"/>
            <p14:sldId id="5540"/>
            <p14:sldId id="5541"/>
            <p14:sldId id="5542"/>
            <p14:sldId id="5543"/>
            <p14:sldId id="5544"/>
            <p14:sldId id="5545"/>
            <p14:sldId id="5546"/>
            <p14:sldId id="5547"/>
            <p14:sldId id="5366"/>
            <p14:sldId id="5548"/>
            <p14:sldId id="5549"/>
            <p14:sldId id="5550"/>
            <p14:sldId id="4154"/>
            <p14:sldId id="445"/>
            <p14:sldId id="5551"/>
            <p14:sldId id="5357"/>
            <p14:sldId id="298"/>
            <p14:sldId id="4045"/>
            <p14:sldId id="450"/>
            <p14:sldId id="451"/>
            <p14:sldId id="452"/>
            <p14:sldId id="359"/>
            <p14:sldId id="5553"/>
            <p14:sldId id="5554"/>
            <p14:sldId id="5557"/>
            <p14:sldId id="5424"/>
            <p14:sldId id="5555"/>
            <p14:sldId id="459"/>
            <p14:sldId id="460"/>
            <p14:sldId id="461"/>
            <p14:sldId id="462"/>
            <p14:sldId id="463"/>
            <p14:sldId id="464"/>
            <p14:sldId id="465"/>
            <p14:sldId id="5356"/>
            <p14:sldId id="5350"/>
            <p14:sldId id="5351"/>
            <p14:sldId id="5354"/>
            <p14:sldId id="5355"/>
            <p14:sldId id="471"/>
            <p14:sldId id="5568"/>
            <p14:sldId id="3877"/>
            <p14:sldId id="5558"/>
            <p14:sldId id="475"/>
            <p14:sldId id="5556"/>
            <p14:sldId id="318"/>
            <p14:sldId id="478"/>
            <p14:sldId id="5569"/>
            <p14:sldId id="480"/>
            <p14:sldId id="481"/>
            <p14:sldId id="482"/>
            <p14:sldId id="483"/>
          </p14:sldIdLst>
        </p14:section>
        <p14:section name="Conclusion" id="{E56E5869-E3A6-0D47-9C83-D559975CE1DA}">
          <p14:sldIdLst>
            <p14:sldId id="5243"/>
            <p14:sldId id="5274"/>
            <p14:sldId id="5241"/>
            <p14:sldId id="1250"/>
            <p14:sldId id="5275"/>
            <p14:sldId id="5427"/>
            <p14:sldId id="436"/>
            <p14:sldId id="5244"/>
            <p14:sldId id="5367"/>
            <p14:sldId id="1254"/>
            <p14:sldId id="4046"/>
          </p14:sldIdLst>
        </p14:section>
        <p14:section name="Supplements" id="{821A8074-F405-B54E-970C-B7872831CBB7}">
          <p14:sldIdLst>
            <p14:sldId id="5425"/>
            <p14:sldId id="5426"/>
            <p14:sldId id="486"/>
            <p14:sldId id="487"/>
            <p14:sldId id="559"/>
            <p14:sldId id="489"/>
            <p14:sldId id="490"/>
            <p14:sldId id="491"/>
            <p14:sldId id="492"/>
            <p14:sldId id="560"/>
            <p14:sldId id="494"/>
            <p14:sldId id="496"/>
            <p14:sldId id="495"/>
            <p14:sldId id="497"/>
            <p14:sldId id="498"/>
            <p14:sldId id="499"/>
            <p14:sldId id="500"/>
            <p14:sldId id="501"/>
            <p14:sldId id="502"/>
            <p14:sldId id="503"/>
            <p14:sldId id="504"/>
            <p14:sldId id="5559"/>
            <p14:sldId id="5560"/>
            <p14:sldId id="5561"/>
            <p14:sldId id="5562"/>
            <p14:sldId id="5563"/>
            <p14:sldId id="5564"/>
            <p14:sldId id="5565"/>
            <p14:sldId id="5309"/>
            <p14:sldId id="5310"/>
            <p14:sldId id="5566"/>
            <p14:sldId id="513"/>
            <p14:sldId id="514"/>
            <p14:sldId id="515"/>
            <p14:sldId id="516"/>
            <p14:sldId id="517"/>
            <p14:sldId id="518"/>
            <p14:sldId id="519"/>
            <p14:sldId id="520"/>
            <p14:sldId id="521"/>
            <p14:sldId id="522"/>
            <p14:sldId id="523"/>
            <p14:sldId id="524"/>
            <p14:sldId id="525"/>
            <p14:sldId id="526"/>
            <p14:sldId id="527"/>
            <p14:sldId id="528"/>
            <p14:sldId id="529"/>
            <p14:sldId id="530"/>
            <p14:sldId id="531"/>
            <p14:sldId id="532"/>
            <p14:sldId id="533"/>
            <p14:sldId id="534"/>
            <p14:sldId id="535"/>
            <p14:sldId id="5311"/>
            <p14:sldId id="5567"/>
            <p14:sldId id="5439"/>
            <p14:sldId id="5428"/>
            <p14:sldId id="295"/>
            <p14:sldId id="296"/>
            <p14:sldId id="5429"/>
            <p14:sldId id="5430"/>
            <p14:sldId id="5431"/>
            <p14:sldId id="5432"/>
            <p14:sldId id="5433"/>
            <p14:sldId id="302"/>
            <p14:sldId id="303"/>
            <p14:sldId id="304"/>
            <p14:sldId id="305"/>
            <p14:sldId id="306"/>
            <p14:sldId id="307"/>
            <p14:sldId id="5434"/>
            <p14:sldId id="5435"/>
            <p14:sldId id="310"/>
            <p14:sldId id="5436"/>
            <p14:sldId id="5437"/>
            <p14:sldId id="5438"/>
            <p14:sldId id="5277"/>
            <p14:sldId id="557"/>
            <p14:sldId id="558"/>
            <p14:sldId id="1256"/>
            <p14:sldId id="527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Ramzi Nari" initials="RN" lastIdx="2" clrIdx="0">
    <p:extLst>
      <p:ext uri="{19B8F6BF-5375-455C-9EA6-DF929625EA0E}">
        <p15:presenceInfo xmlns:p15="http://schemas.microsoft.com/office/powerpoint/2012/main" userId="cad0834913d40523"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40F39"/>
    <a:srgbClr val="00223E"/>
    <a:srgbClr val="012B73"/>
    <a:srgbClr val="FFFFFF"/>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1392" autoAdjust="0"/>
    <p:restoredTop sz="72538" autoAdjust="0"/>
  </p:normalViewPr>
  <p:slideViewPr>
    <p:cSldViewPr snapToGrid="0" snapToObjects="1">
      <p:cViewPr varScale="1">
        <p:scale>
          <a:sx n="80" d="100"/>
          <a:sy n="80" d="100"/>
        </p:scale>
        <p:origin x="200" y="936"/>
      </p:cViewPr>
      <p:guideLst>
        <p:guide orient="horz" pos="2160"/>
        <p:guide pos="2880"/>
      </p:guideLst>
    </p:cSldViewPr>
  </p:slideViewPr>
  <p:outlineViewPr>
    <p:cViewPr>
      <p:scale>
        <a:sx n="33" d="100"/>
        <a:sy n="33" d="100"/>
      </p:scale>
      <p:origin x="0" y="50840"/>
    </p:cViewPr>
    <p:sldLst>
      <p:sld r:id="rId1" collapse="1"/>
    </p:sldLst>
  </p:outlineViewPr>
  <p:notesTextViewPr>
    <p:cViewPr>
      <p:scale>
        <a:sx n="100" d="100"/>
        <a:sy n="100" d="100"/>
      </p:scale>
      <p:origin x="0" y="0"/>
    </p:cViewPr>
  </p:notesTextViewPr>
  <p:sorterViewPr>
    <p:cViewPr varScale="1">
      <p:scale>
        <a:sx n="50" d="100"/>
        <a:sy n="50" d="100"/>
      </p:scale>
      <p:origin x="0" y="8864"/>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5.xml"/><Relationship Id="rId21" Type="http://schemas.openxmlformats.org/officeDocument/2006/relationships/slideMaster" Target="slideMasters/slideMaster21.xml"/><Relationship Id="rId324" Type="http://schemas.openxmlformats.org/officeDocument/2006/relationships/slide" Target="slides/slide212.xml"/><Relationship Id="rId531" Type="http://schemas.openxmlformats.org/officeDocument/2006/relationships/slide" Target="slides/slide419.xml"/><Relationship Id="rId170" Type="http://schemas.openxmlformats.org/officeDocument/2006/relationships/slide" Target="slides/slide58.xml"/><Relationship Id="rId268" Type="http://schemas.openxmlformats.org/officeDocument/2006/relationships/slide" Target="slides/slide156.xml"/><Relationship Id="rId475" Type="http://schemas.openxmlformats.org/officeDocument/2006/relationships/slide" Target="slides/slide363.xml"/><Relationship Id="rId32" Type="http://schemas.openxmlformats.org/officeDocument/2006/relationships/slideMaster" Target="slideMasters/slideMaster32.xml"/><Relationship Id="rId128" Type="http://schemas.openxmlformats.org/officeDocument/2006/relationships/slide" Target="slides/slide16.xml"/><Relationship Id="rId335" Type="http://schemas.openxmlformats.org/officeDocument/2006/relationships/slide" Target="slides/slide223.xml"/><Relationship Id="rId542" Type="http://schemas.openxmlformats.org/officeDocument/2006/relationships/slide" Target="slides/slide430.xml"/><Relationship Id="rId181" Type="http://schemas.openxmlformats.org/officeDocument/2006/relationships/slide" Target="slides/slide69.xml"/><Relationship Id="rId402" Type="http://schemas.openxmlformats.org/officeDocument/2006/relationships/slide" Target="slides/slide290.xml"/><Relationship Id="rId279" Type="http://schemas.openxmlformats.org/officeDocument/2006/relationships/slide" Target="slides/slide167.xml"/><Relationship Id="rId486" Type="http://schemas.openxmlformats.org/officeDocument/2006/relationships/slide" Target="slides/slide374.xml"/><Relationship Id="rId43" Type="http://schemas.openxmlformats.org/officeDocument/2006/relationships/slideMaster" Target="slideMasters/slideMaster43.xml"/><Relationship Id="rId139" Type="http://schemas.openxmlformats.org/officeDocument/2006/relationships/slide" Target="slides/slide27.xml"/><Relationship Id="rId346" Type="http://schemas.openxmlformats.org/officeDocument/2006/relationships/slide" Target="slides/slide234.xml"/><Relationship Id="rId553" Type="http://schemas.openxmlformats.org/officeDocument/2006/relationships/slide" Target="slides/slide441.xml"/><Relationship Id="rId192" Type="http://schemas.openxmlformats.org/officeDocument/2006/relationships/slide" Target="slides/slide80.xml"/><Relationship Id="rId206" Type="http://schemas.openxmlformats.org/officeDocument/2006/relationships/slide" Target="slides/slide94.xml"/><Relationship Id="rId413" Type="http://schemas.openxmlformats.org/officeDocument/2006/relationships/slide" Target="slides/slide301.xml"/><Relationship Id="rId497" Type="http://schemas.openxmlformats.org/officeDocument/2006/relationships/slide" Target="slides/slide385.xml"/><Relationship Id="rId357" Type="http://schemas.openxmlformats.org/officeDocument/2006/relationships/slide" Target="slides/slide245.xml"/><Relationship Id="rId54" Type="http://schemas.openxmlformats.org/officeDocument/2006/relationships/slideMaster" Target="slideMasters/slideMaster54.xml"/><Relationship Id="rId217" Type="http://schemas.openxmlformats.org/officeDocument/2006/relationships/slide" Target="slides/slide105.xml"/><Relationship Id="rId564" Type="http://schemas.openxmlformats.org/officeDocument/2006/relationships/tableStyles" Target="tableStyles.xml"/><Relationship Id="rId424" Type="http://schemas.openxmlformats.org/officeDocument/2006/relationships/slide" Target="slides/slide312.xml"/><Relationship Id="rId23" Type="http://schemas.openxmlformats.org/officeDocument/2006/relationships/slideMaster" Target="slideMasters/slideMaster23.xml"/><Relationship Id="rId119" Type="http://schemas.openxmlformats.org/officeDocument/2006/relationships/slide" Target="slides/slide7.xml"/><Relationship Id="rId270" Type="http://schemas.openxmlformats.org/officeDocument/2006/relationships/slide" Target="slides/slide158.xml"/><Relationship Id="rId326" Type="http://schemas.openxmlformats.org/officeDocument/2006/relationships/slide" Target="slides/slide214.xml"/><Relationship Id="rId533" Type="http://schemas.openxmlformats.org/officeDocument/2006/relationships/slide" Target="slides/slide421.xml"/><Relationship Id="rId65" Type="http://schemas.openxmlformats.org/officeDocument/2006/relationships/slideMaster" Target="slideMasters/slideMaster65.xml"/><Relationship Id="rId130" Type="http://schemas.openxmlformats.org/officeDocument/2006/relationships/slide" Target="slides/slide18.xml"/><Relationship Id="rId368" Type="http://schemas.openxmlformats.org/officeDocument/2006/relationships/slide" Target="slides/slide256.xml"/><Relationship Id="rId172" Type="http://schemas.openxmlformats.org/officeDocument/2006/relationships/slide" Target="slides/slide60.xml"/><Relationship Id="rId228" Type="http://schemas.openxmlformats.org/officeDocument/2006/relationships/slide" Target="slides/slide116.xml"/><Relationship Id="rId435" Type="http://schemas.openxmlformats.org/officeDocument/2006/relationships/slide" Target="slides/slide323.xml"/><Relationship Id="rId477" Type="http://schemas.openxmlformats.org/officeDocument/2006/relationships/slide" Target="slides/slide365.xml"/><Relationship Id="rId281" Type="http://schemas.openxmlformats.org/officeDocument/2006/relationships/slide" Target="slides/slide169.xml"/><Relationship Id="rId337" Type="http://schemas.openxmlformats.org/officeDocument/2006/relationships/slide" Target="slides/slide225.xml"/><Relationship Id="rId502" Type="http://schemas.openxmlformats.org/officeDocument/2006/relationships/slide" Target="slides/slide390.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29.xml"/><Relationship Id="rId379" Type="http://schemas.openxmlformats.org/officeDocument/2006/relationships/slide" Target="slides/slide267.xml"/><Relationship Id="rId544" Type="http://schemas.openxmlformats.org/officeDocument/2006/relationships/slide" Target="slides/slide432.xml"/><Relationship Id="rId7" Type="http://schemas.openxmlformats.org/officeDocument/2006/relationships/slideMaster" Target="slideMasters/slideMaster7.xml"/><Relationship Id="rId183" Type="http://schemas.openxmlformats.org/officeDocument/2006/relationships/slide" Target="slides/slide71.xml"/><Relationship Id="rId239" Type="http://schemas.openxmlformats.org/officeDocument/2006/relationships/slide" Target="slides/slide127.xml"/><Relationship Id="rId390" Type="http://schemas.openxmlformats.org/officeDocument/2006/relationships/slide" Target="slides/slide278.xml"/><Relationship Id="rId404" Type="http://schemas.openxmlformats.org/officeDocument/2006/relationships/slide" Target="slides/slide292.xml"/><Relationship Id="rId446" Type="http://schemas.openxmlformats.org/officeDocument/2006/relationships/slide" Target="slides/slide334.xml"/><Relationship Id="rId250" Type="http://schemas.openxmlformats.org/officeDocument/2006/relationships/slide" Target="slides/slide138.xml"/><Relationship Id="rId292" Type="http://schemas.openxmlformats.org/officeDocument/2006/relationships/slide" Target="slides/slide180.xml"/><Relationship Id="rId306" Type="http://schemas.openxmlformats.org/officeDocument/2006/relationships/slide" Target="slides/slide194.xml"/><Relationship Id="rId488" Type="http://schemas.openxmlformats.org/officeDocument/2006/relationships/slide" Target="slides/slide376.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36.xml"/><Relationship Id="rId513" Type="http://schemas.openxmlformats.org/officeDocument/2006/relationships/slide" Target="slides/slide401.xml"/><Relationship Id="rId555" Type="http://schemas.openxmlformats.org/officeDocument/2006/relationships/slide" Target="slides/slide443.xml"/><Relationship Id="rId152" Type="http://schemas.openxmlformats.org/officeDocument/2006/relationships/slide" Target="slides/slide40.xml"/><Relationship Id="rId194" Type="http://schemas.openxmlformats.org/officeDocument/2006/relationships/slide" Target="slides/slide82.xml"/><Relationship Id="rId208" Type="http://schemas.openxmlformats.org/officeDocument/2006/relationships/slide" Target="slides/slide96.xml"/><Relationship Id="rId415" Type="http://schemas.openxmlformats.org/officeDocument/2006/relationships/slide" Target="slides/slide303.xml"/><Relationship Id="rId457" Type="http://schemas.openxmlformats.org/officeDocument/2006/relationships/slide" Target="slides/slide345.xml"/><Relationship Id="rId261" Type="http://schemas.openxmlformats.org/officeDocument/2006/relationships/slide" Target="slides/slide149.xml"/><Relationship Id="rId499" Type="http://schemas.openxmlformats.org/officeDocument/2006/relationships/slide" Target="slides/slide387.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05.xml"/><Relationship Id="rId359" Type="http://schemas.openxmlformats.org/officeDocument/2006/relationships/slide" Target="slides/slide247.xml"/><Relationship Id="rId524" Type="http://schemas.openxmlformats.org/officeDocument/2006/relationships/slide" Target="slides/slide412.xml"/><Relationship Id="rId98" Type="http://schemas.openxmlformats.org/officeDocument/2006/relationships/slideMaster" Target="slideMasters/slideMaster98.xml"/><Relationship Id="rId121" Type="http://schemas.openxmlformats.org/officeDocument/2006/relationships/slide" Target="slides/slide9.xml"/><Relationship Id="rId163" Type="http://schemas.openxmlformats.org/officeDocument/2006/relationships/slide" Target="slides/slide51.xml"/><Relationship Id="rId219" Type="http://schemas.openxmlformats.org/officeDocument/2006/relationships/slide" Target="slides/slide107.xml"/><Relationship Id="rId370" Type="http://schemas.openxmlformats.org/officeDocument/2006/relationships/slide" Target="slides/slide258.xml"/><Relationship Id="rId426" Type="http://schemas.openxmlformats.org/officeDocument/2006/relationships/slide" Target="slides/slide314.xml"/><Relationship Id="rId230" Type="http://schemas.openxmlformats.org/officeDocument/2006/relationships/slide" Target="slides/slide118.xml"/><Relationship Id="rId468" Type="http://schemas.openxmlformats.org/officeDocument/2006/relationships/slide" Target="slides/slide356.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0.xml"/><Relationship Id="rId328" Type="http://schemas.openxmlformats.org/officeDocument/2006/relationships/slide" Target="slides/slide216.xml"/><Relationship Id="rId535" Type="http://schemas.openxmlformats.org/officeDocument/2006/relationships/slide" Target="slides/slide423.xml"/><Relationship Id="rId132" Type="http://schemas.openxmlformats.org/officeDocument/2006/relationships/slide" Target="slides/slide20.xml"/><Relationship Id="rId174" Type="http://schemas.openxmlformats.org/officeDocument/2006/relationships/slide" Target="slides/slide62.xml"/><Relationship Id="rId381" Type="http://schemas.openxmlformats.org/officeDocument/2006/relationships/slide" Target="slides/slide269.xml"/><Relationship Id="rId241" Type="http://schemas.openxmlformats.org/officeDocument/2006/relationships/slide" Target="slides/slide129.xml"/><Relationship Id="rId437" Type="http://schemas.openxmlformats.org/officeDocument/2006/relationships/slide" Target="slides/slide325.xml"/><Relationship Id="rId479" Type="http://schemas.openxmlformats.org/officeDocument/2006/relationships/slide" Target="slides/slide367.xml"/><Relationship Id="rId36" Type="http://schemas.openxmlformats.org/officeDocument/2006/relationships/slideMaster" Target="slideMasters/slideMaster36.xml"/><Relationship Id="rId283" Type="http://schemas.openxmlformats.org/officeDocument/2006/relationships/slide" Target="slides/slide171.xml"/><Relationship Id="rId339" Type="http://schemas.openxmlformats.org/officeDocument/2006/relationships/slide" Target="slides/slide227.xml"/><Relationship Id="rId490" Type="http://schemas.openxmlformats.org/officeDocument/2006/relationships/slide" Target="slides/slide378.xml"/><Relationship Id="rId504" Type="http://schemas.openxmlformats.org/officeDocument/2006/relationships/slide" Target="slides/slide392.xml"/><Relationship Id="rId546" Type="http://schemas.openxmlformats.org/officeDocument/2006/relationships/slide" Target="slides/slide434.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1.xml"/><Relationship Id="rId185" Type="http://schemas.openxmlformats.org/officeDocument/2006/relationships/slide" Target="slides/slide73.xml"/><Relationship Id="rId350" Type="http://schemas.openxmlformats.org/officeDocument/2006/relationships/slide" Target="slides/slide238.xml"/><Relationship Id="rId406" Type="http://schemas.openxmlformats.org/officeDocument/2006/relationships/slide" Target="slides/slide294.xml"/><Relationship Id="rId9" Type="http://schemas.openxmlformats.org/officeDocument/2006/relationships/slideMaster" Target="slideMasters/slideMaster9.xml"/><Relationship Id="rId210" Type="http://schemas.openxmlformats.org/officeDocument/2006/relationships/slide" Target="slides/slide98.xml"/><Relationship Id="rId392" Type="http://schemas.openxmlformats.org/officeDocument/2006/relationships/slide" Target="slides/slide280.xml"/><Relationship Id="rId448" Type="http://schemas.openxmlformats.org/officeDocument/2006/relationships/slide" Target="slides/slide336.xml"/><Relationship Id="rId252" Type="http://schemas.openxmlformats.org/officeDocument/2006/relationships/slide" Target="slides/slide140.xml"/><Relationship Id="rId294" Type="http://schemas.openxmlformats.org/officeDocument/2006/relationships/slide" Target="slides/slide182.xml"/><Relationship Id="rId308" Type="http://schemas.openxmlformats.org/officeDocument/2006/relationships/slide" Target="slides/slide196.xml"/><Relationship Id="rId515" Type="http://schemas.openxmlformats.org/officeDocument/2006/relationships/slide" Target="slides/slide403.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42.xml"/><Relationship Id="rId361" Type="http://schemas.openxmlformats.org/officeDocument/2006/relationships/slide" Target="slides/slide249.xml"/><Relationship Id="rId557" Type="http://schemas.openxmlformats.org/officeDocument/2006/relationships/slide" Target="slides/slide445.xml"/><Relationship Id="rId196" Type="http://schemas.openxmlformats.org/officeDocument/2006/relationships/slide" Target="slides/slide84.xml"/><Relationship Id="rId417" Type="http://schemas.openxmlformats.org/officeDocument/2006/relationships/slide" Target="slides/slide305.xml"/><Relationship Id="rId459" Type="http://schemas.openxmlformats.org/officeDocument/2006/relationships/slide" Target="slides/slide347.xml"/><Relationship Id="rId16" Type="http://schemas.openxmlformats.org/officeDocument/2006/relationships/slideMaster" Target="slideMasters/slideMaster16.xml"/><Relationship Id="rId221" Type="http://schemas.openxmlformats.org/officeDocument/2006/relationships/slide" Target="slides/slide109.xml"/><Relationship Id="rId263" Type="http://schemas.openxmlformats.org/officeDocument/2006/relationships/slide" Target="slides/slide151.xml"/><Relationship Id="rId319" Type="http://schemas.openxmlformats.org/officeDocument/2006/relationships/slide" Target="slides/slide207.xml"/><Relationship Id="rId470" Type="http://schemas.openxmlformats.org/officeDocument/2006/relationships/slide" Target="slides/slide358.xml"/><Relationship Id="rId526" Type="http://schemas.openxmlformats.org/officeDocument/2006/relationships/slide" Target="slides/slide414.xml"/><Relationship Id="rId58" Type="http://schemas.openxmlformats.org/officeDocument/2006/relationships/slideMaster" Target="slideMasters/slideMaster58.xml"/><Relationship Id="rId123" Type="http://schemas.openxmlformats.org/officeDocument/2006/relationships/slide" Target="slides/slide11.xml"/><Relationship Id="rId330" Type="http://schemas.openxmlformats.org/officeDocument/2006/relationships/slide" Target="slides/slide218.xml"/><Relationship Id="rId165" Type="http://schemas.openxmlformats.org/officeDocument/2006/relationships/slide" Target="slides/slide53.xml"/><Relationship Id="rId372" Type="http://schemas.openxmlformats.org/officeDocument/2006/relationships/slide" Target="slides/slide260.xml"/><Relationship Id="rId428" Type="http://schemas.openxmlformats.org/officeDocument/2006/relationships/slide" Target="slides/slide316.xml"/><Relationship Id="rId232" Type="http://schemas.openxmlformats.org/officeDocument/2006/relationships/slide" Target="slides/slide120.xml"/><Relationship Id="rId274" Type="http://schemas.openxmlformats.org/officeDocument/2006/relationships/slide" Target="slides/slide162.xml"/><Relationship Id="rId481" Type="http://schemas.openxmlformats.org/officeDocument/2006/relationships/slide" Target="slides/slide369.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2.xml"/><Relationship Id="rId537" Type="http://schemas.openxmlformats.org/officeDocument/2006/relationships/slide" Target="slides/slide425.xml"/><Relationship Id="rId80" Type="http://schemas.openxmlformats.org/officeDocument/2006/relationships/slideMaster" Target="slideMasters/slideMaster80.xml"/><Relationship Id="rId176" Type="http://schemas.openxmlformats.org/officeDocument/2006/relationships/slide" Target="slides/slide64.xml"/><Relationship Id="rId341" Type="http://schemas.openxmlformats.org/officeDocument/2006/relationships/slide" Target="slides/slide229.xml"/><Relationship Id="rId383" Type="http://schemas.openxmlformats.org/officeDocument/2006/relationships/slide" Target="slides/slide271.xml"/><Relationship Id="rId439" Type="http://schemas.openxmlformats.org/officeDocument/2006/relationships/slide" Target="slides/slide327.xml"/><Relationship Id="rId201" Type="http://schemas.openxmlformats.org/officeDocument/2006/relationships/slide" Target="slides/slide89.xml"/><Relationship Id="rId243" Type="http://schemas.openxmlformats.org/officeDocument/2006/relationships/slide" Target="slides/slide131.xml"/><Relationship Id="rId285" Type="http://schemas.openxmlformats.org/officeDocument/2006/relationships/slide" Target="slides/slide173.xml"/><Relationship Id="rId450" Type="http://schemas.openxmlformats.org/officeDocument/2006/relationships/slide" Target="slides/slide338.xml"/><Relationship Id="rId506" Type="http://schemas.openxmlformats.org/officeDocument/2006/relationships/slide" Target="slides/slide394.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98.xml"/><Relationship Id="rId492" Type="http://schemas.openxmlformats.org/officeDocument/2006/relationships/slide" Target="slides/slide380.xml"/><Relationship Id="rId548" Type="http://schemas.openxmlformats.org/officeDocument/2006/relationships/slide" Target="slides/slide436.xml"/><Relationship Id="rId91" Type="http://schemas.openxmlformats.org/officeDocument/2006/relationships/slideMaster" Target="slideMasters/slideMaster91.xml"/><Relationship Id="rId145" Type="http://schemas.openxmlformats.org/officeDocument/2006/relationships/slide" Target="slides/slide33.xml"/><Relationship Id="rId187" Type="http://schemas.openxmlformats.org/officeDocument/2006/relationships/slide" Target="slides/slide75.xml"/><Relationship Id="rId352" Type="http://schemas.openxmlformats.org/officeDocument/2006/relationships/slide" Target="slides/slide240.xml"/><Relationship Id="rId394" Type="http://schemas.openxmlformats.org/officeDocument/2006/relationships/slide" Target="slides/slide282.xml"/><Relationship Id="rId408" Type="http://schemas.openxmlformats.org/officeDocument/2006/relationships/slide" Target="slides/slide296.xml"/><Relationship Id="rId212" Type="http://schemas.openxmlformats.org/officeDocument/2006/relationships/slide" Target="slides/slide100.xml"/><Relationship Id="rId254" Type="http://schemas.openxmlformats.org/officeDocument/2006/relationships/slide" Target="slides/slide142.xml"/><Relationship Id="rId49" Type="http://schemas.openxmlformats.org/officeDocument/2006/relationships/slideMaster" Target="slideMasters/slideMaster49.xml"/><Relationship Id="rId114" Type="http://schemas.openxmlformats.org/officeDocument/2006/relationships/slide" Target="slides/slide2.xml"/><Relationship Id="rId296" Type="http://schemas.openxmlformats.org/officeDocument/2006/relationships/slide" Target="slides/slide184.xml"/><Relationship Id="rId461" Type="http://schemas.openxmlformats.org/officeDocument/2006/relationships/slide" Target="slides/slide349.xml"/><Relationship Id="rId517" Type="http://schemas.openxmlformats.org/officeDocument/2006/relationships/slide" Target="slides/slide405.xml"/><Relationship Id="rId559" Type="http://schemas.openxmlformats.org/officeDocument/2006/relationships/notesMaster" Target="notesMasters/notesMaster1.xml"/><Relationship Id="rId60" Type="http://schemas.openxmlformats.org/officeDocument/2006/relationships/slideMaster" Target="slideMasters/slideMaster60.xml"/><Relationship Id="rId156" Type="http://schemas.openxmlformats.org/officeDocument/2006/relationships/slide" Target="slides/slide44.xml"/><Relationship Id="rId198" Type="http://schemas.openxmlformats.org/officeDocument/2006/relationships/slide" Target="slides/slide86.xml"/><Relationship Id="rId321" Type="http://schemas.openxmlformats.org/officeDocument/2006/relationships/slide" Target="slides/slide209.xml"/><Relationship Id="rId363" Type="http://schemas.openxmlformats.org/officeDocument/2006/relationships/slide" Target="slides/slide251.xml"/><Relationship Id="rId419" Type="http://schemas.openxmlformats.org/officeDocument/2006/relationships/slide" Target="slides/slide307.xml"/><Relationship Id="rId223" Type="http://schemas.openxmlformats.org/officeDocument/2006/relationships/slide" Target="slides/slide111.xml"/><Relationship Id="rId430" Type="http://schemas.openxmlformats.org/officeDocument/2006/relationships/slide" Target="slides/slide318.xml"/><Relationship Id="rId18" Type="http://schemas.openxmlformats.org/officeDocument/2006/relationships/slideMaster" Target="slideMasters/slideMaster18.xml"/><Relationship Id="rId265" Type="http://schemas.openxmlformats.org/officeDocument/2006/relationships/slide" Target="slides/slide153.xml"/><Relationship Id="rId472" Type="http://schemas.openxmlformats.org/officeDocument/2006/relationships/slide" Target="slides/slide360.xml"/><Relationship Id="rId528" Type="http://schemas.openxmlformats.org/officeDocument/2006/relationships/slide" Target="slides/slide416.xml"/><Relationship Id="rId125" Type="http://schemas.openxmlformats.org/officeDocument/2006/relationships/slide" Target="slides/slide13.xml"/><Relationship Id="rId167" Type="http://schemas.openxmlformats.org/officeDocument/2006/relationships/slide" Target="slides/slide55.xml"/><Relationship Id="rId332" Type="http://schemas.openxmlformats.org/officeDocument/2006/relationships/slide" Target="slides/slide220.xml"/><Relationship Id="rId374" Type="http://schemas.openxmlformats.org/officeDocument/2006/relationships/slide" Target="slides/slide262.xml"/><Relationship Id="rId71" Type="http://schemas.openxmlformats.org/officeDocument/2006/relationships/slideMaster" Target="slideMasters/slideMaster71.xml"/><Relationship Id="rId234" Type="http://schemas.openxmlformats.org/officeDocument/2006/relationships/slide" Target="slides/slide12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64.xml"/><Relationship Id="rId441" Type="http://schemas.openxmlformats.org/officeDocument/2006/relationships/slide" Target="slides/slide329.xml"/><Relationship Id="rId483" Type="http://schemas.openxmlformats.org/officeDocument/2006/relationships/slide" Target="slides/slide371.xml"/><Relationship Id="rId539" Type="http://schemas.openxmlformats.org/officeDocument/2006/relationships/slide" Target="slides/slide427.xml"/><Relationship Id="rId40" Type="http://schemas.openxmlformats.org/officeDocument/2006/relationships/slideMaster" Target="slideMasters/slideMaster40.xml"/><Relationship Id="rId136" Type="http://schemas.openxmlformats.org/officeDocument/2006/relationships/slide" Target="slides/slide24.xml"/><Relationship Id="rId178" Type="http://schemas.openxmlformats.org/officeDocument/2006/relationships/slide" Target="slides/slide66.xml"/><Relationship Id="rId301" Type="http://schemas.openxmlformats.org/officeDocument/2006/relationships/slide" Target="slides/slide189.xml"/><Relationship Id="rId343" Type="http://schemas.openxmlformats.org/officeDocument/2006/relationships/slide" Target="slides/slide231.xml"/><Relationship Id="rId550" Type="http://schemas.openxmlformats.org/officeDocument/2006/relationships/slide" Target="slides/slide438.xml"/><Relationship Id="rId82" Type="http://schemas.openxmlformats.org/officeDocument/2006/relationships/slideMaster" Target="slideMasters/slideMaster82.xml"/><Relationship Id="rId203" Type="http://schemas.openxmlformats.org/officeDocument/2006/relationships/slide" Target="slides/slide91.xml"/><Relationship Id="rId385" Type="http://schemas.openxmlformats.org/officeDocument/2006/relationships/slide" Target="slides/slide273.xml"/><Relationship Id="rId245" Type="http://schemas.openxmlformats.org/officeDocument/2006/relationships/slide" Target="slides/slide133.xml"/><Relationship Id="rId287" Type="http://schemas.openxmlformats.org/officeDocument/2006/relationships/slide" Target="slides/slide175.xml"/><Relationship Id="rId410" Type="http://schemas.openxmlformats.org/officeDocument/2006/relationships/slide" Target="slides/slide298.xml"/><Relationship Id="rId452" Type="http://schemas.openxmlformats.org/officeDocument/2006/relationships/slide" Target="slides/slide340.xml"/><Relationship Id="rId494" Type="http://schemas.openxmlformats.org/officeDocument/2006/relationships/slide" Target="slides/slide382.xml"/><Relationship Id="rId508" Type="http://schemas.openxmlformats.org/officeDocument/2006/relationships/slide" Target="slides/slide396.xml"/><Relationship Id="rId105" Type="http://schemas.openxmlformats.org/officeDocument/2006/relationships/slideMaster" Target="slideMasters/slideMaster105.xml"/><Relationship Id="rId147" Type="http://schemas.openxmlformats.org/officeDocument/2006/relationships/slide" Target="slides/slide35.xml"/><Relationship Id="rId312" Type="http://schemas.openxmlformats.org/officeDocument/2006/relationships/slide" Target="slides/slide200.xml"/><Relationship Id="rId354" Type="http://schemas.openxmlformats.org/officeDocument/2006/relationships/slide" Target="slides/slide242.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77.xml"/><Relationship Id="rId396" Type="http://schemas.openxmlformats.org/officeDocument/2006/relationships/slide" Target="slides/slide284.xml"/><Relationship Id="rId561" Type="http://schemas.openxmlformats.org/officeDocument/2006/relationships/presProps" Target="presProps.xml"/><Relationship Id="rId214" Type="http://schemas.openxmlformats.org/officeDocument/2006/relationships/slide" Target="slides/slide102.xml"/><Relationship Id="rId256" Type="http://schemas.openxmlformats.org/officeDocument/2006/relationships/slide" Target="slides/slide144.xml"/><Relationship Id="rId298" Type="http://schemas.openxmlformats.org/officeDocument/2006/relationships/slide" Target="slides/slide186.xml"/><Relationship Id="rId421" Type="http://schemas.openxmlformats.org/officeDocument/2006/relationships/slide" Target="slides/slide309.xml"/><Relationship Id="rId463" Type="http://schemas.openxmlformats.org/officeDocument/2006/relationships/slide" Target="slides/slide351.xml"/><Relationship Id="rId519" Type="http://schemas.openxmlformats.org/officeDocument/2006/relationships/slide" Target="slides/slide407.xml"/><Relationship Id="rId116" Type="http://schemas.openxmlformats.org/officeDocument/2006/relationships/slide" Target="slides/slide4.xml"/><Relationship Id="rId158" Type="http://schemas.openxmlformats.org/officeDocument/2006/relationships/slide" Target="slides/slide46.xml"/><Relationship Id="rId323" Type="http://schemas.openxmlformats.org/officeDocument/2006/relationships/slide" Target="slides/slide211.xml"/><Relationship Id="rId530" Type="http://schemas.openxmlformats.org/officeDocument/2006/relationships/slide" Target="slides/slide418.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53.xml"/><Relationship Id="rId225" Type="http://schemas.openxmlformats.org/officeDocument/2006/relationships/slide" Target="slides/slide113.xml"/><Relationship Id="rId267" Type="http://schemas.openxmlformats.org/officeDocument/2006/relationships/slide" Target="slides/slide155.xml"/><Relationship Id="rId432" Type="http://schemas.openxmlformats.org/officeDocument/2006/relationships/slide" Target="slides/slide320.xml"/><Relationship Id="rId474" Type="http://schemas.openxmlformats.org/officeDocument/2006/relationships/slide" Target="slides/slide362.xml"/><Relationship Id="rId127" Type="http://schemas.openxmlformats.org/officeDocument/2006/relationships/slide" Target="slides/slide15.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57.xml"/><Relationship Id="rId334" Type="http://schemas.openxmlformats.org/officeDocument/2006/relationships/slide" Target="slides/slide222.xml"/><Relationship Id="rId376" Type="http://schemas.openxmlformats.org/officeDocument/2006/relationships/slide" Target="slides/slide264.xml"/><Relationship Id="rId541" Type="http://schemas.openxmlformats.org/officeDocument/2006/relationships/slide" Target="slides/slide429.xml"/><Relationship Id="rId4" Type="http://schemas.openxmlformats.org/officeDocument/2006/relationships/slideMaster" Target="slideMasters/slideMaster4.xml"/><Relationship Id="rId180" Type="http://schemas.openxmlformats.org/officeDocument/2006/relationships/slide" Target="slides/slide68.xml"/><Relationship Id="rId236" Type="http://schemas.openxmlformats.org/officeDocument/2006/relationships/slide" Target="slides/slide124.xml"/><Relationship Id="rId278" Type="http://schemas.openxmlformats.org/officeDocument/2006/relationships/slide" Target="slides/slide166.xml"/><Relationship Id="rId401" Type="http://schemas.openxmlformats.org/officeDocument/2006/relationships/slide" Target="slides/slide289.xml"/><Relationship Id="rId443" Type="http://schemas.openxmlformats.org/officeDocument/2006/relationships/slide" Target="slides/slide331.xml"/><Relationship Id="rId303" Type="http://schemas.openxmlformats.org/officeDocument/2006/relationships/slide" Target="slides/slide191.xml"/><Relationship Id="rId485" Type="http://schemas.openxmlformats.org/officeDocument/2006/relationships/slide" Target="slides/slide373.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6.xml"/><Relationship Id="rId345" Type="http://schemas.openxmlformats.org/officeDocument/2006/relationships/slide" Target="slides/slide233.xml"/><Relationship Id="rId387" Type="http://schemas.openxmlformats.org/officeDocument/2006/relationships/slide" Target="slides/slide275.xml"/><Relationship Id="rId510" Type="http://schemas.openxmlformats.org/officeDocument/2006/relationships/slide" Target="slides/slide398.xml"/><Relationship Id="rId552" Type="http://schemas.openxmlformats.org/officeDocument/2006/relationships/slide" Target="slides/slide440.xml"/><Relationship Id="rId191" Type="http://schemas.openxmlformats.org/officeDocument/2006/relationships/slide" Target="slides/slide79.xml"/><Relationship Id="rId205" Type="http://schemas.openxmlformats.org/officeDocument/2006/relationships/slide" Target="slides/slide93.xml"/><Relationship Id="rId247" Type="http://schemas.openxmlformats.org/officeDocument/2006/relationships/slide" Target="slides/slide135.xml"/><Relationship Id="rId412" Type="http://schemas.openxmlformats.org/officeDocument/2006/relationships/slide" Target="slides/slide300.xml"/><Relationship Id="rId107" Type="http://schemas.openxmlformats.org/officeDocument/2006/relationships/slideMaster" Target="slideMasters/slideMaster107.xml"/><Relationship Id="rId289" Type="http://schemas.openxmlformats.org/officeDocument/2006/relationships/slide" Target="slides/slide177.xml"/><Relationship Id="rId454" Type="http://schemas.openxmlformats.org/officeDocument/2006/relationships/slide" Target="slides/slide342.xml"/><Relationship Id="rId496" Type="http://schemas.openxmlformats.org/officeDocument/2006/relationships/slide" Target="slides/slide38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37.xml"/><Relationship Id="rId314" Type="http://schemas.openxmlformats.org/officeDocument/2006/relationships/slide" Target="slides/slide202.xml"/><Relationship Id="rId356" Type="http://schemas.openxmlformats.org/officeDocument/2006/relationships/slide" Target="slides/slide244.xml"/><Relationship Id="rId398" Type="http://schemas.openxmlformats.org/officeDocument/2006/relationships/slide" Target="slides/slide286.xml"/><Relationship Id="rId521" Type="http://schemas.openxmlformats.org/officeDocument/2006/relationships/slide" Target="slides/slide409.xml"/><Relationship Id="rId563" Type="http://schemas.openxmlformats.org/officeDocument/2006/relationships/theme" Target="theme/theme1.xml"/><Relationship Id="rId95" Type="http://schemas.openxmlformats.org/officeDocument/2006/relationships/slideMaster" Target="slideMasters/slideMaster95.xml"/><Relationship Id="rId160" Type="http://schemas.openxmlformats.org/officeDocument/2006/relationships/slide" Target="slides/slide48.xml"/><Relationship Id="rId216" Type="http://schemas.openxmlformats.org/officeDocument/2006/relationships/slide" Target="slides/slide104.xml"/><Relationship Id="rId423" Type="http://schemas.openxmlformats.org/officeDocument/2006/relationships/slide" Target="slides/slide311.xml"/><Relationship Id="rId258" Type="http://schemas.openxmlformats.org/officeDocument/2006/relationships/slide" Target="slides/slide146.xml"/><Relationship Id="rId465" Type="http://schemas.openxmlformats.org/officeDocument/2006/relationships/slide" Target="slides/slide35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6.xml"/><Relationship Id="rId325" Type="http://schemas.openxmlformats.org/officeDocument/2006/relationships/slide" Target="slides/slide213.xml"/><Relationship Id="rId367" Type="http://schemas.openxmlformats.org/officeDocument/2006/relationships/slide" Target="slides/slide255.xml"/><Relationship Id="rId532" Type="http://schemas.openxmlformats.org/officeDocument/2006/relationships/slide" Target="slides/slide420.xml"/><Relationship Id="rId171" Type="http://schemas.openxmlformats.org/officeDocument/2006/relationships/slide" Target="slides/slide59.xml"/><Relationship Id="rId227" Type="http://schemas.openxmlformats.org/officeDocument/2006/relationships/slide" Target="slides/slide115.xml"/><Relationship Id="rId269" Type="http://schemas.openxmlformats.org/officeDocument/2006/relationships/slide" Target="slides/slide157.xml"/><Relationship Id="rId434" Type="http://schemas.openxmlformats.org/officeDocument/2006/relationships/slide" Target="slides/slide322.xml"/><Relationship Id="rId476" Type="http://schemas.openxmlformats.org/officeDocument/2006/relationships/slide" Target="slides/slide364.xml"/><Relationship Id="rId33" Type="http://schemas.openxmlformats.org/officeDocument/2006/relationships/slideMaster" Target="slideMasters/slideMaster33.xml"/><Relationship Id="rId129" Type="http://schemas.openxmlformats.org/officeDocument/2006/relationships/slide" Target="slides/slide17.xml"/><Relationship Id="rId280" Type="http://schemas.openxmlformats.org/officeDocument/2006/relationships/slide" Target="slides/slide168.xml"/><Relationship Id="rId336" Type="http://schemas.openxmlformats.org/officeDocument/2006/relationships/slide" Target="slides/slide224.xml"/><Relationship Id="rId501" Type="http://schemas.openxmlformats.org/officeDocument/2006/relationships/slide" Target="slides/slide389.xml"/><Relationship Id="rId543" Type="http://schemas.openxmlformats.org/officeDocument/2006/relationships/slide" Target="slides/slide431.xml"/><Relationship Id="rId75" Type="http://schemas.openxmlformats.org/officeDocument/2006/relationships/slideMaster" Target="slideMasters/slideMaster75.xml"/><Relationship Id="rId140" Type="http://schemas.openxmlformats.org/officeDocument/2006/relationships/slide" Target="slides/slide28.xml"/><Relationship Id="rId182" Type="http://schemas.openxmlformats.org/officeDocument/2006/relationships/slide" Target="slides/slide70.xml"/><Relationship Id="rId378" Type="http://schemas.openxmlformats.org/officeDocument/2006/relationships/slide" Target="slides/slide266.xml"/><Relationship Id="rId403" Type="http://schemas.openxmlformats.org/officeDocument/2006/relationships/slide" Target="slides/slide291.xml"/><Relationship Id="rId6" Type="http://schemas.openxmlformats.org/officeDocument/2006/relationships/slideMaster" Target="slideMasters/slideMaster6.xml"/><Relationship Id="rId238" Type="http://schemas.openxmlformats.org/officeDocument/2006/relationships/slide" Target="slides/slide126.xml"/><Relationship Id="rId445" Type="http://schemas.openxmlformats.org/officeDocument/2006/relationships/slide" Target="slides/slide333.xml"/><Relationship Id="rId487" Type="http://schemas.openxmlformats.org/officeDocument/2006/relationships/slide" Target="slides/slide375.xml"/><Relationship Id="rId291" Type="http://schemas.openxmlformats.org/officeDocument/2006/relationships/slide" Target="slides/slide179.xml"/><Relationship Id="rId305" Type="http://schemas.openxmlformats.org/officeDocument/2006/relationships/slide" Target="slides/slide193.xml"/><Relationship Id="rId347" Type="http://schemas.openxmlformats.org/officeDocument/2006/relationships/slide" Target="slides/slide235.xml"/><Relationship Id="rId512" Type="http://schemas.openxmlformats.org/officeDocument/2006/relationships/slide" Target="slides/slide400.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39.xml"/><Relationship Id="rId389" Type="http://schemas.openxmlformats.org/officeDocument/2006/relationships/slide" Target="slides/slide277.xml"/><Relationship Id="rId554" Type="http://schemas.openxmlformats.org/officeDocument/2006/relationships/slide" Target="slides/slide442.xml"/><Relationship Id="rId193" Type="http://schemas.openxmlformats.org/officeDocument/2006/relationships/slide" Target="slides/slide81.xml"/><Relationship Id="rId207" Type="http://schemas.openxmlformats.org/officeDocument/2006/relationships/slide" Target="slides/slide95.xml"/><Relationship Id="rId249" Type="http://schemas.openxmlformats.org/officeDocument/2006/relationships/slide" Target="slides/slide137.xml"/><Relationship Id="rId414" Type="http://schemas.openxmlformats.org/officeDocument/2006/relationships/slide" Target="slides/slide302.xml"/><Relationship Id="rId456" Type="http://schemas.openxmlformats.org/officeDocument/2006/relationships/slide" Target="slides/slide344.xml"/><Relationship Id="rId498" Type="http://schemas.openxmlformats.org/officeDocument/2006/relationships/slide" Target="slides/slide386.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8.xml"/><Relationship Id="rId316" Type="http://schemas.openxmlformats.org/officeDocument/2006/relationships/slide" Target="slides/slide204.xml"/><Relationship Id="rId523" Type="http://schemas.openxmlformats.org/officeDocument/2006/relationships/slide" Target="slides/slide411.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8.xml"/><Relationship Id="rId358" Type="http://schemas.openxmlformats.org/officeDocument/2006/relationships/slide" Target="slides/slide246.xml"/><Relationship Id="rId162" Type="http://schemas.openxmlformats.org/officeDocument/2006/relationships/slide" Target="slides/slide50.xml"/><Relationship Id="rId218" Type="http://schemas.openxmlformats.org/officeDocument/2006/relationships/slide" Target="slides/slide106.xml"/><Relationship Id="rId425" Type="http://schemas.openxmlformats.org/officeDocument/2006/relationships/slide" Target="slides/slide313.xml"/><Relationship Id="rId467" Type="http://schemas.openxmlformats.org/officeDocument/2006/relationships/slide" Target="slides/slide355.xml"/><Relationship Id="rId271" Type="http://schemas.openxmlformats.org/officeDocument/2006/relationships/slide" Target="slides/slide159.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19.xml"/><Relationship Id="rId327" Type="http://schemas.openxmlformats.org/officeDocument/2006/relationships/slide" Target="slides/slide215.xml"/><Relationship Id="rId369" Type="http://schemas.openxmlformats.org/officeDocument/2006/relationships/slide" Target="slides/slide257.xml"/><Relationship Id="rId534" Type="http://schemas.openxmlformats.org/officeDocument/2006/relationships/slide" Target="slides/slide422.xml"/><Relationship Id="rId173" Type="http://schemas.openxmlformats.org/officeDocument/2006/relationships/slide" Target="slides/slide61.xml"/><Relationship Id="rId229" Type="http://schemas.openxmlformats.org/officeDocument/2006/relationships/slide" Target="slides/slide117.xml"/><Relationship Id="rId380" Type="http://schemas.openxmlformats.org/officeDocument/2006/relationships/slide" Target="slides/slide268.xml"/><Relationship Id="rId436" Type="http://schemas.openxmlformats.org/officeDocument/2006/relationships/slide" Target="slides/slide324.xml"/><Relationship Id="rId240" Type="http://schemas.openxmlformats.org/officeDocument/2006/relationships/slide" Target="slides/slide128.xml"/><Relationship Id="rId478" Type="http://schemas.openxmlformats.org/officeDocument/2006/relationships/slide" Target="slides/slide366.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0.xml"/><Relationship Id="rId338" Type="http://schemas.openxmlformats.org/officeDocument/2006/relationships/slide" Target="slides/slide226.xml"/><Relationship Id="rId503" Type="http://schemas.openxmlformats.org/officeDocument/2006/relationships/slide" Target="slides/slide391.xml"/><Relationship Id="rId545" Type="http://schemas.openxmlformats.org/officeDocument/2006/relationships/slide" Target="slides/slide433.xml"/><Relationship Id="rId8" Type="http://schemas.openxmlformats.org/officeDocument/2006/relationships/slideMaster" Target="slideMasters/slideMaster8.xml"/><Relationship Id="rId142" Type="http://schemas.openxmlformats.org/officeDocument/2006/relationships/slide" Target="slides/slide30.xml"/><Relationship Id="rId184" Type="http://schemas.openxmlformats.org/officeDocument/2006/relationships/slide" Target="slides/slide72.xml"/><Relationship Id="rId391" Type="http://schemas.openxmlformats.org/officeDocument/2006/relationships/slide" Target="slides/slide279.xml"/><Relationship Id="rId405" Type="http://schemas.openxmlformats.org/officeDocument/2006/relationships/slide" Target="slides/slide293.xml"/><Relationship Id="rId447" Type="http://schemas.openxmlformats.org/officeDocument/2006/relationships/slide" Target="slides/slide335.xml"/><Relationship Id="rId251" Type="http://schemas.openxmlformats.org/officeDocument/2006/relationships/slide" Target="slides/slide139.xml"/><Relationship Id="rId489" Type="http://schemas.openxmlformats.org/officeDocument/2006/relationships/slide" Target="slides/slide377.xml"/><Relationship Id="rId46" Type="http://schemas.openxmlformats.org/officeDocument/2006/relationships/slideMaster" Target="slideMasters/slideMaster46.xml"/><Relationship Id="rId293" Type="http://schemas.openxmlformats.org/officeDocument/2006/relationships/slide" Target="slides/slide181.xml"/><Relationship Id="rId307" Type="http://schemas.openxmlformats.org/officeDocument/2006/relationships/slide" Target="slides/slide195.xml"/><Relationship Id="rId349" Type="http://schemas.openxmlformats.org/officeDocument/2006/relationships/slide" Target="slides/slide237.xml"/><Relationship Id="rId514" Type="http://schemas.openxmlformats.org/officeDocument/2006/relationships/slide" Target="slides/slide402.xml"/><Relationship Id="rId556" Type="http://schemas.openxmlformats.org/officeDocument/2006/relationships/slide" Target="slides/slide444.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41.xml"/><Relationship Id="rId195" Type="http://schemas.openxmlformats.org/officeDocument/2006/relationships/slide" Target="slides/slide83.xml"/><Relationship Id="rId209" Type="http://schemas.openxmlformats.org/officeDocument/2006/relationships/slide" Target="slides/slide97.xml"/><Relationship Id="rId360" Type="http://schemas.openxmlformats.org/officeDocument/2006/relationships/slide" Target="slides/slide248.xml"/><Relationship Id="rId416" Type="http://schemas.openxmlformats.org/officeDocument/2006/relationships/slide" Target="slides/slide304.xml"/><Relationship Id="rId220" Type="http://schemas.openxmlformats.org/officeDocument/2006/relationships/slide" Target="slides/slide108.xml"/><Relationship Id="rId458" Type="http://schemas.openxmlformats.org/officeDocument/2006/relationships/slide" Target="slides/slide34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0.xml"/><Relationship Id="rId318" Type="http://schemas.openxmlformats.org/officeDocument/2006/relationships/slide" Target="slides/slide206.xml"/><Relationship Id="rId525" Type="http://schemas.openxmlformats.org/officeDocument/2006/relationships/slide" Target="slides/slide413.xml"/><Relationship Id="rId99" Type="http://schemas.openxmlformats.org/officeDocument/2006/relationships/slideMaster" Target="slideMasters/slideMaster99.xml"/><Relationship Id="rId122" Type="http://schemas.openxmlformats.org/officeDocument/2006/relationships/slide" Target="slides/slide10.xml"/><Relationship Id="rId164" Type="http://schemas.openxmlformats.org/officeDocument/2006/relationships/slide" Target="slides/slide52.xml"/><Relationship Id="rId371" Type="http://schemas.openxmlformats.org/officeDocument/2006/relationships/slide" Target="slides/slide259.xml"/><Relationship Id="rId427" Type="http://schemas.openxmlformats.org/officeDocument/2006/relationships/slide" Target="slides/slide315.xml"/><Relationship Id="rId469" Type="http://schemas.openxmlformats.org/officeDocument/2006/relationships/slide" Target="slides/slide357.xml"/><Relationship Id="rId26" Type="http://schemas.openxmlformats.org/officeDocument/2006/relationships/slideMaster" Target="slideMasters/slideMaster26.xml"/><Relationship Id="rId231" Type="http://schemas.openxmlformats.org/officeDocument/2006/relationships/slide" Target="slides/slide119.xml"/><Relationship Id="rId273" Type="http://schemas.openxmlformats.org/officeDocument/2006/relationships/slide" Target="slides/slide161.xml"/><Relationship Id="rId329" Type="http://schemas.openxmlformats.org/officeDocument/2006/relationships/slide" Target="slides/slide217.xml"/><Relationship Id="rId480" Type="http://schemas.openxmlformats.org/officeDocument/2006/relationships/slide" Target="slides/slide368.xml"/><Relationship Id="rId536" Type="http://schemas.openxmlformats.org/officeDocument/2006/relationships/slide" Target="slides/slide424.xml"/><Relationship Id="rId68" Type="http://schemas.openxmlformats.org/officeDocument/2006/relationships/slideMaster" Target="slideMasters/slideMaster68.xml"/><Relationship Id="rId133" Type="http://schemas.openxmlformats.org/officeDocument/2006/relationships/slide" Target="slides/slide21.xml"/><Relationship Id="rId175" Type="http://schemas.openxmlformats.org/officeDocument/2006/relationships/slide" Target="slides/slide63.xml"/><Relationship Id="rId340" Type="http://schemas.openxmlformats.org/officeDocument/2006/relationships/slide" Target="slides/slide228.xml"/><Relationship Id="rId200" Type="http://schemas.openxmlformats.org/officeDocument/2006/relationships/slide" Target="slides/slide88.xml"/><Relationship Id="rId382" Type="http://schemas.openxmlformats.org/officeDocument/2006/relationships/slide" Target="slides/slide270.xml"/><Relationship Id="rId438" Type="http://schemas.openxmlformats.org/officeDocument/2006/relationships/slide" Target="slides/slide326.xml"/><Relationship Id="rId242" Type="http://schemas.openxmlformats.org/officeDocument/2006/relationships/slide" Target="slides/slide130.xml"/><Relationship Id="rId284" Type="http://schemas.openxmlformats.org/officeDocument/2006/relationships/slide" Target="slides/slide172.xml"/><Relationship Id="rId491" Type="http://schemas.openxmlformats.org/officeDocument/2006/relationships/slide" Target="slides/slide379.xml"/><Relationship Id="rId505" Type="http://schemas.openxmlformats.org/officeDocument/2006/relationships/slide" Target="slides/slide393.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2.xml"/><Relationship Id="rId547" Type="http://schemas.openxmlformats.org/officeDocument/2006/relationships/slide" Target="slides/slide435.xml"/><Relationship Id="rId90" Type="http://schemas.openxmlformats.org/officeDocument/2006/relationships/slideMaster" Target="slideMasters/slideMaster90.xml"/><Relationship Id="rId186" Type="http://schemas.openxmlformats.org/officeDocument/2006/relationships/slide" Target="slides/slide74.xml"/><Relationship Id="rId351" Type="http://schemas.openxmlformats.org/officeDocument/2006/relationships/slide" Target="slides/slide239.xml"/><Relationship Id="rId393" Type="http://schemas.openxmlformats.org/officeDocument/2006/relationships/slide" Target="slides/slide281.xml"/><Relationship Id="rId407" Type="http://schemas.openxmlformats.org/officeDocument/2006/relationships/slide" Target="slides/slide295.xml"/><Relationship Id="rId449" Type="http://schemas.openxmlformats.org/officeDocument/2006/relationships/slide" Target="slides/slide337.xml"/><Relationship Id="rId211" Type="http://schemas.openxmlformats.org/officeDocument/2006/relationships/slide" Target="slides/slide99.xml"/><Relationship Id="rId253" Type="http://schemas.openxmlformats.org/officeDocument/2006/relationships/slide" Target="slides/slide141.xml"/><Relationship Id="rId295" Type="http://schemas.openxmlformats.org/officeDocument/2006/relationships/slide" Target="slides/slide183.xml"/><Relationship Id="rId309" Type="http://schemas.openxmlformats.org/officeDocument/2006/relationships/slide" Target="slides/slide197.xml"/><Relationship Id="rId460" Type="http://schemas.openxmlformats.org/officeDocument/2006/relationships/slide" Target="slides/slide348.xml"/><Relationship Id="rId516" Type="http://schemas.openxmlformats.org/officeDocument/2006/relationships/slide" Target="slides/slide404.xml"/><Relationship Id="rId48" Type="http://schemas.openxmlformats.org/officeDocument/2006/relationships/slideMaster" Target="slideMasters/slideMaster48.xml"/><Relationship Id="rId113" Type="http://schemas.openxmlformats.org/officeDocument/2006/relationships/slide" Target="slides/slide1.xml"/><Relationship Id="rId320" Type="http://schemas.openxmlformats.org/officeDocument/2006/relationships/slide" Target="slides/slide208.xml"/><Relationship Id="rId558" Type="http://schemas.openxmlformats.org/officeDocument/2006/relationships/slide" Target="slides/slide446.xml"/><Relationship Id="rId155" Type="http://schemas.openxmlformats.org/officeDocument/2006/relationships/slide" Target="slides/slide43.xml"/><Relationship Id="rId197" Type="http://schemas.openxmlformats.org/officeDocument/2006/relationships/slide" Target="slides/slide85.xml"/><Relationship Id="rId362" Type="http://schemas.openxmlformats.org/officeDocument/2006/relationships/slide" Target="slides/slide250.xml"/><Relationship Id="rId418" Type="http://schemas.openxmlformats.org/officeDocument/2006/relationships/slide" Target="slides/slide306.xml"/><Relationship Id="rId222" Type="http://schemas.openxmlformats.org/officeDocument/2006/relationships/slide" Target="slides/slide110.xml"/><Relationship Id="rId264" Type="http://schemas.openxmlformats.org/officeDocument/2006/relationships/slide" Target="slides/slide152.xml"/><Relationship Id="rId471" Type="http://schemas.openxmlformats.org/officeDocument/2006/relationships/slide" Target="slides/slide35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2.xml"/><Relationship Id="rId527" Type="http://schemas.openxmlformats.org/officeDocument/2006/relationships/slide" Target="slides/slide415.xml"/><Relationship Id="rId70" Type="http://schemas.openxmlformats.org/officeDocument/2006/relationships/slideMaster" Target="slideMasters/slideMaster70.xml"/><Relationship Id="rId166" Type="http://schemas.openxmlformats.org/officeDocument/2006/relationships/slide" Target="slides/slide54.xml"/><Relationship Id="rId331" Type="http://schemas.openxmlformats.org/officeDocument/2006/relationships/slide" Target="slides/slide219.xml"/><Relationship Id="rId373" Type="http://schemas.openxmlformats.org/officeDocument/2006/relationships/slide" Target="slides/slide261.xml"/><Relationship Id="rId429" Type="http://schemas.openxmlformats.org/officeDocument/2006/relationships/slide" Target="slides/slide317.xml"/><Relationship Id="rId1" Type="http://schemas.openxmlformats.org/officeDocument/2006/relationships/slideMaster" Target="slideMasters/slideMaster1.xml"/><Relationship Id="rId233" Type="http://schemas.openxmlformats.org/officeDocument/2006/relationships/slide" Target="slides/slide121.xml"/><Relationship Id="rId440" Type="http://schemas.openxmlformats.org/officeDocument/2006/relationships/slide" Target="slides/slide328.xml"/><Relationship Id="rId28" Type="http://schemas.openxmlformats.org/officeDocument/2006/relationships/slideMaster" Target="slideMasters/slideMaster28.xml"/><Relationship Id="rId275" Type="http://schemas.openxmlformats.org/officeDocument/2006/relationships/slide" Target="slides/slide163.xml"/><Relationship Id="rId300" Type="http://schemas.openxmlformats.org/officeDocument/2006/relationships/slide" Target="slides/slide188.xml"/><Relationship Id="rId482" Type="http://schemas.openxmlformats.org/officeDocument/2006/relationships/slide" Target="slides/slide370.xml"/><Relationship Id="rId538" Type="http://schemas.openxmlformats.org/officeDocument/2006/relationships/slide" Target="slides/slide426.xml"/><Relationship Id="rId81" Type="http://schemas.openxmlformats.org/officeDocument/2006/relationships/slideMaster" Target="slideMasters/slideMaster81.xml"/><Relationship Id="rId135" Type="http://schemas.openxmlformats.org/officeDocument/2006/relationships/slide" Target="slides/slide23.xml"/><Relationship Id="rId177" Type="http://schemas.openxmlformats.org/officeDocument/2006/relationships/slide" Target="slides/slide65.xml"/><Relationship Id="rId342" Type="http://schemas.openxmlformats.org/officeDocument/2006/relationships/slide" Target="slides/slide230.xml"/><Relationship Id="rId384" Type="http://schemas.openxmlformats.org/officeDocument/2006/relationships/slide" Target="slides/slide272.xml"/><Relationship Id="rId202" Type="http://schemas.openxmlformats.org/officeDocument/2006/relationships/slide" Target="slides/slide90.xml"/><Relationship Id="rId244" Type="http://schemas.openxmlformats.org/officeDocument/2006/relationships/slide" Target="slides/slide132.xml"/><Relationship Id="rId39" Type="http://schemas.openxmlformats.org/officeDocument/2006/relationships/slideMaster" Target="slideMasters/slideMaster39.xml"/><Relationship Id="rId286" Type="http://schemas.openxmlformats.org/officeDocument/2006/relationships/slide" Target="slides/slide174.xml"/><Relationship Id="rId451" Type="http://schemas.openxmlformats.org/officeDocument/2006/relationships/slide" Target="slides/slide339.xml"/><Relationship Id="rId493" Type="http://schemas.openxmlformats.org/officeDocument/2006/relationships/slide" Target="slides/slide381.xml"/><Relationship Id="rId507" Type="http://schemas.openxmlformats.org/officeDocument/2006/relationships/slide" Target="slides/slide395.xml"/><Relationship Id="rId549" Type="http://schemas.openxmlformats.org/officeDocument/2006/relationships/slide" Target="slides/slide437.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34.xml"/><Relationship Id="rId188" Type="http://schemas.openxmlformats.org/officeDocument/2006/relationships/slide" Target="slides/slide76.xml"/><Relationship Id="rId311" Type="http://schemas.openxmlformats.org/officeDocument/2006/relationships/slide" Target="slides/slide199.xml"/><Relationship Id="rId353" Type="http://schemas.openxmlformats.org/officeDocument/2006/relationships/slide" Target="slides/slide241.xml"/><Relationship Id="rId395" Type="http://schemas.openxmlformats.org/officeDocument/2006/relationships/slide" Target="slides/slide283.xml"/><Relationship Id="rId409" Type="http://schemas.openxmlformats.org/officeDocument/2006/relationships/slide" Target="slides/slide297.xml"/><Relationship Id="rId560" Type="http://schemas.openxmlformats.org/officeDocument/2006/relationships/commentAuthors" Target="commentAuthors.xml"/><Relationship Id="rId92" Type="http://schemas.openxmlformats.org/officeDocument/2006/relationships/slideMaster" Target="slideMasters/slideMaster92.xml"/><Relationship Id="rId213" Type="http://schemas.openxmlformats.org/officeDocument/2006/relationships/slide" Target="slides/slide101.xml"/><Relationship Id="rId420" Type="http://schemas.openxmlformats.org/officeDocument/2006/relationships/slide" Target="slides/slide308.xml"/><Relationship Id="rId255" Type="http://schemas.openxmlformats.org/officeDocument/2006/relationships/slide" Target="slides/slide143.xml"/><Relationship Id="rId297" Type="http://schemas.openxmlformats.org/officeDocument/2006/relationships/slide" Target="slides/slide185.xml"/><Relationship Id="rId462" Type="http://schemas.openxmlformats.org/officeDocument/2006/relationships/slide" Target="slides/slide350.xml"/><Relationship Id="rId518" Type="http://schemas.openxmlformats.org/officeDocument/2006/relationships/slide" Target="slides/slide406.xml"/><Relationship Id="rId115" Type="http://schemas.openxmlformats.org/officeDocument/2006/relationships/slide" Target="slides/slide3.xml"/><Relationship Id="rId157" Type="http://schemas.openxmlformats.org/officeDocument/2006/relationships/slide" Target="slides/slide45.xml"/><Relationship Id="rId322" Type="http://schemas.openxmlformats.org/officeDocument/2006/relationships/slide" Target="slides/slide210.xml"/><Relationship Id="rId364" Type="http://schemas.openxmlformats.org/officeDocument/2006/relationships/slide" Target="slides/slide252.xml"/><Relationship Id="rId61" Type="http://schemas.openxmlformats.org/officeDocument/2006/relationships/slideMaster" Target="slideMasters/slideMaster61.xml"/><Relationship Id="rId199" Type="http://schemas.openxmlformats.org/officeDocument/2006/relationships/slide" Target="slides/slide87.xml"/><Relationship Id="rId19" Type="http://schemas.openxmlformats.org/officeDocument/2006/relationships/slideMaster" Target="slideMasters/slideMaster19.xml"/><Relationship Id="rId224" Type="http://schemas.openxmlformats.org/officeDocument/2006/relationships/slide" Target="slides/slide112.xml"/><Relationship Id="rId266" Type="http://schemas.openxmlformats.org/officeDocument/2006/relationships/slide" Target="slides/slide154.xml"/><Relationship Id="rId431" Type="http://schemas.openxmlformats.org/officeDocument/2006/relationships/slide" Target="slides/slide319.xml"/><Relationship Id="rId473" Type="http://schemas.openxmlformats.org/officeDocument/2006/relationships/slide" Target="slides/slide361.xml"/><Relationship Id="rId529" Type="http://schemas.openxmlformats.org/officeDocument/2006/relationships/slide" Target="slides/slide417.xml"/><Relationship Id="rId30" Type="http://schemas.openxmlformats.org/officeDocument/2006/relationships/slideMaster" Target="slideMasters/slideMaster30.xml"/><Relationship Id="rId126" Type="http://schemas.openxmlformats.org/officeDocument/2006/relationships/slide" Target="slides/slide14.xml"/><Relationship Id="rId168" Type="http://schemas.openxmlformats.org/officeDocument/2006/relationships/slide" Target="slides/slide56.xml"/><Relationship Id="rId333" Type="http://schemas.openxmlformats.org/officeDocument/2006/relationships/slide" Target="slides/slide221.xml"/><Relationship Id="rId540" Type="http://schemas.openxmlformats.org/officeDocument/2006/relationships/slide" Target="slides/slide428.xml"/><Relationship Id="rId72" Type="http://schemas.openxmlformats.org/officeDocument/2006/relationships/slideMaster" Target="slideMasters/slideMaster72.xml"/><Relationship Id="rId375" Type="http://schemas.openxmlformats.org/officeDocument/2006/relationships/slide" Target="slides/slide263.xml"/><Relationship Id="rId3" Type="http://schemas.openxmlformats.org/officeDocument/2006/relationships/slideMaster" Target="slideMasters/slideMaster3.xml"/><Relationship Id="rId235" Type="http://schemas.openxmlformats.org/officeDocument/2006/relationships/slide" Target="slides/slide123.xml"/><Relationship Id="rId277" Type="http://schemas.openxmlformats.org/officeDocument/2006/relationships/slide" Target="slides/slide165.xml"/><Relationship Id="rId400" Type="http://schemas.openxmlformats.org/officeDocument/2006/relationships/slide" Target="slides/slide288.xml"/><Relationship Id="rId442" Type="http://schemas.openxmlformats.org/officeDocument/2006/relationships/slide" Target="slides/slide330.xml"/><Relationship Id="rId484" Type="http://schemas.openxmlformats.org/officeDocument/2006/relationships/slide" Target="slides/slide372.xml"/><Relationship Id="rId137" Type="http://schemas.openxmlformats.org/officeDocument/2006/relationships/slide" Target="slides/slide25.xml"/><Relationship Id="rId302" Type="http://schemas.openxmlformats.org/officeDocument/2006/relationships/slide" Target="slides/slide190.xml"/><Relationship Id="rId344" Type="http://schemas.openxmlformats.org/officeDocument/2006/relationships/slide" Target="slides/slide232.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67.xml"/><Relationship Id="rId386" Type="http://schemas.openxmlformats.org/officeDocument/2006/relationships/slide" Target="slides/slide274.xml"/><Relationship Id="rId551" Type="http://schemas.openxmlformats.org/officeDocument/2006/relationships/slide" Target="slides/slide439.xml"/><Relationship Id="rId190" Type="http://schemas.openxmlformats.org/officeDocument/2006/relationships/slide" Target="slides/slide78.xml"/><Relationship Id="rId204" Type="http://schemas.openxmlformats.org/officeDocument/2006/relationships/slide" Target="slides/slide92.xml"/><Relationship Id="rId246" Type="http://schemas.openxmlformats.org/officeDocument/2006/relationships/slide" Target="slides/slide134.xml"/><Relationship Id="rId288" Type="http://schemas.openxmlformats.org/officeDocument/2006/relationships/slide" Target="slides/slide176.xml"/><Relationship Id="rId411" Type="http://schemas.openxmlformats.org/officeDocument/2006/relationships/slide" Target="slides/slide299.xml"/><Relationship Id="rId453" Type="http://schemas.openxmlformats.org/officeDocument/2006/relationships/slide" Target="slides/slide341.xml"/><Relationship Id="rId509" Type="http://schemas.openxmlformats.org/officeDocument/2006/relationships/slide" Target="slides/slide397.xml"/><Relationship Id="rId106" Type="http://schemas.openxmlformats.org/officeDocument/2006/relationships/slideMaster" Target="slideMasters/slideMaster106.xml"/><Relationship Id="rId313" Type="http://schemas.openxmlformats.org/officeDocument/2006/relationships/slide" Target="slides/slide201.xml"/><Relationship Id="rId495" Type="http://schemas.openxmlformats.org/officeDocument/2006/relationships/slide" Target="slides/slide383.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36.xml"/><Relationship Id="rId355" Type="http://schemas.openxmlformats.org/officeDocument/2006/relationships/slide" Target="slides/slide243.xml"/><Relationship Id="rId397" Type="http://schemas.openxmlformats.org/officeDocument/2006/relationships/slide" Target="slides/slide285.xml"/><Relationship Id="rId520" Type="http://schemas.openxmlformats.org/officeDocument/2006/relationships/slide" Target="slides/slide408.xml"/><Relationship Id="rId562" Type="http://schemas.openxmlformats.org/officeDocument/2006/relationships/viewProps" Target="viewProps.xml"/><Relationship Id="rId215" Type="http://schemas.openxmlformats.org/officeDocument/2006/relationships/slide" Target="slides/slide103.xml"/><Relationship Id="rId257" Type="http://schemas.openxmlformats.org/officeDocument/2006/relationships/slide" Target="slides/slide145.xml"/><Relationship Id="rId422" Type="http://schemas.openxmlformats.org/officeDocument/2006/relationships/slide" Target="slides/slide310.xml"/><Relationship Id="rId464" Type="http://schemas.openxmlformats.org/officeDocument/2006/relationships/slide" Target="slides/slide352.xml"/><Relationship Id="rId299" Type="http://schemas.openxmlformats.org/officeDocument/2006/relationships/slide" Target="slides/slide187.xml"/><Relationship Id="rId63" Type="http://schemas.openxmlformats.org/officeDocument/2006/relationships/slideMaster" Target="slideMasters/slideMaster63.xml"/><Relationship Id="rId159" Type="http://schemas.openxmlformats.org/officeDocument/2006/relationships/slide" Target="slides/slide47.xml"/><Relationship Id="rId366" Type="http://schemas.openxmlformats.org/officeDocument/2006/relationships/slide" Target="slides/slide254.xml"/><Relationship Id="rId226" Type="http://schemas.openxmlformats.org/officeDocument/2006/relationships/slide" Target="slides/slide114.xml"/><Relationship Id="rId433" Type="http://schemas.openxmlformats.org/officeDocument/2006/relationships/slide" Target="slides/slide321.xml"/><Relationship Id="rId74" Type="http://schemas.openxmlformats.org/officeDocument/2006/relationships/slideMaster" Target="slideMasters/slideMaster74.xml"/><Relationship Id="rId377" Type="http://schemas.openxmlformats.org/officeDocument/2006/relationships/slide" Target="slides/slide265.xml"/><Relationship Id="rId500" Type="http://schemas.openxmlformats.org/officeDocument/2006/relationships/slide" Target="slides/slide388.xml"/><Relationship Id="rId5" Type="http://schemas.openxmlformats.org/officeDocument/2006/relationships/slideMaster" Target="slideMasters/slideMaster5.xml"/><Relationship Id="rId237" Type="http://schemas.openxmlformats.org/officeDocument/2006/relationships/slide" Target="slides/slide125.xml"/><Relationship Id="rId444" Type="http://schemas.openxmlformats.org/officeDocument/2006/relationships/slide" Target="slides/slide332.xml"/><Relationship Id="rId290" Type="http://schemas.openxmlformats.org/officeDocument/2006/relationships/slide" Target="slides/slide178.xml"/><Relationship Id="rId304" Type="http://schemas.openxmlformats.org/officeDocument/2006/relationships/slide" Target="slides/slide192.xml"/><Relationship Id="rId388" Type="http://schemas.openxmlformats.org/officeDocument/2006/relationships/slide" Target="slides/slide276.xml"/><Relationship Id="rId511" Type="http://schemas.openxmlformats.org/officeDocument/2006/relationships/slide" Target="slides/slide399.xml"/><Relationship Id="rId85" Type="http://schemas.openxmlformats.org/officeDocument/2006/relationships/slideMaster" Target="slideMasters/slideMaster85.xml"/><Relationship Id="rId150" Type="http://schemas.openxmlformats.org/officeDocument/2006/relationships/slide" Target="slides/slide38.xml"/><Relationship Id="rId248" Type="http://schemas.openxmlformats.org/officeDocument/2006/relationships/slide" Target="slides/slide136.xml"/><Relationship Id="rId455" Type="http://schemas.openxmlformats.org/officeDocument/2006/relationships/slide" Target="slides/slide343.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203.xml"/><Relationship Id="rId522" Type="http://schemas.openxmlformats.org/officeDocument/2006/relationships/slide" Target="slides/slide410.xml"/><Relationship Id="rId96" Type="http://schemas.openxmlformats.org/officeDocument/2006/relationships/slideMaster" Target="slideMasters/slideMaster96.xml"/><Relationship Id="rId161" Type="http://schemas.openxmlformats.org/officeDocument/2006/relationships/slide" Target="slides/slide49.xml"/><Relationship Id="rId399" Type="http://schemas.openxmlformats.org/officeDocument/2006/relationships/slide" Target="slides/slide287.xml"/><Relationship Id="rId259" Type="http://schemas.openxmlformats.org/officeDocument/2006/relationships/slide" Target="slides/slide147.xml"/><Relationship Id="rId466" Type="http://schemas.openxmlformats.org/officeDocument/2006/relationships/slide" Target="slides/slide354.xml"/></Relationships>
</file>

<file path=ppt/_rels/viewProps.xml.rels><?xml version="1.0" encoding="UTF-8" standalone="yes"?>
<Relationships xmlns="http://schemas.openxmlformats.org/package/2006/relationships"><Relationship Id="rId1" Type="http://schemas.openxmlformats.org/officeDocument/2006/relationships/slide" Target="slides/slide187.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23-11-17T00:44:42.327" idx="2">
    <p:pos x="4032" y="1040"/>
    <p:text/>
    <p:extLst>
      <p:ext uri="{C676402C-5697-4E1C-873F-D02D1690AC5C}">
        <p15:threadingInfo xmlns:p15="http://schemas.microsoft.com/office/powerpoint/2012/main" timeZoneBias="-180"/>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1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AEEC70B-4A85-8B4D-B214-CF401386D928}" type="datetimeFigureOut">
              <a:rPr lang="en-US" smtClean="0"/>
              <a:pPr/>
              <a:t>1/21/24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2EF8870-0D80-EB46-A624-35084CC4C115}" type="slidenum">
              <a:rPr lang="en-US" smtClean="0"/>
              <a:pPr/>
              <a:t>‹#›</a:t>
            </a:fld>
            <a:endParaRPr lang="en-US"/>
          </a:p>
        </p:txBody>
      </p:sp>
    </p:spTree>
    <p:extLst>
      <p:ext uri="{BB962C8B-B14F-4D97-AF65-F5344CB8AC3E}">
        <p14:creationId xmlns:p14="http://schemas.microsoft.com/office/powerpoint/2010/main" val="721049062"/>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3" Type="http://schemas.openxmlformats.org/officeDocument/2006/relationships/hyperlink" Target="http://www.facebook.com/KDramaStars" TargetMode="External"/><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3" Type="http://schemas.openxmlformats.org/officeDocument/2006/relationships/hyperlink" Target="http://www.facebook.com/KDramaStars" TargetMode="External"/><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3" Type="http://schemas.openxmlformats.org/officeDocument/2006/relationships/hyperlink" Target="http://foxnewsinsider.com/about" TargetMode="External"/><Relationship Id="rId2" Type="http://schemas.openxmlformats.org/officeDocument/2006/relationships/slide" Target="../slides/slide169.xml"/><Relationship Id="rId1" Type="http://schemas.openxmlformats.org/officeDocument/2006/relationships/notesMaster" Target="../notesMasters/notesMaster1.xml"/><Relationship Id="rId4" Type="http://schemas.openxmlformats.org/officeDocument/2006/relationships/hyperlink" Target="http://foxnewsinsider.com/show/kelly-file" TargetMode="Externa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3" Type="http://schemas.openxmlformats.org/officeDocument/2006/relationships/hyperlink" Target="http://richardwalkerblogs.blogspot.sg/" TargetMode="External"/><Relationship Id="rId2" Type="http://schemas.openxmlformats.org/officeDocument/2006/relationships/slide" Target="../slides/slide264.xml"/><Relationship Id="rId1" Type="http://schemas.openxmlformats.org/officeDocument/2006/relationships/notesMaster" Target="../notesMasters/notesMaster1.xml"/><Relationship Id="rId6" Type="http://schemas.openxmlformats.org/officeDocument/2006/relationships/hyperlink" Target="http://www.biblegateway.com/passage/?search=Revelation%2021:19-21&amp;version=NIV" TargetMode="External"/><Relationship Id="rId5" Type="http://schemas.openxmlformats.org/officeDocument/2006/relationships/hyperlink" Target="http://www.biblegateway.com/passage/?search=ex%2028:15-21&amp;version=NIV" TargetMode="External"/><Relationship Id="rId4" Type="http://schemas.openxmlformats.org/officeDocument/2006/relationships/hyperlink" Target="http://www.biblegateway.com/passage/?search=Zechariah%209:16&amp;version=ESV" TargetMode="Externa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3" Type="http://schemas.openxmlformats.org/officeDocument/2006/relationships/hyperlink" Target="https://st-takla.org/Bibles/BibleSearch/showVerses.php?book=69&amp;chapter=1&amp;vmin=14&amp;vmax=14" TargetMode="External"/><Relationship Id="rId2" Type="http://schemas.openxmlformats.org/officeDocument/2006/relationships/slide" Target="../slides/slide130.xml"/><Relationship Id="rId1" Type="http://schemas.openxmlformats.org/officeDocument/2006/relationships/notesMaster" Target="../notesMasters/notesMaster1.xml"/><Relationship Id="rId6" Type="http://schemas.openxmlformats.org/officeDocument/2006/relationships/hyperlink" Target="https://st-takla.org/Bibles/BibleSearch/showVerses.php?book=72&amp;chapter=2&amp;vmin=17&amp;vmax=17" TargetMode="External"/><Relationship Id="rId5" Type="http://schemas.openxmlformats.org/officeDocument/2006/relationships/hyperlink" Target="https://st-takla.org/Bibles/BibleSearch/showVerses.php?book=72&amp;chapter=2&amp;vmin=16&amp;vmax=16" TargetMode="External"/><Relationship Id="rId4" Type="http://schemas.openxmlformats.org/officeDocument/2006/relationships/hyperlink" Target="https://st-takla.org/Bibles/BibleSearch/showVerses.php?book=72&amp;chapter=2&amp;vmin=15&amp;vmax=15" TargetMode="Externa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60451" name="Rectangle 3"/>
          <p:cNvSpPr>
            <a:spLocks noGrp="1" noChangeArrowheads="1"/>
          </p:cNvSpPr>
          <p:nvPr>
            <p:ph type="body" idx="1"/>
          </p:nvPr>
        </p:nvSpPr>
        <p:spPr bwMode="auto">
          <a:xfrm>
            <a:off x="914400" y="4343400"/>
            <a:ext cx="5029200" cy="1227138"/>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r>
              <a:rPr lang="en-US" dirty="0"/>
              <a:t>NS-07-1Cor1-9-slide 197</a:t>
            </a:r>
          </a:p>
          <a:p>
            <a:r>
              <a:rPr lang="en-US" dirty="0"/>
              <a:t>NS-22-Rev20-22-slide 1</a:t>
            </a:r>
          </a:p>
          <a:p>
            <a:r>
              <a:rPr lang="en-US" dirty="0"/>
              <a:t>SA-15-Inheritance-87</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75BD09F-4C00-464E-9C59-7617A3AED2FA}" type="slidenum">
              <a:rPr lang="en-GB" sz="1200">
                <a:solidFill>
                  <a:prstClr val="white"/>
                </a:solidFill>
              </a:rPr>
              <a:pPr/>
              <a:t>18</a:t>
            </a:fld>
            <a:endParaRPr lang="en-GB" sz="1200">
              <a:solidFill>
                <a:prstClr val="white"/>
              </a:solidFill>
            </a:endParaRPr>
          </a:p>
        </p:txBody>
      </p:sp>
      <p:sp>
        <p:nvSpPr>
          <p:cNvPr id="1108994" name="Rectangle 2"/>
          <p:cNvSpPr>
            <a:spLocks noGrp="1" noRot="1" noChangeAspect="1" noChangeArrowheads="1"/>
          </p:cNvSpPr>
          <p:nvPr>
            <p:ph type="sldImg"/>
          </p:nvPr>
        </p:nvSpPr>
        <p:spPr>
          <a:solidFill>
            <a:srgbClr val="FFFFFF"/>
          </a:solidFill>
          <a:ln/>
        </p:spPr>
      </p:sp>
      <p:sp>
        <p:nvSpPr>
          <p:cNvPr id="1108995"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pPr algn="r" rtl="1"/>
            <a:r>
              <a:rPr lang="ar-EG" dirty="0">
                <a:latin typeface="Times New Roman" charset="0"/>
                <a:ea typeface="ＭＳ Ｐゴシック" charset="0"/>
                <a:cs typeface="ＭＳ Ｐゴシック" charset="0"/>
              </a:rPr>
              <a:t>لاحظ أن الشيطان ليس ممنوعًا من خداع الأمم فحسب ، لكنه مغلق تمامًا ومختوم. يقول اللاهوتيون العاملون (انظر الشريحة التالية) أن هذه حقيقة حاضرة. يزعمون أنه في الوقت الحاضر يخدع الأفراد وليس الأمم. سؤالي هو ، "كم عدد الأشخاص الذين خدعهم الشيطان في هذه الأمم؟" طبعا الإجابة الواضحة هي 100٪ (رغم أنهم يقولون إنه لا يستطيع خداع الأمم ؟!). يبدو لي أن كل الأمم اليوم يتم خداعها من قبل هذا الأب للأكاذيب.</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769997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4BA5EF5-8374-DC4E-AD92-7D2DDED06594}" type="slidenum">
              <a:rPr lang="en-GB" sz="1200">
                <a:solidFill>
                  <a:prstClr val="white"/>
                </a:solidFill>
              </a:rPr>
              <a:pPr/>
              <a:t>141</a:t>
            </a:fld>
            <a:endParaRPr lang="en-GB" sz="1200">
              <a:solidFill>
                <a:prstClr val="white"/>
              </a:solidFill>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FD9C39-7FA6-0648-8011-987E0FC54AEF}" type="slidenum">
              <a:rPr kumimoji="0" lang="en-US" sz="1200" b="0" i="0" u="none" strike="noStrike" kern="1200" cap="none" spc="0" normalizeH="0" baseline="0" noProof="0">
                <a:ln>
                  <a:noFill/>
                </a:ln>
                <a:solidFill>
                  <a:srgbClr val="000000"/>
                </a:solidFill>
                <a:effectLst/>
                <a:uLnTx/>
                <a:uFillTx/>
                <a:latin typeface="Arial" charset="0"/>
                <a:ea typeface="Osaka" charset="0"/>
              </a:rPr>
              <a:pPr marL="0" marR="0" lvl="0" indent="0" algn="r" defTabSz="914400" rtl="0" eaLnBrk="0" fontAlgn="base" latinLnBrk="0" hangingPunct="0">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Arial" charset="0"/>
              <a:ea typeface="Osaka" charset="0"/>
            </a:endParaRPr>
          </a:p>
        </p:txBody>
      </p:sp>
      <p:sp>
        <p:nvSpPr>
          <p:cNvPr id="212994" name="Rectangle 1026"/>
          <p:cNvSpPr>
            <a:spLocks noGrp="1" noRot="1" noChangeAspect="1" noChangeArrowheads="1" noTextEdit="1"/>
          </p:cNvSpPr>
          <p:nvPr>
            <p:ph type="sldImg"/>
          </p:nvPr>
        </p:nvSpPr>
        <p:spPr>
          <a:ln/>
        </p:spPr>
      </p:sp>
      <p:sp>
        <p:nvSpPr>
          <p:cNvPr id="21299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A10667D-9B63-E64F-AE85-EF6F80233905}" type="slidenum">
              <a:rPr kumimoji="0" lang="en-US" sz="1200" b="0" i="0" u="none" strike="noStrike" kern="1200" cap="none" spc="0" normalizeH="0" baseline="0" noProof="0">
                <a:ln>
                  <a:noFill/>
                </a:ln>
                <a:solidFill>
                  <a:srgbClr val="000000"/>
                </a:solidFill>
                <a:effectLst/>
                <a:uLnTx/>
                <a:uFillTx/>
                <a:latin typeface="Arial" charset="0"/>
                <a:ea typeface="Osaka" charset="0"/>
              </a:rPr>
              <a:pPr marL="0" marR="0" lvl="0" indent="0" algn="r" defTabSz="914400" rtl="0" eaLnBrk="0" fontAlgn="base" latinLnBrk="0" hangingPunct="0">
                <a:lnSpc>
                  <a:spcPct val="100000"/>
                </a:lnSpc>
                <a:spcBef>
                  <a:spcPct val="0"/>
                </a:spcBef>
                <a:spcAft>
                  <a:spcPct val="0"/>
                </a:spcAft>
                <a:buClrTx/>
                <a:buSzTx/>
                <a:buFontTx/>
                <a:buNone/>
                <a:tabLst/>
                <a:defRPr/>
              </a:pPr>
              <a:t>144</a:t>
            </a:fld>
            <a:endParaRPr kumimoji="0" lang="en-US" sz="1200" b="0" i="0" u="none" strike="noStrike" kern="1200" cap="none" spc="0" normalizeH="0" baseline="0" noProof="0">
              <a:ln>
                <a:noFill/>
              </a:ln>
              <a:solidFill>
                <a:srgbClr val="000000"/>
              </a:solidFill>
              <a:effectLst/>
              <a:uLnTx/>
              <a:uFillTx/>
              <a:latin typeface="Arial" charset="0"/>
              <a:ea typeface="Osaka" charset="0"/>
            </a:endParaRPr>
          </a:p>
        </p:txBody>
      </p:sp>
      <p:sp>
        <p:nvSpPr>
          <p:cNvPr id="215042" name="Rectangle 2"/>
          <p:cNvSpPr>
            <a:spLocks noGrp="1" noRot="1" noChangeAspect="1" noChangeArrowheads="1"/>
          </p:cNvSpPr>
          <p:nvPr>
            <p:ph type="sldImg"/>
          </p:nvPr>
        </p:nvSpPr>
        <p:spPr>
          <a:solidFill>
            <a:srgbClr val="FFFFFF"/>
          </a:solidFill>
          <a:ln/>
        </p:spPr>
      </p:sp>
      <p:sp>
        <p:nvSpPr>
          <p:cNvPr id="21504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145</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r>
              <a:rPr lang="en-US" dirty="0">
                <a:latin typeface="Arial" panose="020B0604020202020204" pitchFamily="34" charset="0"/>
                <a:ea typeface="ＭＳ Ｐゴシック" charset="0"/>
                <a:cs typeface="Arial" panose="020B0604020202020204" pitchFamily="34" charset="0"/>
              </a:rPr>
              <a:t>OS-23-Isaiah 1-12-Slide 87</a:t>
            </a:r>
          </a:p>
          <a:p>
            <a:r>
              <a:rPr lang="en-US" dirty="0">
                <a:latin typeface="Arial" panose="020B0604020202020204" pitchFamily="34" charset="0"/>
                <a:ea typeface="ＭＳ Ｐゴシック" charset="0"/>
                <a:cs typeface="Arial" panose="020B0604020202020204" pitchFamily="34" charset="0"/>
              </a:rPr>
              <a:t>OS-26-Ezekiel 1-39-Slide 247</a:t>
            </a:r>
          </a:p>
          <a:p>
            <a:r>
              <a:rPr lang="en-US" dirty="0">
                <a:latin typeface="Arial" panose="020B0604020202020204" pitchFamily="34" charset="0"/>
                <a:ea typeface="ＭＳ Ｐゴシック" charset="0"/>
                <a:cs typeface="Arial" panose="020B0604020202020204" pitchFamily="34" charset="0"/>
              </a:rPr>
              <a:t>OS-29-Joel-87</a:t>
            </a:r>
          </a:p>
          <a:p>
            <a:r>
              <a:rPr lang="en-US" dirty="0">
                <a:latin typeface="Arial" panose="020B0604020202020204" pitchFamily="34" charset="0"/>
                <a:ea typeface="ＭＳ Ｐゴシック" charset="0"/>
                <a:cs typeface="Arial" panose="020B0604020202020204" pitchFamily="34" charset="0"/>
              </a:rPr>
              <a:t>OS-31-Obadiah-142</a:t>
            </a:r>
          </a:p>
          <a:p>
            <a:r>
              <a:rPr lang="en-US" dirty="0">
                <a:latin typeface="Arial" panose="020B0604020202020204" pitchFamily="34" charset="0"/>
                <a:ea typeface="ＭＳ Ｐゴシック" charset="0"/>
                <a:cs typeface="Arial" panose="020B0604020202020204" pitchFamily="34" charset="0"/>
              </a:rPr>
              <a:t>OS-39-Zechariah-158, 168, 184</a:t>
            </a:r>
          </a:p>
          <a:p>
            <a:r>
              <a:rPr lang="en-US" dirty="0">
                <a:latin typeface="Arial" panose="020B0604020202020204" pitchFamily="34" charset="0"/>
                <a:ea typeface="ＭＳ Ｐゴシック" charset="0"/>
                <a:cs typeface="Arial" panose="020B0604020202020204" pitchFamily="34" charset="0"/>
              </a:rPr>
              <a:t>NS-22-Rev4-6-slide 117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NS-22-Rev20-22-slide 137</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F00E24C-0C6F-3044-8FED-727215EA8EA4}" type="slidenum">
              <a:rPr kumimoji="0" lang="en-US" sz="1200" b="0" i="0" u="none" strike="noStrike" kern="1200" cap="none" spc="0" normalizeH="0" baseline="0" noProof="0" smtClean="0">
                <a:ln>
                  <a:noFill/>
                </a:ln>
                <a:solidFill>
                  <a:srgbClr val="000000"/>
                </a:solidFill>
                <a:effectLst/>
                <a:uLnTx/>
                <a:uFillTx/>
                <a:latin typeface="Arial" charset="0"/>
                <a:ea typeface="Osaka" charset="0"/>
              </a:rPr>
              <a:pPr marL="0" marR="0" lvl="0" indent="0" algn="r" defTabSz="914400" rtl="0" eaLnBrk="0" fontAlgn="base" latinLnBrk="0" hangingPunct="0">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Arial" charset="0"/>
              <a:ea typeface="Osaka" charset="0"/>
            </a:endParaRPr>
          </a:p>
        </p:txBody>
      </p:sp>
    </p:spTree>
    <p:extLst>
      <p:ext uri="{BB962C8B-B14F-4D97-AF65-F5344CB8AC3E}">
        <p14:creationId xmlns:p14="http://schemas.microsoft.com/office/powerpoint/2010/main" val="257430354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210C7056-9685-444F-9D2B-3E269A9C53CC}" type="slidenum">
              <a:rPr lang="en-US" sz="1200">
                <a:solidFill>
                  <a:prstClr val="black"/>
                </a:solidFill>
              </a:rPr>
              <a:pPr/>
              <a:t>147</a:t>
            </a:fld>
            <a:endParaRPr lang="en-US" sz="1200">
              <a:solidFill>
                <a:prstClr val="black"/>
              </a:solidFill>
            </a:endParaRPr>
          </a:p>
        </p:txBody>
      </p:sp>
      <p:sp>
        <p:nvSpPr>
          <p:cNvPr id="174083" name="Rectangle 2"/>
          <p:cNvSpPr>
            <a:spLocks noGrp="1" noRot="1" noChangeAspect="1" noChangeArrowheads="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0A40E24C-24A5-074E-B065-BDCB78B30241}" type="slidenum">
              <a:rPr lang="en-US" sz="1200">
                <a:solidFill>
                  <a:prstClr val="black"/>
                </a:solidFill>
              </a:rPr>
              <a:pPr/>
              <a:t>148</a:t>
            </a:fld>
            <a:endParaRPr lang="en-US" sz="1200">
              <a:solidFill>
                <a:prstClr val="black"/>
              </a:solidFill>
            </a:endParaRPr>
          </a:p>
        </p:txBody>
      </p:sp>
      <p:sp>
        <p:nvSpPr>
          <p:cNvPr id="17613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r" defTabSz="914400" eaLnBrk="0" fontAlgn="base" hangingPunct="0">
              <a:spcBef>
                <a:spcPct val="0"/>
              </a:spcBef>
              <a:spcAft>
                <a:spcPct val="0"/>
              </a:spcAft>
            </a:pPr>
            <a:fld id="{F1FFD08D-0148-6640-9BA4-D5FB10201CFC}" type="slidenum">
              <a:rPr lang="en-US" sz="1200" smtClean="0">
                <a:solidFill>
                  <a:prstClr val="black"/>
                </a:solidFill>
                <a:ea typeface="ＭＳ Ｐゴシック" charset="0"/>
                <a:cs typeface="ＭＳ Ｐゴシック" charset="0"/>
              </a:rPr>
              <a:pPr algn="r" defTabSz="914400" eaLnBrk="0" fontAlgn="base" hangingPunct="0">
                <a:spcBef>
                  <a:spcPct val="0"/>
                </a:spcBef>
                <a:spcAft>
                  <a:spcPct val="0"/>
                </a:spcAft>
              </a:pPr>
              <a:t>148</a:t>
            </a:fld>
            <a:endParaRPr lang="en-US" sz="1200">
              <a:solidFill>
                <a:prstClr val="black"/>
              </a:solidFill>
              <a:ea typeface="ＭＳ Ｐゴシック" charset="0"/>
              <a:cs typeface="ＭＳ Ｐゴシック" charset="0"/>
            </a:endParaRPr>
          </a:p>
        </p:txBody>
      </p:sp>
      <p:sp>
        <p:nvSpPr>
          <p:cNvPr id="176132" name="Rectangle 2"/>
          <p:cNvSpPr>
            <a:spLocks noGrp="1" noRot="1" noChangeAspect="1" noChangeArrowheads="1"/>
          </p:cNvSpPr>
          <p:nvPr>
            <p:ph type="sldImg"/>
          </p:nvPr>
        </p:nvSpPr>
        <p:spPr>
          <a:xfrm>
            <a:off x="1103313" y="676275"/>
            <a:ext cx="4603750" cy="3452813"/>
          </a:xfrm>
          <a:solidFill>
            <a:srgbClr val="FFFFFF"/>
          </a:solidFill>
          <a:ln/>
        </p:spPr>
      </p:sp>
      <p:sp>
        <p:nvSpPr>
          <p:cNvPr id="17613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50" tIns="44975" rIns="89950" bIns="44975">
            <a:spAutoFit/>
          </a:bodyPr>
          <a:lstStyle/>
          <a:p>
            <a:pPr eaLnBrk="1" hangingPunct="1"/>
            <a:endParaRPr lang="en-US">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Daniel 12:1-2 focuses on the nation of Israel with the promise of both resurrection and judgment associated with the return of Christ.</a:t>
            </a:r>
          </a:p>
          <a:p>
            <a:r>
              <a:rPr lang="en-US" dirty="0"/>
              <a:t>________________</a:t>
            </a:r>
          </a:p>
          <a:p>
            <a:r>
              <a:rPr lang="en-US" dirty="0"/>
              <a:t>ES-20-Resurrections &amp; Judgments-22</a:t>
            </a:r>
          </a:p>
          <a:p>
            <a:r>
              <a:rPr lang="en-US" dirty="0"/>
              <a:t>ES-29-Restoration of Israel-237</a:t>
            </a:r>
          </a:p>
          <a:p>
            <a:r>
              <a:rPr lang="en-US" dirty="0"/>
              <a:t>OS-27-Daniel-515</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02487239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F00E24C-0C6F-3044-8FED-727215EA8EA4}" type="slidenum">
              <a:rPr kumimoji="0" lang="en-US" sz="1200" b="0" i="0" u="none" strike="noStrike" kern="1200" cap="none" spc="0" normalizeH="0" baseline="0" noProof="0" smtClean="0">
                <a:ln>
                  <a:noFill/>
                </a:ln>
                <a:solidFill>
                  <a:srgbClr val="000000"/>
                </a:solidFill>
                <a:effectLst/>
                <a:uLnTx/>
                <a:uFillTx/>
                <a:latin typeface="Arial" charset="0"/>
                <a:ea typeface="Osaka" charset="0"/>
              </a:rPr>
              <a:pPr marL="0" marR="0" lvl="0" indent="0" algn="r" defTabSz="914400" rtl="0" eaLnBrk="0" fontAlgn="base" latinLnBrk="0" hangingPunct="0">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srgbClr val="000000"/>
              </a:solidFill>
              <a:effectLst/>
              <a:uLnTx/>
              <a:uFillTx/>
              <a:latin typeface="Arial" charset="0"/>
              <a:ea typeface="Osaka" charset="0"/>
            </a:endParaRPr>
          </a:p>
        </p:txBody>
      </p:sp>
    </p:spTree>
    <p:extLst>
      <p:ext uri="{BB962C8B-B14F-4D97-AF65-F5344CB8AC3E}">
        <p14:creationId xmlns:p14="http://schemas.microsoft.com/office/powerpoint/2010/main" val="65315733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Image Placeholder 1"/>
          <p:cNvSpPr>
            <a:spLocks noGrp="1" noRot="1" noChangeAspect="1"/>
          </p:cNvSpPr>
          <p:nvPr>
            <p:ph type="sldImg"/>
          </p:nvPr>
        </p:nvSpPr>
        <p:spPr>
          <a:ln/>
        </p:spPr>
      </p:sp>
      <p:sp>
        <p:nvSpPr>
          <p:cNvPr id="180227" name="Notes Placeholder 2"/>
          <p:cNvSpPr>
            <a:spLocks noGrp="1"/>
          </p:cNvSpPr>
          <p:nvPr>
            <p:ph type="body" idx="1"/>
          </p:nvPr>
        </p:nvSpPr>
        <p:spPr>
          <a:xfrm>
            <a:off x="914400" y="4343400"/>
            <a:ext cx="5029200" cy="460036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sz="2400" baseline="30000" dirty="0">
                <a:latin typeface="Times New Roman" charset="0"/>
              </a:rPr>
              <a:t>"٣٢ وَٱلَّذِي يَخْطُرُ بِبَالِكُمْ لَنْ يَكُونَ، إِذْ تَقُولُونَ: نَكُونُ كَٱلْأُمَمِ، كَقَبَائِلِ ٱلْأَرَاضِي فَنَعْبُدُ ٱلْخَشَبَ وَٱلْحَجَرَ. ٣٣ حَيٌّ أَنَا، يَقُولُ ٱلسَّيِّدُ ٱلرَّبُّ، إِنِّي بِيَدٍ قَوِيَّةٍ وَبِذِرَاعٍ مَمْدُودَةٍ، وَبِسَخَطٍ مَسْكُوبٍ أَمْلِكُ عَلَيْكُمْ. ٣٤ وَأُخْرِجُكُمْ مِنْ بَيْنِ ٱلشُّعُوبِ، وَأَجْمَعُكُمْ مِنَ ٱلْأَرَاضِي ٱلَّتِي تَفَرَّقْتُمْ فِيهَا بِيَدٍ قَوِيَّةٍ وَبِذِرَاعٍ مَمْدُودَةٍ، وَبِسَخَطٍ مَسْكُوبٍ. ٣٥ وَآتِي بِكُمْ إِلَى بَرِّيَّةِ ٱلشُّعُوبِ، وَأُحَاكِمُكُمْ هُنَاكَ وَجْهًا لِوَجْهٍ. ٣٦ كَمَا حَاكَمْتُ آبَاءَكُمْ فِي بَرِّيَّةِ أَرْضِ مِصْرَ، كَذَلِكَ أُحَاكِمُكُمْ، يَقُولُ ٱلسَّيِّدُ ٱلرَّبُّ. ٣٧ وَأُمِرُّكُمْ تَحْتَ ٱلْعَصَا، وَأُدْخِلُكُمْ فِي رِبَاطِ ٱلْعَهْدِ. ٣٨ وَأَعْزِلُ مِنْكُمُ ٱلْمُتَمَرِّدِينَ وَٱلْعُصَاةَ عَلَيَّ. أُخْرِجُهُمْ مِنْ أَرْضِ غُرْبَتِهِمْ وَلَا يَدْخُلُونَ أَرْضَ إِسْرَائِيلَ، فَتَعْلَمُونَ أَنِّي أَنَا ٱلرَّبُّ." (حزقيال 20: 32- 38).</a:t>
            </a:r>
            <a:endParaRPr lang="en-US" sz="2400" dirty="0">
              <a:latin typeface="Times New Roman" charset="0"/>
            </a:endParaRPr>
          </a:p>
        </p:txBody>
      </p:sp>
      <p:sp>
        <p:nvSpPr>
          <p:cNvPr id="180228"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8C5D11-5D10-5C4B-98F5-56E6A8322FE9}" type="slidenum">
              <a:rPr kumimoji="0" lang="en-US" sz="1200" b="0" i="0" u="none" strike="noStrike" kern="1200" cap="none" spc="0" normalizeH="0" baseline="0" noProof="0">
                <a:ln>
                  <a:noFill/>
                </a:ln>
                <a:solidFill>
                  <a:prstClr val="black"/>
                </a:solidFill>
                <a:effectLst/>
                <a:uLnTx/>
                <a:uFillTx/>
                <a:latin typeface="Arial" charset="0"/>
                <a:ea typeface="Osaka"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Arial" charset="0"/>
              <a:ea typeface="Osaka"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4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760A05EE-6FF6-5D40-AB7D-48DD218E771F}" type="slidenum">
              <a:rPr lang="en-GB" sz="1200">
                <a:solidFill>
                  <a:prstClr val="white"/>
                </a:solidFill>
              </a:rPr>
              <a:pPr algn="r" defTabSz="914400" eaLnBrk="0" fontAlgn="base" hangingPunct="0">
                <a:spcBef>
                  <a:spcPct val="0"/>
                </a:spcBef>
                <a:spcAft>
                  <a:spcPct val="0"/>
                </a:spcAft>
              </a:pPr>
              <a:t>21</a:t>
            </a:fld>
            <a:endParaRPr lang="en-GB" sz="1200">
              <a:solidFill>
                <a:prstClr val="white"/>
              </a:solidFill>
            </a:endParaRPr>
          </a:p>
        </p:txBody>
      </p:sp>
      <p:sp>
        <p:nvSpPr>
          <p:cNvPr id="1111042" name="Rectangle 2"/>
          <p:cNvSpPr>
            <a:spLocks noGrp="1" noRot="1" noChangeAspect="1" noChangeArrowheads="1"/>
          </p:cNvSpPr>
          <p:nvPr>
            <p:ph type="sldImg"/>
          </p:nvPr>
        </p:nvSpPr>
        <p:spPr>
          <a:solidFill>
            <a:srgbClr val="FFFFFF"/>
          </a:solidFill>
          <a:ln/>
        </p:spPr>
      </p:sp>
      <p:sp>
        <p:nvSpPr>
          <p:cNvPr id="1111043"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endParaRPr lang="en-US" dirty="0">
              <a:latin typeface="Arial"/>
              <a:cs typeface="Arial"/>
            </a:endParaRPr>
          </a:p>
          <a:p>
            <a:pPr algn="r" rtl="1"/>
            <a:r>
              <a:rPr lang="ar-EG" dirty="0">
                <a:latin typeface="Arial"/>
                <a:cs typeface="Arial"/>
              </a:rPr>
              <a:t>لاحظ أن الشيطان ليس ممنوعًا من خداع الأمم فحسب ، لكنه مقيد تمامًا ومختوم. يقول اللاهوتيون الألفيون (انظر الشريحة التالية) أن هذه حقيقة حاضرة. يزعمون أنه في الوقت الحاضر يخدع الأفراد وليس الأمم. سؤالي هو ، "كم عدد الأشخاص الذين خدعهم الشيطان في هذه الأمم؟" طبعا الإجابة الواضحة هي 100٪ (رغم أنهم يقولون إنه لا يستطيع خداع الأمم ؟!). يبدو لي أن كل الأمم اليوم يتم خداعها من قبل هذا الأب للأكاذيب.</a:t>
            </a:r>
            <a:endParaRPr lang="en-US" dirty="0">
              <a:latin typeface="Arial"/>
              <a:ea typeface="ＭＳ Ｐゴシック" charset="0"/>
              <a:cs typeface="Arial"/>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___________________</a:t>
            </a:r>
          </a:p>
          <a:p>
            <a:r>
              <a:rPr lang="en-US" dirty="0"/>
              <a:t>ES-03-Reincarnation&amp;SpiritsInPrison-44</a:t>
            </a:r>
          </a:p>
          <a:p>
            <a:r>
              <a:rPr lang="en-US" dirty="0"/>
              <a:t>OB-38-Salvation-44</a:t>
            </a:r>
          </a:p>
          <a:p>
            <a:r>
              <a:rPr lang="en-US" dirty="0"/>
              <a:t>NS-08-2Cor-267</a:t>
            </a:r>
          </a:p>
          <a:p>
            <a:r>
              <a:rPr lang="en-US" dirty="0"/>
              <a:t>NS-22-Rev20-22-slide 154</a:t>
            </a:r>
          </a:p>
          <a:p>
            <a:endParaRPr lang="en-US" dirty="0"/>
          </a:p>
        </p:txBody>
      </p:sp>
      <p:sp>
        <p:nvSpPr>
          <p:cNvPr id="4" name="Slide Number Placeholder 3"/>
          <p:cNvSpPr>
            <a:spLocks noGrp="1"/>
          </p:cNvSpPr>
          <p:nvPr>
            <p:ph type="sldNum" sz="quarter" idx="5"/>
          </p:nvPr>
        </p:nvSpPr>
        <p:spPr/>
        <p:txBody>
          <a:bodyPr/>
          <a:lstStyle/>
          <a:p>
            <a:fld id="{B2EF8870-0D80-EB46-A624-35084CC4C115}" type="slidenum">
              <a:rPr lang="en-US" smtClean="0"/>
              <a:pPr/>
              <a:t>154</a:t>
            </a:fld>
            <a:endParaRPr lang="en-US"/>
          </a:p>
        </p:txBody>
      </p:sp>
    </p:spTree>
    <p:extLst>
      <p:ext uri="{BB962C8B-B14F-4D97-AF65-F5344CB8AC3E}">
        <p14:creationId xmlns:p14="http://schemas.microsoft.com/office/powerpoint/2010/main" val="281384272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Paradise before Christ's death was part of OT Sheol, or the underworld of the dead, both saved and unsaved. But Jesus brought Paradise up to God after his resurrection. Also, Hades is different from Hell in that Hades is a temporary place of punishment now while Hell is the future and eternal place of torment.</a:t>
            </a:r>
          </a:p>
          <a:p>
            <a:r>
              <a:rPr lang="en-US" dirty="0"/>
              <a:t>___________________</a:t>
            </a:r>
          </a:p>
          <a:p>
            <a:r>
              <a:rPr lang="en-US" dirty="0"/>
              <a:t>Common-472</a:t>
            </a:r>
          </a:p>
          <a:p>
            <a:r>
              <a:rPr lang="en-US" dirty="0"/>
              <a:t>ES-03-Reincarnation&amp;SpiritsInPrison-45</a:t>
            </a:r>
          </a:p>
          <a:p>
            <a:r>
              <a:rPr lang="en-US" dirty="0"/>
              <a:t>OB-38-Salvation-45</a:t>
            </a:r>
          </a:p>
          <a:p>
            <a:r>
              <a:rPr lang="en-US" dirty="0"/>
              <a:t>NS-08-2Cor-268</a:t>
            </a:r>
          </a:p>
          <a:p>
            <a:r>
              <a:rPr lang="en-US" dirty="0"/>
              <a:t>NS-21-1Peter-235</a:t>
            </a:r>
          </a:p>
          <a:p>
            <a:r>
              <a:rPr lang="en-US" dirty="0"/>
              <a:t>NS-22-Rev20-22-slide 155</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S PGothic" pitchFamily="34" charset="-128"/>
                <a:cs typeface="Arial"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Calibri"/>
              <a:ea typeface="MS PGothic" pitchFamily="34" charset="-128"/>
              <a:cs typeface="Arial" pitchFamily="34" charset="0"/>
            </a:endParaRPr>
          </a:p>
        </p:txBody>
      </p:sp>
    </p:spTree>
    <p:extLst>
      <p:ext uri="{BB962C8B-B14F-4D97-AF65-F5344CB8AC3E}">
        <p14:creationId xmlns:p14="http://schemas.microsoft.com/office/powerpoint/2010/main" val="292484896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___________________</a:t>
            </a:r>
          </a:p>
          <a:p>
            <a:r>
              <a:rPr lang="en-US" dirty="0"/>
              <a:t>ES-03-Reincarnation&amp;SpiritsInPrison-46</a:t>
            </a:r>
          </a:p>
          <a:p>
            <a:r>
              <a:rPr lang="en-US" dirty="0"/>
              <a:t>OB-38-Salvation-46</a:t>
            </a:r>
          </a:p>
          <a:p>
            <a:r>
              <a:rPr lang="en-US" dirty="0"/>
              <a:t>NS-08-2Cor-269</a:t>
            </a:r>
          </a:p>
          <a:p>
            <a:r>
              <a:rPr lang="en-US" dirty="0"/>
              <a:t>NS-22-Rev20-22-slide 156</a:t>
            </a:r>
          </a:p>
        </p:txBody>
      </p:sp>
      <p:sp>
        <p:nvSpPr>
          <p:cNvPr id="4" name="Slide Number Placeholder 3"/>
          <p:cNvSpPr>
            <a:spLocks noGrp="1"/>
          </p:cNvSpPr>
          <p:nvPr>
            <p:ph type="sldNum" sz="quarter" idx="5"/>
          </p:nvPr>
        </p:nvSpPr>
        <p:spPr/>
        <p:txBody>
          <a:bodyPr/>
          <a:lstStyle/>
          <a:p>
            <a:fld id="{B2EF8870-0D80-EB46-A624-35084CC4C115}" type="slidenum">
              <a:rPr lang="en-US" smtClean="0"/>
              <a:pPr/>
              <a:t>156</a:t>
            </a:fld>
            <a:endParaRPr lang="en-US"/>
          </a:p>
        </p:txBody>
      </p:sp>
    </p:spTree>
    <p:extLst>
      <p:ext uri="{BB962C8B-B14F-4D97-AF65-F5344CB8AC3E}">
        <p14:creationId xmlns:p14="http://schemas.microsoft.com/office/powerpoint/2010/main" val="227724932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FD2552-E570-D645-91F0-38234A5749D7}" type="slidenum">
              <a:rPr lang="en-US">
                <a:solidFill>
                  <a:prstClr val="black"/>
                </a:solidFill>
              </a:rPr>
              <a:pPr/>
              <a:t>158</a:t>
            </a:fld>
            <a:endParaRPr lang="en-US">
              <a:solidFill>
                <a:prstClr val="black"/>
              </a:solidFill>
            </a:endParaRPr>
          </a:p>
        </p:txBody>
      </p:sp>
      <p:sp>
        <p:nvSpPr>
          <p:cNvPr id="778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7782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r>
              <a:rPr lang="en-US" dirty="0"/>
              <a:t>We need to distinguish between popular views of hell that diminish it with the reality in the Bible that shows how awful it is. </a:t>
            </a: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9E445B-859C-FF43-BF0F-3915ED73CDEE}" type="slidenum">
              <a:rPr lang="en-US">
                <a:solidFill>
                  <a:prstClr val="black"/>
                </a:solidFill>
              </a:rPr>
              <a:pPr/>
              <a:t>159</a:t>
            </a:fld>
            <a:endParaRPr lang="en-US">
              <a:solidFill>
                <a:prstClr val="black"/>
              </a:solidFill>
            </a:endParaRPr>
          </a:p>
        </p:txBody>
      </p:sp>
      <p:sp>
        <p:nvSpPr>
          <p:cNvPr id="2621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2147" name="Rectangle 3"/>
          <p:cNvSpPr>
            <a:spLocks noGrp="1" noChangeArrowheads="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Sadly, some cartoons depict torture all in a day's work for Satan. He has horns, Mrs. Satan has horns, the dog has horns, and even the TV has horns—or at least an antenna!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reality will be that Satan himself is not the master of hell but will begin to be punished in hell 1000 years before anyone else.</a:t>
            </a:r>
          </a:p>
          <a:p>
            <a:endParaRPr lang="en-US" dirty="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877C6E-0D72-734C-8FDD-1CEF6142B3BC}" type="slidenum">
              <a:rPr lang="en-US">
                <a:solidFill>
                  <a:prstClr val="black"/>
                </a:solidFill>
              </a:rPr>
              <a:pPr/>
              <a:t>160</a:t>
            </a:fld>
            <a:endParaRPr lang="en-US">
              <a:solidFill>
                <a:prstClr val="black"/>
              </a:solidFill>
            </a:endParaRPr>
          </a:p>
        </p:txBody>
      </p:sp>
      <p:sp>
        <p:nvSpPr>
          <p:cNvPr id="3911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39117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33000D7-D90A-1D43-9FDD-B3B9BF91FEF4}" type="slidenum">
              <a:rPr lang="en-US">
                <a:solidFill>
                  <a:prstClr val="black"/>
                </a:solidFill>
              </a:rPr>
              <a:pPr/>
              <a:t>161</a:t>
            </a:fld>
            <a:endParaRPr lang="en-US">
              <a:solidFill>
                <a:prstClr val="black"/>
              </a:solidFill>
            </a:endParaRPr>
          </a:p>
        </p:txBody>
      </p:sp>
      <p:sp>
        <p:nvSpPr>
          <p:cNvPr id="3276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3276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FA18EF1-9752-1E41-8013-EA6688ECCC5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3842" name="Rectangle 2"/>
          <p:cNvSpPr>
            <a:spLocks noGrp="1" noRot="1" noChangeAspect="1" noChangeArrowheads="1"/>
          </p:cNvSpPr>
          <p:nvPr>
            <p:ph type="sldImg"/>
          </p:nvPr>
        </p:nvSpPr>
        <p:spPr>
          <a:solidFill>
            <a:srgbClr val="FFFFFF"/>
          </a:solidFill>
          <a:ln/>
        </p:spPr>
      </p:sp>
      <p:sp>
        <p:nvSpPr>
          <p:cNvPr id="163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1944181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C044756-B404-594B-AFAD-ED149A07DEE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132098" name="Rectangle 1026"/>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099" name="Rectangle 1027"/>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BA5EF5-8374-DC4E-AD92-7D2DDED065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089" name="Rectangle 2"/>
          <p:cNvSpPr>
            <a:spLocks noGrp="1" noRot="1" noChangeAspect="1" noChangeArrowheads="1" noTextEdit="1"/>
          </p:cNvSpPr>
          <p:nvPr>
            <p:ph type="sldImg"/>
          </p:nvPr>
        </p:nvSpPr>
        <p:spPr>
          <a:ln/>
        </p:spPr>
      </p:sp>
      <p:sp>
        <p:nvSpPr>
          <p:cNvPr id="1113090" name="Rectangle 3"/>
          <p:cNvSpPr>
            <a:spLocks noGrp="1" noChangeArrowheads="1"/>
          </p:cNvSpPr>
          <p:nvPr>
            <p:ph type="body" idx="1"/>
          </p:nvPr>
        </p:nvSpPr>
        <p:spPr>
          <a:xfrm>
            <a:off x="914400" y="4343400"/>
            <a:ext cx="50292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dirty="0">
              <a:latin typeface="Arial"/>
              <a:ea typeface="ＭＳ Ｐゴシック" charset="0"/>
              <a:cs typeface="Arial"/>
            </a:endParaRPr>
          </a:p>
          <a:p>
            <a:pPr algn="r" rtl="1"/>
            <a:r>
              <a:rPr lang="ar-EG" dirty="0">
                <a:latin typeface="Arial"/>
                <a:ea typeface="ＭＳ Ｐゴシック" charset="0"/>
                <a:cs typeface="Arial"/>
              </a:rPr>
              <a:t>يقول أتباع العقيدة الألفية أيضًا أن المسيح ربط الشيطان أثناء خدمته وفقًا لمرقس ٣: ٢٧</a:t>
            </a:r>
            <a:endParaRPr lang="en-US" dirty="0">
              <a:latin typeface="Arial"/>
              <a:ea typeface="ＭＳ Ｐゴシック" charset="0"/>
              <a:cs typeface="Arial"/>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9534BA-B744-5240-85DE-2F0481120BB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9534BA-B744-5240-85DE-2F0481120BB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778DEF-8F97-8146-B82C-FBC901E4EFD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5890"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defRPr/>
            </a:pPr>
            <a:r>
              <a:rPr lang="ar-JO" b="1" dirty="0"/>
              <a:t>حضور فيلم "الجنة حقيقية" حضور حقيقي: فيلم المخرج جريج كينير عن الإيمان الذي كلف 12 مليون دولار يتفوق على فيلم "التسامي" لجوني ديب الذي بلغت تكلفته 100 مليون دولار الذي عرض في عطلة عيد الفصح نهاية الأسبوع</a:t>
            </a:r>
          </a:p>
          <a:p>
            <a:pPr algn="r" rtl="1">
              <a:defRPr/>
            </a:pPr>
            <a:r>
              <a:rPr lang="en-US" dirty="0"/>
              <a:t>http://www.kdramastars.com/articles/20087/20140421/heaven-is-for-real-movie-kinnear.htm</a:t>
            </a:r>
          </a:p>
          <a:p>
            <a:pPr>
              <a:defRPr/>
            </a:pPr>
            <a:endParaRPr lang="en-US" dirty="0">
              <a:latin typeface="+mn-lt"/>
              <a:ea typeface="+mn-ea"/>
              <a:cs typeface="+mn-cs"/>
            </a:endParaRPr>
          </a:p>
          <a:p>
            <a:pPr>
              <a:defRPr/>
            </a:pPr>
            <a:r>
              <a:rPr lang="en-US" dirty="0">
                <a:latin typeface="+mn-lt"/>
                <a:ea typeface="+mn-ea"/>
                <a:cs typeface="+mn-cs"/>
              </a:rPr>
              <a:t>"Heaven Is For Real," a faith-based movie, made big bucks this past weekend during the Easter holiday. The movie, which cost $12 million to make, earned a stellar $21.5 million from 2,417 theaters according to the Hollywood Reporter. "Heaven Is For Real" beat out Johnny Depp</a:t>
            </a:r>
            <a:r>
              <a:rPr lang="fr-FR" dirty="0">
                <a:latin typeface="+mn-lt"/>
                <a:ea typeface="+mn-ea"/>
                <a:cs typeface="+mn-cs"/>
              </a:rPr>
              <a:t>'</a:t>
            </a:r>
            <a:r>
              <a:rPr lang="en-US" dirty="0">
                <a:latin typeface="+mn-lt"/>
                <a:ea typeface="+mn-ea"/>
                <a:cs typeface="+mn-cs"/>
              </a:rPr>
              <a:t>s huge budget </a:t>
            </a:r>
            <a:r>
              <a:rPr lang="en-US" dirty="0" err="1">
                <a:latin typeface="+mn-lt"/>
                <a:ea typeface="+mn-ea"/>
                <a:cs typeface="+mn-cs"/>
              </a:rPr>
              <a:t>sci-fic</a:t>
            </a:r>
            <a:r>
              <a:rPr lang="en-US" dirty="0">
                <a:latin typeface="+mn-lt"/>
                <a:ea typeface="+mn-ea"/>
                <a:cs typeface="+mn-cs"/>
              </a:rPr>
              <a:t> movie "Transcendence," which cost $100 million to make, opened to a weak $11.5 million from 3,455 locations this past weekend.</a:t>
            </a:r>
            <a:br>
              <a:rPr lang="en-US" dirty="0"/>
            </a:br>
            <a:endParaRPr lang="en-US" dirty="0"/>
          </a:p>
          <a:p>
            <a:pPr>
              <a:defRPr/>
            </a:pPr>
            <a:r>
              <a:rPr lang="en-US" b="1" dirty="0"/>
              <a:t>Like Us on </a:t>
            </a:r>
            <a:r>
              <a:rPr lang="en-US" b="1" dirty="0">
                <a:hlinkClick r:id="rId3"/>
              </a:rPr>
              <a:t>Facebook</a:t>
            </a:r>
            <a:r>
              <a:rPr lang="en-US" b="1" dirty="0"/>
              <a:t> </a:t>
            </a:r>
          </a:p>
          <a:p>
            <a:pPr>
              <a:defRPr/>
            </a:pPr>
            <a:r>
              <a:rPr lang="en-US" dirty="0"/>
              <a:t>Meanwhile, "Captain America" continued to stay at No. 1 for its third consecutive weekend: the superhero movie grossed $26.6 million from 3,825 locations. After Easter weekend, the film hit the $200 million mark in the U.S. and $586.6 million worldwide. In second place, Fox</a:t>
            </a:r>
            <a:r>
              <a:rPr lang="fr-FR" dirty="0"/>
              <a:t>'</a:t>
            </a:r>
            <a:r>
              <a:rPr lang="en-US" dirty="0"/>
              <a:t>s animated movie "Rio 2" grossed $22.5 million at 3,975 locations in its second weekend; it rung up a total of $75.4 million.</a:t>
            </a:r>
            <a:br>
              <a:rPr lang="en-US" dirty="0"/>
            </a:br>
            <a:endParaRPr lang="en-US" dirty="0"/>
          </a:p>
          <a:p>
            <a:pPr>
              <a:defRPr/>
            </a:pPr>
            <a:r>
              <a:rPr lang="en-US" dirty="0"/>
              <a:t> </a:t>
            </a:r>
            <a:br>
              <a:rPr lang="en-US" dirty="0"/>
            </a:br>
            <a:endParaRPr lang="en-US" dirty="0"/>
          </a:p>
          <a:p>
            <a:pPr>
              <a:defRPr/>
            </a:pPr>
            <a:r>
              <a:rPr lang="en-US" dirty="0"/>
              <a:t>"Heaven Is for Real" is at third place and is another Christian film which greatly exceeded expectations. It</a:t>
            </a:r>
            <a:r>
              <a:rPr lang="fr-FR" dirty="0"/>
              <a:t>'</a:t>
            </a:r>
            <a:r>
              <a:rPr lang="en-US" dirty="0"/>
              <a:t>s clear that the movie</a:t>
            </a:r>
            <a:r>
              <a:rPr lang="fr-FR" dirty="0"/>
              <a:t>'</a:t>
            </a:r>
            <a:r>
              <a:rPr lang="en-US" dirty="0"/>
              <a:t>s release on Easter weekend was a big plus for the film. The movie is from Sony</a:t>
            </a:r>
            <a:r>
              <a:rPr lang="fr-FR" dirty="0"/>
              <a:t>'</a:t>
            </a:r>
            <a:r>
              <a:rPr lang="en-US" dirty="0"/>
              <a:t>s TriStar label; it opened last Wednesday and earned an impressive $28.5 million in its first five days of release. The movie is produced by pastor T. D. Jakes and directed by Randall Wallace. "Heaven Is for Real" stars  stars Greg Kinnear, Kelly Reilly, Jacob Vargas and Nancy Sorel. The movie earned an A rating by </a:t>
            </a:r>
            <a:r>
              <a:rPr lang="en-US" dirty="0" err="1"/>
              <a:t>CinemaScore</a:t>
            </a:r>
            <a:endParaRPr lang="en-US" dirty="0"/>
          </a:p>
          <a:p>
            <a:pPr>
              <a:defRPr/>
            </a:pP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ED71BF-81CB-AB42-870F-76248E4E3EE0}"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defRPr/>
            </a:pPr>
            <a:r>
              <a:rPr lang="ar-JO" b="1" dirty="0"/>
              <a:t>حضور فيلم "الجنة حقيقية" حضور حقيقي: فيلم المخرج جريج كينير عن الإيمان الذي كلف 12 مليون دولار يتفوق على فيلم "التسامي" لجوني ديب الذي بلغت تكلفته 100 مليون دولار الذي عرض في عطلة عيد الفصح نهاية الأسبوع</a:t>
            </a:r>
          </a:p>
          <a:p>
            <a:pPr algn="r" rtl="1">
              <a:defRPr/>
            </a:pPr>
            <a:r>
              <a:rPr lang="en-US" dirty="0"/>
              <a:t>http://www.kdramastars.com/articles/20087/20140421/heaven-is-for-real-movie-kinnear.htm</a:t>
            </a:r>
          </a:p>
          <a:p>
            <a:pPr>
              <a:defRPr/>
            </a:pPr>
            <a:endParaRPr lang="en-US" dirty="0">
              <a:latin typeface="+mn-lt"/>
              <a:ea typeface="+mn-ea"/>
              <a:cs typeface="+mn-cs"/>
            </a:endParaRPr>
          </a:p>
          <a:p>
            <a:pPr>
              <a:defRPr/>
            </a:pPr>
            <a:r>
              <a:rPr lang="en-US" dirty="0">
                <a:latin typeface="+mn-lt"/>
                <a:ea typeface="+mn-ea"/>
                <a:cs typeface="+mn-cs"/>
              </a:rPr>
              <a:t>"Heaven Is For Real," a faith-based movie, made big bucks this past weekend during the Easter holiday. The movie, which cost $12 million to make, earned a stellar $21.5 million from 2,417 theaters according to the Hollywood Reporter. "Heaven Is For Real" beat out Johnny Depp</a:t>
            </a:r>
            <a:r>
              <a:rPr lang="fr-FR" dirty="0">
                <a:latin typeface="+mn-lt"/>
                <a:ea typeface="+mn-ea"/>
                <a:cs typeface="+mn-cs"/>
              </a:rPr>
              <a:t>'</a:t>
            </a:r>
            <a:r>
              <a:rPr lang="en-US" dirty="0">
                <a:latin typeface="+mn-lt"/>
                <a:ea typeface="+mn-ea"/>
                <a:cs typeface="+mn-cs"/>
              </a:rPr>
              <a:t>s huge budget </a:t>
            </a:r>
            <a:r>
              <a:rPr lang="en-US" dirty="0" err="1">
                <a:latin typeface="+mn-lt"/>
                <a:ea typeface="+mn-ea"/>
                <a:cs typeface="+mn-cs"/>
              </a:rPr>
              <a:t>sci-fic</a:t>
            </a:r>
            <a:r>
              <a:rPr lang="en-US" dirty="0">
                <a:latin typeface="+mn-lt"/>
                <a:ea typeface="+mn-ea"/>
                <a:cs typeface="+mn-cs"/>
              </a:rPr>
              <a:t> movie "Transcendence," which cost $100 million to make, opened to a weak $11.5 million from 3,455 locations this past weekend.</a:t>
            </a:r>
            <a:br>
              <a:rPr lang="en-US" dirty="0"/>
            </a:br>
            <a:endParaRPr lang="en-US" dirty="0"/>
          </a:p>
          <a:p>
            <a:pPr>
              <a:defRPr/>
            </a:pPr>
            <a:r>
              <a:rPr lang="en-US" b="1" dirty="0"/>
              <a:t>Like Us on </a:t>
            </a:r>
            <a:r>
              <a:rPr lang="en-US" b="1" dirty="0">
                <a:hlinkClick r:id="rId3"/>
              </a:rPr>
              <a:t>Facebook</a:t>
            </a:r>
            <a:r>
              <a:rPr lang="en-US" b="1" dirty="0"/>
              <a:t> </a:t>
            </a:r>
          </a:p>
          <a:p>
            <a:pPr>
              <a:defRPr/>
            </a:pPr>
            <a:r>
              <a:rPr lang="en-US" dirty="0"/>
              <a:t>Meanwhile, "Captain America" continued to stay at No. 1 for its third consecutive weekend: the superhero movie grossed $26.6 million from 3,825 locations. After Easter weekend, the film hit the $200 million mark in the U.S. and $586.6 million worldwide. In second place, Fox</a:t>
            </a:r>
            <a:r>
              <a:rPr lang="fr-FR" dirty="0"/>
              <a:t>'</a:t>
            </a:r>
            <a:r>
              <a:rPr lang="en-US" dirty="0"/>
              <a:t>s animated movie "Rio 2" grossed $22.5 million at 3,975 locations in its second weekend; it rung up a total of $75.4 million.</a:t>
            </a:r>
            <a:br>
              <a:rPr lang="en-US" dirty="0"/>
            </a:br>
            <a:endParaRPr lang="en-US" dirty="0"/>
          </a:p>
          <a:p>
            <a:pPr>
              <a:defRPr/>
            </a:pPr>
            <a:r>
              <a:rPr lang="en-US" dirty="0"/>
              <a:t> </a:t>
            </a:r>
            <a:br>
              <a:rPr lang="en-US" dirty="0"/>
            </a:br>
            <a:endParaRPr lang="en-US" dirty="0"/>
          </a:p>
          <a:p>
            <a:pPr>
              <a:defRPr/>
            </a:pPr>
            <a:r>
              <a:rPr lang="en-US" dirty="0"/>
              <a:t>"Heaven Is for Real" is at third place and is another Christian film which greatly exceeded expectations. It</a:t>
            </a:r>
            <a:r>
              <a:rPr lang="fr-FR" dirty="0"/>
              <a:t>'</a:t>
            </a:r>
            <a:r>
              <a:rPr lang="en-US" dirty="0"/>
              <a:t>s clear that the movie</a:t>
            </a:r>
            <a:r>
              <a:rPr lang="fr-FR" dirty="0"/>
              <a:t>'</a:t>
            </a:r>
            <a:r>
              <a:rPr lang="en-US" dirty="0"/>
              <a:t>s release on Easter weekend was a big plus for the film. The movie is from Sony</a:t>
            </a:r>
            <a:r>
              <a:rPr lang="fr-FR" dirty="0"/>
              <a:t>'</a:t>
            </a:r>
            <a:r>
              <a:rPr lang="en-US" dirty="0"/>
              <a:t>s TriStar label; it opened last Wednesday and earned an impressive $28.5 million in its first five days of release. The movie is produced by pastor T. D. Jakes and directed by Randall Wallace. "Heaven Is for Real" stars  stars Greg Kinnear, Kelly Reilly, Jacob Vargas and Nancy Sorel. The movie earned an A rating by </a:t>
            </a:r>
            <a:r>
              <a:rPr lang="en-US" dirty="0" err="1"/>
              <a:t>CinemaScore</a:t>
            </a:r>
            <a:endParaRPr lang="en-US" dirty="0"/>
          </a:p>
          <a:p>
            <a:pPr>
              <a:defRPr/>
            </a:pP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BFD6A5-9750-D044-8DD6-10DE3993350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9986" name="Rectangle 2"/>
          <p:cNvSpPr>
            <a:spLocks noGrp="1" noRot="1" noChangeAspect="1" noChangeArrowheads="1"/>
          </p:cNvSpPr>
          <p:nvPr>
            <p:ph type="sldImg"/>
          </p:nvPr>
        </p:nvSpPr>
        <p:spPr>
          <a:solidFill>
            <a:srgbClr val="FFFFFF"/>
          </a:solidFill>
          <a:ln/>
        </p:spPr>
      </p:sp>
      <p:sp>
        <p:nvSpPr>
          <p:cNvPr id="169987"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r>
              <a:rPr lang="fr-FR" b="1" dirty="0">
                <a:ea typeface="ＭＳ Ｐゴシック" charset="0"/>
                <a:cs typeface="ＭＳ Ｐゴシック" charset="0"/>
              </a:rPr>
              <a:t>'</a:t>
            </a:r>
            <a:r>
              <a:rPr lang="en-US" b="1" dirty="0">
                <a:ea typeface="ＭＳ Ｐゴシック" charset="0"/>
                <a:cs typeface="ＭＳ Ｐゴシック" charset="0"/>
              </a:rPr>
              <a:t>My Experience in Heaven is Very Vivid</a:t>
            </a:r>
            <a:r>
              <a:rPr lang="fr-FR" b="1" dirty="0">
                <a:ea typeface="ＭＳ Ｐゴシック" charset="0"/>
                <a:cs typeface="ＭＳ Ｐゴシック" charset="0"/>
              </a:rPr>
              <a:t>'</a:t>
            </a:r>
            <a:r>
              <a:rPr lang="en-US" b="1" dirty="0">
                <a:ea typeface="ＭＳ Ｐゴシック" charset="0"/>
                <a:cs typeface="ＭＳ Ｐゴシック" charset="0"/>
              </a:rPr>
              <a:t>: New Movie Tells Story of Boy</a:t>
            </a:r>
            <a:r>
              <a:rPr lang="fr-FR" b="1" dirty="0">
                <a:ea typeface="ＭＳ Ｐゴシック" charset="0"/>
                <a:cs typeface="ＭＳ Ｐゴシック" charset="0"/>
              </a:rPr>
              <a:t>'</a:t>
            </a:r>
            <a:r>
              <a:rPr lang="en-US" b="1" dirty="0">
                <a:ea typeface="ＭＳ Ｐゴシック" charset="0"/>
                <a:cs typeface="ＭＳ Ｐゴシック" charset="0"/>
              </a:rPr>
              <a:t>s Near-Death Experience</a:t>
            </a:r>
          </a:p>
          <a:p>
            <a:r>
              <a:rPr lang="en-US" dirty="0">
                <a:ea typeface="ＭＳ Ｐゴシック" charset="0"/>
                <a:cs typeface="ＭＳ Ｐゴシック" charset="0"/>
              </a:rPr>
              <a:t>by </a:t>
            </a:r>
            <a:r>
              <a:rPr lang="en-US" dirty="0">
                <a:ea typeface="ＭＳ Ｐゴシック" charset="0"/>
                <a:cs typeface="ＭＳ Ｐゴシック" charset="0"/>
                <a:hlinkClick r:id="rId3"/>
              </a:rPr>
              <a:t>Fox News Insider</a:t>
            </a:r>
            <a:r>
              <a:rPr lang="en-US" dirty="0">
                <a:ea typeface="ＭＳ Ｐゴシック" charset="0"/>
                <a:cs typeface="ＭＳ Ｐゴシック" charset="0"/>
              </a:rPr>
              <a:t> // Apr 07 2014 // 10:17pm http://</a:t>
            </a:r>
            <a:r>
              <a:rPr lang="en-US" dirty="0" err="1">
                <a:ea typeface="ＭＳ Ｐゴシック" charset="0"/>
                <a:cs typeface="ＭＳ Ｐゴシック" charset="0"/>
              </a:rPr>
              <a:t>foxnewsinsider.com</a:t>
            </a:r>
            <a:r>
              <a:rPr lang="en-US" dirty="0">
                <a:ea typeface="ＭＳ Ｐゴシック" charset="0"/>
                <a:cs typeface="ＭＳ Ｐゴシック" charset="0"/>
              </a:rPr>
              <a:t>/2014/04/07/new-movie-heaven-real-tells-story-boys-near-death-experience</a:t>
            </a:r>
          </a:p>
          <a:p>
            <a:r>
              <a:rPr lang="en-US" dirty="0">
                <a:ea typeface="ＭＳ Ｐゴシック" charset="0"/>
                <a:cs typeface="ＭＳ Ｐゴシック" charset="0"/>
              </a:rPr>
              <a:t>As seen on </a:t>
            </a:r>
            <a:r>
              <a:rPr lang="en-US" dirty="0">
                <a:ea typeface="ＭＳ Ｐゴシック" charset="0"/>
                <a:cs typeface="ＭＳ Ｐゴシック" charset="0"/>
                <a:hlinkClick r:id="rId4"/>
              </a:rPr>
              <a:t>The Kelly File </a:t>
            </a:r>
            <a:endParaRPr lang="en-US" dirty="0">
              <a:ea typeface="ＭＳ Ｐゴシック" charset="0"/>
              <a:cs typeface="ＭＳ Ｐゴシック" charset="0"/>
            </a:endParaRPr>
          </a:p>
          <a:p>
            <a:r>
              <a:rPr lang="en-US" dirty="0">
                <a:ea typeface="ＭＳ Ｐゴシック" charset="0"/>
                <a:cs typeface="ＭＳ Ｐゴシック" charset="0"/>
              </a:rPr>
              <a:t>A new film tells the story of a 4-year-old boy</a:t>
            </a:r>
            <a:r>
              <a:rPr lang="fr-FR" dirty="0">
                <a:ea typeface="ＭＳ Ｐゴシック" charset="0"/>
                <a:cs typeface="ＭＳ Ｐゴシック" charset="0"/>
              </a:rPr>
              <a:t>'</a:t>
            </a:r>
            <a:r>
              <a:rPr lang="en-US" dirty="0">
                <a:ea typeface="ＭＳ Ｐゴシック" charset="0"/>
                <a:cs typeface="ＭＳ Ｐゴシック" charset="0"/>
              </a:rPr>
              <a:t>s near-death experience, during which he says he visited heaven. Colton </a:t>
            </a:r>
            <a:r>
              <a:rPr lang="en-US" dirty="0" err="1">
                <a:ea typeface="ＭＳ Ｐゴシック" charset="0"/>
                <a:cs typeface="ＭＳ Ｐゴシック" charset="0"/>
              </a:rPr>
              <a:t>Burpo</a:t>
            </a:r>
            <a:r>
              <a:rPr lang="en-US" dirty="0">
                <a:ea typeface="ＭＳ Ｐゴシック" charset="0"/>
                <a:cs typeface="ＭＳ Ｐゴシック" charset="0"/>
              </a:rPr>
              <a:t>, who is now 14, was on "The Kelly File" tonight with his parents, Todd and Sonja </a:t>
            </a:r>
            <a:r>
              <a:rPr lang="en-US" dirty="0" err="1">
                <a:ea typeface="ＭＳ Ｐゴシック" charset="0"/>
                <a:cs typeface="ＭＳ Ｐゴシック" charset="0"/>
              </a:rPr>
              <a:t>Burpo</a:t>
            </a:r>
            <a:r>
              <a:rPr lang="en-US" dirty="0">
                <a:ea typeface="ＭＳ Ｐゴシック" charset="0"/>
                <a:cs typeface="ＭＳ Ｐゴシック" charset="0"/>
              </a:rPr>
              <a:t>.</a:t>
            </a:r>
          </a:p>
          <a:p>
            <a:r>
              <a:rPr lang="en-US" dirty="0">
                <a:ea typeface="ＭＳ Ｐゴシック" charset="0"/>
                <a:cs typeface="ＭＳ Ｐゴシック" charset="0"/>
              </a:rPr>
              <a:t>When Colton was 4, his appendix burst, and during that time, he says he visited heaven.</a:t>
            </a:r>
          </a:p>
          <a:p>
            <a:r>
              <a:rPr lang="en-US" dirty="0">
                <a:ea typeface="ＭＳ Ｐゴシック" charset="0"/>
                <a:cs typeface="ＭＳ Ｐゴシック" charset="0"/>
              </a:rPr>
              <a:t>Though 10 years have passed, Colton said, "My experience in heaven is very vivid." He said he even met a sister that his parents had lost in a miscarriage.</a:t>
            </a:r>
          </a:p>
          <a:p>
            <a:r>
              <a:rPr lang="en-US" dirty="0">
                <a:ea typeface="ＭＳ Ｐゴシック" charset="0"/>
                <a:cs typeface="ＭＳ Ｐゴシック" charset="0"/>
              </a:rPr>
              <a:t>Todd said he knew what his son was saying was real when Colton was able to detail what Todd was doing while the little boy was in surgery.</a:t>
            </a:r>
          </a:p>
          <a:p>
            <a:r>
              <a:rPr lang="en-US" dirty="0">
                <a:ea typeface="ＭＳ Ｐゴシック" charset="0"/>
                <a:cs typeface="ＭＳ Ｐゴシック" charset="0"/>
              </a:rPr>
              <a:t>The film, "Heaven Is For Real," is based on the hit book, which sold 8 million copies. It comes to theaters on April 16.</a:t>
            </a:r>
          </a:p>
          <a:p>
            <a:r>
              <a:rPr lang="en-US" dirty="0">
                <a:ea typeface="ＭＳ Ｐゴシック" charset="0"/>
                <a:cs typeface="ＭＳ Ｐゴシック" charset="0"/>
              </a:rPr>
              <a:t>Watch the </a:t>
            </a:r>
            <a:r>
              <a:rPr lang="en-US" dirty="0" err="1">
                <a:ea typeface="ＭＳ Ｐゴシック" charset="0"/>
                <a:cs typeface="ＭＳ Ｐゴシック" charset="0"/>
              </a:rPr>
              <a:t>Burpo</a:t>
            </a:r>
            <a:r>
              <a:rPr lang="en-US" dirty="0">
                <a:ea typeface="ＭＳ Ｐゴシック" charset="0"/>
                <a:cs typeface="ＭＳ Ｐゴシック" charset="0"/>
              </a:rPr>
              <a:t> family</a:t>
            </a:r>
            <a:r>
              <a:rPr lang="fr-FR" dirty="0">
                <a:ea typeface="ＭＳ Ｐゴシック" charset="0"/>
                <a:cs typeface="ＭＳ Ｐゴシック" charset="0"/>
              </a:rPr>
              <a:t>'</a:t>
            </a:r>
            <a:r>
              <a:rPr lang="en-US" dirty="0">
                <a:ea typeface="ＭＳ Ｐゴシック" charset="0"/>
                <a:cs typeface="ＭＳ Ｐゴシック" charset="0"/>
              </a:rPr>
              <a:t>s interview above.</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554F615-5DC6-3B4D-A03F-4278BBAC04A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00113" rtl="0" eaLnBrk="0" fontAlgn="base" latinLnBrk="0" hangingPunct="0">
              <a:lnSpc>
                <a:spcPct val="100000"/>
              </a:lnSpc>
              <a:spcBef>
                <a:spcPct val="0"/>
              </a:spcBef>
              <a:spcAft>
                <a:spcPct val="0"/>
              </a:spcAft>
              <a:buClrTx/>
              <a:buSzTx/>
              <a:buFontTx/>
              <a:buNone/>
              <a:tabLst/>
              <a:defRPr/>
            </a:pPr>
            <a:fld id="{FEC95C1E-6B93-FC4A-BA9C-B30106CAE964}"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00113" rtl="0" eaLnBrk="0" fontAlgn="base" latinLnBrk="0" hangingPunct="0">
                <a:lnSpc>
                  <a:spcPct val="100000"/>
                </a:lnSpc>
                <a:spcBef>
                  <a:spcPct val="0"/>
                </a:spcBef>
                <a:spcAft>
                  <a:spcPct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0" name="Rectangle 2"/>
          <p:cNvSpPr>
            <a:spLocks noGrp="1" noRot="1" noChangeAspect="1" noChangeArrowheads="1"/>
          </p:cNvSpPr>
          <p:nvPr>
            <p:ph type="sldImg"/>
          </p:nvPr>
        </p:nvSpPr>
        <p:spPr>
          <a:xfrm>
            <a:off x="1104900" y="676275"/>
            <a:ext cx="4603750" cy="3452813"/>
          </a:xfrm>
          <a:solidFill>
            <a:srgbClr val="FFFFFF"/>
          </a:solidFill>
          <a:ln/>
        </p:spPr>
      </p:sp>
      <p:sp>
        <p:nvSpPr>
          <p:cNvPr id="15053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r>
              <a:rPr lang="en-US" dirty="0">
                <a:latin typeface="Times New Roman" charset="0"/>
                <a:ea typeface="ＭＳ Ｐゴシック" charset="0"/>
                <a:cs typeface="ＭＳ Ｐゴシック" charset="0"/>
              </a:rPr>
              <a:t>God the Spirit invites you.</a:t>
            </a:r>
          </a:p>
          <a:p>
            <a:r>
              <a:rPr lang="en-US" dirty="0">
                <a:latin typeface="Times New Roman" charset="0"/>
                <a:ea typeface="ＭＳ Ｐゴシック" charset="0"/>
                <a:cs typeface="ＭＳ Ｐゴシック" charset="0"/>
              </a:rPr>
              <a:t>The Church</a:t>
            </a:r>
            <a:r>
              <a:rPr lang="en-US" baseline="0" dirty="0">
                <a:latin typeface="Times New Roman" charset="0"/>
                <a:ea typeface="ＭＳ Ｐゴシック" charset="0"/>
                <a:cs typeface="ＭＳ Ｐゴシック" charset="0"/>
              </a:rPr>
              <a:t> invites you.</a:t>
            </a:r>
          </a:p>
          <a:p>
            <a:r>
              <a:rPr lang="en-US" baseline="0" dirty="0">
                <a:latin typeface="Times New Roman" charset="0"/>
                <a:ea typeface="ＭＳ Ｐゴシック" charset="0"/>
                <a:cs typeface="ＭＳ Ｐゴシック" charset="0"/>
              </a:rPr>
              <a:t>Anyone who hears this also invites you.</a:t>
            </a:r>
          </a:p>
          <a:p>
            <a:r>
              <a:rPr lang="en-US" baseline="0" dirty="0">
                <a:latin typeface="Times New Roman" charset="0"/>
                <a:ea typeface="ＭＳ Ｐゴシック" charset="0"/>
                <a:cs typeface="ＭＳ Ｐゴシック" charset="0"/>
              </a:rPr>
              <a:t>Invites you to what?</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Every</a:t>
            </a:r>
            <a:r>
              <a:rPr lang="en-US" baseline="0" dirty="0">
                <a:latin typeface="Times New Roman" charset="0"/>
                <a:ea typeface="ＭＳ Ｐゴシック" charset="0"/>
                <a:cs typeface="ＭＳ Ｐゴシック" charset="0"/>
              </a:rPr>
              <a:t> one of us is invited to believe in Jesus Christ under the image of freely drinking from water that grants eternal life.</a:t>
            </a:r>
          </a:p>
          <a:p>
            <a:r>
              <a:rPr lang="en-US" baseline="0" dirty="0">
                <a:latin typeface="Times New Roman" charset="0"/>
                <a:ea typeface="ＭＳ Ｐゴシック" charset="0"/>
                <a:cs typeface="ＭＳ Ｐゴシック" charset="0"/>
              </a:rPr>
              <a:t>Do you want eternal life?  Then come in belief.</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2598208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0BB1289-B920-934E-B242-8238BDBBAF3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6130" name="Rectangle 2"/>
          <p:cNvSpPr>
            <a:spLocks noGrp="1" noRot="1" noChangeAspect="1" noChangeArrowheads="1"/>
          </p:cNvSpPr>
          <p:nvPr>
            <p:ph type="sldImg"/>
          </p:nvPr>
        </p:nvSpPr>
        <p:spPr>
          <a:solidFill>
            <a:srgbClr val="FFFFFF"/>
          </a:solidFill>
          <a:ln/>
        </p:spPr>
      </p:sp>
      <p:sp>
        <p:nvSpPr>
          <p:cNvPr id="17613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Paul already had a private "Rapture" to the “third heaven” in 2 Corinthians 12:2, 4</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99457597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7658F3-DF7A-0843-948F-3C8975397A4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8178" name="Rectangle 2"/>
          <p:cNvSpPr>
            <a:spLocks noGrp="1" noRot="1" noChangeAspect="1" noChangeArrowheads="1"/>
          </p:cNvSpPr>
          <p:nvPr>
            <p:ph type="sldImg"/>
          </p:nvPr>
        </p:nvSpPr>
        <p:spPr>
          <a:solidFill>
            <a:srgbClr val="FFFFFF"/>
          </a:solidFill>
          <a:ln/>
        </p:spPr>
      </p:sp>
      <p:sp>
        <p:nvSpPr>
          <p:cNvPr id="178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kumimoji="1" lang="en-US" dirty="0">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2EF8870-0D80-EB46-A624-35084CC4C115}" type="slidenum">
              <a:rPr lang="en-US" smtClean="0"/>
              <a:pPr/>
              <a:t>23</a:t>
            </a:fld>
            <a:endParaRPr lang="en-US"/>
          </a:p>
        </p:txBody>
      </p:sp>
    </p:spTree>
    <p:extLst>
      <p:ext uri="{BB962C8B-B14F-4D97-AF65-F5344CB8AC3E}">
        <p14:creationId xmlns:p14="http://schemas.microsoft.com/office/powerpoint/2010/main" val="38043430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8D7E7D-1D89-B545-9628-AAAD4508C39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80226" name="Rectangle 2"/>
          <p:cNvSpPr>
            <a:spLocks noGrp="1" noRot="1" noChangeAspect="1" noChangeArrowheads="1"/>
          </p:cNvSpPr>
          <p:nvPr>
            <p:ph type="sldImg"/>
          </p:nvPr>
        </p:nvSpPr>
        <p:spPr>
          <a:solidFill>
            <a:srgbClr val="FFFFFF"/>
          </a:solidFill>
          <a:ln/>
        </p:spPr>
      </p:sp>
      <p:sp>
        <p:nvSpPr>
          <p:cNvPr id="180227" name="Rectangle 3"/>
          <p:cNvSpPr>
            <a:spLocks noGrp="1" noChangeArrowheads="1"/>
          </p:cNvSpPr>
          <p:nvPr>
            <p:ph type="body" idx="1"/>
          </p:nvPr>
        </p:nvSpPr>
        <p:spPr>
          <a:solidFill>
            <a:srgbClr val="FFFFFF"/>
          </a:solidFill>
          <a:ln>
            <a:solidFill>
              <a:srgbClr val="000000"/>
            </a:solidFill>
          </a:ln>
        </p:spPr>
        <p:txBody>
          <a:bodyPr/>
          <a:lstStyle/>
          <a:p>
            <a:pPr algn="r" rtl="1" eaLnBrk="1" hangingPunct="1"/>
            <a:r>
              <a:rPr lang="ar-JO" dirty="0">
                <a:ea typeface="ＭＳ Ｐゴシック" charset="0"/>
                <a:cs typeface="ＭＳ Ｐゴシック" charset="0"/>
              </a:rPr>
              <a:t>تحتوي الاصحاحات الثلاثة الأولى من الكتاب المقدس على العديد من أوجه الشبه مع الاصحاحات الثلاثة الأخيرة.</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442822532"/>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015330-58B2-FA4A-9B2A-146D76F809B6}"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227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03E8E46-2A80-0C40-92AC-CDBF0B639B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28352EC-4CD0-CE46-AF0F-50726E7DFC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2498" name="Rectangle 2"/>
          <p:cNvSpPr>
            <a:spLocks noGrp="1" noRot="1" noChangeAspect="1" noChangeArrowheads="1"/>
          </p:cNvSpPr>
          <p:nvPr>
            <p:ph type="sldImg"/>
          </p:nvPr>
        </p:nvSpPr>
        <p:spPr>
          <a:xfrm>
            <a:off x="1130300" y="674688"/>
            <a:ext cx="4597400" cy="3448050"/>
          </a:xfrm>
          <a:solidFill>
            <a:srgbClr val="FFFFFF"/>
          </a:solidFill>
          <a:ln/>
        </p:spPr>
      </p:sp>
      <p:sp>
        <p:nvSpPr>
          <p:cNvPr id="183299" name="Rectangle 3"/>
          <p:cNvSpPr>
            <a:spLocks noGrp="1" noChangeArrowheads="1"/>
          </p:cNvSpPr>
          <p:nvPr>
            <p:ph type="body" idx="1"/>
          </p:nvPr>
        </p:nvSpPr>
        <p:spPr>
          <a:xfrm>
            <a:off x="914400" y="4346575"/>
            <a:ext cx="5029200" cy="4122738"/>
          </a:xfrm>
          <a:solidFill>
            <a:srgbClr val="FFFFFF"/>
          </a:solidFill>
          <a:ln>
            <a:solidFill>
              <a:srgbClr val="000000"/>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ltLang="zh-CN" dirty="0">
                <a:latin typeface="Times New Roman" charset="0"/>
                <a:ea typeface="ＭＳ Ｐゴシック" charset="0"/>
                <a:cs typeface="ＭＳ Ｐゴシック" charset="0"/>
              </a:rPr>
              <a:t>There is no accident or evolution of trial-and-error in Genesis 1—God carefully made everything by his choice. As expected, he formed the world for three days before he filled it.</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altLang="zh-CN"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altLang="zh-CN" dirty="0">
                <a:latin typeface="Times New Roman" charset="0"/>
                <a:ea typeface="ＭＳ Ｐゴシック" charset="0"/>
                <a:cs typeface="ＭＳ Ｐゴシック" charset="0"/>
              </a:rPr>
              <a:t>————————</a:t>
            </a:r>
          </a:p>
          <a:p>
            <a:pPr marL="0" marR="0" lvl="0" indent="0" algn="l" defTabSz="457200" rtl="0" eaLnBrk="1" fontAlgn="auto" latinLnBrk="0" hangingPunct="1">
              <a:lnSpc>
                <a:spcPct val="100000"/>
              </a:lnSpc>
              <a:spcBef>
                <a:spcPts val="0"/>
              </a:spcBef>
              <a:spcAft>
                <a:spcPts val="0"/>
              </a:spcAft>
              <a:buClrTx/>
              <a:buSzTx/>
              <a:buFontTx/>
              <a:buNone/>
              <a:tabLst/>
              <a:defRPr/>
            </a:pPr>
            <a:r>
              <a:rPr lang="en-US" altLang="zh-CN" dirty="0">
                <a:latin typeface="Times New Roman" charset="0"/>
                <a:ea typeface="ＭＳ Ｐゴシック" charset="0"/>
                <a:cs typeface="ＭＳ Ｐゴシック" charset="0"/>
              </a:rPr>
              <a:t>OS_01-Gen1-3-slide 62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altLang="zh-CN">
                <a:latin typeface="Times New Roman" charset="0"/>
                <a:ea typeface="ＭＳ Ｐゴシック" charset="0"/>
                <a:cs typeface="ＭＳ Ｐゴシック" charset="0"/>
              </a:rPr>
              <a:t>NS-22-Rev20-22-slide 177</a:t>
            </a:r>
            <a:endParaRPr lang="zh-CN" altLang="en-US" dirty="0">
              <a:latin typeface="Times New Roman" charset="0"/>
              <a:ea typeface="ＭＳ Ｐゴシック" charset="0"/>
              <a:cs typeface="ＭＳ Ｐゴシック" charset="0"/>
            </a:endParaRPr>
          </a:p>
          <a:p>
            <a:pPr eaLnBrk="1" hangingPunct="1"/>
            <a:endParaRPr lang="en-US" dirty="0">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8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08E76C-0821-BE46-A8CE-F2A4EDA3637C}"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48258" name="Rectangle 2"/>
          <p:cNvSpPr>
            <a:spLocks noGrp="1" noRot="1" noChangeAspect="1" noChangeArrowheads="1"/>
          </p:cNvSpPr>
          <p:nvPr>
            <p:ph type="sldImg"/>
          </p:nvPr>
        </p:nvSpPr>
        <p:spPr>
          <a:xfrm>
            <a:off x="1131888" y="703263"/>
            <a:ext cx="4586287" cy="3440112"/>
          </a:xfrm>
          <a:solidFill>
            <a:srgbClr val="FFFFFF"/>
          </a:solidFill>
          <a:ln/>
        </p:spPr>
      </p:sp>
      <p:sp>
        <p:nvSpPr>
          <p:cNvPr id="1248259"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0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6778EE-0706-204C-AC99-DD1F6C21E05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50306" name="Rectangle 2"/>
          <p:cNvSpPr>
            <a:spLocks noGrp="1" noRot="1" noChangeAspect="1" noChangeArrowheads="1"/>
          </p:cNvSpPr>
          <p:nvPr>
            <p:ph type="sldImg"/>
          </p:nvPr>
        </p:nvSpPr>
        <p:spPr>
          <a:xfrm>
            <a:off x="1131888" y="703263"/>
            <a:ext cx="4586287" cy="3440112"/>
          </a:xfrm>
          <a:solidFill>
            <a:srgbClr val="FFFFFF"/>
          </a:solidFill>
          <a:ln/>
        </p:spPr>
      </p:sp>
      <p:sp>
        <p:nvSpPr>
          <p:cNvPr id="1250307"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2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B8AAFB8-529F-FA4A-892F-B38F961356FE}"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52354" name="Rectangle 2"/>
          <p:cNvSpPr>
            <a:spLocks noGrp="1" noRot="1" noChangeAspect="1" noChangeArrowheads="1"/>
          </p:cNvSpPr>
          <p:nvPr>
            <p:ph type="sldImg"/>
          </p:nvPr>
        </p:nvSpPr>
        <p:spPr>
          <a:xfrm>
            <a:off x="1131888" y="703263"/>
            <a:ext cx="4586287" cy="3440112"/>
          </a:xfrm>
          <a:solidFill>
            <a:srgbClr val="FFFFFF"/>
          </a:solidFill>
          <a:ln/>
        </p:spPr>
      </p:sp>
      <p:sp>
        <p:nvSpPr>
          <p:cNvPr id="1252355"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44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48C36B-29F6-DD42-9CDE-5F61C14327FB}"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54402" name="Rectangle 2"/>
          <p:cNvSpPr>
            <a:spLocks noGrp="1" noRot="1" noChangeAspect="1" noChangeArrowheads="1"/>
          </p:cNvSpPr>
          <p:nvPr>
            <p:ph type="sldImg"/>
          </p:nvPr>
        </p:nvSpPr>
        <p:spPr>
          <a:xfrm>
            <a:off x="1131888" y="703263"/>
            <a:ext cx="4586287" cy="3440112"/>
          </a:xfrm>
          <a:solidFill>
            <a:srgbClr val="FFFFFF"/>
          </a:solidFill>
          <a:ln/>
        </p:spPr>
      </p:sp>
      <p:sp>
        <p:nvSpPr>
          <p:cNvPr id="1254403"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37DB6E4-96D5-5E4E-BD90-5BEC1EC731B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6114" name="Rectangle 2"/>
          <p:cNvSpPr>
            <a:spLocks noGrp="1" noRot="1" noChangeAspect="1" noChangeArrowheads="1"/>
          </p:cNvSpPr>
          <p:nvPr>
            <p:ph type="sldImg"/>
          </p:nvPr>
        </p:nvSpPr>
        <p:spPr>
          <a:xfrm>
            <a:off x="1131888" y="703263"/>
            <a:ext cx="4586287" cy="3440112"/>
          </a:xfrm>
          <a:solidFill>
            <a:srgbClr val="FFFFFF"/>
          </a:solidFill>
          <a:ln/>
        </p:spPr>
      </p:sp>
      <p:sp>
        <p:nvSpPr>
          <p:cNvPr id="244739" name="Rectangle 3"/>
          <p:cNvSpPr>
            <a:spLocks noGrp="1" noChangeArrowheads="1"/>
          </p:cNvSpPr>
          <p:nvPr>
            <p:ph type="body" idx="1"/>
          </p:nvPr>
        </p:nvSpPr>
        <p:spPr>
          <a:xfrm>
            <a:off x="923925" y="4352925"/>
            <a:ext cx="5000625" cy="4075113"/>
          </a:xfrm>
          <a:solidFill>
            <a:srgbClr val="FFFFFF"/>
          </a:solidFill>
          <a:ln>
            <a:solidFill>
              <a:srgbClr val="000000"/>
            </a:solidFill>
            <a:miter lim="800000"/>
            <a:headEnd/>
            <a:tailEnd/>
          </a:ln>
        </p:spPr>
        <p:txBody>
          <a:bodyPr/>
          <a:lstStyle/>
          <a:p>
            <a:pPr eaLnBrk="1" hangingPunct="1">
              <a:spcBef>
                <a:spcPct val="0"/>
              </a:spcBef>
            </a:pPr>
            <a:endParaRPr lang="en-US" sz="2400">
              <a:latin typeface="Arial"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0AB2900-F276-B245-AFA5-C5DFC17F977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8162" name="Rectangle 2"/>
          <p:cNvSpPr>
            <a:spLocks noGrp="1" noRot="1" noChangeAspect="1" noChangeArrowheads="1"/>
          </p:cNvSpPr>
          <p:nvPr>
            <p:ph type="sldImg"/>
          </p:nvPr>
        </p:nvSpPr>
        <p:spPr>
          <a:xfrm>
            <a:off x="1131888" y="703263"/>
            <a:ext cx="4586287" cy="3440112"/>
          </a:xfrm>
          <a:solidFill>
            <a:srgbClr val="FFFFFF"/>
          </a:solidFill>
          <a:ln/>
        </p:spPr>
      </p:sp>
      <p:sp>
        <p:nvSpPr>
          <p:cNvPr id="246787" name="Rectangle 3"/>
          <p:cNvSpPr>
            <a:spLocks noGrp="1" noChangeArrowheads="1"/>
          </p:cNvSpPr>
          <p:nvPr>
            <p:ph type="body" idx="1"/>
          </p:nvPr>
        </p:nvSpPr>
        <p:spPr>
          <a:xfrm>
            <a:off x="923925" y="4352925"/>
            <a:ext cx="5000625" cy="4075113"/>
          </a:xfrm>
          <a:solidFill>
            <a:srgbClr val="FFFFFF"/>
          </a:solidFill>
          <a:ln>
            <a:solidFill>
              <a:srgbClr val="000000"/>
            </a:solidFill>
            <a:miter lim="800000"/>
            <a:headEnd/>
            <a:tailEnd/>
          </a:ln>
        </p:spPr>
        <p:txBody>
          <a:bodyPr/>
          <a:lstStyle/>
          <a:p>
            <a:pPr eaLnBrk="1" hangingPunct="1">
              <a:spcBef>
                <a:spcPct val="0"/>
              </a:spcBef>
            </a:pPr>
            <a:endParaRPr lang="en-US" sz="2400">
              <a:latin typeface="Arial"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16614B5-E5F8-1B4D-96F7-649BA9BEA83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2"/>
          <p:cNvSpPr>
            <a:spLocks noGrp="1" noRot="1" noChangeAspect="1" noChangeArrowheads="1"/>
          </p:cNvSpPr>
          <p:nvPr>
            <p:ph type="sldImg"/>
          </p:nvPr>
        </p:nvSpPr>
        <p:spPr>
          <a:xfrm>
            <a:off x="1131888" y="703263"/>
            <a:ext cx="4586287" cy="3440112"/>
          </a:xfrm>
          <a:solidFill>
            <a:srgbClr val="FFFFFF"/>
          </a:solidFill>
          <a:ln/>
        </p:spPr>
      </p:sp>
      <p:sp>
        <p:nvSpPr>
          <p:cNvPr id="248835" name="Rectangle 3"/>
          <p:cNvSpPr>
            <a:spLocks noGrp="1" noChangeArrowheads="1"/>
          </p:cNvSpPr>
          <p:nvPr>
            <p:ph type="body" idx="1"/>
          </p:nvPr>
        </p:nvSpPr>
        <p:spPr>
          <a:xfrm>
            <a:off x="923925" y="4352925"/>
            <a:ext cx="5000625" cy="4075113"/>
          </a:xfrm>
          <a:solidFill>
            <a:srgbClr val="FFFFFF"/>
          </a:solidFill>
          <a:ln>
            <a:solidFill>
              <a:srgbClr val="000000"/>
            </a:solidFill>
            <a:miter lim="800000"/>
            <a:headEnd/>
            <a:tailEnd/>
          </a:ln>
        </p:spPr>
        <p:txBody>
          <a:bodyPr/>
          <a:lstStyle/>
          <a:p>
            <a:pPr eaLnBrk="1" hangingPunct="1">
              <a:spcBef>
                <a:spcPct val="0"/>
              </a:spcBef>
            </a:pPr>
            <a:endParaRPr lang="en-US" sz="2400">
              <a:latin typeface="Arial"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61" name="Rectangle 2"/>
          <p:cNvSpPr>
            <a:spLocks noGrp="1" noRot="1" noChangeAspect="1" noChangeArrowheads="1" noTextEdit="1"/>
          </p:cNvSpPr>
          <p:nvPr>
            <p:ph type="sldImg"/>
          </p:nvPr>
        </p:nvSpPr>
        <p:spPr>
          <a:ln/>
        </p:spPr>
      </p:sp>
      <p:sp>
        <p:nvSpPr>
          <p:cNvPr id="1116162" name="Rectangle 3"/>
          <p:cNvSpPr>
            <a:spLocks noGrp="1" noChangeArrowheads="1"/>
          </p:cNvSpPr>
          <p:nvPr>
            <p:ph type="body" idx="1"/>
          </p:nvPr>
        </p:nvSpPr>
        <p:spPr>
          <a:xfrm>
            <a:off x="914400" y="4343400"/>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algn="r" rtl="1"/>
            <a:r>
              <a:rPr lang="ar-EG" dirty="0">
                <a:latin typeface="Arial"/>
                <a:ea typeface="ＭＳ Ｐゴシック" charset="0"/>
                <a:cs typeface="Arial"/>
              </a:rPr>
              <a:t>أيضا لوقا 22: 3 (دخل الشيطان في يهوذا) ، 1 تسالونيكي 2: 18 ("أردنا كثيرًا أن نأتي إليكم ، وأنا ، بولس ، حاولنا مرارًا وتكرارًا ، لكن الشيطان منعنا")</a:t>
            </a:r>
            <a:endParaRPr lang="en-US" dirty="0">
              <a:latin typeface="Arial"/>
              <a:ea typeface="ＭＳ Ｐゴシック" charset="0"/>
              <a:cs typeface="Arial"/>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7684DD8-D82A-5C4F-8A30-BD4D8B14382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2258" name="Rectangle 2"/>
          <p:cNvSpPr>
            <a:spLocks noGrp="1" noRot="1" noChangeAspect="1" noChangeArrowheads="1"/>
          </p:cNvSpPr>
          <p:nvPr>
            <p:ph type="sldImg"/>
          </p:nvPr>
        </p:nvSpPr>
        <p:spPr>
          <a:xfrm>
            <a:off x="1131888" y="703263"/>
            <a:ext cx="4586287" cy="3440112"/>
          </a:xfrm>
          <a:solidFill>
            <a:srgbClr val="FFFFFF"/>
          </a:solidFill>
          <a:ln/>
        </p:spPr>
      </p:sp>
      <p:sp>
        <p:nvSpPr>
          <p:cNvPr id="250883" name="Rectangle 3"/>
          <p:cNvSpPr>
            <a:spLocks noGrp="1" noChangeArrowheads="1"/>
          </p:cNvSpPr>
          <p:nvPr>
            <p:ph type="body" idx="1"/>
          </p:nvPr>
        </p:nvSpPr>
        <p:spPr>
          <a:xfrm>
            <a:off x="923925" y="4352925"/>
            <a:ext cx="5000625" cy="4075113"/>
          </a:xfrm>
          <a:solidFill>
            <a:srgbClr val="FFFFFF"/>
          </a:solidFill>
          <a:ln>
            <a:solidFill>
              <a:srgbClr val="000000"/>
            </a:solidFill>
            <a:miter lim="800000"/>
            <a:headEnd/>
            <a:tailEnd/>
          </a:ln>
        </p:spPr>
        <p:txBody>
          <a:bodyPr/>
          <a:lstStyle/>
          <a:p>
            <a:pPr eaLnBrk="1" hangingPunct="1">
              <a:spcBef>
                <a:spcPct val="0"/>
              </a:spcBef>
            </a:pPr>
            <a:endParaRPr lang="en-US" sz="2400">
              <a:latin typeface="Arial"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2"/>
          <p:cNvSpPr>
            <a:spLocks noGrp="1" noRot="1" noChangeAspect="1" noChangeArrowheads="1" noTextEdit="1"/>
          </p:cNvSpPr>
          <p:nvPr>
            <p:ph type="sldImg"/>
          </p:nvPr>
        </p:nvSpPr>
        <p:spPr>
          <a:xfrm>
            <a:off x="1150938" y="692150"/>
            <a:ext cx="4556125" cy="3416300"/>
          </a:xfrm>
          <a:ln/>
        </p:spPr>
      </p:sp>
      <p:sp>
        <p:nvSpPr>
          <p:cNvPr id="332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altLang="en-US" dirty="0">
                <a:latin typeface="Arial" pitchFamily="34" charset="0"/>
                <a:ea typeface="ＭＳ Ｐゴシック" pitchFamily="34" charset="-128"/>
              </a:rPr>
              <a:t>The Kingdom theme goes from the first to the last chapters of the Bible.</a:t>
            </a:r>
          </a:p>
          <a:p>
            <a:r>
              <a:rPr lang="en-US" altLang="en-US" dirty="0">
                <a:latin typeface="Arial" pitchFamily="34" charset="0"/>
                <a:ea typeface="ＭＳ Ｐゴシック" pitchFamily="34" charset="-128"/>
              </a:rPr>
              <a:t>• God created us to rule creation </a:t>
            </a:r>
          </a:p>
          <a:p>
            <a:r>
              <a:rPr lang="en-US" altLang="en-US" dirty="0">
                <a:latin typeface="Arial" pitchFamily="34" charset="0"/>
                <a:ea typeface="ＭＳ Ｐゴシック" pitchFamily="34" charset="-128"/>
              </a:rPr>
              <a:t>• and we will do that even in the new Jerusalem!</a:t>
            </a:r>
          </a:p>
          <a:p>
            <a:r>
              <a:rPr lang="en-US" altLang="en-US" dirty="0">
                <a:latin typeface="Arial" pitchFamily="34" charset="0"/>
                <a:ea typeface="ＭＳ Ｐゴシック" pitchFamily="34" charset="-128"/>
              </a:rPr>
              <a:t>• This means that the overall theme of the Bible is that God shares his rule with 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dirty="0">
                <a:latin typeface="Arial" pitchFamily="34" charset="0"/>
                <a:ea typeface="ＭＳ Ｐゴシック" pitchFamily="34" charset="-128"/>
              </a:rPr>
              <a:t>• Then God's command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dirty="0">
                <a:latin typeface="Arial" pitchFamily="34" charset="0"/>
                <a:ea typeface="ＭＳ Ｐゴシック" pitchFamily="34" charset="-128"/>
              </a:rPr>
              <a:t>• will finally be fulfilled.</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dirty="0">
                <a:latin typeface="Arial" pitchFamily="34" charset="0"/>
                <a:ea typeface="ＭＳ Ｐゴシック" pitchFamily="34" charset="-128"/>
              </a:rPr>
              <a:t>• And the covenants will be his vehicle to accomplish this rule.</a:t>
            </a:r>
          </a:p>
          <a:p>
            <a:pPr eaLnBrk="1" hangingPunct="1"/>
            <a:r>
              <a:rPr lang="en-US" sz="1200" kern="1200" dirty="0">
                <a:solidFill>
                  <a:schemeClr val="tx1"/>
                </a:solidFill>
                <a:effectLst/>
                <a:latin typeface="+mn-lt"/>
                <a:ea typeface="+mn-ea"/>
                <a:cs typeface="+mn-cs"/>
              </a:rPr>
              <a:t>God chose believers like us to rule the world!</a:t>
            </a:r>
          </a:p>
          <a:p>
            <a:pPr eaLnBrk="1" hangingPunct="1"/>
            <a:r>
              <a:rPr lang="en-US" dirty="0">
                <a:latin typeface="Times New Roman" charset="0"/>
                <a:ea typeface="ＭＳ Ｐゴシック" charset="0"/>
                <a:cs typeface="ＭＳ Ｐゴシック" charset="0"/>
              </a:rPr>
              <a:t>Throughout Scripture, we see the Kingdom of God as the primary theme from the first to the last chapter. But we also see God establishing covenants, or promises, alongside his kingdom rule to enable us to see our eventual rule with him accomplished.</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Common-150</a:t>
            </a:r>
          </a:p>
          <a:p>
            <a:pPr eaLnBrk="1" hangingPunct="1"/>
            <a:r>
              <a:rPr lang="en-US" altLang="zh-CN" b="0" dirty="0">
                <a:latin typeface="Arial" charset="0"/>
                <a:ea typeface="SimSun" charset="0"/>
                <a:cs typeface="SimSun" charset="0"/>
              </a:rPr>
              <a:t>BT-01-OT Biblical Theology-24</a:t>
            </a:r>
            <a:endParaRPr lang="en-US" dirty="0">
              <a:latin typeface="Times New Roman" charset="0"/>
              <a:ea typeface="ＭＳ Ｐゴシック" charset="0"/>
              <a:cs typeface="ＭＳ Ｐゴシック" charset="0"/>
            </a:endParaRPr>
          </a:p>
          <a:p>
            <a:r>
              <a:rPr lang="en-US" altLang="zh-CN" b="0" dirty="0">
                <a:latin typeface="Arial" panose="020B0604020202020204" pitchFamily="34" charset="0"/>
                <a:ea typeface="ＭＳ Ｐゴシック" charset="0"/>
                <a:cs typeface="Arial" panose="020B0604020202020204" pitchFamily="34" charset="0"/>
              </a:rPr>
              <a:t>OS-00-Intro-102</a:t>
            </a:r>
            <a:endParaRPr lang="en-US" b="0" dirty="0">
              <a:latin typeface="Arial"/>
              <a:ea typeface="ＭＳ Ｐゴシック" charset="0"/>
              <a:cs typeface="Arial"/>
            </a:endParaRPr>
          </a:p>
          <a:p>
            <a:r>
              <a:rPr lang="en-US" dirty="0">
                <a:latin typeface="Times New Roman" charset="0"/>
                <a:ea typeface="ＭＳ Ｐゴシック" charset="0"/>
                <a:cs typeface="ＭＳ Ｐゴシック" charset="0"/>
              </a:rPr>
              <a:t>OS-01-Gen1-3-slide 100</a:t>
            </a:r>
            <a:endParaRPr lang="en-US" altLang="zh-CN" b="0" dirty="0">
              <a:latin typeface="Arial" panose="020B0604020202020204" pitchFamily="34" charset="0"/>
              <a:ea typeface="ＭＳ Ｐゴシック" charset="0"/>
              <a:cs typeface="Arial" panose="020B0604020202020204" pitchFamily="34" charset="0"/>
            </a:endParaRPr>
          </a:p>
          <a:p>
            <a:r>
              <a:rPr lang="en-US" altLang="zh-CN" b="0" dirty="0">
                <a:latin typeface="Arial" panose="020B0604020202020204" pitchFamily="34" charset="0"/>
                <a:ea typeface="ＭＳ Ｐゴシック" charset="0"/>
                <a:cs typeface="Arial" panose="020B0604020202020204" pitchFamily="34" charset="0"/>
              </a:rPr>
              <a:t>OS-23-Isaiah_60-66/Slide 102</a:t>
            </a:r>
          </a:p>
          <a:p>
            <a:r>
              <a:rPr lang="en-US" b="0" dirty="0">
                <a:latin typeface="Arial" panose="020B0604020202020204" pitchFamily="34" charset="0"/>
                <a:ea typeface="ＭＳ Ｐゴシック" charset="0"/>
                <a:cs typeface="Arial" panose="020B0604020202020204" pitchFamily="34" charset="0"/>
              </a:rPr>
              <a:t>NS-05-Acts1-2-slide 45</a:t>
            </a:r>
          </a:p>
          <a:p>
            <a:r>
              <a:rPr lang="en-US" b="0" dirty="0">
                <a:latin typeface="Arial" panose="020B0604020202020204" pitchFamily="34" charset="0"/>
                <a:ea typeface="ＭＳ Ｐゴシック" charset="0"/>
                <a:cs typeface="Arial" panose="020B0604020202020204" pitchFamily="34" charset="0"/>
              </a:rPr>
              <a:t>NS-22-Rev20-22-slide 187</a:t>
            </a:r>
          </a:p>
          <a:p>
            <a:pPr eaLnBrk="1" hangingPunct="1"/>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7886307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8DDAF0-707C-BD48-94F6-F0C4E885731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1602" name="Rectangle 2"/>
          <p:cNvSpPr>
            <a:spLocks noGrp="1" noRot="1" noChangeAspect="1" noChangeArrowheads="1"/>
          </p:cNvSpPr>
          <p:nvPr>
            <p:ph type="sldImg"/>
          </p:nvPr>
        </p:nvSpPr>
        <p:spPr>
          <a:xfrm>
            <a:off x="1150938" y="692150"/>
            <a:ext cx="4556125" cy="3416300"/>
          </a:xfrm>
          <a:solidFill>
            <a:srgbClr val="FFFFFF"/>
          </a:solidFill>
          <a:ln/>
        </p:spPr>
      </p:sp>
      <p:sp>
        <p:nvSpPr>
          <p:cNvPr id="281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We see Genesis 1:26-28 fulfilled in Rev 5:9-10 under the same kingdom theme of the Bible.</a:t>
            </a:r>
          </a:p>
          <a:p>
            <a:pPr eaLnBrk="1" hangingPunct="1"/>
            <a:r>
              <a:rPr lang="en-US" dirty="0">
                <a:latin typeface="Times New Roman" charset="0"/>
                <a:ea typeface="ＭＳ Ｐゴシック" charset="0"/>
                <a:cs typeface="ＭＳ Ｐゴシック" charset="0"/>
              </a:rPr>
              <a:t>_______</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Common-480</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ES-07-Dispensational Premillennialism-95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t>NS-27-Rev20-22-slide 188</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2978011"/>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1BDC16-2940-884C-BFE7-E149760F3BB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7746" name="Rectangle 2"/>
          <p:cNvSpPr>
            <a:spLocks noGrp="1" noRot="1" noChangeAspect="1" noChangeArrowheads="1"/>
          </p:cNvSpPr>
          <p:nvPr>
            <p:ph type="sldImg"/>
          </p:nvPr>
        </p:nvSpPr>
        <p:spPr>
          <a:xfrm>
            <a:off x="1150938" y="692150"/>
            <a:ext cx="4556125" cy="3416300"/>
          </a:xfrm>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OT is about a quarter of the Bible, so, not surprisingly, the theme of the OT will encompass much of the theme of the whole Bible. The only thing missing here is the church, which is not mentioned in the OT.</a:t>
            </a:r>
          </a:p>
          <a:p>
            <a:pPr eaLnBrk="1" hangingPunct="1"/>
            <a:r>
              <a:rPr lang="en-US" dirty="0">
                <a:latin typeface="Times New Roman" charset="0"/>
                <a:ea typeface="ＭＳ Ｐゴシック" charset="0"/>
                <a:cs typeface="ＭＳ Ｐゴシック" charset="0"/>
              </a:rPr>
              <a:t>_______</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Common-481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ES-07-Dispensational Premillennialism-97</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t>NS-27-Rev20-22-slide 189</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4932172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A2E6F7D-8B41-1A40-8141-6C82D6CD6F84}"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2018" name="Rectangle 2"/>
          <p:cNvSpPr>
            <a:spLocks noGrp="1" noRot="1" noChangeAspect="1" noChangeArrowheads="1"/>
          </p:cNvSpPr>
          <p:nvPr>
            <p:ph type="sldImg"/>
          </p:nvPr>
        </p:nvSpPr>
        <p:spPr>
          <a:solidFill>
            <a:srgbClr val="FFFFFF"/>
          </a:solidFill>
          <a:ln/>
        </p:spPr>
      </p:sp>
      <p:sp>
        <p:nvSpPr>
          <p:cNvPr id="342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zh-CN" altLang="en-US" sz="2400">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191</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Davidic,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Common-151</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256407432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6F8796A-3893-2C4C-8AC1-4D0D0ED36C3D}"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6114" name="Rectangle 2"/>
          <p:cNvSpPr>
            <a:spLocks noGrp="1" noRot="1" noChangeAspect="1" noChangeArrowheads="1"/>
          </p:cNvSpPr>
          <p:nvPr>
            <p:ph type="sldImg"/>
          </p:nvPr>
        </p:nvSpPr>
        <p:spPr>
          <a:xfrm>
            <a:off x="1150938" y="692150"/>
            <a:ext cx="4556125" cy="3416300"/>
          </a:xfrm>
          <a:solidFill>
            <a:srgbClr val="FFFFFF"/>
          </a:solidFill>
          <a:ln/>
        </p:spPr>
      </p:sp>
      <p:sp>
        <p:nvSpPr>
          <p:cNvPr id="3461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mn-lt"/>
                <a:ea typeface="+mn-ea"/>
                <a:cs typeface="+mn-cs"/>
              </a:rPr>
              <a:t>God chose believers like us to rule the world!</a:t>
            </a:r>
          </a:p>
          <a:p>
            <a:pPr eaLnBrk="1" hangingPunct="1"/>
            <a:r>
              <a:rPr lang="en-US" dirty="0">
                <a:latin typeface="Times New Roman" charset="0"/>
                <a:ea typeface="ＭＳ Ｐゴシック" charset="0"/>
                <a:cs typeface="ＭＳ Ｐゴシック" charset="0"/>
              </a:rPr>
              <a:t>Throughout Scripture we see the Kingdom of God as the primary theme from the first to the last chapter. But we also see God establishing covenants, or promises, alongside his kingdom rule to enable us to see our eventual rule with him accomplished.</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Common Slides Arabic-51</a:t>
            </a:r>
          </a:p>
          <a:p>
            <a:r>
              <a:rPr lang="en-US" altLang="zh-CN" b="0" dirty="0">
                <a:latin typeface="Arial" panose="020B0604020202020204" pitchFamily="34" charset="0"/>
                <a:ea typeface="ＭＳ Ｐゴシック" charset="0"/>
                <a:cs typeface="Arial" panose="020B0604020202020204" pitchFamily="34" charset="0"/>
              </a:rPr>
              <a:t>OS-00-Intro-89</a:t>
            </a:r>
            <a:endParaRPr lang="en-US" b="0" dirty="0">
              <a:latin typeface="Arial"/>
              <a:ea typeface="ＭＳ Ｐゴシック" charset="0"/>
              <a:cs typeface="Arial"/>
            </a:endParaRPr>
          </a:p>
          <a:p>
            <a:r>
              <a:rPr lang="en-US" dirty="0">
                <a:latin typeface="Times New Roman" charset="0"/>
                <a:ea typeface="ＭＳ Ｐゴシック" charset="0"/>
                <a:cs typeface="ＭＳ Ｐゴシック" charset="0"/>
              </a:rPr>
              <a:t>OS-01-Gen1-3-slide 100</a:t>
            </a:r>
            <a:endParaRPr lang="en-US" altLang="zh-CN" b="0" dirty="0">
              <a:latin typeface="Arial" panose="020B0604020202020204" pitchFamily="34" charset="0"/>
              <a:ea typeface="ＭＳ Ｐゴシック" charset="0"/>
              <a:cs typeface="Arial" panose="020B0604020202020204" pitchFamily="34" charset="0"/>
            </a:endParaRPr>
          </a:p>
          <a:p>
            <a:r>
              <a:rPr lang="en-US" altLang="zh-CN" b="0" dirty="0">
                <a:latin typeface="Arial" panose="020B0604020202020204" pitchFamily="34" charset="0"/>
                <a:ea typeface="ＭＳ Ｐゴシック" charset="0"/>
                <a:cs typeface="Arial" panose="020B0604020202020204" pitchFamily="34" charset="0"/>
              </a:rPr>
              <a:t>OS-23-Isaiah_49-66/Slide 105 on Supplements</a:t>
            </a:r>
          </a:p>
          <a:p>
            <a:r>
              <a:rPr lang="en-US" b="0" dirty="0">
                <a:latin typeface="Arial" panose="020B0604020202020204" pitchFamily="34" charset="0"/>
                <a:ea typeface="ＭＳ Ｐゴシック" charset="0"/>
                <a:cs typeface="Arial" panose="020B0604020202020204" pitchFamily="34" charset="0"/>
              </a:rPr>
              <a:t>NS-05-Acts1-2-slide 45</a:t>
            </a:r>
          </a:p>
          <a:p>
            <a:r>
              <a:rPr lang="en-US" b="0">
                <a:latin typeface="Arial" panose="020B0604020202020204" pitchFamily="34" charset="0"/>
                <a:ea typeface="ＭＳ Ｐゴシック" charset="0"/>
                <a:cs typeface="Arial" panose="020B0604020202020204" pitchFamily="34" charset="0"/>
              </a:rPr>
              <a:t>NS-22-Rev20-22-slide </a:t>
            </a:r>
          </a:p>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B92B692-8495-154E-86DC-240C9E8CF9E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9542914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60451" name="Rectangle 3"/>
          <p:cNvSpPr>
            <a:spLocks noGrp="1" noChangeArrowheads="1"/>
          </p:cNvSpPr>
          <p:nvPr>
            <p:ph type="body" idx="1"/>
          </p:nvPr>
        </p:nvSpPr>
        <p:spPr bwMode="auto">
          <a:xfrm>
            <a:off x="914400" y="4343400"/>
            <a:ext cx="5029200" cy="1227138"/>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dirty="0"/>
          </a:p>
          <a:p>
            <a:r>
              <a:rPr lang="en-US" dirty="0"/>
              <a:t>NS-07-1Cor1-9-slide 197</a:t>
            </a:r>
          </a:p>
          <a:p>
            <a:r>
              <a:rPr lang="en-US" dirty="0"/>
              <a:t>NS-22-Rev20-22</a:t>
            </a:r>
          </a:p>
          <a:p>
            <a:r>
              <a:rPr lang="en-US" dirty="0"/>
              <a:t>SA-15-Inheritance-87</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AF1AF4-876E-7D4F-888E-B59DECBE339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These two periods are often confused, so hopefully, these contrasts will distinguish them. Isaiah's final two chapters speak much about the millennium while Revelation 21–22 most addresses the eternal state of heaven.</a:t>
            </a:r>
          </a:p>
          <a:p>
            <a:r>
              <a:rPr lang="en-US" dirty="0">
                <a:latin typeface="Times New Roman" charset="0"/>
                <a:ea typeface="ＭＳ Ｐゴシック" charset="0"/>
                <a:cs typeface="ＭＳ Ｐゴシック" charset="0"/>
              </a:rPr>
              <a:t>___________</a:t>
            </a:r>
          </a:p>
          <a:p>
            <a:r>
              <a:rPr lang="en-US" dirty="0">
                <a:latin typeface="Times New Roman" charset="0"/>
                <a:ea typeface="ＭＳ Ｐゴシック" charset="0"/>
                <a:cs typeface="ＭＳ Ｐゴシック" charset="0"/>
              </a:rPr>
              <a:t>OS-23-Isaiah60-66—slide 75</a:t>
            </a:r>
          </a:p>
          <a:p>
            <a:r>
              <a:rPr lang="en-US" dirty="0">
                <a:latin typeface="Times New Roman" charset="0"/>
                <a:ea typeface="ＭＳ Ｐゴシック" charset="0"/>
                <a:cs typeface="ＭＳ Ｐゴシック" charset="0"/>
              </a:rPr>
              <a:t>NS-27-Rev20-22—slide 195</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445570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09" name="Rectangle 1026"/>
          <p:cNvSpPr>
            <a:spLocks noGrp="1" noRot="1" noChangeAspect="1" noChangeArrowheads="1"/>
          </p:cNvSpPr>
          <p:nvPr>
            <p:ph type="sldImg"/>
          </p:nvPr>
        </p:nvSpPr>
        <p:spPr>
          <a:solidFill>
            <a:srgbClr val="FFFFFF"/>
          </a:solidFill>
          <a:ln/>
        </p:spPr>
      </p:sp>
      <p:sp>
        <p:nvSpPr>
          <p:cNvPr id="1118210"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AF1AF4-876E-7D4F-888E-B59DECBE339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These two periods are often confused, so hopefully, these contrasts will distinguish them. Isaiah's final two chapters speak much about the millennium while Revelation 21–22 most addresses the eternal state of heaven.</a:t>
            </a:r>
          </a:p>
          <a:p>
            <a:r>
              <a:rPr lang="en-US" dirty="0">
                <a:latin typeface="Times New Roman" charset="0"/>
                <a:ea typeface="ＭＳ Ｐゴシック" charset="0"/>
                <a:cs typeface="ＭＳ Ｐゴシック" charset="0"/>
              </a:rPr>
              <a:t>___________</a:t>
            </a:r>
          </a:p>
          <a:p>
            <a:r>
              <a:rPr lang="en-US" dirty="0">
                <a:latin typeface="Times New Roman" charset="0"/>
                <a:ea typeface="ＭＳ Ｐゴシック" charset="0"/>
                <a:cs typeface="ＭＳ Ｐゴシック" charset="0"/>
              </a:rPr>
              <a:t>OS-23-Isaiah60-66—slide 76</a:t>
            </a:r>
          </a:p>
          <a:p>
            <a:r>
              <a:rPr lang="en-US" dirty="0">
                <a:latin typeface="Times New Roman" charset="0"/>
                <a:ea typeface="ＭＳ Ｐゴシック" charset="0"/>
                <a:cs typeface="ＭＳ Ｐゴシック" charset="0"/>
              </a:rPr>
              <a:t>NS-27-Rev20-22—slide 196</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8845011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E3C621-69A4-164C-9E1F-511935DDEFF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9138" name="Rectangle 2"/>
          <p:cNvSpPr>
            <a:spLocks noGrp="1" noRot="1" noChangeAspect="1" noChangeArrowheads="1"/>
          </p:cNvSpPr>
          <p:nvPr>
            <p:ph type="sldImg"/>
          </p:nvPr>
        </p:nvSpPr>
        <p:spPr>
          <a:solidFill>
            <a:srgbClr val="FFFFFF"/>
          </a:solidFill>
          <a:ln/>
        </p:spPr>
      </p:sp>
      <p:sp>
        <p:nvSpPr>
          <p:cNvPr id="219139"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128338652"/>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FF01FD-FD38-9C03-E94C-A5C6FE657013}"/>
            </a:ext>
          </a:extLst>
        </p:cNvPr>
        <p:cNvGrpSpPr/>
        <p:nvPr/>
      </p:nvGrpSpPr>
      <p:grpSpPr>
        <a:xfrm>
          <a:off x="0" y="0"/>
          <a:ext cx="0" cy="0"/>
          <a:chOff x="0" y="0"/>
          <a:chExt cx="0" cy="0"/>
        </a:xfrm>
      </p:grpSpPr>
      <p:sp>
        <p:nvSpPr>
          <p:cNvPr id="182273" name="Rectangle 7">
            <a:extLst>
              <a:ext uri="{FF2B5EF4-FFF2-40B4-BE49-F238E27FC236}">
                <a16:creationId xmlns:a16="http://schemas.microsoft.com/office/drawing/2014/main" id="{74C9CC14-9498-C4F2-C83A-2060F2501C69}"/>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015330-58B2-FA4A-9B2A-146D76F809B6}"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198</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2274" name="Rectangle 7">
            <a:extLst>
              <a:ext uri="{FF2B5EF4-FFF2-40B4-BE49-F238E27FC236}">
                <a16:creationId xmlns:a16="http://schemas.microsoft.com/office/drawing/2014/main" id="{0BCA9022-0D83-DC6E-CE47-A2B694212226}"/>
              </a:ext>
            </a:extLst>
          </p:cNvPr>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03E8E46-2A80-0C40-92AC-CDBF0B639B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2275" name="Rectangle 2">
            <a:extLst>
              <a:ext uri="{FF2B5EF4-FFF2-40B4-BE49-F238E27FC236}">
                <a16:creationId xmlns:a16="http://schemas.microsoft.com/office/drawing/2014/main" id="{AA1CEE00-6E9E-B776-87DC-497F1BE19F07}"/>
              </a:ext>
            </a:extLst>
          </p:cNvPr>
          <p:cNvSpPr>
            <a:spLocks noGrp="1" noRot="1" noChangeAspect="1" noChangeArrowheads="1" noTextEdit="1"/>
          </p:cNvSpPr>
          <p:nvPr>
            <p:ph type="sldImg"/>
          </p:nvPr>
        </p:nvSpPr>
        <p:spPr>
          <a:ln/>
        </p:spPr>
      </p:sp>
      <p:sp>
        <p:nvSpPr>
          <p:cNvPr id="182276" name="Rectangle 3">
            <a:extLst>
              <a:ext uri="{FF2B5EF4-FFF2-40B4-BE49-F238E27FC236}">
                <a16:creationId xmlns:a16="http://schemas.microsoft.com/office/drawing/2014/main" id="{72AB41D6-12E9-8068-5584-DFA1E9750FA3}"/>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5643846"/>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FE98AF-88C0-014E-A7DD-DAF62461C1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41472870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8589047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10566A-0A80-0140-8099-84846E3368B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1266" name="Rectangle 2"/>
          <p:cNvSpPr>
            <a:spLocks noGrp="1" noRot="1" noChangeAspect="1" noChangeArrowheads="1"/>
          </p:cNvSpPr>
          <p:nvPr>
            <p:ph type="sldImg"/>
          </p:nvPr>
        </p:nvSpPr>
        <p:spPr>
          <a:solidFill>
            <a:srgbClr val="FFFFFF"/>
          </a:solidFill>
          <a:ln/>
        </p:spPr>
      </p:sp>
      <p:sp>
        <p:nvSpPr>
          <p:cNvPr id="12912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573377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9DA1223-3193-3540-B97D-E510A362314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fld id="{137293BF-4534-8249-BAD6-6C0C518A57BA}"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t>202</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7603580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9DA1223-3193-3540-B97D-E510A362314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fld id="{137293BF-4534-8249-BAD6-6C0C518A57BA}"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t>203</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89439517"/>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9DA1223-3193-3540-B97D-E510A362314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fld id="{137293BF-4534-8249-BAD6-6C0C518A57BA}"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t>204</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0748878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9DA1223-3193-3540-B97D-E510A362314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fld id="{137293BF-4534-8249-BAD6-6C0C518A57BA}"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t>205</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9858192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6454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10566A-0A80-0140-8099-84846E3368B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1266" name="Rectangle 2"/>
          <p:cNvSpPr>
            <a:spLocks noGrp="1" noRot="1" noChangeAspect="1" noChangeArrowheads="1"/>
          </p:cNvSpPr>
          <p:nvPr>
            <p:ph type="sldImg"/>
          </p:nvPr>
        </p:nvSpPr>
        <p:spPr>
          <a:solidFill>
            <a:srgbClr val="FFFFFF"/>
          </a:solidFill>
          <a:ln/>
        </p:spPr>
      </p:sp>
      <p:sp>
        <p:nvSpPr>
          <p:cNvPr id="12912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30965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3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358FB2-0DA8-7448-9C13-15643F79A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3314" name="Rectangle 2"/>
          <p:cNvSpPr>
            <a:spLocks noGrp="1" noRot="1" noChangeAspect="1" noChangeArrowheads="1"/>
          </p:cNvSpPr>
          <p:nvPr>
            <p:ph type="sldImg"/>
          </p:nvPr>
        </p:nvSpPr>
        <p:spPr>
          <a:solidFill>
            <a:srgbClr val="FFFFFF"/>
          </a:solidFill>
          <a:ln/>
        </p:spPr>
      </p:sp>
      <p:sp>
        <p:nvSpPr>
          <p:cNvPr id="12933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3428101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DB62DB-6962-7644-BA7C-BEDCCB6547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5282" name="Rectangle 1026"/>
          <p:cNvSpPr>
            <a:spLocks noGrp="1" noRot="1" noChangeAspect="1" noChangeArrowheads="1"/>
          </p:cNvSpPr>
          <p:nvPr>
            <p:ph type="sldImg"/>
          </p:nvPr>
        </p:nvSpPr>
        <p:spPr>
          <a:solidFill>
            <a:srgbClr val="FFFFFF"/>
          </a:solidFill>
          <a:ln/>
        </p:spPr>
      </p:sp>
      <p:sp>
        <p:nvSpPr>
          <p:cNvPr id="2252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24120518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7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FBB4968-C7E9-6747-BEE9-ABA413F08DA2}"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87170" name="Rectangle 2"/>
          <p:cNvSpPr>
            <a:spLocks noGrp="1" noRot="1" noChangeAspect="1" noChangeArrowheads="1"/>
          </p:cNvSpPr>
          <p:nvPr>
            <p:ph type="sldImg"/>
          </p:nvPr>
        </p:nvSpPr>
        <p:spPr>
          <a:solidFill>
            <a:srgbClr val="FFFFFF"/>
          </a:solidFill>
          <a:ln/>
        </p:spPr>
      </p:sp>
      <p:sp>
        <p:nvSpPr>
          <p:cNvPr id="1287171"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We need to know who we are—more accurately, who God says we are—our future identity.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This is shown in the overall structure of the Bible in a chiasm—a literary pattern where earlier content is repeated in reverse order:</a:t>
            </a:r>
          </a:p>
          <a:p>
            <a:r>
              <a:rPr lang="en-US" dirty="0">
                <a:latin typeface="Arial"/>
                <a:ea typeface="ＭＳ Ｐゴシック" charset="0"/>
                <a:cs typeface="Arial"/>
              </a:rPr>
              <a:t>• Creation in Genesis 1–2 • is repeated In the Restored, New Creation in Rev 21–22</a:t>
            </a:r>
          </a:p>
          <a:p>
            <a:r>
              <a:rPr lang="en-US" dirty="0">
                <a:latin typeface="Arial"/>
                <a:ea typeface="ＭＳ Ｐゴシック" charset="0"/>
                <a:cs typeface="Arial"/>
              </a:rPr>
              <a:t>• Man was created to rule over the fish, birds, and land animals (Gen. 1:28) but he gave over his rule over to the god of this world, Satan (2 Cor. 4:4)</a:t>
            </a:r>
          </a:p>
          <a:p>
            <a:r>
              <a:rPr lang="en-US" dirty="0">
                <a:latin typeface="Arial"/>
                <a:ea typeface="ＭＳ Ｐゴシック" charset="0"/>
                <a:cs typeface="Arial"/>
              </a:rPr>
              <a:t>• But this rule will be restored during the 1000-year reign of the saints (Rev. 20:4-6)</a:t>
            </a:r>
          </a:p>
          <a:p>
            <a:r>
              <a:rPr lang="en-US" dirty="0">
                <a:latin typeface="Arial"/>
                <a:ea typeface="ＭＳ Ｐゴシック" charset="0"/>
                <a:cs typeface="Arial"/>
              </a:rPr>
              <a:t>• Christ is the central Person of history, • both as Lamb (Redeemer) • and as Lion (Ruler of all creation in the line of David)</a:t>
            </a:r>
          </a:p>
          <a:p>
            <a:r>
              <a:rPr lang="en-US" dirty="0">
                <a:latin typeface="Arial"/>
                <a:ea typeface="ＭＳ Ｐゴシック" charset="0"/>
                <a:cs typeface="Arial"/>
              </a:rPr>
              <a:t>________________</a:t>
            </a:r>
          </a:p>
          <a:p>
            <a:r>
              <a:rPr lang="en-US" dirty="0">
                <a:latin typeface="Arial"/>
                <a:ea typeface="ＭＳ Ｐゴシック" charset="0"/>
                <a:cs typeface="Arial"/>
              </a:rPr>
              <a:t>OC-17-Genesis Authorship-14</a:t>
            </a:r>
          </a:p>
          <a:p>
            <a:r>
              <a:rPr lang="en-US" dirty="0">
                <a:latin typeface="Arial"/>
                <a:ea typeface="ＭＳ Ｐゴシック" charset="0"/>
                <a:cs typeface="Arial"/>
              </a:rPr>
              <a:t>OS-01-Genesis1-3-slide 243</a:t>
            </a:r>
          </a:p>
          <a:p>
            <a:r>
              <a:rPr lang="en-US" dirty="0">
                <a:latin typeface="Arial"/>
                <a:ea typeface="ＭＳ Ｐゴシック" charset="0"/>
                <a:cs typeface="Arial"/>
              </a:rPr>
              <a:t>OS-17-Esther-145</a:t>
            </a:r>
          </a:p>
          <a:p>
            <a:r>
              <a:rPr lang="en-US" dirty="0">
                <a:latin typeface="Arial"/>
                <a:ea typeface="ＭＳ Ｐゴシック" charset="0"/>
                <a:cs typeface="Arial"/>
              </a:rPr>
              <a:t>NS-27-Rev20-22-slide 206</a:t>
            </a:r>
          </a:p>
          <a:p>
            <a:endParaRPr lang="en-US" dirty="0">
              <a:latin typeface="Arial"/>
              <a:ea typeface="ＭＳ Ｐゴシック" charset="0"/>
              <a:cs typeface="Arial"/>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52269919"/>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7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B4AA69-8D56-A147-9FCD-0DDD5154B051}"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7410" name="Rectangle 2"/>
          <p:cNvSpPr>
            <a:spLocks noGrp="1" noRot="1" noChangeAspect="1" noChangeArrowheads="1"/>
          </p:cNvSpPr>
          <p:nvPr>
            <p:ph type="sldImg"/>
          </p:nvPr>
        </p:nvSpPr>
        <p:spPr>
          <a:solidFill>
            <a:srgbClr val="FFFFFF"/>
          </a:solidFill>
          <a:ln/>
        </p:spPr>
      </p:sp>
      <p:sp>
        <p:nvSpPr>
          <p:cNvPr id="12974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5822735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3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3EC673-F13A-B841-A6F1-04B1A2DF1AB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03554" name="Rectangle 2"/>
          <p:cNvSpPr>
            <a:spLocks noGrp="1" noRot="1" noChangeAspect="1" noChangeArrowheads="1"/>
          </p:cNvSpPr>
          <p:nvPr>
            <p:ph type="sldImg"/>
          </p:nvPr>
        </p:nvSpPr>
        <p:spPr>
          <a:solidFill>
            <a:srgbClr val="FFFFFF"/>
          </a:solidFill>
          <a:ln/>
        </p:spPr>
      </p:sp>
      <p:sp>
        <p:nvSpPr>
          <p:cNvPr id="130355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4250580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1898543925"/>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179676127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11983129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5" name="Rectangle 1026"/>
          <p:cNvSpPr>
            <a:spLocks noGrp="1" noRot="1" noChangeAspect="1" noChangeArrowheads="1"/>
          </p:cNvSpPr>
          <p:nvPr>
            <p:ph type="sldImg"/>
          </p:nvPr>
        </p:nvSpPr>
        <p:spPr>
          <a:solidFill>
            <a:srgbClr val="FFFFFF"/>
          </a:solidFill>
          <a:ln/>
        </p:spPr>
      </p:sp>
      <p:sp>
        <p:nvSpPr>
          <p:cNvPr id="1122306"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511747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2C9BF19-8FB9-3741-9712-CDE28AA6FC9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7570" name="Rectangle 2"/>
          <p:cNvSpPr>
            <a:spLocks noGrp="1" noRot="1" noChangeAspect="1" noChangeArrowheads="1"/>
          </p:cNvSpPr>
          <p:nvPr>
            <p:ph type="sldImg"/>
          </p:nvPr>
        </p:nvSpPr>
        <p:spPr>
          <a:solidFill>
            <a:srgbClr val="FFFFFF"/>
          </a:solidFill>
          <a:ln/>
        </p:spPr>
      </p:sp>
      <p:sp>
        <p:nvSpPr>
          <p:cNvPr id="237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71936693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1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D89246-9E9F-FC48-9A45-F37C9DE61182}"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01506" name="Rectangle 2"/>
          <p:cNvSpPr>
            <a:spLocks noGrp="1" noRot="1" noChangeAspect="1" noChangeArrowheads="1"/>
          </p:cNvSpPr>
          <p:nvPr>
            <p:ph type="sldImg"/>
          </p:nvPr>
        </p:nvSpPr>
        <p:spPr>
          <a:solidFill>
            <a:srgbClr val="FFFFFF"/>
          </a:solidFill>
          <a:ln/>
        </p:spPr>
      </p:sp>
      <p:sp>
        <p:nvSpPr>
          <p:cNvPr id="130150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2615921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5F5E2A-5C3E-9E41-940D-AD344C84920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41666" name="Rectangle 2"/>
          <p:cNvSpPr>
            <a:spLocks noGrp="1" noRot="1" noChangeAspect="1" noChangeArrowheads="1"/>
          </p:cNvSpPr>
          <p:nvPr>
            <p:ph type="sldImg"/>
          </p:nvPr>
        </p:nvSpPr>
        <p:spPr>
          <a:solidFill>
            <a:srgbClr val="FFFFFF"/>
          </a:solidFill>
          <a:ln/>
        </p:spPr>
      </p:sp>
      <p:sp>
        <p:nvSpPr>
          <p:cNvPr id="2416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8442879"/>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93AE53A-9FE2-7A48-AC3C-5A6E29E6468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593842424"/>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5774666"/>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48405070"/>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5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9CA3EFC-113E-CC4F-A4D5-921A039B63E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5602" name="Rectangle 2"/>
          <p:cNvSpPr>
            <a:spLocks noGrp="1" noRot="1" noChangeAspect="1" noChangeArrowheads="1"/>
          </p:cNvSpPr>
          <p:nvPr>
            <p:ph type="sldImg"/>
          </p:nvPr>
        </p:nvSpPr>
        <p:spPr>
          <a:solidFill>
            <a:srgbClr val="FFFFFF"/>
          </a:solidFill>
          <a:ln/>
        </p:spPr>
      </p:sp>
      <p:sp>
        <p:nvSpPr>
          <p:cNvPr id="1305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13838789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7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E9B1CAD-C204-FA4E-AA01-C6396B530BB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07650" name="Rectangle 2"/>
          <p:cNvSpPr>
            <a:spLocks noGrp="1" noRot="1" noChangeAspect="1" noChangeArrowheads="1"/>
          </p:cNvSpPr>
          <p:nvPr>
            <p:ph type="sldImg"/>
          </p:nvPr>
        </p:nvSpPr>
        <p:spPr>
          <a:solidFill>
            <a:srgbClr val="FFFFFF"/>
          </a:solidFill>
          <a:ln/>
        </p:spPr>
      </p:sp>
      <p:sp>
        <p:nvSpPr>
          <p:cNvPr id="130765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48035619"/>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7CA576B-2A51-A149-ABCB-6943F8F1ED5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9570" name="Rectangle 2"/>
          <p:cNvSpPr>
            <a:spLocks noGrp="1" noRot="1" noChangeAspect="1" noChangeArrowheads="1"/>
          </p:cNvSpPr>
          <p:nvPr>
            <p:ph type="sldImg"/>
          </p:nvPr>
        </p:nvSpPr>
        <p:spPr>
          <a:solidFill>
            <a:srgbClr val="FFFFFF"/>
          </a:solidFill>
          <a:ln/>
        </p:spPr>
      </p:sp>
      <p:sp>
        <p:nvSpPr>
          <p:cNvPr id="109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81574083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01" name="Rectangle 1026"/>
          <p:cNvSpPr>
            <a:spLocks noGrp="1" noRot="1" noChangeAspect="1" noChangeArrowheads="1"/>
          </p:cNvSpPr>
          <p:nvPr>
            <p:ph type="sldImg"/>
          </p:nvPr>
        </p:nvSpPr>
        <p:spPr>
          <a:solidFill>
            <a:srgbClr val="FFFFFF"/>
          </a:solidFill>
          <a:ln/>
        </p:spPr>
      </p:sp>
      <p:sp>
        <p:nvSpPr>
          <p:cNvPr id="1126402"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EG" dirty="0">
                <a:latin typeface="Arial" pitchFamily="34" charset="0"/>
                <a:cs typeface="+mn-cs"/>
              </a:rPr>
              <a:t>هذا هو المكان الوحيد في الكتاب المقدس حيث نجد الطول الفعلي لعصر الملكوت بألف عام - ويذكره ست مرات في ست آيات.</a:t>
            </a:r>
          </a:p>
          <a:p>
            <a:pPr algn="r" rtl="1"/>
            <a:r>
              <a:rPr lang="ar-EG" dirty="0">
                <a:latin typeface="Arial" pitchFamily="34" charset="0"/>
                <a:cs typeface="+mn-cs"/>
              </a:rPr>
              <a:t>سيحكم المؤمنون مع المسيح 1000 سنة!</a:t>
            </a:r>
            <a:endParaRPr lang="en-US" dirty="0">
              <a:latin typeface="Arial" pitchFamily="34" charset="0"/>
              <a:cs typeface="+mn-cs"/>
            </a:endParaRPr>
          </a:p>
          <a:p>
            <a:endParaRPr lang="en-US" dirty="0">
              <a:latin typeface="Arial" pitchFamily="34" charset="0"/>
              <a:cs typeface="Arial" pitchFamily="34" charset="0"/>
            </a:endParaRPr>
          </a:p>
          <a:p>
            <a:r>
              <a:rPr lang="en-US" dirty="0">
                <a:latin typeface="Arial" pitchFamily="34" charset="0"/>
                <a:cs typeface="Arial" pitchFamily="34" charset="0"/>
              </a:rPr>
              <a:t>The 1000 years are bracketed with two resurrections, contrary to the popular belief that there will exist one, general resurrection of everyone at the same time.</a:t>
            </a:r>
            <a:endParaRPr lang="en-US" baseline="0" dirty="0">
              <a:latin typeface="Arial"/>
              <a:ea typeface="ＭＳ Ｐゴシック" charset="0"/>
              <a:cs typeface="Arial"/>
            </a:endParaRPr>
          </a:p>
          <a:p>
            <a:endParaRPr lang="en-US" baseline="0" dirty="0">
              <a:latin typeface="Arial"/>
              <a:ea typeface="ＭＳ Ｐゴシック" charset="0"/>
              <a:cs typeface="Arial"/>
            </a:endParaRPr>
          </a:p>
          <a:p>
            <a:r>
              <a:rPr lang="en-US" baseline="0" dirty="0">
                <a:latin typeface="Arial"/>
                <a:ea typeface="ＭＳ Ｐゴシック" charset="0"/>
                <a:cs typeface="Arial"/>
              </a:rPr>
              <a:t>Sadly, many destroy this wonderful truth of the reign of the saints by seeing the first resurrection as "spiritual" (variously defined!) in verse 4 but the second resurrection as physical in the very next verse. But the word "resurrection" in the Bible always refers to the body, not the spirit.</a:t>
            </a:r>
          </a:p>
          <a:p>
            <a:endParaRPr lang="en-US" baseline="0" dirty="0">
              <a:latin typeface="Arial"/>
              <a:ea typeface="ＭＳ Ｐゴシック" charset="0"/>
              <a:cs typeface="Arial"/>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aseline="0" dirty="0">
                <a:latin typeface="Arial"/>
                <a:ea typeface="ＭＳ Ｐゴシック" charset="0"/>
                <a:cs typeface="Arial"/>
              </a:rPr>
              <a:t>In fact, Paul warns against such spiritualizing of the resurrection in </a:t>
            </a:r>
            <a:r>
              <a:rPr lang="en-US" b="1" dirty="0">
                <a:solidFill>
                  <a:srgbClr val="006699"/>
                </a:solidFill>
                <a:effectLst/>
                <a:latin typeface="Helvetica Neue" panose="02000503000000020004" pitchFamily="2" charset="0"/>
              </a:rPr>
              <a:t>2Tim. 2:15-18</a:t>
            </a:r>
            <a:r>
              <a:rPr lang="en-US" dirty="0">
                <a:effectLst/>
                <a:latin typeface="Lucida Grande" panose="020B0600040502020204" pitchFamily="34" charset="0"/>
              </a:rPr>
              <a:t> ——  "Work hard so you can present yourself to God and receive his approval. Be a good worker, one who does not need to be ashamed and who correctly explains the word of truth.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Avoid worthless, foolish talk that only leads to more godless behavior.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This kind of talk spreads like cancer, as in the case of Hymenaeus and </a:t>
            </a:r>
            <a:r>
              <a:rPr lang="en-US" dirty="0" err="1">
                <a:effectLst/>
                <a:latin typeface="Lucida Grande" panose="020B0600040502020204" pitchFamily="34" charset="0"/>
              </a:rPr>
              <a:t>Philetus</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They have left the path of truth, claiming that the resurrection of the dead has already occurred; in this way, they have turned some people away from the faith."</a:t>
            </a:r>
            <a:endParaRPr lang="en-US" baseline="0" dirty="0">
              <a:latin typeface="Arial"/>
              <a:ea typeface="ＭＳ Ｐゴシック" charset="0"/>
              <a:cs typeface="Arial"/>
            </a:endParaRPr>
          </a:p>
          <a:p>
            <a:r>
              <a:rPr lang="en-US" baseline="0" dirty="0">
                <a:latin typeface="Arial"/>
                <a:ea typeface="ＭＳ Ｐゴシック" charset="0"/>
                <a:cs typeface="Arial"/>
              </a:rPr>
              <a:t>___________</a:t>
            </a:r>
          </a:p>
          <a:p>
            <a:r>
              <a:rPr lang="en-US" dirty="0">
                <a:latin typeface="Arial"/>
                <a:ea typeface="ＭＳ Ｐゴシック" charset="0"/>
                <a:cs typeface="Arial"/>
              </a:rPr>
              <a:t>Common-476</a:t>
            </a:r>
          </a:p>
          <a:p>
            <a:r>
              <a:rPr lang="en-US" dirty="0">
                <a:latin typeface="Arial"/>
                <a:ea typeface="ＭＳ Ｐゴシック" charset="0"/>
                <a:cs typeface="Arial"/>
              </a:rPr>
              <a:t>ES-20-Resurrections&amp;Judgements-20</a:t>
            </a:r>
          </a:p>
          <a:p>
            <a:r>
              <a:rPr lang="en-US" dirty="0">
                <a:latin typeface="Arial"/>
                <a:ea typeface="ＭＳ Ｐゴシック" charset="0"/>
                <a:cs typeface="Arial"/>
              </a:rPr>
              <a:t>OS-17-Esther-146</a:t>
            </a:r>
          </a:p>
          <a:p>
            <a:r>
              <a:rPr lang="en-US" dirty="0">
                <a:latin typeface="Arial"/>
                <a:ea typeface="ＭＳ Ｐゴシック" charset="0"/>
                <a:cs typeface="Arial"/>
              </a:rPr>
              <a:t>NS-27-Rev20-22-slide 27</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C029CF-D5B3-B046-9566-CB28E7ACEED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1618" name="Rectangle 2"/>
          <p:cNvSpPr>
            <a:spLocks noGrp="1" noRot="1" noChangeAspect="1" noChangeArrowheads="1"/>
          </p:cNvSpPr>
          <p:nvPr>
            <p:ph type="sldImg"/>
          </p:nvPr>
        </p:nvSpPr>
        <p:spPr>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2186869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10895998"/>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A1965BF-27EB-1845-89B5-B5ADA144D014}" type="slidenum">
              <a:rPr kumimoji="0" lang="en-GB"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230</a:t>
            </a:fld>
            <a:endParaRPr kumimoji="0" lang="en-GB"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68622144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A0DC3A6-E249-B245-A51B-F2F605954C3D}"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331332205"/>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Thomas doubted that Jesus really rose from the dead.</a:t>
            </a:r>
          </a:p>
        </p:txBody>
      </p:sp>
    </p:spTree>
    <p:extLst>
      <p:ext uri="{BB962C8B-B14F-4D97-AF65-F5344CB8AC3E}">
        <p14:creationId xmlns:p14="http://schemas.microsoft.com/office/powerpoint/2010/main" val="328995344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But Jesus walked straight through the wall with the doors locked to show him that his body was no longer mortal. Likewise, the same will be true of us when we have glorified bodies—I suspect that out bodies will also be able to walk </a:t>
            </a:r>
            <a:r>
              <a:rPr lang="en-US"/>
              <a:t>through walls.</a:t>
            </a:r>
          </a:p>
        </p:txBody>
      </p:sp>
    </p:spTree>
    <p:extLst>
      <p:ext uri="{BB962C8B-B14F-4D97-AF65-F5344CB8AC3E}">
        <p14:creationId xmlns:p14="http://schemas.microsoft.com/office/powerpoint/2010/main" val="99148111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A0DC3A6-E249-B245-A51B-F2F605954C3D}"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44848727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263A3C2-4AA2-1145-A1F1-777BD267948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7810" name="Rectangle 2"/>
          <p:cNvSpPr>
            <a:spLocks noGrp="1" noRot="1" noChangeAspect="1" noChangeArrowheads="1"/>
          </p:cNvSpPr>
          <p:nvPr>
            <p:ph type="sldImg"/>
          </p:nvPr>
        </p:nvSpPr>
        <p:spPr>
          <a:solidFill>
            <a:srgbClr val="FFFFFF"/>
          </a:solidFill>
          <a:ln/>
        </p:spPr>
      </p:sp>
      <p:sp>
        <p:nvSpPr>
          <p:cNvPr id="247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29246757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AD7F35D-80CB-5741-BF71-40E182830D7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49858" name="Rectangle 1026"/>
          <p:cNvSpPr>
            <a:spLocks noGrp="1" noRot="1" noChangeAspect="1" noChangeArrowheads="1"/>
          </p:cNvSpPr>
          <p:nvPr>
            <p:ph type="sldImg"/>
          </p:nvPr>
        </p:nvSpPr>
        <p:spPr>
          <a:solidFill>
            <a:srgbClr val="FFFFFF"/>
          </a:solidFill>
          <a:ln/>
        </p:spPr>
      </p:sp>
      <p:sp>
        <p:nvSpPr>
          <p:cNvPr id="24985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35201878"/>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68C136E-158F-464A-B493-81DB297D8D14}"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51906" name="Rectangle 2"/>
          <p:cNvSpPr>
            <a:spLocks noGrp="1" noRot="1" noChangeAspect="1" noChangeArrowheads="1"/>
          </p:cNvSpPr>
          <p:nvPr>
            <p:ph type="sldImg"/>
          </p:nvPr>
        </p:nvSpPr>
        <p:spPr>
          <a:solidFill>
            <a:srgbClr val="FFFFFF"/>
          </a:solidFill>
          <a:ln/>
        </p:spPr>
      </p:sp>
      <p:sp>
        <p:nvSpPr>
          <p:cNvPr id="2519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593150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en-US" dirty="0"/>
              <a:t>http://</a:t>
            </a:r>
            <a:r>
              <a:rPr lang="en-US" dirty="0" err="1"/>
              <a:t>en.wikipedia.org</a:t>
            </a:r>
            <a:r>
              <a:rPr lang="en-US" dirty="0"/>
              <a:t>/wiki/Alford%27s_Law</a:t>
            </a:r>
          </a:p>
          <a:p>
            <a:pPr algn="r" rtl="1"/>
            <a:r>
              <a:rPr lang="ar-EG" dirty="0"/>
              <a:t>تتضمن هذه المقالة أيضًا الاقتباس الأطول الذي استشهد به جورج إن إتش بيترز:</a:t>
            </a:r>
          </a:p>
          <a:p>
            <a:pPr algn="r" rtl="1"/>
            <a:r>
              <a:rPr lang="ar-EG" dirty="0"/>
              <a:t>"لقد توقع قراء هذا التعليق منذ وقت طويل أنني لا أستطيع الموافقة على تحريف كلماته عن معناها الواضح ومكانتها الزمنية في النبوءة ، بسبب أي اعتبارات للصعوبة ، أو أي خطر من التجاوزات التي تنطوي عليها العقيدة من الألفية قد يجلبها معه. أولئك الذين عاشوا بجوار الرسل ، والكنيسة بأكملها لمدة ثلاثمائة عام ، فهموها بالمعنى الحرفي الواضح ؛ ومن الغريب في هذه الأيام أن نرى المفسرين الذين هم من بين الأوائل تقديسًا للعصور القديمة ، وبغض النظر عن أكثر الأمثلة إقناعًا للإجماع التي تقدم تم ذكر القيامة ، حيث ظهرت أرواح معينة في البداية ، ولم تحيا بقية الأرواح إلا في نهاية فترة محددة بعد الأولى [</a:t>
            </a:r>
            <a:r>
              <a:rPr lang="en-US" dirty="0"/>
              <a:t>v. 5a] - </a:t>
            </a:r>
            <a:r>
              <a:rPr lang="ar-EG" dirty="0"/>
              <a:t>إذا كان في مثل هذا الممر قد يُفهم عمر القيامة الأولى على أنها تعني القيامة الروحية مع المسيح ، في حين أن الثانية تعني القيامة الحرفية من القبر - ثم هناك نهاية لكل معنى في اللغة ، ويتم محو الكتاب المقدس كشهادة محددة على أي شيء. إذا كانت القيامة الأولى روحية ، فكذلك هي القيامة الثانية ، التي أعتقد أنه لن يكون هناك من يصعب الحفاظ عليها بما يكفي. ولكن إذا كان الثاني حرفيًا ، فإن الأول ، الذي يشترك مع الكنيسة البدائية والعديد من أفضل المفسرين الحديثين ، أحافظ عليه وأتلقى كمقالة إيمان وأمل "</a:t>
            </a:r>
          </a:p>
          <a:p>
            <a:pPr algn="r" rtl="1"/>
            <a:r>
              <a:rPr lang="ar-EG" dirty="0"/>
              <a:t>- جورج إن إتش بيترز ، المملكة الثيوقراطية ، 3 مجلدات (</a:t>
            </a:r>
            <a:r>
              <a:rPr lang="en-US" dirty="0"/>
              <a:t>Grand Rapids: Kregel ، 1952) ، II: 291. </a:t>
            </a:r>
            <a:r>
              <a:rPr lang="ar-EG" dirty="0"/>
              <a:t>أشار بيترز أيضًا إلى بيان </a:t>
            </a:r>
            <a:r>
              <a:rPr lang="en-US" dirty="0"/>
              <a:t>Alford </a:t>
            </a:r>
            <a:r>
              <a:rPr lang="ar-EG" dirty="0"/>
              <a:t>في </a:t>
            </a:r>
            <a:r>
              <a:rPr lang="en-US" dirty="0"/>
              <a:t>II: 281 ، </a:t>
            </a:r>
            <a:r>
              <a:rPr lang="ar-EG" dirty="0"/>
              <a:t>الملاحظة 3.</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945775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7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98EA599-A8CA-E042-8AF9-0223B3C2A44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7890" name="Rectangle 2"/>
          <p:cNvSpPr>
            <a:spLocks noGrp="1" noRot="1" noChangeAspect="1" noChangeArrowheads="1" noTextEdit="1"/>
          </p:cNvSpPr>
          <p:nvPr>
            <p:ph type="sldImg"/>
          </p:nvPr>
        </p:nvSpPr>
        <p:spPr>
          <a:ln/>
        </p:spPr>
      </p:sp>
      <p:sp>
        <p:nvSpPr>
          <p:cNvPr id="1317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86694156"/>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A85E346-D42D-F24F-9A1B-4B16C95D93E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58050" name="Rectangle 2"/>
          <p:cNvSpPr>
            <a:spLocks noGrp="1" noRot="1" noChangeAspect="1" noChangeArrowheads="1"/>
          </p:cNvSpPr>
          <p:nvPr>
            <p:ph type="sldImg"/>
          </p:nvPr>
        </p:nvSpPr>
        <p:spPr>
          <a:solidFill>
            <a:srgbClr val="FFFFFF"/>
          </a:solidFill>
          <a:ln/>
        </p:spPr>
      </p:sp>
      <p:sp>
        <p:nvSpPr>
          <p:cNvPr id="258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43507143"/>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469B392-04F5-064E-B5CC-80DBF33439E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60098" name="Rectangle 2"/>
          <p:cNvSpPr>
            <a:spLocks noGrp="1" noRot="1" noChangeAspect="1" noChangeArrowheads="1"/>
          </p:cNvSpPr>
          <p:nvPr>
            <p:ph type="sldImg"/>
          </p:nvPr>
        </p:nvSpPr>
        <p:spPr>
          <a:solidFill>
            <a:srgbClr val="FFFFFF"/>
          </a:solidFill>
          <a:ln/>
        </p:spPr>
      </p:sp>
      <p:sp>
        <p:nvSpPr>
          <p:cNvPr id="2600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9416816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13256373"/>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24217140"/>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5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E74DFA3-EA15-8E43-8106-006A23CDB5F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5842" name="Rectangle 2"/>
          <p:cNvSpPr>
            <a:spLocks noGrp="1" noRot="1" noChangeAspect="1" noChangeArrowheads="1"/>
          </p:cNvSpPr>
          <p:nvPr>
            <p:ph type="sldImg"/>
          </p:nvPr>
        </p:nvSpPr>
        <p:spPr>
          <a:solidFill>
            <a:srgbClr val="FFFFFF"/>
          </a:solidFill>
          <a:ln/>
        </p:spPr>
      </p:sp>
      <p:sp>
        <p:nvSpPr>
          <p:cNvPr id="13158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92163305"/>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25220107"/>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05593888"/>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9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4A3C056-9AD8-FA43-9F7D-C81DDDD4BA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9698" name="Rectangle 2"/>
          <p:cNvSpPr>
            <a:spLocks noGrp="1" noRot="1" noChangeAspect="1" noChangeArrowheads="1"/>
          </p:cNvSpPr>
          <p:nvPr>
            <p:ph type="sldImg"/>
          </p:nvPr>
        </p:nvSpPr>
        <p:spPr>
          <a:solidFill>
            <a:srgbClr val="FFFFFF"/>
          </a:solidFill>
          <a:ln/>
        </p:spPr>
      </p:sp>
      <p:sp>
        <p:nvSpPr>
          <p:cNvPr id="1309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31972076"/>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A0DC3A6-E249-B245-A51B-F2F605954C3D}"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676160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21B2DF-5DC1-4A4F-91D1-0F9C10CEBFA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57122" name="Rectangle 2"/>
          <p:cNvSpPr>
            <a:spLocks noGrp="1" noRot="1" noChangeAspect="1" noChangeArrowheads="1"/>
          </p:cNvSpPr>
          <p:nvPr>
            <p:ph type="sldImg"/>
          </p:nvPr>
        </p:nvSpPr>
        <p:spPr>
          <a:solidFill>
            <a:srgbClr val="FFFFFF"/>
          </a:solidFill>
          <a:ln/>
        </p:spPr>
      </p:sp>
      <p:sp>
        <p:nvSpPr>
          <p:cNvPr id="115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47786049"/>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24540967"/>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3939047"/>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0158907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71233830"/>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82586300"/>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73529101"/>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195FA6-CDAB-DC45-BFBA-500428AE3D5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60248038"/>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9B776C-5AC8-F946-A320-B956C40D6C9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4457116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2FA05C-64CA-AE48-89EA-885B9FB075D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34592292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A0DC3A6-E249-B245-A51B-F2F605954C3D}"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94438326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5" name="Rectangle 1026"/>
          <p:cNvSpPr>
            <a:spLocks noGrp="1" noRot="1" noChangeAspect="1" noChangeArrowheads="1"/>
          </p:cNvSpPr>
          <p:nvPr>
            <p:ph type="sldImg"/>
          </p:nvPr>
        </p:nvSpPr>
        <p:spPr>
          <a:solidFill>
            <a:srgbClr val="FFFFFF"/>
          </a:solidFill>
          <a:ln/>
        </p:spPr>
      </p:sp>
      <p:sp>
        <p:nvSpPr>
          <p:cNvPr id="1122306"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9347514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72F8F39-2B66-DB49-88C0-84150027052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09634" name="Rectangle 2"/>
          <p:cNvSpPr>
            <a:spLocks noGrp="1" noRot="1" noChangeAspect="1" noChangeArrowheads="1"/>
          </p:cNvSpPr>
          <p:nvPr>
            <p:ph type="sldImg"/>
          </p:nvPr>
        </p:nvSpPr>
        <p:spPr>
          <a:solidFill>
            <a:srgbClr val="FFFFFF"/>
          </a:solidFill>
          <a:ln/>
        </p:spPr>
      </p:sp>
      <p:sp>
        <p:nvSpPr>
          <p:cNvPr id="7096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781598E-2D37-6A41-A096-DBEFA4C4286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10658" name="Rectangle 2"/>
          <p:cNvSpPr>
            <a:spLocks noGrp="1" noRot="1" noChangeAspect="1" noChangeArrowheads="1"/>
          </p:cNvSpPr>
          <p:nvPr>
            <p:ph type="sldImg"/>
          </p:nvPr>
        </p:nvSpPr>
        <p:spPr>
          <a:solidFill>
            <a:srgbClr val="FFFFFF"/>
          </a:solidFill>
          <a:ln/>
        </p:spPr>
      </p:sp>
      <p:sp>
        <p:nvSpPr>
          <p:cNvPr id="7106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767422-4FF9-D24F-A0BC-F851E2FCAAC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11682" name="Rectangle 2"/>
          <p:cNvSpPr>
            <a:spLocks noGrp="1" noRot="1" noChangeAspect="1" noChangeArrowheads="1"/>
          </p:cNvSpPr>
          <p:nvPr>
            <p:ph type="sldImg"/>
          </p:nvPr>
        </p:nvSpPr>
        <p:spPr>
          <a:solidFill>
            <a:srgbClr val="FFFFFF"/>
          </a:solidFill>
          <a:ln/>
        </p:spPr>
      </p:sp>
      <p:sp>
        <p:nvSpPr>
          <p:cNvPr id="711683"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r>
              <a:rPr lang="en-US" b="1" dirty="0">
                <a:latin typeface="Arial" panose="020B0604020202020204" pitchFamily="34" charset="0"/>
                <a:cs typeface="Arial" panose="020B0604020202020204" pitchFamily="34" charset="0"/>
                <a:hlinkClick r:id="rId3"/>
              </a:rPr>
              <a:t>Richard Walker</a:t>
            </a:r>
            <a:r>
              <a:rPr lang="fr-FR" b="1" dirty="0">
                <a:latin typeface="Arial" panose="020B0604020202020204" pitchFamily="34" charset="0"/>
                <a:cs typeface="Arial" panose="020B0604020202020204" pitchFamily="34" charset="0"/>
                <a:hlinkClick r:id="rId3"/>
              </a:rPr>
              <a:t>'</a:t>
            </a:r>
            <a:r>
              <a:rPr lang="en-US" b="1" dirty="0">
                <a:latin typeface="Arial" panose="020B0604020202020204" pitchFamily="34" charset="0"/>
                <a:cs typeface="Arial" panose="020B0604020202020204" pitchFamily="34" charset="0"/>
                <a:hlinkClick r:id="rId3"/>
              </a:rPr>
              <a:t>s Blog</a:t>
            </a:r>
            <a:r>
              <a:rPr lang="en-US" b="1" dirty="0">
                <a:latin typeface="Arial" panose="020B0604020202020204" pitchFamily="34" charset="0"/>
                <a:cs typeface="Arial" panose="020B0604020202020204" pitchFamily="34" charset="0"/>
              </a:rPr>
              <a:t> </a:t>
            </a:r>
          </a:p>
          <a:p>
            <a:r>
              <a:rPr lang="en-US" dirty="0">
                <a:latin typeface="Arial" panose="020B0604020202020204" pitchFamily="34" charset="0"/>
                <a:cs typeface="Arial" panose="020B0604020202020204" pitchFamily="34" charset="0"/>
              </a:rPr>
              <a:t>Rough-n-Ready Ruminations to Go.</a:t>
            </a:r>
          </a:p>
          <a:p>
            <a:r>
              <a:rPr lang="en-US" b="1" dirty="0">
                <a:latin typeface="Arial" panose="020B0604020202020204" pitchFamily="34" charset="0"/>
                <a:cs typeface="Arial" panose="020B0604020202020204" pitchFamily="34" charset="0"/>
              </a:rPr>
              <a:t>Friday, 17 December 2010</a:t>
            </a:r>
          </a:p>
          <a:p>
            <a:r>
              <a:rPr lang="en-US" b="1" dirty="0">
                <a:latin typeface="Arial" panose="020B0604020202020204" pitchFamily="34" charset="0"/>
                <a:cs typeface="Arial" panose="020B0604020202020204" pitchFamily="34" charset="0"/>
              </a:rPr>
              <a:t>God</a:t>
            </a:r>
            <a:r>
              <a:rPr lang="fr-FR"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People: Close to His Heart - Forever </a:t>
            </a:r>
          </a:p>
          <a:p>
            <a:r>
              <a:rPr lang="en-US" dirty="0">
                <a:latin typeface="Arial" panose="020B0604020202020204" pitchFamily="34" charset="0"/>
                <a:cs typeface="Arial" panose="020B0604020202020204" pitchFamily="34" charset="0"/>
              </a:rPr>
              <a:t>In the strange world of the Bible, God</a:t>
            </a:r>
            <a:r>
              <a:rPr lang="fr-FR"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s people are likened to </a:t>
            </a:r>
            <a:r>
              <a:rPr lang="en-US" dirty="0">
                <a:latin typeface="Arial" panose="020B0604020202020204" pitchFamily="34" charset="0"/>
                <a:cs typeface="Arial" panose="020B0604020202020204" pitchFamily="34" charset="0"/>
                <a:hlinkClick r:id="rId4"/>
              </a:rPr>
              <a:t>jewels</a:t>
            </a:r>
            <a:r>
              <a:rPr lang="en-US" dirty="0">
                <a:latin typeface="Arial" panose="020B0604020202020204" pitchFamily="34" charset="0"/>
                <a:cs typeface="Arial" panose="020B0604020202020204" pitchFamily="34" charset="0"/>
              </a:rPr>
              <a:t>.</a:t>
            </a:r>
            <a:br>
              <a:rPr lang="en-US" dirty="0">
                <a:latin typeface="Arial" panose="020B0604020202020204" pitchFamily="34" charset="0"/>
                <a:cs typeface="Arial" panose="020B0604020202020204" pitchFamily="34" charset="0"/>
              </a:rPr>
            </a:br>
            <a:br>
              <a:rPr lang="en-US" dirty="0">
                <a:latin typeface="Arial" panose="020B0604020202020204" pitchFamily="34" charset="0"/>
                <a:cs typeface="Arial" panose="020B0604020202020204" pitchFamily="34" charset="0"/>
              </a:rPr>
            </a:br>
            <a:r>
              <a:rPr lang="en-US" dirty="0">
                <a:latin typeface="Arial" panose="020B0604020202020204" pitchFamily="34" charset="0"/>
                <a:cs typeface="Arial" panose="020B0604020202020204" pitchFamily="34" charset="0"/>
              </a:rPr>
              <a:t>In the Old Testament, the High Priest would wear </a:t>
            </a:r>
            <a:r>
              <a:rPr lang="en-US" dirty="0">
                <a:latin typeface="Arial" panose="020B0604020202020204" pitchFamily="34" charset="0"/>
                <a:cs typeface="Arial" panose="020B0604020202020204" pitchFamily="34" charset="0"/>
                <a:hlinkClick r:id="rId5"/>
              </a:rPr>
              <a:t>a breastpiece</a:t>
            </a:r>
            <a:r>
              <a:rPr lang="en-US" dirty="0">
                <a:latin typeface="Arial" panose="020B0604020202020204" pitchFamily="34" charset="0"/>
                <a:cs typeface="Arial" panose="020B0604020202020204" pitchFamily="34" charset="0"/>
              </a:rPr>
              <a:t> on which was mounted 12 jewels. He would carry these precious stones with him into the Holy of Holies in the Tabernacle / Temple close to his heart.</a:t>
            </a:r>
            <a:br>
              <a:rPr lang="en-US" dirty="0">
                <a:latin typeface="Arial" panose="020B0604020202020204" pitchFamily="34" charset="0"/>
                <a:cs typeface="Arial" panose="020B0604020202020204" pitchFamily="34" charset="0"/>
              </a:rPr>
            </a:br>
            <a:br>
              <a:rPr lang="en-US" dirty="0">
                <a:latin typeface="Arial" panose="020B0604020202020204" pitchFamily="34" charset="0"/>
                <a:cs typeface="Arial" panose="020B0604020202020204" pitchFamily="34" charset="0"/>
              </a:rPr>
            </a:br>
            <a:r>
              <a:rPr lang="en-US" dirty="0">
                <a:latin typeface="Arial" panose="020B0604020202020204" pitchFamily="34" charset="0"/>
                <a:cs typeface="Arial" panose="020B0604020202020204" pitchFamily="34" charset="0"/>
              </a:rPr>
              <a:t>In the New Jerusalem, </a:t>
            </a:r>
            <a:r>
              <a:rPr lang="en-US" dirty="0">
                <a:latin typeface="Arial" panose="020B0604020202020204" pitchFamily="34" charset="0"/>
                <a:cs typeface="Arial" panose="020B0604020202020204" pitchFamily="34" charset="0"/>
                <a:hlinkClick r:id="rId6"/>
              </a:rPr>
              <a:t>the walls are made</a:t>
            </a:r>
            <a:r>
              <a:rPr lang="en-US" dirty="0">
                <a:latin typeface="Arial" panose="020B0604020202020204" pitchFamily="34" charset="0"/>
                <a:cs typeface="Arial" panose="020B0604020202020204" pitchFamily="34" charset="0"/>
              </a:rPr>
              <a:t> of the very same jewels found on the High Priest</a:t>
            </a:r>
            <a:r>
              <a:rPr lang="fr-FR"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s </a:t>
            </a:r>
            <a:r>
              <a:rPr lang="en-US" dirty="0" err="1">
                <a:latin typeface="Arial" panose="020B0604020202020204" pitchFamily="34" charset="0"/>
                <a:cs typeface="Arial" panose="020B0604020202020204" pitchFamily="34" charset="0"/>
              </a:rPr>
              <a:t>breastpiece</a:t>
            </a:r>
            <a:r>
              <a:rPr lang="en-US" dirty="0">
                <a:latin typeface="Arial" panose="020B0604020202020204" pitchFamily="34" charset="0"/>
                <a:cs typeface="Arial" panose="020B0604020202020204" pitchFamily="34" charset="0"/>
              </a:rPr>
              <a:t>. They now surround the dwelling place of God, gathered from the four corners of the globe and they will stay there, in the new creation, in the presence of God, forever.</a:t>
            </a:r>
          </a:p>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http://</a:t>
            </a:r>
            <a:r>
              <a:rPr lang="en-US" dirty="0" err="1">
                <a:latin typeface="Arial" panose="020B0604020202020204" pitchFamily="34" charset="0"/>
                <a:cs typeface="Arial" panose="020B0604020202020204" pitchFamily="34" charset="0"/>
              </a:rPr>
              <a:t>richardwalkerblogs.blogspot.sg</a:t>
            </a:r>
            <a:r>
              <a:rPr lang="en-US" dirty="0">
                <a:latin typeface="Arial" panose="020B0604020202020204" pitchFamily="34" charset="0"/>
                <a:cs typeface="Arial" panose="020B0604020202020204" pitchFamily="34" charset="0"/>
              </a:rPr>
              <a:t>/2010/12/gods-people-close-to-his-heart-</a:t>
            </a:r>
            <a:r>
              <a:rPr lang="en-US" dirty="0" err="1">
                <a:latin typeface="Arial" panose="020B0604020202020204" pitchFamily="34" charset="0"/>
                <a:cs typeface="Arial" panose="020B0604020202020204" pitchFamily="34" charset="0"/>
              </a:rPr>
              <a:t>forever.html</a:t>
            </a:r>
            <a:endParaRPr lang="en-US" dirty="0">
              <a:latin typeface="Arial" panose="020B0604020202020204" pitchFamily="34" charset="0"/>
              <a:cs typeface="Arial" panose="020B0604020202020204" pitchFamily="34" charset="0"/>
            </a:endParaRPr>
          </a:p>
          <a:p>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A0DC3A6-E249-B245-A51B-F2F605954C3D}"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580554322"/>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A0DC3A6-E249-B245-A51B-F2F605954C3D}"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242996222"/>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C067C96-0AB8-2043-84DC-7706F93E522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3410" name="Rectangle 2"/>
          <p:cNvSpPr>
            <a:spLocks noGrp="1" noRot="1" noChangeAspect="1" noChangeArrowheads="1"/>
          </p:cNvSpPr>
          <p:nvPr>
            <p:ph type="sldImg"/>
          </p:nvPr>
        </p:nvSpPr>
        <p:spPr>
          <a:solidFill>
            <a:srgbClr val="FFFFFF"/>
          </a:solidFill>
          <a:ln/>
        </p:spPr>
      </p:sp>
      <p:sp>
        <p:nvSpPr>
          <p:cNvPr id="273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774571655"/>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902E45B-2F64-ED4D-AEB8-40861326404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5458" name="Rectangle 2"/>
          <p:cNvSpPr>
            <a:spLocks noGrp="1" noRot="1" noChangeAspect="1" noChangeArrowheads="1"/>
          </p:cNvSpPr>
          <p:nvPr>
            <p:ph type="sldImg"/>
          </p:nvPr>
        </p:nvSpPr>
        <p:spPr>
          <a:solidFill>
            <a:srgbClr val="FFFFFF"/>
          </a:solidFill>
          <a:ln/>
        </p:spPr>
      </p:sp>
      <p:sp>
        <p:nvSpPr>
          <p:cNvPr id="275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71368721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5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4820865-EEE8-F24D-A221-11199BD3BFC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35298" name="Rectangle 2"/>
          <p:cNvSpPr>
            <a:spLocks noGrp="1" noRot="1" noChangeAspect="1" noChangeArrowheads="1"/>
          </p:cNvSpPr>
          <p:nvPr>
            <p:ph type="sldImg"/>
          </p:nvPr>
        </p:nvSpPr>
        <p:spPr>
          <a:solidFill>
            <a:srgbClr val="FFFFFF"/>
          </a:solidFill>
          <a:ln/>
        </p:spPr>
      </p:sp>
      <p:sp>
        <p:nvSpPr>
          <p:cNvPr id="133529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05046020"/>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5C38B5-CD36-A843-99E2-5B78410678A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641449363"/>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85E8D7-BC30-634C-9B4A-78407F80F86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1602" name="Rectangle 2"/>
          <p:cNvSpPr>
            <a:spLocks noGrp="1" noRot="1" noChangeAspect="1" noChangeArrowheads="1"/>
          </p:cNvSpPr>
          <p:nvPr>
            <p:ph type="sldImg"/>
          </p:nvPr>
        </p:nvSpPr>
        <p:spPr>
          <a:solidFill>
            <a:srgbClr val="FFFFFF"/>
          </a:solidFill>
          <a:ln/>
        </p:spPr>
      </p:sp>
      <p:sp>
        <p:nvSpPr>
          <p:cNvPr id="281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6504235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799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ln>
        </p:spPr>
        <p:txBody>
          <a:bodyPr/>
          <a:lstStyle/>
          <a:p>
            <a:endParaRPr lang="en-US">
              <a:latin typeface="Times New Roman" pitchFamily="18" charset="0"/>
            </a:endParaRPr>
          </a:p>
        </p:txBody>
      </p:sp>
    </p:spTree>
    <p:extLst>
      <p:ext uri="{BB962C8B-B14F-4D97-AF65-F5344CB8AC3E}">
        <p14:creationId xmlns:p14="http://schemas.microsoft.com/office/powerpoint/2010/main" val="1213944509"/>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F5CAAE5-4CCA-374F-97C2-5C82144DB81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4674" name="Rectangle 2"/>
          <p:cNvSpPr>
            <a:spLocks noGrp="1" noRot="1" noChangeAspect="1" noChangeArrowheads="1"/>
          </p:cNvSpPr>
          <p:nvPr>
            <p:ph type="sldImg"/>
          </p:nvPr>
        </p:nvSpPr>
        <p:spPr>
          <a:solidFill>
            <a:srgbClr val="FFFFFF"/>
          </a:solidFill>
          <a:ln/>
        </p:spPr>
      </p:sp>
      <p:sp>
        <p:nvSpPr>
          <p:cNvPr id="2846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86149198"/>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F7F3D3-7E2A-F54E-83DF-879E3C62655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6722" name="Rectangle 2"/>
          <p:cNvSpPr>
            <a:spLocks noGrp="1" noRot="1" noChangeAspect="1" noChangeArrowheads="1"/>
          </p:cNvSpPr>
          <p:nvPr>
            <p:ph type="sldImg"/>
          </p:nvPr>
        </p:nvSpPr>
        <p:spPr>
          <a:solidFill>
            <a:srgbClr val="FFFFFF"/>
          </a:solidFill>
          <a:ln/>
        </p:spPr>
      </p:sp>
      <p:sp>
        <p:nvSpPr>
          <p:cNvPr id="2867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405704455"/>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164184-FF0C-2340-B42F-23ADF6EF045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471208976"/>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46C470D-8F12-A048-A440-20E68ABF9F1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0818" name="Rectangle 2"/>
          <p:cNvSpPr>
            <a:spLocks noGrp="1" noRot="1" noChangeAspect="1" noChangeArrowheads="1"/>
          </p:cNvSpPr>
          <p:nvPr>
            <p:ph type="sldImg"/>
          </p:nvPr>
        </p:nvSpPr>
        <p:spPr>
          <a:solidFill>
            <a:srgbClr val="FFFFFF"/>
          </a:solidFill>
          <a:ln/>
        </p:spPr>
      </p:sp>
      <p:sp>
        <p:nvSpPr>
          <p:cNvPr id="2908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724075787"/>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5457205-A26B-BC45-9D1C-35B80B95CDD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53016112"/>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53442955"/>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FAD4289-C521-8A45-B983-CAF028D6F57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4914" name="Rectangle 2"/>
          <p:cNvSpPr>
            <a:spLocks noGrp="1" noRot="1" noChangeAspect="1" noChangeArrowheads="1"/>
          </p:cNvSpPr>
          <p:nvPr>
            <p:ph type="sldImg"/>
          </p:nvPr>
        </p:nvSpPr>
        <p:spPr>
          <a:solidFill>
            <a:srgbClr val="FFFFFF"/>
          </a:solidFill>
          <a:ln/>
        </p:spPr>
      </p:sp>
      <p:sp>
        <p:nvSpPr>
          <p:cNvPr id="2949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612193129"/>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4CD08C-B74F-9445-A975-719D65C8167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6962" name="Rectangle 2"/>
          <p:cNvSpPr>
            <a:spLocks noGrp="1" noRot="1" noChangeAspect="1" noChangeArrowheads="1"/>
          </p:cNvSpPr>
          <p:nvPr>
            <p:ph type="sldImg"/>
          </p:nvPr>
        </p:nvSpPr>
        <p:spPr>
          <a:solidFill>
            <a:srgbClr val="FFFFFF"/>
          </a:solidFill>
          <a:ln/>
        </p:spPr>
      </p:sp>
      <p:sp>
        <p:nvSpPr>
          <p:cNvPr id="2969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35857528"/>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4CD08C-B74F-9445-A975-719D65C8167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6962" name="Rectangle 2"/>
          <p:cNvSpPr>
            <a:spLocks noGrp="1" noRot="1" noChangeAspect="1" noChangeArrowheads="1"/>
          </p:cNvSpPr>
          <p:nvPr>
            <p:ph type="sldImg"/>
          </p:nvPr>
        </p:nvSpPr>
        <p:spPr>
          <a:solidFill>
            <a:srgbClr val="FFFFFF"/>
          </a:solidFill>
          <a:ln/>
        </p:spPr>
      </p:sp>
      <p:sp>
        <p:nvSpPr>
          <p:cNvPr id="2969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35857528"/>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74312D-4734-F547-B9DA-DDE30531647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9010" name="Rectangle 2"/>
          <p:cNvSpPr>
            <a:spLocks noGrp="1" noRot="1" noChangeAspect="1" noChangeArrowheads="1"/>
          </p:cNvSpPr>
          <p:nvPr>
            <p:ph type="sldImg"/>
          </p:nvPr>
        </p:nvSpPr>
        <p:spPr>
          <a:solidFill>
            <a:srgbClr val="FFFFFF"/>
          </a:solidFill>
          <a:ln/>
        </p:spPr>
      </p:sp>
      <p:sp>
        <p:nvSpPr>
          <p:cNvPr id="2990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426909565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80931" name="Rectangle 3"/>
          <p:cNvSpPr>
            <a:spLocks noGrp="1" noChangeArrowheads="1"/>
          </p:cNvSpPr>
          <p:nvPr>
            <p:ph type="body" idx="1"/>
          </p:nvPr>
        </p:nvSpPr>
        <p:spPr>
          <a:xfrm>
            <a:off x="914400" y="4343400"/>
            <a:ext cx="5029200" cy="4114800"/>
          </a:xfrm>
          <a:solidFill>
            <a:srgbClr val="FFFFFF"/>
          </a:solidFill>
          <a:ln>
            <a:solidFill>
              <a:srgbClr val="000000"/>
            </a:solidFill>
            <a:miter lim="800000"/>
          </a:ln>
        </p:spPr>
        <p:txBody>
          <a:bodyPr/>
          <a:lstStyle/>
          <a:p>
            <a:endParaRPr lang="en-US">
              <a:latin typeface="Times New Roman" pitchFamily="18" charset="0"/>
            </a:endParaRPr>
          </a:p>
        </p:txBody>
      </p:sp>
    </p:spTree>
    <p:extLst>
      <p:ext uri="{BB962C8B-B14F-4D97-AF65-F5344CB8AC3E}">
        <p14:creationId xmlns:p14="http://schemas.microsoft.com/office/powerpoint/2010/main" val="1312257050"/>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CA4FA2-57BE-0D41-8840-748DA81201C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01058" name="Rectangle 2"/>
          <p:cNvSpPr>
            <a:spLocks noGrp="1" noRot="1" noChangeAspect="1" noChangeArrowheads="1"/>
          </p:cNvSpPr>
          <p:nvPr>
            <p:ph type="sldImg"/>
          </p:nvPr>
        </p:nvSpPr>
        <p:spPr>
          <a:solidFill>
            <a:srgbClr val="FFFFFF"/>
          </a:solidFill>
          <a:ln/>
        </p:spPr>
      </p:sp>
      <p:sp>
        <p:nvSpPr>
          <p:cNvPr id="3010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7067930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A0DC3A6-E249-B245-A51B-F2F605954C3D}"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195542752"/>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C85975E-3F60-844A-A7DF-9E38D9A5EEB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68888757"/>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E61FE75-3B81-7647-B7FD-9FC1C48C01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6178" name="Rectangle 2"/>
          <p:cNvSpPr>
            <a:spLocks noGrp="1" noRot="1" noChangeAspect="1" noChangeArrowheads="1"/>
          </p:cNvSpPr>
          <p:nvPr>
            <p:ph type="sldImg"/>
          </p:nvPr>
        </p:nvSpPr>
        <p:spPr>
          <a:solidFill>
            <a:srgbClr val="FFFFFF"/>
          </a:solidFill>
          <a:ln/>
        </p:spPr>
      </p:sp>
      <p:sp>
        <p:nvSpPr>
          <p:cNvPr id="306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025272119"/>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75928292"/>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84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DE32BD-EFF9-8446-B8EB-B2EBCD38663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428482" name="Rectangle 2"/>
          <p:cNvSpPr>
            <a:spLocks noGrp="1" noRot="1" noChangeAspect="1" noChangeArrowheads="1" noTextEdit="1"/>
          </p:cNvSpPr>
          <p:nvPr>
            <p:ph type="sldImg"/>
          </p:nvPr>
        </p:nvSpPr>
        <p:spPr>
          <a:ln/>
        </p:spPr>
      </p:sp>
      <p:sp>
        <p:nvSpPr>
          <p:cNvPr id="142848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defTabSz="457200" eaLnBrk="1" hangingPunct="1">
              <a:spcBef>
                <a:spcPct val="0"/>
              </a:spcBef>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08373248"/>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A0DC3A6-E249-B245-A51B-F2F605954C3D}"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43639870"/>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7566066"/>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01478471"/>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CB5E192-BD3F-634C-A933-1E6DE7469D0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8337942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1954"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81955"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D0D5FC36-D385-4FA1-94A5-876FBCD013BC}" type="slidenum">
              <a:rPr kumimoji="0" lang="en-GB" sz="1200" b="0" i="0" u="none" strike="noStrike" kern="1200" cap="none" spc="0" normalizeH="0" baseline="0" noProof="0" smtClean="0">
                <a:ln>
                  <a:noFill/>
                </a:ln>
                <a:solidFill>
                  <a:srgbClr val="FFFFFF"/>
                </a:solidFill>
                <a:effectLst/>
                <a:uLnTx/>
                <a:uFillTx/>
                <a:latin typeface="Comic Sans MS" pitchFamily="66"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44</a:t>
            </a:fld>
            <a:endParaRPr kumimoji="0" lang="en-GB" sz="1200" b="0" i="0" u="none" strike="noStrike" kern="1200" cap="none" spc="0" normalizeH="0" baseline="0" noProof="0">
              <a:ln>
                <a:noFill/>
              </a:ln>
              <a:solidFill>
                <a:srgbClr val="FFFFFF"/>
              </a:solidFill>
              <a:effectLst/>
              <a:uLnTx/>
              <a:uFillTx/>
              <a:latin typeface="Comic Sans MS" pitchFamily="66" charset="0"/>
              <a:ea typeface="MS PGothic" pitchFamily="34" charset="-128"/>
            </a:endParaRPr>
          </a:p>
        </p:txBody>
      </p:sp>
      <p:sp>
        <p:nvSpPr>
          <p:cNvPr id="381956"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AD8B40F-C0D2-4C85-9AC0-FF1C38C147AA}"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44</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819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81958"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wrap="none" anchor="ctr"/>
          <a:lstStyle/>
          <a:p>
            <a:endParaRPr lang="en-US">
              <a:latin typeface="Times New Roman" pitchFamily="18" charset="0"/>
            </a:endParaRPr>
          </a:p>
        </p:txBody>
      </p:sp>
    </p:spTree>
    <p:extLst>
      <p:ext uri="{BB962C8B-B14F-4D97-AF65-F5344CB8AC3E}">
        <p14:creationId xmlns:p14="http://schemas.microsoft.com/office/powerpoint/2010/main" val="2968662375"/>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50B3FCA-1425-344F-ADF7-1B807213FC7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752099380"/>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D569835-FAC5-3844-B589-DBF8A3410D2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3413464"/>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C181B8-0CA6-CC44-97AF-BAB32ACE549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75392451"/>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1BFBC9-2F69-B94E-B655-E47C54534C9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8049750"/>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C48339-58B6-7043-AE67-A4D8E459204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67722069"/>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306FEAE-F83A-F94B-86D0-BC8B71898650}"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ar-JO" dirty="0">
                <a:latin typeface="Times New Roman" charset="0"/>
                <a:ea typeface="ＭＳ Ｐゴシック" charset="0"/>
                <a:cs typeface="ＭＳ Ｐゴシック" charset="0"/>
              </a:rPr>
              <a:t>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81850184"/>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73BF6D7-5FF9-3248-9BD0-F03034AA3A4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Tree>
    <p:extLst>
      <p:ext uri="{BB962C8B-B14F-4D97-AF65-F5344CB8AC3E}">
        <p14:creationId xmlns:p14="http://schemas.microsoft.com/office/powerpoint/2010/main" val="1288259702"/>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801135-FB7C-E545-A2CB-3F703FDA7C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881444020"/>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8CC48F-4118-D148-B2A5-79CCA600DF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616541859"/>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2"/>
          <p:cNvSpPr>
            <a:spLocks noGrp="1" noRot="1" noChangeAspect="1" noChangeArrowheads="1" noTextEdit="1"/>
          </p:cNvSpPr>
          <p:nvPr>
            <p:ph type="sldImg"/>
          </p:nvPr>
        </p:nvSpPr>
        <p:spPr>
          <a:ln/>
        </p:spPr>
      </p:sp>
      <p:sp>
        <p:nvSpPr>
          <p:cNvPr id="33280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2430615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46</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r>
              <a:rPr lang="ar-EG" dirty="0">
                <a:latin typeface="Arial" panose="020B0604020202020204" pitchFamily="34" charset="0"/>
                <a:ea typeface="ＭＳ Ｐゴシック" charset="0"/>
                <a:cs typeface="+mn-cs"/>
              </a:rPr>
              <a:t>يتفق الجميع على أن تحقيقًا جزئيًا للعهد لإبراهيم موجود الآن للكنيسة في الروح القدس الساكن وغفران الخطايا (إرميا 31: 31-34) - والإتمام النهائي سيكون في الحالة الأبدية.</a:t>
            </a:r>
          </a:p>
          <a:p>
            <a:pPr algn="r" rtl="1"/>
            <a:r>
              <a:rPr lang="ar-EG" dirty="0">
                <a:latin typeface="Arial" panose="020B0604020202020204" pitchFamily="34" charset="0"/>
                <a:ea typeface="ＭＳ Ｐゴシック" charset="0"/>
                <a:cs typeface="+mn-cs"/>
              </a:rPr>
              <a:t>يتعلق مجال الخلاف الرئيسي بالفترة الزمنية من الآن إلى الأبد. هل ستكون هناك أرض وعرش وبركة عالمية لإسرائيل القومية (العرقية) قبل المملكة الأبدية؟ يُظهر هذا الرسم البياني الآيات التي تعطي نعمًا مدويًا لهذا السؤال في إنجاز جزئي حالي وإشباع كامل في المستقبل بالمعنى الطبيعي للغة في الآيات المذكورة. لكن الملكوت المسياني سيكون على مرحلتين - الأولى في الألف سنة الأخيرة ، ثم بعد ذلك ، المرحلة الأبدية في أورشليم الجديدة بعد تدمير السماوات والأرض الحالية (رؤ 21-22). يا له من مستقبل رائع يبقى لأولئك الذين يثقون بيسوع!</a:t>
            </a:r>
            <a:r>
              <a:rPr lang="en-US" dirty="0">
                <a:latin typeface="Arial" panose="020B0604020202020204" pitchFamily="34" charset="0"/>
                <a:ea typeface="ＭＳ Ｐゴシック" charset="0"/>
                <a:cs typeface="Arial" panose="020B0604020202020204" pitchFamily="34" charset="0"/>
              </a:rPr>
              <a:t>____________</a:t>
            </a:r>
          </a:p>
          <a:p>
            <a:pPr algn="r" rtl="1" eaLnBrk="1" hangingPunct="1"/>
            <a:r>
              <a:rPr lang="en-US" altLang="zh-CN" b="1" dirty="0">
                <a:latin typeface="Arial" charset="0"/>
                <a:ea typeface="SimSun" charset="0"/>
                <a:cs typeface="SimSun" charset="0"/>
              </a:rPr>
              <a:t>Common English-7</a:t>
            </a:r>
          </a:p>
          <a:p>
            <a:pPr algn="r" rtl="1" eaLnBrk="1" hangingPunct="1"/>
            <a:r>
              <a:rPr lang="en-US" altLang="zh-CN" b="1" dirty="0">
                <a:latin typeface="Arial" charset="0"/>
                <a:ea typeface="SimSun" charset="0"/>
                <a:cs typeface="SimSun" charset="0"/>
              </a:rPr>
              <a:t>CH-02-Nature-103-p34a</a:t>
            </a:r>
          </a:p>
          <a:p>
            <a:pPr algn="r" rtl="1" eaLnBrk="1" hangingPunct="1"/>
            <a:r>
              <a:rPr lang="en-US" altLang="zh-CN" b="1" dirty="0">
                <a:latin typeface="Arial" charset="0"/>
                <a:ea typeface="SimSun" charset="0"/>
                <a:cs typeface="SimSun" charset="0"/>
              </a:rPr>
              <a:t>OS-00-Intro &amp; Biblical Theology-25 &amp; 90</a:t>
            </a:r>
          </a:p>
          <a:p>
            <a:pPr algn="r" rtl="1" eaLnBrk="1" hangingPunct="1"/>
            <a:r>
              <a:rPr lang="en-US" altLang="zh-CN" b="1" dirty="0">
                <a:latin typeface="Arial" charset="0"/>
                <a:ea typeface="SimSun" charset="0"/>
                <a:cs typeface="SimSun" charset="0"/>
              </a:rPr>
              <a:t>OS-02-Exodus-267-p22</a:t>
            </a:r>
          </a:p>
          <a:p>
            <a:pPr algn="r" rtl="1" eaLnBrk="1" hangingPunct="1"/>
            <a:r>
              <a:rPr lang="en-US" altLang="zh-CN" b="1" dirty="0">
                <a:latin typeface="Arial" charset="0"/>
                <a:ea typeface="SimSun" charset="0"/>
                <a:cs typeface="SimSun" charset="0"/>
              </a:rPr>
              <a:t>OS-05-Deut-248-p22</a:t>
            </a:r>
          </a:p>
          <a:p>
            <a:pPr algn="r" rtl="1" eaLnBrk="1" hangingPunct="1"/>
            <a:r>
              <a:rPr lang="en-US" altLang="zh-CN" b="1" dirty="0">
                <a:latin typeface="Arial" charset="0"/>
                <a:ea typeface="SimSun" charset="0"/>
                <a:cs typeface="SimSun" charset="0"/>
              </a:rPr>
              <a:t>OS-10-2Sam-96-p22</a:t>
            </a:r>
          </a:p>
          <a:p>
            <a:pPr algn="r" rtl="1" eaLnBrk="1" hangingPunct="1"/>
            <a:r>
              <a:rPr lang="en-US" altLang="zh-CN" b="1" dirty="0">
                <a:latin typeface="Arial" charset="0"/>
                <a:ea typeface="SimSun" charset="0"/>
                <a:cs typeface="SimSun" charset="0"/>
              </a:rPr>
              <a:t>OS-24-Jeremiah-174-p337</a:t>
            </a:r>
          </a:p>
          <a:p>
            <a:pPr algn="r" rtl="1" eaLnBrk="1" hangingPunct="1"/>
            <a:r>
              <a:rPr lang="en-US" altLang="zh-CN" b="1" dirty="0">
                <a:latin typeface="Arial" charset="0"/>
                <a:ea typeface="SimSun" charset="0"/>
                <a:cs typeface="SimSun" charset="0"/>
              </a:rPr>
              <a:t>OS-23-Isaiah-97-p337</a:t>
            </a:r>
          </a:p>
          <a:p>
            <a:pPr marL="0" marR="0" lvl="0" indent="0" algn="r" defTabSz="914400" rtl="1" eaLnBrk="1" fontAlgn="auto" latinLnBrk="0" hangingPunct="1">
              <a:lnSpc>
                <a:spcPct val="100000"/>
              </a:lnSpc>
              <a:spcBef>
                <a:spcPts val="0"/>
              </a:spcBef>
              <a:spcAft>
                <a:spcPts val="0"/>
              </a:spcAft>
              <a:buClrTx/>
              <a:buSzTx/>
              <a:buFontTx/>
              <a:buNone/>
              <a:tabLst/>
              <a:defRPr/>
            </a:pPr>
            <a:r>
              <a:rPr lang="en-US" altLang="zh-CN" b="1" dirty="0">
                <a:latin typeface="Arial" charset="0"/>
                <a:ea typeface="SimSun" charset="0"/>
                <a:cs typeface="SimSun" charset="0"/>
              </a:rPr>
              <a:t>NS-09-Gal-143-p9g</a:t>
            </a:r>
          </a:p>
          <a:p>
            <a:pPr algn="r" rtl="1" eaLnBrk="1" hangingPunct="1"/>
            <a:r>
              <a:rPr lang="en-US" altLang="zh-CN" b="1" dirty="0">
                <a:latin typeface="Arial" charset="0"/>
                <a:ea typeface="SimSun" charset="0"/>
                <a:cs typeface="SimSun" charset="0"/>
              </a:rPr>
              <a:t>NS-19-Hebrews-342-p9g</a:t>
            </a:r>
          </a:p>
          <a:p>
            <a:pPr algn="r" rtl="1" eaLnBrk="1" hangingPunct="1"/>
            <a:r>
              <a:rPr lang="en-US" altLang="zh-CN" b="1" dirty="0">
                <a:latin typeface="Arial" charset="0"/>
                <a:ea typeface="SimSun" charset="0"/>
                <a:cs typeface="SimSun" charset="0"/>
              </a:rPr>
              <a:t>SA-08-Mosaic Law-19-p38a</a:t>
            </a:r>
            <a:endParaRPr lang="zh-CN" altLang="en-US" b="1" dirty="0">
              <a:latin typeface="Arial" charset="0"/>
              <a:ea typeface="SimSun" charset="0"/>
              <a:cs typeface="SimSun" charset="0"/>
            </a:endParaRPr>
          </a:p>
        </p:txBody>
      </p:sp>
    </p:spTree>
    <p:extLst>
      <p:ext uri="{BB962C8B-B14F-4D97-AF65-F5344CB8AC3E}">
        <p14:creationId xmlns:p14="http://schemas.microsoft.com/office/powerpoint/2010/main" val="2034214498"/>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6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B695E60-BF0C-3C4A-8DF3-98F248EFEEF2}"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56802" name="Rectangle 2"/>
          <p:cNvSpPr>
            <a:spLocks noGrp="1" noRot="1" noChangeAspect="1" noChangeArrowheads="1"/>
          </p:cNvSpPr>
          <p:nvPr>
            <p:ph type="sldImg"/>
          </p:nvPr>
        </p:nvSpPr>
        <p:spPr>
          <a:solidFill>
            <a:srgbClr val="FFFFFF"/>
          </a:solidFill>
          <a:ln/>
        </p:spPr>
      </p:sp>
      <p:sp>
        <p:nvSpPr>
          <p:cNvPr id="13568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47871770"/>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4245E1-7654-8942-9CD8-98E09FC7709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216285990"/>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7EB1BA8-30C9-424F-93EF-4EFCBE1E63A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8946" name="Rectangle 2"/>
          <p:cNvSpPr>
            <a:spLocks noGrp="1" noRot="1" noChangeAspect="1" noChangeArrowheads="1"/>
          </p:cNvSpPr>
          <p:nvPr>
            <p:ph type="sldImg"/>
          </p:nvPr>
        </p:nvSpPr>
        <p:spPr>
          <a:solidFill>
            <a:srgbClr val="FFFFFF"/>
          </a:solidFill>
          <a:ln/>
        </p:spPr>
      </p:sp>
      <p:sp>
        <p:nvSpPr>
          <p:cNvPr id="338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977655315"/>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2FB846-86E3-AD42-A649-BE87D82DEB9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0994" name="Rectangle 2"/>
          <p:cNvSpPr>
            <a:spLocks noGrp="1" noRot="1" noChangeAspect="1" noChangeArrowheads="1"/>
          </p:cNvSpPr>
          <p:nvPr>
            <p:ph type="sldImg"/>
          </p:nvPr>
        </p:nvSpPr>
        <p:spPr>
          <a:solidFill>
            <a:srgbClr val="FFFFFF"/>
          </a:solidFill>
          <a:ln/>
        </p:spPr>
      </p:sp>
      <p:sp>
        <p:nvSpPr>
          <p:cNvPr id="34099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042621278"/>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C4735BD-8F4B-E34C-BA8B-AAE774032D7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59087481"/>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5848005"/>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85247673"/>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50787680"/>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D5A044-BF7A-B247-B72B-781E2D5B7514}"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248834" name="Rectangle 1026"/>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48835" name="Rectangle 1027"/>
          <p:cNvSpPr>
            <a:spLocks noGrp="1" noChangeArrowheads="1"/>
          </p:cNvSpPr>
          <p:nvPr>
            <p:ph type="body" idx="1"/>
          </p:nvPr>
        </p:nvSpPr>
        <p:spPr bwMode="auto">
          <a:xfrm>
            <a:off x="914400" y="4343400"/>
            <a:ext cx="5029200" cy="1227138"/>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2058694126"/>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97E27D5-B672-0B41-9F26-2F00127CA6BC}"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273410" name="Rectangle 1026"/>
          <p:cNvSpPr>
            <a:spLocks noGrp="1" noRot="1" noChangeAspect="1" noChangeArrowheads="1"/>
          </p:cNvSpPr>
          <p:nvPr>
            <p:ph type="sldImg"/>
          </p:nvPr>
        </p:nvSpPr>
        <p:spPr bwMode="auto">
          <a:xfrm>
            <a:off x="1150938" y="692150"/>
            <a:ext cx="4556125" cy="34163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73411" name="Rectangle 1027"/>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02491293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should read these earlier passages first before getting to Rev 20 so we can know about this wonderful age to come of Christ's rule with the saints.</a:t>
            </a:r>
          </a:p>
          <a:p>
            <a:r>
              <a:rPr lang="en-US" dirty="0"/>
              <a:t>______</a:t>
            </a:r>
          </a:p>
          <a:p>
            <a:r>
              <a:rPr lang="en-US" dirty="0"/>
              <a:t>Common-477</a:t>
            </a:r>
          </a:p>
          <a:p>
            <a:r>
              <a:rPr lang="en-US" dirty="0"/>
              <a:t>NS-01-Matt1-14-slide 90</a:t>
            </a:r>
          </a:p>
          <a:p>
            <a:r>
              <a:rPr lang="en-US" dirty="0"/>
              <a:t>NS-27-Rev20-22-slide 47</a:t>
            </a:r>
          </a:p>
        </p:txBody>
      </p:sp>
      <p:sp>
        <p:nvSpPr>
          <p:cNvPr id="4" name="Slide Number Placeholder 3"/>
          <p:cNvSpPr>
            <a:spLocks noGrp="1"/>
          </p:cNvSpPr>
          <p:nvPr>
            <p:ph type="sldNum" sz="quarter" idx="5"/>
          </p:nvPr>
        </p:nvSpPr>
        <p:spPr/>
        <p:txBody>
          <a:bodyPr/>
          <a:lstStyle/>
          <a:p>
            <a:fld id="{B2EF8870-0D80-EB46-A624-35084CC4C115}" type="slidenum">
              <a:rPr lang="en-US" smtClean="0"/>
              <a:pPr/>
              <a:t>47</a:t>
            </a:fld>
            <a:endParaRPr lang="en-US"/>
          </a:p>
        </p:txBody>
      </p:sp>
    </p:spTree>
    <p:extLst>
      <p:ext uri="{BB962C8B-B14F-4D97-AF65-F5344CB8AC3E}">
        <p14:creationId xmlns:p14="http://schemas.microsoft.com/office/powerpoint/2010/main" val="695765221"/>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Book of Revelation helps complete our picture of Jesus by not only seeing him in the left</a:t>
            </a:r>
            <a:r>
              <a:rPr lang="en-US" baseline="0" dirty="0"/>
              <a:t> column but the right as well.</a:t>
            </a:r>
          </a:p>
          <a:p>
            <a:r>
              <a:rPr lang="en-US" baseline="0" dirty="0"/>
              <a:t>______________</a:t>
            </a:r>
          </a:p>
          <a:p>
            <a:r>
              <a:rPr lang="en-US" baseline="0" dirty="0"/>
              <a:t>Common-479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NS-27-Rev13-19-slide 224</a:t>
            </a:r>
            <a:endParaRPr lang="en-US" baseline="0"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NS-27-Rev20-22-slide 314</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A1965BF-27EB-1845-89B5-B5ADA144D014}" type="slidenum">
              <a:rPr kumimoji="0" lang="en-GB"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GB"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851785933"/>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00113" rtl="0" eaLnBrk="0" fontAlgn="base" latinLnBrk="0" hangingPunct="0">
              <a:lnSpc>
                <a:spcPct val="100000"/>
              </a:lnSpc>
              <a:spcBef>
                <a:spcPct val="0"/>
              </a:spcBef>
              <a:spcAft>
                <a:spcPct val="0"/>
              </a:spcAft>
              <a:buClrTx/>
              <a:buSzTx/>
              <a:buFontTx/>
              <a:buNone/>
              <a:tabLst/>
              <a:defRPr/>
            </a:pPr>
            <a:fld id="{FEC95C1E-6B93-FC4A-BA9C-B30106CAE964}"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00113"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0" name="Rectangle 2"/>
          <p:cNvSpPr>
            <a:spLocks noGrp="1" noRot="1" noChangeAspect="1" noChangeArrowheads="1"/>
          </p:cNvSpPr>
          <p:nvPr>
            <p:ph type="sldImg"/>
          </p:nvPr>
        </p:nvSpPr>
        <p:spPr>
          <a:xfrm>
            <a:off x="1104900" y="676275"/>
            <a:ext cx="4603750" cy="3452813"/>
          </a:xfrm>
          <a:solidFill>
            <a:srgbClr val="FFFFFF"/>
          </a:solidFill>
          <a:ln/>
        </p:spPr>
      </p:sp>
      <p:sp>
        <p:nvSpPr>
          <p:cNvPr id="15053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r>
              <a:rPr lang="en-US" dirty="0">
                <a:latin typeface="Times New Roman" charset="0"/>
                <a:ea typeface="ＭＳ Ｐゴシック" charset="0"/>
                <a:cs typeface="ＭＳ Ｐゴシック" charset="0"/>
              </a:rPr>
              <a:t>God the Spirit invites you.</a:t>
            </a:r>
          </a:p>
          <a:p>
            <a:r>
              <a:rPr lang="en-US" dirty="0">
                <a:latin typeface="Times New Roman" charset="0"/>
                <a:ea typeface="ＭＳ Ｐゴシック" charset="0"/>
                <a:cs typeface="ＭＳ Ｐゴシック" charset="0"/>
              </a:rPr>
              <a:t>The Church</a:t>
            </a:r>
            <a:r>
              <a:rPr lang="en-US" baseline="0" dirty="0">
                <a:latin typeface="Times New Roman" charset="0"/>
                <a:ea typeface="ＭＳ Ｐゴシック" charset="0"/>
                <a:cs typeface="ＭＳ Ｐゴシック" charset="0"/>
              </a:rPr>
              <a:t> invites you.</a:t>
            </a:r>
          </a:p>
          <a:p>
            <a:r>
              <a:rPr lang="en-US" baseline="0" dirty="0">
                <a:latin typeface="Times New Roman" charset="0"/>
                <a:ea typeface="ＭＳ Ｐゴシック" charset="0"/>
                <a:cs typeface="ＭＳ Ｐゴシック" charset="0"/>
              </a:rPr>
              <a:t>Anyone who hears this also invites you.</a:t>
            </a:r>
          </a:p>
          <a:p>
            <a:r>
              <a:rPr lang="en-US" baseline="0" dirty="0">
                <a:latin typeface="Times New Roman" charset="0"/>
                <a:ea typeface="ＭＳ Ｐゴシック" charset="0"/>
                <a:cs typeface="ＭＳ Ｐゴシック" charset="0"/>
              </a:rPr>
              <a:t>Invites you to what?</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Every</a:t>
            </a:r>
            <a:r>
              <a:rPr lang="en-US" baseline="0" dirty="0">
                <a:latin typeface="Times New Roman" charset="0"/>
                <a:ea typeface="ＭＳ Ｐゴシック" charset="0"/>
                <a:cs typeface="ＭＳ Ｐゴシック" charset="0"/>
              </a:rPr>
              <a:t> one of us is invited to believe in Jesus Christ under the image of freely drinking from water that grants eternal life.</a:t>
            </a:r>
          </a:p>
          <a:p>
            <a:r>
              <a:rPr lang="en-US" baseline="0" dirty="0">
                <a:latin typeface="Times New Roman" charset="0"/>
                <a:ea typeface="ＭＳ Ｐゴシック" charset="0"/>
                <a:cs typeface="ＭＳ Ｐゴシック" charset="0"/>
              </a:rPr>
              <a:t>Do you want eternal life?  Then come in belief.</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25982083"/>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50086343"/>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235AE74D-5467-C440-9169-5614D731941B}"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317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9618" name="Rectangle 2"/>
          <p:cNvSpPr>
            <a:spLocks noGrp="1" noRot="1" noChangeAspect="1" noChangeArrowheads="1" noTextEdit="1"/>
          </p:cNvSpPr>
          <p:nvPr>
            <p:ph type="sldImg"/>
          </p:nvPr>
        </p:nvSpPr>
        <p:spPr>
          <a:xfrm>
            <a:off x="1150938" y="692150"/>
            <a:ext cx="4556125" cy="3416300"/>
          </a:xfrm>
          <a:ln/>
        </p:spPr>
      </p:sp>
      <p:sp>
        <p:nvSpPr>
          <p:cNvPr id="2396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t>We often think of the kingdom of God only as heaven. But the term is broadly used in Scripture of many aspects of God's rule over creation.</a:t>
            </a:r>
            <a:endParaRPr lang="en-US" baseline="0" dirty="0"/>
          </a:p>
          <a:p>
            <a:r>
              <a:rPr lang="en-US" baseline="0" dirty="0"/>
              <a:t>______________</a:t>
            </a:r>
          </a:p>
          <a:p>
            <a:r>
              <a:rPr lang="en-US" baseline="0" dirty="0"/>
              <a:t>Common-478</a:t>
            </a:r>
          </a:p>
          <a:p>
            <a:pPr eaLnBrk="1" hangingPunct="1"/>
            <a:r>
              <a:rPr lang="en-US" altLang="zh-CN" dirty="0">
                <a:latin typeface="Arial" panose="020B0604020202020204" pitchFamily="34" charset="0"/>
                <a:ea typeface="ＭＳ Ｐゴシック" charset="0"/>
                <a:cs typeface="Arial" panose="020B0604020202020204" pitchFamily="34" charset="0"/>
              </a:rPr>
              <a:t>OS-00-00-Intro_&amp;_Biblical_Theology-93_eng_os_6987_v7/Slide 39</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OS-23-Isaiah_24-39/Slide 262 on Supplements</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OS-23-Isaiah_49-59/Slide 169 on Supplements</a:t>
            </a:r>
          </a:p>
          <a:p>
            <a:pPr eaLnBrk="1" hangingPunct="1"/>
            <a:r>
              <a:rPr lang="en-US" altLang="zh-CN" dirty="0">
                <a:latin typeface="Arial" panose="020B0604020202020204" pitchFamily="34" charset="0"/>
                <a:ea typeface="ＭＳ Ｐゴシック" charset="0"/>
                <a:cs typeface="Arial" panose="020B0604020202020204" pitchFamily="34" charset="0"/>
              </a:rPr>
              <a:t>OS-23-Isaiah_60-66/Slide 43 on Isaiah 64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OS-23-Isaiah_60-66/Slide 96 on Supplements</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NS-27-Rev20-22-slide 316</a:t>
            </a:r>
          </a:p>
        </p:txBody>
      </p:sp>
    </p:spTree>
    <p:extLst>
      <p:ext uri="{BB962C8B-B14F-4D97-AF65-F5344CB8AC3E}">
        <p14:creationId xmlns:p14="http://schemas.microsoft.com/office/powerpoint/2010/main" val="1749253392"/>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3A79D6-4080-104A-A94B-7E63CC127D7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371898236"/>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319</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NT Survey (ns)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540DF7D-D210-F044-BDC0-BE654B8BEF05}" type="slidenum">
              <a:rPr lang="en-US" sz="1200">
                <a:solidFill>
                  <a:srgbClr val="000000"/>
                </a:solidFill>
                <a:latin typeface="Arial" charset="0"/>
              </a:rPr>
              <a:pPr/>
              <a:t>321</a:t>
            </a:fld>
            <a:endParaRPr lang="en-US" sz="1200">
              <a:solidFill>
                <a:srgbClr val="000000"/>
              </a:solidFill>
              <a:latin typeface="Arial" charset="0"/>
            </a:endParaRPr>
          </a:p>
        </p:txBody>
      </p:sp>
      <p:sp>
        <p:nvSpPr>
          <p:cNvPr id="1366018" name="Rectangle 2"/>
          <p:cNvSpPr>
            <a:spLocks noGrp="1" noRot="1" noChangeAspect="1" noChangeArrowheads="1"/>
          </p:cNvSpPr>
          <p:nvPr>
            <p:ph type="sldImg"/>
          </p:nvPr>
        </p:nvSpPr>
        <p:spPr>
          <a:solidFill>
            <a:srgbClr val="FFFFFF"/>
          </a:solidFill>
          <a:ln/>
        </p:spPr>
      </p:sp>
      <p:sp>
        <p:nvSpPr>
          <p:cNvPr id="1366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8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FE616F7-0BD8-0D4F-90CC-25C69115A1F8}" type="slidenum">
              <a:rPr lang="en-US" sz="1200">
                <a:solidFill>
                  <a:srgbClr val="000000"/>
                </a:solidFill>
                <a:latin typeface="Arial" charset="0"/>
              </a:rPr>
              <a:pPr/>
              <a:t>322</a:t>
            </a:fld>
            <a:endParaRPr lang="en-US" sz="1200">
              <a:solidFill>
                <a:srgbClr val="000000"/>
              </a:solidFill>
              <a:latin typeface="Arial" charset="0"/>
            </a:endParaRPr>
          </a:p>
        </p:txBody>
      </p:sp>
      <p:sp>
        <p:nvSpPr>
          <p:cNvPr id="1368066" name="Rectangle 2"/>
          <p:cNvSpPr>
            <a:spLocks noGrp="1" noRot="1" noChangeAspect="1" noChangeArrowheads="1"/>
          </p:cNvSpPr>
          <p:nvPr>
            <p:ph type="sldImg"/>
          </p:nvPr>
        </p:nvSpPr>
        <p:spPr>
          <a:solidFill>
            <a:srgbClr val="FFFFFF"/>
          </a:solidFill>
          <a:ln/>
        </p:spPr>
      </p:sp>
      <p:sp>
        <p:nvSpPr>
          <p:cNvPr id="1368067" name="Rectangle 3"/>
          <p:cNvSpPr>
            <a:spLocks noGrp="1" noChangeArrowheads="1"/>
          </p:cNvSpPr>
          <p:nvPr>
            <p:ph type="body" idx="1"/>
          </p:nvPr>
        </p:nvSpPr>
        <p:spPr>
          <a:xfrm>
            <a:off x="914400" y="4343400"/>
            <a:ext cx="5029200" cy="648512"/>
          </a:xfrm>
          <a:solidFill>
            <a:srgbClr val="FFFFFF"/>
          </a:solidFill>
          <a:ln>
            <a:solidFill>
              <a:srgbClr val="000000"/>
            </a:solidFill>
          </a:ln>
        </p:spPr>
        <p:txBody>
          <a:bodyPr/>
          <a:lstStyle/>
          <a:p>
            <a:pPr eaLnBrk="1" hangingPunct="1"/>
            <a:endParaRPr lang="en-US" dirty="0" err="1">
              <a:latin typeface="Arial"/>
              <a:ea typeface="ＭＳ Ｐゴシック" charset="0"/>
              <a:cs typeface="Arial"/>
            </a:endParaRPr>
          </a:p>
          <a:p>
            <a:pPr eaLnBrk="1" hangingPunct="1"/>
            <a:r>
              <a:rPr lang="en-US" dirty="0" err="1">
                <a:latin typeface="Arial"/>
                <a:ea typeface="ＭＳ Ｐゴシック" charset="0"/>
                <a:cs typeface="Arial"/>
              </a:rPr>
              <a:t>Pagels</a:t>
            </a:r>
            <a:r>
              <a:rPr lang="en-US" dirty="0">
                <a:latin typeface="Arial"/>
                <a:ea typeface="ＭＳ Ｐゴシック" charset="0"/>
                <a:cs typeface="Arial"/>
              </a:rPr>
              <a:t> is a strong proponent of Gnostic thought which believed that salvation was not by faith in Christ but by receiving a supposed </a:t>
            </a:r>
            <a:r>
              <a:rPr lang="ru-RU" altLang="ja-JP" dirty="0">
                <a:latin typeface="Arial"/>
                <a:ea typeface="ＭＳ Ｐゴシック" charset="0"/>
                <a:cs typeface="Arial"/>
              </a:rPr>
              <a:t>"</a:t>
            </a:r>
            <a:r>
              <a:rPr lang="en-US" altLang="ja-JP" dirty="0">
                <a:latin typeface="Arial"/>
                <a:ea typeface="ＭＳ Ｐゴシック" charset="0"/>
                <a:cs typeface="Arial"/>
              </a:rPr>
              <a:t>secret knowledge</a:t>
            </a:r>
            <a:r>
              <a:rPr lang="ru-RU" altLang="ja-JP" dirty="0">
                <a:latin typeface="Arial"/>
                <a:ea typeface="ＭＳ Ｐゴシック" charset="0"/>
                <a:cs typeface="Arial"/>
              </a:rPr>
              <a:t>"</a:t>
            </a:r>
            <a:r>
              <a:rPr lang="en-US" altLang="ja-JP" dirty="0">
                <a:latin typeface="Arial"/>
                <a:ea typeface="ＭＳ Ｐゴシック" charset="0"/>
                <a:cs typeface="Arial"/>
              </a:rPr>
              <a:t> from God.</a:t>
            </a:r>
            <a:endParaRPr lang="en-US" dirty="0">
              <a:latin typeface="Arial"/>
              <a:ea typeface="ＭＳ Ｐゴシック" charset="0"/>
              <a:cs typeface="Arial"/>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C0417E-3886-3D4F-9389-B7AE7F20813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7138" name="Rectangle 2"/>
          <p:cNvSpPr>
            <a:spLocks noGrp="1" noRot="1" noChangeAspect="1" noChangeArrowheads="1"/>
          </p:cNvSpPr>
          <p:nvPr>
            <p:ph type="sldImg"/>
          </p:nvPr>
        </p:nvSpPr>
        <p:spPr>
          <a:solidFill>
            <a:srgbClr val="FFFFFF"/>
          </a:solidFill>
          <a:ln/>
        </p:spPr>
      </p:sp>
      <p:sp>
        <p:nvSpPr>
          <p:cNvPr id="3471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These Gnostic works do not amount to </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80 gospels</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 as Brown claims.  What they say is so esoteric that few read them.</a:t>
            </a: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34680F9-3014-7E48-BFBD-482A1D7DE2F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p:cNvSpPr>
          <p:nvPr>
            <p:ph type="sldImg"/>
          </p:nvPr>
        </p:nvSpPr>
        <p:spPr>
          <a:solidFill>
            <a:srgbClr val="FFFFFF"/>
          </a:solidFill>
          <a:ln/>
        </p:spPr>
      </p:sp>
      <p:sp>
        <p:nvSpPr>
          <p:cNvPr id="349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5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60C5536E-863C-0246-A449-43221E91081F}" type="slidenum">
              <a:rPr lang="en-US" sz="1200">
                <a:solidFill>
                  <a:prstClr val="black"/>
                </a:solidFill>
                <a:latin typeface="Arial" charset="0"/>
              </a:rPr>
              <a:pPr algn="r" defTabSz="914400" eaLnBrk="0" fontAlgn="base" hangingPunct="0">
                <a:spcBef>
                  <a:spcPct val="0"/>
                </a:spcBef>
                <a:spcAft>
                  <a:spcPct val="0"/>
                </a:spcAft>
              </a:pPr>
              <a:t>57</a:t>
            </a:fld>
            <a:endParaRPr lang="en-US" sz="1200">
              <a:solidFill>
                <a:prstClr val="black"/>
              </a:solidFill>
              <a:latin typeface="Arial" charset="0"/>
            </a:endParaRPr>
          </a:p>
        </p:txBody>
      </p:sp>
      <p:sp>
        <p:nvSpPr>
          <p:cNvPr id="1175554" name="Rectangle 2"/>
          <p:cNvSpPr>
            <a:spLocks noGrp="1" noRot="1" noChangeAspect="1" noChangeArrowheads="1"/>
          </p:cNvSpPr>
          <p:nvPr>
            <p:ph type="sldImg"/>
          </p:nvPr>
        </p:nvSpPr>
        <p:spPr>
          <a:solidFill>
            <a:srgbClr val="FFFFFF"/>
          </a:solidFill>
          <a:ln/>
        </p:spPr>
      </p:sp>
      <p:sp>
        <p:nvSpPr>
          <p:cNvPr id="117555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2F4CE0-7DBE-204A-A1E6-C498774946E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1234" name="Rectangle 2"/>
          <p:cNvSpPr>
            <a:spLocks noGrp="1" noRot="1" noChangeAspect="1" noChangeArrowheads="1"/>
          </p:cNvSpPr>
          <p:nvPr>
            <p:ph type="sldImg"/>
          </p:nvPr>
        </p:nvSpPr>
        <p:spPr>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D23221-A4EE-284E-B55D-43561AE8B74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3282" name="Rectangle 2"/>
          <p:cNvSpPr>
            <a:spLocks noGrp="1" noRot="1" noChangeAspect="1" noChangeArrowheads="1"/>
          </p:cNvSpPr>
          <p:nvPr>
            <p:ph type="sldImg"/>
          </p:nvPr>
        </p:nvSpPr>
        <p:spPr>
          <a:solidFill>
            <a:srgbClr val="FFFFFF"/>
          </a:solidFill>
          <a:ln/>
        </p:spPr>
      </p:sp>
      <p:sp>
        <p:nvSpPr>
          <p:cNvPr id="353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671A22-BD65-6049-90E1-563ACA3A956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p:spPr>
        <p:txBody>
          <a:bodyPr/>
          <a:lstStyle/>
          <a:p>
            <a:pPr algn="r" rtl="1" eaLnBrk="1" hangingPunct="1"/>
            <a:r>
              <a:rPr lang="ar-SA" dirty="0">
                <a:latin typeface="Arial" charset="0"/>
                <a:cs typeface="ＭＳ Ｐゴシック" charset="0"/>
              </a:rPr>
              <a:t>أنكرالعديد من الغنوصيين أن يسوع كان إنسانًا حقيقيًا. وقام آخرون بتعظيم الروح حتى أن أنكروا ألوهيته.</a:t>
            </a:r>
            <a:endParaRPr lang="en-US" dirty="0">
              <a:latin typeface="Arial" charset="0"/>
              <a:cs typeface="ＭＳ Ｐゴシック"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39FE3-FD27-8F47-AD4B-C23632B6054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56DA967-9A85-9D45-8BF4-0E78A380916E}" type="slidenum">
              <a:rPr lang="en-US" sz="1200">
                <a:solidFill>
                  <a:srgbClr val="000000"/>
                </a:solidFill>
                <a:latin typeface="Arial" charset="0"/>
              </a:rPr>
              <a:pPr/>
              <a:t>330</a:t>
            </a:fld>
            <a:endParaRPr lang="en-US" sz="1200">
              <a:solidFill>
                <a:srgbClr val="000000"/>
              </a:solidFill>
              <a:latin typeface="Arial" charset="0"/>
            </a:endParaRPr>
          </a:p>
        </p:txBody>
      </p:sp>
      <p:sp>
        <p:nvSpPr>
          <p:cNvPr id="1383426" name="Rectangle 2"/>
          <p:cNvSpPr>
            <a:spLocks noGrp="1" noRot="1" noChangeAspect="1" noChangeArrowheads="1"/>
          </p:cNvSpPr>
          <p:nvPr>
            <p:ph type="sldImg"/>
          </p:nvPr>
        </p:nvSpPr>
        <p:spPr>
          <a:solidFill>
            <a:srgbClr val="FFFFFF"/>
          </a:solidFill>
          <a:ln/>
        </p:spPr>
      </p:sp>
      <p:sp>
        <p:nvSpPr>
          <p:cNvPr id="1383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6D16C3E-BAAB-FB42-B2B4-FDB985ECA080}" type="slidenum">
              <a:rPr lang="en-US" sz="1200">
                <a:solidFill>
                  <a:srgbClr val="000000"/>
                </a:solidFill>
                <a:latin typeface="Arial" charset="0"/>
              </a:rPr>
              <a:pPr/>
              <a:t>333</a:t>
            </a:fld>
            <a:endParaRPr lang="en-US" sz="1200">
              <a:solidFill>
                <a:srgbClr val="000000"/>
              </a:solidFill>
              <a:latin typeface="Arial" charset="0"/>
            </a:endParaRPr>
          </a:p>
        </p:txBody>
      </p:sp>
      <p:sp>
        <p:nvSpPr>
          <p:cNvPr id="1387522" name="Rectangle 2"/>
          <p:cNvSpPr>
            <a:spLocks noGrp="1" noRot="1" noChangeAspect="1" noChangeArrowheads="1"/>
          </p:cNvSpPr>
          <p:nvPr>
            <p:ph type="sldImg"/>
          </p:nvPr>
        </p:nvSpPr>
        <p:spPr>
          <a:solidFill>
            <a:srgbClr val="FFFFFF"/>
          </a:solidFill>
          <a:ln/>
        </p:spPr>
      </p:sp>
      <p:sp>
        <p:nvSpPr>
          <p:cNvPr id="1387523" name="Rectangle 3"/>
          <p:cNvSpPr>
            <a:spLocks noGrp="1" noChangeArrowheads="1"/>
          </p:cNvSpPr>
          <p:nvPr>
            <p:ph type="body" idx="1"/>
          </p:nvPr>
        </p:nvSpPr>
        <p:spPr>
          <a:xfrm>
            <a:off x="914400" y="4343400"/>
            <a:ext cx="5029200" cy="1387176"/>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Paul Maier also notes,  </a:t>
            </a:r>
            <a:r>
              <a:rPr lang="ru-RU" dirty="0">
                <a:latin typeface="Arial"/>
                <a:ea typeface="ＭＳ Ｐゴシック" charset="0"/>
                <a:cs typeface="Arial"/>
              </a:rPr>
              <a:t>"</a:t>
            </a:r>
            <a:r>
              <a:rPr lang="en-US" dirty="0">
                <a:latin typeface="Arial"/>
                <a:ea typeface="ＭＳ Ｐゴシック" charset="0"/>
                <a:cs typeface="Arial"/>
              </a:rPr>
              <a:t>I can give you some interesting instances where history was written by the losers. For example, one of the greatest civil wars in the ancient world was the famous Peloponnesian War. [Its history] was written by Thucydides, who was an Athenian, and the Athenians lost the war.  Sparta won. And yet, Thucydides wrote a very objective treatment of what happened in the Peloponnesian War</a:t>
            </a:r>
            <a:r>
              <a:rPr lang="ru-RU" dirty="0">
                <a:latin typeface="Arial"/>
                <a:ea typeface="ＭＳ Ｐゴシック" charset="0"/>
                <a:cs typeface="Arial"/>
              </a:rPr>
              <a:t>"</a:t>
            </a:r>
            <a:r>
              <a:rPr lang="en-US" dirty="0">
                <a:latin typeface="Arial"/>
                <a:ea typeface="ＭＳ Ｐゴシック" charset="0"/>
                <a:cs typeface="Arial"/>
              </a:rPr>
              <a:t> (in Lee </a:t>
            </a:r>
            <a:r>
              <a:rPr lang="en-US" dirty="0" err="1">
                <a:latin typeface="Arial"/>
                <a:ea typeface="ＭＳ Ｐゴシック" charset="0"/>
                <a:cs typeface="Arial"/>
              </a:rPr>
              <a:t>Strobel</a:t>
            </a:r>
            <a:r>
              <a:rPr lang="en-US" dirty="0">
                <a:latin typeface="Arial"/>
                <a:ea typeface="ＭＳ Ｐゴシック" charset="0"/>
                <a:cs typeface="Arial"/>
              </a:rPr>
              <a:t> and Garry Poole, </a:t>
            </a:r>
            <a:r>
              <a:rPr lang="en-US" altLang="ja-JP" i="1" dirty="0">
                <a:latin typeface="Arial"/>
                <a:ea typeface="ＭＳ Ｐゴシック" charset="0"/>
                <a:cs typeface="Arial"/>
              </a:rPr>
              <a:t>Exploring The Da Vinci Code</a:t>
            </a:r>
            <a:r>
              <a:rPr lang="en-US" altLang="ja-JP" dirty="0">
                <a:latin typeface="Arial"/>
                <a:ea typeface="ＭＳ Ｐゴシック" charset="0"/>
                <a:cs typeface="Arial"/>
              </a:rPr>
              <a:t> [Grand Rapids: Zondervan, 2006], 16).</a:t>
            </a:r>
            <a:endParaRPr lang="en-US" dirty="0">
              <a:latin typeface="Arial"/>
              <a:ea typeface="ＭＳ Ｐゴシック" charset="0"/>
              <a:cs typeface="Arial"/>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1D81C87-BB65-4141-BD50-BB7CC697F148}" type="slidenum">
              <a:rPr lang="en-US" sz="1200">
                <a:solidFill>
                  <a:srgbClr val="000000"/>
                </a:solidFill>
                <a:latin typeface="Arial" charset="0"/>
              </a:rPr>
              <a:pPr/>
              <a:t>334</a:t>
            </a:fld>
            <a:endParaRPr lang="en-US" sz="1200">
              <a:solidFill>
                <a:srgbClr val="000000"/>
              </a:solidFill>
              <a:latin typeface="Arial" charset="0"/>
            </a:endParaRPr>
          </a:p>
        </p:txBody>
      </p:sp>
      <p:sp>
        <p:nvSpPr>
          <p:cNvPr id="1389570" name="Rectangle 2"/>
          <p:cNvSpPr>
            <a:spLocks noGrp="1" noRot="1" noChangeAspect="1" noChangeArrowheads="1"/>
          </p:cNvSpPr>
          <p:nvPr>
            <p:ph type="sldImg"/>
          </p:nvPr>
        </p:nvSpPr>
        <p:spPr>
          <a:solidFill>
            <a:srgbClr val="FFFFFF"/>
          </a:solidFill>
          <a:ln/>
        </p:spPr>
      </p:sp>
      <p:sp>
        <p:nvSpPr>
          <p:cNvPr id="138957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In reality, of the 20 issues discussed at Nicaea, not one of them related to the correct books for the NT.</a:t>
            </a: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2A628B-77BE-2547-AE56-69246F2D0ECA}" type="slidenum">
              <a:rPr kumimoji="0" lang="en-US" sz="1200" b="0" i="0" u="none" strike="noStrike" kern="1200" cap="none" spc="0" normalizeH="0" baseline="0" noProof="0">
                <a:ln>
                  <a:noFill/>
                </a:ln>
                <a:solidFill>
                  <a:prstClr val="black"/>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US" sz="1200" b="0" i="0" u="none" strike="noStrike" kern="1200" cap="none" spc="0" normalizeH="0" baseline="0" noProof="0">
              <a:ln>
                <a:noFill/>
              </a:ln>
              <a:solidFill>
                <a:prstClr val="black"/>
              </a:solidFill>
              <a:effectLst/>
              <a:uLnTx/>
              <a:uFillTx/>
              <a:latin typeface="26" charset="0"/>
              <a:ea typeface="ＭＳ Ｐゴシック" charset="0"/>
            </a:endParaRPr>
          </a:p>
        </p:txBody>
      </p:sp>
      <p:sp>
        <p:nvSpPr>
          <p:cNvPr id="416770" name="Rectangle 2"/>
          <p:cNvSpPr>
            <a:spLocks noGrp="1" noRot="1" noChangeAspect="1" noChangeArrowheads="1"/>
          </p:cNvSpPr>
          <p:nvPr>
            <p:ph type="sldImg"/>
          </p:nvPr>
        </p:nvSpPr>
        <p:spPr>
          <a:solidFill>
            <a:srgbClr val="FFFFFF"/>
          </a:solidFill>
          <a:ln/>
        </p:spPr>
      </p:sp>
      <p:sp>
        <p:nvSpPr>
          <p:cNvPr id="4167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ea typeface="ＭＳ Ｐゴシック" charset="0"/>
                <a:cs typeface="ＭＳ Ｐゴシック" charset="0"/>
              </a:rPr>
              <a:t>"Brown</a:t>
            </a:r>
            <a:r>
              <a:rPr lang="fr-FR" altLang="ja-JP">
                <a:ea typeface="ＭＳ Ｐゴシック" charset="0"/>
                <a:cs typeface="ＭＳ Ｐゴシック" charset="0"/>
              </a:rPr>
              <a:t>'</a:t>
            </a:r>
            <a:r>
              <a:rPr lang="en-US" altLang="ja-JP">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1585495024"/>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02F461-DF4C-1047-A3CD-CE712B35C02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CA6815-8E3F-0B47-B27E-AF361B75408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A27DC405-6FE5-5044-8C17-8DD74A8808B6}" type="slidenum">
              <a:rPr lang="en-US" sz="1200">
                <a:solidFill>
                  <a:prstClr val="black"/>
                </a:solidFill>
                <a:latin typeface="Arial" charset="0"/>
              </a:rPr>
              <a:pPr algn="r" defTabSz="914400" eaLnBrk="0" fontAlgn="base" hangingPunct="0">
                <a:spcBef>
                  <a:spcPct val="0"/>
                </a:spcBef>
                <a:spcAft>
                  <a:spcPct val="0"/>
                </a:spcAft>
              </a:pPr>
              <a:t>58</a:t>
            </a:fld>
            <a:endParaRPr lang="en-US" sz="1200">
              <a:solidFill>
                <a:prstClr val="black"/>
              </a:solidFill>
              <a:latin typeface="Arial" charset="0"/>
            </a:endParaRPr>
          </a:p>
        </p:txBody>
      </p:sp>
      <p:sp>
        <p:nvSpPr>
          <p:cNvPr id="1177602" name="Rectangle 2"/>
          <p:cNvSpPr>
            <a:spLocks noGrp="1" noRot="1" noChangeAspect="1" noChangeArrowheads="1"/>
          </p:cNvSpPr>
          <p:nvPr>
            <p:ph type="sldImg"/>
          </p:nvPr>
        </p:nvSpPr>
        <p:spPr>
          <a:solidFill>
            <a:srgbClr val="FFFFFF"/>
          </a:solidFill>
          <a:ln/>
        </p:spPr>
      </p:sp>
      <p:sp>
        <p:nvSpPr>
          <p:cNvPr id="11776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DAED5D-5417-D547-B915-AB734827F50E}"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339</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2A628B-77BE-2547-AE56-69246F2D0ECA}" type="slidenum">
              <a:rPr kumimoji="0" lang="en-US" sz="1200" b="0" i="0" u="none" strike="noStrike" kern="1200" cap="none" spc="0" normalizeH="0" baseline="0" noProof="0">
                <a:ln>
                  <a:noFill/>
                </a:ln>
                <a:solidFill>
                  <a:prstClr val="black"/>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340</a:t>
            </a:fld>
            <a:endParaRPr kumimoji="0" lang="en-US" sz="1200" b="0" i="0" u="none" strike="noStrike" kern="1200" cap="none" spc="0" normalizeH="0" baseline="0" noProof="0">
              <a:ln>
                <a:noFill/>
              </a:ln>
              <a:solidFill>
                <a:prstClr val="black"/>
              </a:solidFill>
              <a:effectLst/>
              <a:uLnTx/>
              <a:uFillTx/>
              <a:latin typeface="26" charset="0"/>
              <a:ea typeface="ＭＳ Ｐゴシック" charset="0"/>
            </a:endParaRPr>
          </a:p>
        </p:txBody>
      </p:sp>
      <p:sp>
        <p:nvSpPr>
          <p:cNvPr id="416770" name="Rectangle 2"/>
          <p:cNvSpPr>
            <a:spLocks noGrp="1" noRot="1" noChangeAspect="1" noChangeArrowheads="1"/>
          </p:cNvSpPr>
          <p:nvPr>
            <p:ph type="sldImg"/>
          </p:nvPr>
        </p:nvSpPr>
        <p:spPr>
          <a:solidFill>
            <a:srgbClr val="FFFFFF"/>
          </a:solidFill>
          <a:ln/>
        </p:spPr>
      </p:sp>
      <p:sp>
        <p:nvSpPr>
          <p:cNvPr id="4167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ea typeface="ＭＳ Ｐゴシック" charset="0"/>
                <a:cs typeface="ＭＳ Ｐゴシック" charset="0"/>
              </a:rPr>
              <a:t>"Brown</a:t>
            </a:r>
            <a:r>
              <a:rPr lang="fr-FR" altLang="ja-JP">
                <a:ea typeface="ＭＳ Ｐゴシック" charset="0"/>
                <a:cs typeface="ＭＳ Ｐゴシック" charset="0"/>
              </a:rPr>
              <a:t>'</a:t>
            </a:r>
            <a:r>
              <a:rPr lang="en-US" altLang="ja-JP">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309A7C7-A4F4-7244-A4D4-970C1AA6D4B9}" type="slidenum">
              <a:rPr lang="en-US" sz="1200">
                <a:solidFill>
                  <a:srgbClr val="000000"/>
                </a:solidFill>
                <a:latin typeface="Arial" charset="0"/>
              </a:rPr>
              <a:pPr/>
              <a:t>341</a:t>
            </a:fld>
            <a:endParaRPr lang="en-US" sz="1200">
              <a:solidFill>
                <a:srgbClr val="000000"/>
              </a:solidFill>
              <a:latin typeface="Arial" charset="0"/>
            </a:endParaRPr>
          </a:p>
        </p:txBody>
      </p:sp>
      <p:sp>
        <p:nvSpPr>
          <p:cNvPr id="1402882" name="Rectangle 2"/>
          <p:cNvSpPr>
            <a:spLocks noGrp="1" noRot="1" noChangeAspect="1" noChangeArrowheads="1"/>
          </p:cNvSpPr>
          <p:nvPr>
            <p:ph type="sldImg"/>
          </p:nvPr>
        </p:nvSpPr>
        <p:spPr>
          <a:solidFill>
            <a:srgbClr val="FFFFFF"/>
          </a:solidFill>
          <a:ln/>
        </p:spPr>
      </p:sp>
      <p:sp>
        <p:nvSpPr>
          <p:cNvPr id="140288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This page appears at the end of your notes.  Note that the first council that officially affirmed our 27 NT books was not Nicaea, but Hippo in 393.</a:t>
            </a: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D823AA-F8BA-7446-83F7-576D1EC0B0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4930" name="Rectangle 2"/>
          <p:cNvSpPr>
            <a:spLocks noGrp="1" noRot="1" noChangeAspect="1" noChangeArrowheads="1"/>
          </p:cNvSpPr>
          <p:nvPr>
            <p:ph type="sldImg"/>
          </p:nvPr>
        </p:nvSpPr>
        <p:spPr>
          <a:solidFill>
            <a:srgbClr val="FFFFFF"/>
          </a:solidFill>
          <a:ln/>
        </p:spPr>
      </p:sp>
      <p:sp>
        <p:nvSpPr>
          <p:cNvPr id="1404931" name="Rectangle 3"/>
          <p:cNvSpPr>
            <a:spLocks noGrp="1" noChangeArrowheads="1"/>
          </p:cNvSpPr>
          <p:nvPr>
            <p:ph type="body" idx="1"/>
          </p:nvPr>
        </p:nvSpPr>
        <p:spPr>
          <a:xfrm>
            <a:off x="914400" y="4343400"/>
            <a:ext cx="5029200" cy="648512"/>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The </a:t>
            </a:r>
            <a:r>
              <a:rPr lang="ru-RU" altLang="ja-JP" dirty="0">
                <a:latin typeface="Arial"/>
                <a:ea typeface="ＭＳ Ｐゴシック" charset="0"/>
                <a:cs typeface="Arial"/>
              </a:rPr>
              <a:t>"</a:t>
            </a:r>
            <a:r>
              <a:rPr lang="en-US" altLang="ja-JP" dirty="0">
                <a:latin typeface="Arial"/>
                <a:ea typeface="ＭＳ Ｐゴシック" charset="0"/>
                <a:cs typeface="Arial"/>
              </a:rPr>
              <a:t>canon</a:t>
            </a:r>
            <a:r>
              <a:rPr lang="ru-RU" altLang="ja-JP" dirty="0">
                <a:latin typeface="Arial"/>
                <a:ea typeface="ＭＳ Ｐゴシック" charset="0"/>
                <a:cs typeface="Arial"/>
              </a:rPr>
              <a:t>"</a:t>
            </a:r>
            <a:r>
              <a:rPr lang="en-US" altLang="ja-JP" dirty="0">
                <a:latin typeface="Arial"/>
                <a:ea typeface="ＭＳ Ｐゴシック" charset="0"/>
                <a:cs typeface="Arial"/>
              </a:rPr>
              <a:t> or </a:t>
            </a:r>
            <a:r>
              <a:rPr lang="ru-RU" altLang="ja-JP" dirty="0">
                <a:latin typeface="Arial"/>
                <a:ea typeface="ＭＳ Ｐゴシック" charset="0"/>
                <a:cs typeface="Arial"/>
              </a:rPr>
              <a:t>"</a:t>
            </a:r>
            <a:r>
              <a:rPr lang="en-US" altLang="ja-JP" dirty="0">
                <a:latin typeface="Arial"/>
                <a:ea typeface="ＭＳ Ｐゴシック" charset="0"/>
                <a:cs typeface="Arial"/>
              </a:rPr>
              <a:t>rule</a:t>
            </a:r>
            <a:r>
              <a:rPr lang="ru-RU" altLang="ja-JP" dirty="0">
                <a:latin typeface="Arial"/>
                <a:ea typeface="ＭＳ Ｐゴシック" charset="0"/>
                <a:cs typeface="Arial"/>
              </a:rPr>
              <a:t>"</a:t>
            </a:r>
            <a:r>
              <a:rPr lang="en-US" altLang="ja-JP" dirty="0">
                <a:latin typeface="Arial"/>
                <a:ea typeface="ＭＳ Ｐゴシック" charset="0"/>
                <a:cs typeface="Arial"/>
              </a:rPr>
              <a:t> meant the officially recognized books of Scripture.  None of the councils DETERMINED this list.  They only AFFIRMED what the church had believed for generations.</a:t>
            </a:r>
            <a:endParaRPr lang="en-US" dirty="0">
              <a:latin typeface="Arial"/>
              <a:ea typeface="ＭＳ Ｐゴシック" charset="0"/>
              <a:cs typeface="Arial"/>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C8FED00-29EF-B94C-9EA3-6866B7E4C6DE}" type="slidenum">
              <a:rPr kumimoji="0" lang="en-US" sz="1200" b="1" i="0" u="none" strike="noStrike" kern="1200" cap="none" spc="0" normalizeH="0" baseline="0" noProof="0" smtClean="0">
                <a:ln>
                  <a:noFill/>
                </a:ln>
                <a:solidFill>
                  <a:srgbClr val="000000"/>
                </a:solidFill>
                <a:effectLst>
                  <a:outerShdw blurRad="38100" dist="38100" dir="2700000" algn="tl">
                    <a:srgbClr val="DDDDDD"/>
                  </a:outerShdw>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26" charset="0"/>
              <a:ea typeface="ＭＳ Ｐゴシック" charset="0"/>
            </a:endParaRPr>
          </a:p>
        </p:txBody>
      </p:sp>
      <p:sp>
        <p:nvSpPr>
          <p:cNvPr id="389122" name="Rectangle 2"/>
          <p:cNvSpPr>
            <a:spLocks noGrp="1" noRot="1" noChangeAspect="1" noChangeArrowheads="1"/>
          </p:cNvSpPr>
          <p:nvPr>
            <p:ph type="sldImg"/>
          </p:nvPr>
        </p:nvSpPr>
        <p:spPr>
          <a:xfrm>
            <a:off x="838200" y="457200"/>
            <a:ext cx="5181600" cy="3886200"/>
          </a:xfrm>
          <a:solidFill>
            <a:srgbClr val="FFFFFF"/>
          </a:solidFill>
          <a:ln/>
        </p:spPr>
      </p:sp>
      <p:sp>
        <p:nvSpPr>
          <p:cNvPr id="3891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Look how EARLY certain books were deemed to be Scripture!</a:t>
            </a: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5C39D4-4A42-E14F-8C5D-218B4073330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96290" name="Rectangle 2"/>
          <p:cNvSpPr>
            <a:spLocks noGrp="1" noRot="1" noChangeAspect="1" noChangeArrowheads="1"/>
          </p:cNvSpPr>
          <p:nvPr>
            <p:ph type="sldImg"/>
          </p:nvPr>
        </p:nvSpPr>
        <p:spPr>
          <a:xfrm>
            <a:off x="838200" y="457200"/>
            <a:ext cx="5181600" cy="3886200"/>
          </a:xfrm>
          <a:solidFill>
            <a:srgbClr val="FFFFFF"/>
          </a:solidFill>
          <a:ln/>
        </p:spPr>
      </p:sp>
      <p:sp>
        <p:nvSpPr>
          <p:cNvPr id="3962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Paul still had three more letters to write (1-2 Tim. Tit) when Peter deemed what he had ALREADY written as Scripture on par with the OT.</a:t>
            </a:r>
          </a:p>
          <a:p>
            <a:pPr eaLnBrk="1" hangingPunct="1"/>
            <a:r>
              <a:rPr lang="en-US" dirty="0">
                <a:latin typeface="Times New Roman" charset="0"/>
                <a:ea typeface="ＭＳ Ｐゴシック" charset="0"/>
                <a:cs typeface="ＭＳ Ｐゴシック" charset="0"/>
              </a:rPr>
              <a:t>_________________</a:t>
            </a:r>
          </a:p>
          <a:p>
            <a:pPr eaLnBrk="1" hangingPunct="1"/>
            <a:r>
              <a:rPr lang="en-US" dirty="0">
                <a:latin typeface="Times New Roman" charset="0"/>
                <a:ea typeface="ＭＳ Ｐゴシック" charset="0"/>
                <a:cs typeface="ＭＳ Ｐゴシック" charset="0"/>
              </a:rPr>
              <a:t>NC-03-Canon-7</a:t>
            </a:r>
          </a:p>
          <a:p>
            <a:pPr eaLnBrk="1" hangingPunct="1"/>
            <a:r>
              <a:rPr lang="en-US" dirty="0">
                <a:latin typeface="Times New Roman" charset="0"/>
                <a:ea typeface="ＭＳ Ｐゴシック" charset="0"/>
                <a:cs typeface="ＭＳ Ｐゴシック" charset="0"/>
              </a:rPr>
              <a:t>NS-22-2 Peter-264</a:t>
            </a:r>
          </a:p>
          <a:p>
            <a:pPr eaLnBrk="1" hangingPunct="1"/>
            <a:r>
              <a:rPr lang="en-US" dirty="0">
                <a:latin typeface="Times New Roman" charset="0"/>
                <a:ea typeface="ＭＳ Ｐゴシック" charset="0"/>
                <a:cs typeface="ＭＳ Ｐゴシック" charset="0"/>
              </a:rPr>
              <a:t>NS-27-Rev20-22—344</a:t>
            </a: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1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FC86C3C-1D86-324F-A1B6-3F57085FFAE5}" type="slidenum">
              <a:rPr lang="en-US" sz="1200">
                <a:solidFill>
                  <a:srgbClr val="000000"/>
                </a:solidFill>
                <a:latin typeface="Arial" charset="0"/>
              </a:rPr>
              <a:pPr/>
              <a:t>345</a:t>
            </a:fld>
            <a:endParaRPr lang="en-US" sz="1200">
              <a:solidFill>
                <a:srgbClr val="000000"/>
              </a:solidFill>
              <a:latin typeface="Arial" charset="0"/>
            </a:endParaRPr>
          </a:p>
        </p:txBody>
      </p:sp>
      <p:sp>
        <p:nvSpPr>
          <p:cNvPr id="1411074" name="Rectangle 2"/>
          <p:cNvSpPr>
            <a:spLocks noGrp="1" noRot="1" noChangeAspect="1" noChangeArrowheads="1"/>
          </p:cNvSpPr>
          <p:nvPr>
            <p:ph type="sldImg"/>
          </p:nvPr>
        </p:nvSpPr>
        <p:spPr>
          <a:solidFill>
            <a:srgbClr val="FFFFFF"/>
          </a:solidFill>
          <a:ln/>
        </p:spPr>
      </p:sp>
      <p:sp>
        <p:nvSpPr>
          <p:cNvPr id="1411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We are led to believe that some versions of the Bible have differing numbers of books--and that the fact that the Bible has been translated into more languages than any other book makes it suspect.  No, this is a sign of worldwide recognition of it as the Word of God</a:t>
            </a: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8B77A0-FFC5-7642-8365-942944ADAA5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noTextEdit="1"/>
          </p:cNvSpPr>
          <p:nvPr>
            <p:ph type="sldImg"/>
          </p:nvPr>
        </p:nvSpPr>
        <p:spPr>
          <a:xfrm>
            <a:off x="1143000" y="685800"/>
            <a:ext cx="4572000" cy="3429000"/>
          </a:xfrm>
          <a:ln/>
        </p:spPr>
      </p:sp>
      <p:sp>
        <p:nvSpPr>
          <p:cNvPr id="3430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a:latin typeface="Times New Roman" charset="0"/>
                <a:ea typeface="ＭＳ Ｐゴシック" charset="0"/>
                <a:cs typeface="ＭＳ Ｐゴシック" charset="0"/>
              </a:rPr>
              <a:t>NC-03-Canon-11</a:t>
            </a:r>
          </a:p>
          <a:p>
            <a:pPr eaLnBrk="1" hangingPunct="1"/>
            <a:r>
              <a:rPr lang="en-US" dirty="0">
                <a:latin typeface="Arial" charset="0"/>
                <a:ea typeface="ＭＳ Ｐゴシック" charset="0"/>
                <a:cs typeface="ＭＳ Ｐゴシック" charset="0"/>
              </a:rPr>
              <a:t>NB-16-Literary-41</a:t>
            </a:r>
          </a:p>
          <a:p>
            <a:pPr eaLnBrk="1" hangingPunct="1"/>
            <a:r>
              <a:rPr lang="en-US" dirty="0">
                <a:latin typeface="Arial" charset="0"/>
                <a:ea typeface="ＭＳ Ｐゴシック" charset="0"/>
                <a:cs typeface="ＭＳ Ｐゴシック" charset="0"/>
              </a:rPr>
              <a:t>NS-04-John1-11-slide 49</a:t>
            </a:r>
          </a:p>
          <a:p>
            <a:pPr eaLnBrk="1" hangingPunct="1"/>
            <a:r>
              <a:rPr lang="en-US" dirty="0">
                <a:latin typeface="Arial" charset="0"/>
                <a:ea typeface="ＭＳ Ｐゴシック" charset="0"/>
                <a:cs typeface="ＭＳ Ｐゴシック" charset="0"/>
              </a:rPr>
              <a:t>NS-27-Rev20-22—346</a:t>
            </a:r>
          </a:p>
        </p:txBody>
      </p:sp>
    </p:spTree>
    <p:extLst>
      <p:ext uri="{BB962C8B-B14F-4D97-AF65-F5344CB8AC3E}">
        <p14:creationId xmlns:p14="http://schemas.microsoft.com/office/powerpoint/2010/main" val="4237899348"/>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b="1">
                <a:solidFill>
                  <a:schemeClr val="tx2"/>
                </a:solidFill>
                <a:latin typeface="Garamond" charset="0"/>
                <a:ea typeface="ＭＳ Ｐゴシック" charset="0"/>
                <a:cs typeface="ＭＳ Ｐゴシック" charset="0"/>
              </a:defRPr>
            </a:lvl1pPr>
            <a:lvl2pPr marL="742950" indent="-285750" eaLnBrk="0" hangingPunct="0">
              <a:defRPr sz="4400" b="1">
                <a:solidFill>
                  <a:schemeClr val="tx2"/>
                </a:solidFill>
                <a:latin typeface="Garamond" charset="0"/>
                <a:ea typeface="ＭＳ Ｐゴシック" charset="0"/>
              </a:defRPr>
            </a:lvl2pPr>
            <a:lvl3pPr marL="1143000" indent="-228600" eaLnBrk="0" hangingPunct="0">
              <a:defRPr sz="4400" b="1">
                <a:solidFill>
                  <a:schemeClr val="tx2"/>
                </a:solidFill>
                <a:latin typeface="Garamond" charset="0"/>
                <a:ea typeface="ＭＳ Ｐゴシック" charset="0"/>
              </a:defRPr>
            </a:lvl3pPr>
            <a:lvl4pPr marL="1600200" indent="-228600" eaLnBrk="0" hangingPunct="0">
              <a:defRPr sz="4400" b="1">
                <a:solidFill>
                  <a:schemeClr val="tx2"/>
                </a:solidFill>
                <a:latin typeface="Garamond" charset="0"/>
                <a:ea typeface="ＭＳ Ｐゴシック" charset="0"/>
              </a:defRPr>
            </a:lvl4pPr>
            <a:lvl5pPr marL="2057400" indent="-228600" eaLnBrk="0" hangingPunct="0">
              <a:defRPr sz="4400" b="1">
                <a:solidFill>
                  <a:schemeClr val="tx2"/>
                </a:solidFill>
                <a:latin typeface="Garamond" charset="0"/>
                <a:ea typeface="ＭＳ Ｐゴシック" charset="0"/>
              </a:defRPr>
            </a:lvl5pPr>
            <a:lvl6pPr marL="2514600" indent="-228600" algn="ctr" eaLnBrk="0" fontAlgn="base" hangingPunct="0">
              <a:spcBef>
                <a:spcPct val="0"/>
              </a:spcBef>
              <a:spcAft>
                <a:spcPct val="0"/>
              </a:spcAft>
              <a:defRPr sz="4400" b="1">
                <a:solidFill>
                  <a:schemeClr val="tx2"/>
                </a:solidFill>
                <a:latin typeface="Garamond" charset="0"/>
                <a:ea typeface="ＭＳ Ｐゴシック" charset="0"/>
              </a:defRPr>
            </a:lvl6pPr>
            <a:lvl7pPr marL="2971800" indent="-228600" algn="ctr" eaLnBrk="0" fontAlgn="base" hangingPunct="0">
              <a:spcBef>
                <a:spcPct val="0"/>
              </a:spcBef>
              <a:spcAft>
                <a:spcPct val="0"/>
              </a:spcAft>
              <a:defRPr sz="4400" b="1">
                <a:solidFill>
                  <a:schemeClr val="tx2"/>
                </a:solidFill>
                <a:latin typeface="Garamond" charset="0"/>
                <a:ea typeface="ＭＳ Ｐゴシック" charset="0"/>
              </a:defRPr>
            </a:lvl7pPr>
            <a:lvl8pPr marL="3429000" indent="-228600" algn="ctr" eaLnBrk="0" fontAlgn="base" hangingPunct="0">
              <a:spcBef>
                <a:spcPct val="0"/>
              </a:spcBef>
              <a:spcAft>
                <a:spcPct val="0"/>
              </a:spcAft>
              <a:defRPr sz="4400" b="1">
                <a:solidFill>
                  <a:schemeClr val="tx2"/>
                </a:solidFill>
                <a:latin typeface="Garamond" charset="0"/>
                <a:ea typeface="ＭＳ Ｐゴシック" charset="0"/>
              </a:defRPr>
            </a:lvl8pPr>
            <a:lvl9pPr marL="3886200" indent="-228600" algn="ctr"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C6A334D-C0B2-444C-A9E0-90F8B55E526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7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B79946E-9C55-3F4D-9BD0-3898E7425427}" type="slidenum">
              <a:rPr lang="en-US" sz="1200">
                <a:solidFill>
                  <a:srgbClr val="000000"/>
                </a:solidFill>
                <a:latin typeface="Arial" charset="0"/>
              </a:rPr>
              <a:pPr/>
              <a:t>348</a:t>
            </a:fld>
            <a:endParaRPr lang="en-US" sz="1200">
              <a:solidFill>
                <a:srgbClr val="000000"/>
              </a:solidFill>
              <a:latin typeface="Arial" charset="0"/>
            </a:endParaRPr>
          </a:p>
        </p:txBody>
      </p:sp>
      <p:sp>
        <p:nvSpPr>
          <p:cNvPr id="1417218" name="Rectangle 2"/>
          <p:cNvSpPr>
            <a:spLocks noGrp="1" noRot="1" noChangeAspect="1" noChangeArrowheads="1"/>
          </p:cNvSpPr>
          <p:nvPr>
            <p:ph type="sldImg"/>
          </p:nvPr>
        </p:nvSpPr>
        <p:spPr>
          <a:solidFill>
            <a:srgbClr val="FFFFFF"/>
          </a:solidFill>
          <a:ln/>
        </p:spPr>
      </p:sp>
      <p:sp>
        <p:nvSpPr>
          <p:cNvPr id="1417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96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6CF24B5B-4BF2-F446-96BC-8AEEA12529C6}" type="slidenum">
              <a:rPr lang="en-US" sz="1200">
                <a:solidFill>
                  <a:prstClr val="black"/>
                </a:solidFill>
                <a:latin typeface="Arial" charset="0"/>
              </a:rPr>
              <a:pPr algn="r" defTabSz="914400" eaLnBrk="0" fontAlgn="base" hangingPunct="0">
                <a:spcBef>
                  <a:spcPct val="0"/>
                </a:spcBef>
                <a:spcAft>
                  <a:spcPct val="0"/>
                </a:spcAft>
              </a:pPr>
              <a:t>59</a:t>
            </a:fld>
            <a:endParaRPr lang="en-US" sz="1200">
              <a:solidFill>
                <a:prstClr val="black"/>
              </a:solidFill>
              <a:latin typeface="Arial" charset="0"/>
            </a:endParaRPr>
          </a:p>
        </p:txBody>
      </p:sp>
      <p:sp>
        <p:nvSpPr>
          <p:cNvPr id="1179650" name="Rectangle 2"/>
          <p:cNvSpPr>
            <a:spLocks noGrp="1" noRot="1" noChangeAspect="1" noChangeArrowheads="1"/>
          </p:cNvSpPr>
          <p:nvPr>
            <p:ph type="sldImg"/>
          </p:nvPr>
        </p:nvSpPr>
        <p:spPr>
          <a:solidFill>
            <a:srgbClr val="FFFFFF"/>
          </a:solidFill>
          <a:ln/>
        </p:spPr>
      </p:sp>
      <p:sp>
        <p:nvSpPr>
          <p:cNvPr id="117965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1786309-0F91-A14C-AD94-0456414F937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0034" name="Rectangle 2"/>
          <p:cNvSpPr>
            <a:spLocks noGrp="1" noRot="1" noChangeAspect="1" noChangeArrowheads="1"/>
          </p:cNvSpPr>
          <p:nvPr>
            <p:ph type="sldImg"/>
          </p:nvPr>
        </p:nvSpPr>
        <p:spPr>
          <a:solidFill>
            <a:srgbClr val="FFFFFF"/>
          </a:solidFill>
          <a:ln/>
        </p:spPr>
      </p:sp>
      <p:sp>
        <p:nvSpPr>
          <p:cNvPr id="300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197512447"/>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1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30F411D-A5C3-0F4D-9466-519019DC9F1C}" type="slidenum">
              <a:rPr lang="en-US" sz="1200">
                <a:solidFill>
                  <a:srgbClr val="000000"/>
                </a:solidFill>
                <a:latin typeface="Arial" charset="0"/>
              </a:rPr>
              <a:pPr/>
              <a:t>350</a:t>
            </a:fld>
            <a:endParaRPr lang="en-US" sz="1200">
              <a:solidFill>
                <a:srgbClr val="000000"/>
              </a:solidFill>
              <a:latin typeface="Arial" charset="0"/>
            </a:endParaRPr>
          </a:p>
        </p:txBody>
      </p:sp>
      <p:sp>
        <p:nvSpPr>
          <p:cNvPr id="1421314" name="AutoShape 2"/>
          <p:cNvSpPr>
            <a:spLocks noGrp="1" noRot="1" noChangeAspect="1" noChangeArrowheads="1" noTextEdit="1"/>
          </p:cNvSpPr>
          <p:nvPr>
            <p:ph type="sldImg"/>
          </p:nvPr>
        </p:nvSpPr>
        <p:spPr>
          <a:xfrm>
            <a:off x="841375" y="241300"/>
            <a:ext cx="5233988" cy="3925888"/>
          </a:xfrm>
          <a:ln/>
        </p:spPr>
      </p:sp>
      <p:sp>
        <p:nvSpPr>
          <p:cNvPr id="1421315" name="Rectangle 3"/>
          <p:cNvSpPr>
            <a:spLocks noGrp="1" noChangeArrowheads="1"/>
          </p:cNvSpPr>
          <p:nvPr>
            <p:ph type="body" idx="1"/>
          </p:nvPr>
        </p:nvSpPr>
        <p:spPr>
          <a:xfrm>
            <a:off x="396875" y="4305300"/>
            <a:ext cx="5988050" cy="279180"/>
          </a:xfrm>
          <a:solidFill>
            <a:srgbClr val="FFFFFF"/>
          </a:solidFill>
          <a:ln>
            <a:solidFill>
              <a:srgbClr val="000000"/>
            </a:solidFill>
          </a:ln>
        </p:spPr>
        <p:txBody>
          <a:bodyPr/>
          <a:lstStyle/>
          <a:p>
            <a:pPr marL="112713" indent="-112713" defTabSz="1020763" eaLnBrk="1" hangingPunct="1"/>
            <a:r>
              <a:rPr lang="en-US" dirty="0">
                <a:latin typeface="Times New Roman" charset="0"/>
                <a:ea typeface="ＭＳ Ｐゴシック" charset="0"/>
                <a:cs typeface="ＭＳ Ｐゴシック" charset="0"/>
              </a:rPr>
              <a:t>By </a:t>
            </a:r>
            <a:r>
              <a:rPr lang="ru-RU"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enemy</a:t>
            </a:r>
            <a:r>
              <a:rPr lang="ru-RU"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I mean those attacking our faith.</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701E93-415B-8F4C-9972-E8D54230B155}" type="slidenum">
              <a:rPr lang="en-US" sz="1200">
                <a:solidFill>
                  <a:srgbClr val="000000"/>
                </a:solidFill>
                <a:latin typeface="Arial" charset="0"/>
              </a:rPr>
              <a:pPr/>
              <a:t>351</a:t>
            </a:fld>
            <a:endParaRPr lang="en-US" sz="1200">
              <a:solidFill>
                <a:srgbClr val="000000"/>
              </a:solidFill>
              <a:latin typeface="Arial" charset="0"/>
            </a:endParaRPr>
          </a:p>
        </p:txBody>
      </p:sp>
      <p:sp>
        <p:nvSpPr>
          <p:cNvPr id="1423362" name="Rectangle 2"/>
          <p:cNvSpPr>
            <a:spLocks noGrp="1" noRot="1" noChangeAspect="1" noChangeArrowheads="1"/>
          </p:cNvSpPr>
          <p:nvPr>
            <p:ph type="sldImg"/>
          </p:nvPr>
        </p:nvSpPr>
        <p:spPr>
          <a:solidFill>
            <a:srgbClr val="FFFFFF"/>
          </a:solidFill>
          <a:ln/>
        </p:spPr>
      </p:sp>
      <p:sp>
        <p:nvSpPr>
          <p:cNvPr id="1423363" name="Rectangle 3"/>
          <p:cNvSpPr>
            <a:spLocks noGrp="1" noChangeArrowheads="1"/>
          </p:cNvSpPr>
          <p:nvPr>
            <p:ph type="body" idx="1"/>
          </p:nvPr>
        </p:nvSpPr>
        <p:spPr>
          <a:xfrm>
            <a:off x="914400" y="4343400"/>
            <a:ext cx="5029200" cy="649288"/>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Don</a:t>
            </a:r>
            <a:r>
              <a:rPr lang="uk-UA" altLang="ja-JP" dirty="0">
                <a:latin typeface="Arial"/>
                <a:ea typeface="ＭＳ Ｐゴシック" charset="0"/>
                <a:cs typeface="Arial"/>
              </a:rPr>
              <a:t>'</a:t>
            </a:r>
            <a:r>
              <a:rPr lang="en-US" altLang="ja-JP" dirty="0">
                <a:latin typeface="Arial"/>
                <a:ea typeface="ＭＳ Ｐゴシック" charset="0"/>
                <a:cs typeface="Arial"/>
              </a:rPr>
              <a:t>t become an expert on Dan Brown.  This heresy will soon pass away, but </a:t>
            </a:r>
            <a:r>
              <a:rPr lang="ru-RU" altLang="ja-JP" dirty="0">
                <a:latin typeface="Arial"/>
                <a:ea typeface="ＭＳ Ｐゴシック" charset="0"/>
                <a:cs typeface="Arial"/>
              </a:rPr>
              <a:t>"</a:t>
            </a:r>
            <a:r>
              <a:rPr lang="en-US" altLang="ja-JP" dirty="0">
                <a:latin typeface="Arial"/>
                <a:ea typeface="ＭＳ Ｐゴシック" charset="0"/>
                <a:cs typeface="Arial"/>
              </a:rPr>
              <a:t>the Word of the Lord is forever</a:t>
            </a:r>
            <a:r>
              <a:rPr lang="ru-RU" altLang="ja-JP" dirty="0">
                <a:latin typeface="Arial"/>
                <a:ea typeface="ＭＳ Ｐゴシック" charset="0"/>
                <a:cs typeface="Arial"/>
              </a:rPr>
              <a:t>"</a:t>
            </a:r>
            <a:r>
              <a:rPr lang="en-US" altLang="ja-JP" dirty="0">
                <a:latin typeface="Arial"/>
                <a:ea typeface="ＭＳ Ｐゴシック" charset="0"/>
                <a:cs typeface="Arial"/>
              </a:rPr>
              <a:t> so know God</a:t>
            </a:r>
            <a:r>
              <a:rPr lang="uk-UA" altLang="ja-JP" dirty="0">
                <a:latin typeface="Arial"/>
                <a:ea typeface="ＭＳ Ｐゴシック" charset="0"/>
                <a:cs typeface="Arial"/>
              </a:rPr>
              <a:t>'</a:t>
            </a:r>
            <a:r>
              <a:rPr lang="en-US" altLang="ja-JP" dirty="0">
                <a:latin typeface="Arial"/>
                <a:ea typeface="ＭＳ Ｐゴシック" charset="0"/>
                <a:cs typeface="Arial"/>
              </a:rPr>
              <a:t>s eternal Word better than any book!</a:t>
            </a:r>
            <a:endParaRPr lang="en-US" dirty="0">
              <a:latin typeface="Arial"/>
              <a:ea typeface="ＭＳ Ｐゴシック" charset="0"/>
              <a:cs typeface="Arial"/>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49C68D3-4A38-E640-A672-6605A225B082}" type="slidenum">
              <a:rPr lang="en-US" sz="1200">
                <a:solidFill>
                  <a:srgbClr val="000000"/>
                </a:solidFill>
                <a:latin typeface="Arial" charset="0"/>
              </a:rPr>
              <a:pPr/>
              <a:t>353</a:t>
            </a:fld>
            <a:endParaRPr lang="en-US" sz="1200">
              <a:solidFill>
                <a:srgbClr val="000000"/>
              </a:solidFill>
              <a:latin typeface="Arial" charset="0"/>
            </a:endParaRPr>
          </a:p>
        </p:txBody>
      </p:sp>
      <p:sp>
        <p:nvSpPr>
          <p:cNvPr id="1426434" name="Rectangle 2"/>
          <p:cNvSpPr>
            <a:spLocks noGrp="1" noRot="1" noChangeAspect="1" noChangeArrowheads="1"/>
          </p:cNvSpPr>
          <p:nvPr>
            <p:ph type="sldImg"/>
          </p:nvPr>
        </p:nvSpPr>
        <p:spPr>
          <a:solidFill>
            <a:srgbClr val="FFFFFF"/>
          </a:solidFill>
          <a:ln/>
        </p:spPr>
      </p:sp>
      <p:sp>
        <p:nvSpPr>
          <p:cNvPr id="14264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228600" indent="-228600" eaLnBrk="1" hangingPunct="1">
              <a:buAutoNum type="arabicPlain"/>
            </a:pPr>
            <a:endParaRPr lang="en-US" dirty="0">
              <a:latin typeface="Arial"/>
              <a:ea typeface="ＭＳ Ｐゴシック" charset="0"/>
              <a:cs typeface="Arial"/>
            </a:endParaRPr>
          </a:p>
          <a:p>
            <a:pPr marL="228600" indent="-228600" eaLnBrk="1" hangingPunct="1">
              <a:buAutoNum type="arabicPlain"/>
            </a:pPr>
            <a:r>
              <a:rPr lang="en-US" dirty="0">
                <a:latin typeface="Arial"/>
                <a:ea typeface="ＭＳ Ｐゴシック" charset="0"/>
                <a:cs typeface="Arial"/>
              </a:rPr>
              <a:t>Know</a:t>
            </a:r>
            <a:r>
              <a:rPr lang="en-US" baseline="0" dirty="0">
                <a:latin typeface="Arial"/>
                <a:ea typeface="ＭＳ Ｐゴシック" charset="0"/>
                <a:cs typeface="Arial"/>
              </a:rPr>
              <a:t> the order of the books in the Bible so you can find your way around it easily</a:t>
            </a:r>
          </a:p>
          <a:p>
            <a:pPr marL="228600" indent="-228600" eaLnBrk="1" hangingPunct="1">
              <a:buAutoNum type="arabicPlain"/>
            </a:pPr>
            <a:r>
              <a:rPr lang="en-US" baseline="0" dirty="0">
                <a:latin typeface="Arial"/>
                <a:ea typeface="ＭＳ Ｐゴシック" charset="0"/>
                <a:cs typeface="Arial"/>
              </a:rPr>
              <a:t>Read through the Bible in a year by reading only 3 chapters daily</a:t>
            </a:r>
          </a:p>
          <a:p>
            <a:pPr marL="228600" indent="-228600" eaLnBrk="1" hangingPunct="1">
              <a:buAutoNum type="arabicPlain"/>
            </a:pPr>
            <a:r>
              <a:rPr lang="en-US" baseline="0" dirty="0">
                <a:latin typeface="Arial"/>
                <a:ea typeface="ＭＳ Ｐゴシック" charset="0"/>
                <a:cs typeface="Arial"/>
              </a:rPr>
              <a:t>Make it a daily habit to read the Bible every day at the same time and place</a:t>
            </a:r>
            <a:endParaRPr lang="en-US" dirty="0">
              <a:latin typeface="Arial"/>
              <a:ea typeface="ＭＳ Ｐゴシック" charset="0"/>
              <a:cs typeface="Arial"/>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913017325"/>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11491877"/>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617868944"/>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EG" sz="1200" kern="1200" dirty="0">
                <a:solidFill>
                  <a:schemeClr val="tx1"/>
                </a:solidFill>
                <a:effectLst/>
                <a:latin typeface="+mn-lt"/>
                <a:ea typeface="+mn-ea"/>
                <a:cs typeface="+mn-cs"/>
              </a:rPr>
              <a:t>المعارك الكبرى لها دائمًا خاتمة - وفي بعض الأحيان تتعلق بك!</a:t>
            </a:r>
            <a:endParaRPr lang="en-US" dirty="0"/>
          </a:p>
        </p:txBody>
      </p:sp>
      <p:sp>
        <p:nvSpPr>
          <p:cNvPr id="4" name="Slide Number Placeholder 3"/>
          <p:cNvSpPr>
            <a:spLocks noGrp="1"/>
          </p:cNvSpPr>
          <p:nvPr>
            <p:ph type="sldNum" sz="quarter" idx="10"/>
          </p:nvPr>
        </p:nvSpPr>
        <p:spPr/>
        <p:txBody>
          <a:bodyPr/>
          <a:lstStyle/>
          <a:p>
            <a:fld id="{B2EF8870-0D80-EB46-A624-35084CC4C115}" type="slidenum">
              <a:rPr lang="en-US" smtClean="0"/>
              <a:pPr/>
              <a:t>4</a:t>
            </a:fld>
            <a:endParaRPr lang="en-US"/>
          </a:p>
        </p:txBody>
      </p:sp>
    </p:spTree>
    <p:extLst>
      <p:ext uri="{BB962C8B-B14F-4D97-AF65-F5344CB8AC3E}">
        <p14:creationId xmlns:p14="http://schemas.microsoft.com/office/powerpoint/2010/main" val="2004716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16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17693D38-7ABB-F04D-9EB6-58C23B59986C}" type="slidenum">
              <a:rPr lang="en-US" sz="1200">
                <a:solidFill>
                  <a:prstClr val="black"/>
                </a:solidFill>
                <a:latin typeface="Arial" charset="0"/>
              </a:rPr>
              <a:pPr algn="r" defTabSz="914400" eaLnBrk="0" fontAlgn="base" hangingPunct="0">
                <a:spcBef>
                  <a:spcPct val="0"/>
                </a:spcBef>
                <a:spcAft>
                  <a:spcPct val="0"/>
                </a:spcAft>
              </a:pPr>
              <a:t>60</a:t>
            </a:fld>
            <a:endParaRPr lang="en-US" sz="1200">
              <a:solidFill>
                <a:prstClr val="black"/>
              </a:solidFill>
              <a:latin typeface="Arial" charset="0"/>
            </a:endParaRPr>
          </a:p>
        </p:txBody>
      </p:sp>
      <p:sp>
        <p:nvSpPr>
          <p:cNvPr id="1181698" name="Rectangle 2"/>
          <p:cNvSpPr>
            <a:spLocks noGrp="1" noRot="1" noChangeAspect="1" noChangeArrowheads="1"/>
          </p:cNvSpPr>
          <p:nvPr>
            <p:ph type="sldImg"/>
          </p:nvPr>
        </p:nvSpPr>
        <p:spPr>
          <a:solidFill>
            <a:srgbClr val="FFFFFF"/>
          </a:solidFill>
          <a:ln/>
        </p:spPr>
      </p:sp>
      <p:sp>
        <p:nvSpPr>
          <p:cNvPr id="11816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19767725"/>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364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NP NT Preaching (np)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913992999"/>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Slide Image Placeholder 1"/>
          <p:cNvSpPr>
            <a:spLocks noGrp="1" noRot="1" noChangeAspect="1" noTextEdit="1"/>
          </p:cNvSpPr>
          <p:nvPr>
            <p:ph type="sldImg"/>
          </p:nvPr>
        </p:nvSpPr>
        <p:spPr>
          <a:ln/>
        </p:spPr>
      </p:sp>
      <p:sp>
        <p:nvSpPr>
          <p:cNvPr id="522243" name="Notes Placeholder 2"/>
          <p:cNvSpPr>
            <a:spLocks noGrp="1"/>
          </p:cNvSpPr>
          <p:nvPr>
            <p:ph type="body" idx="1"/>
          </p:nvPr>
        </p:nvSpPr>
        <p:spPr>
          <a:noFill/>
          <a:ln/>
        </p:spPr>
        <p:txBody>
          <a:bodyPr/>
          <a:lstStyle/>
          <a:p>
            <a:r>
              <a:rPr lang="en-US" dirty="0">
                <a:latin typeface="Arial" pitchFamily="34" charset="0"/>
                <a:cs typeface="Arial" pitchFamily="34" charset="0"/>
              </a:rPr>
              <a:t>Follow the Gaze-Glance Principle.  This is a simple, biblical way of looking up.</a:t>
            </a:r>
          </a:p>
          <a:p>
            <a:r>
              <a:rPr lang="en-US" dirty="0">
                <a:latin typeface="Arial" pitchFamily="34" charset="0"/>
                <a:cs typeface="Arial" pitchFamily="34" charset="0"/>
              </a:rPr>
              <a:t>When a struggle comes into our lives, we normally gaze at this request with occasional, quick glances to God for his help.  We ask him to remove the problem because we are only seeking His hand.  We</a:t>
            </a:r>
            <a:r>
              <a:rPr lang="uk-UA" dirty="0">
                <a:latin typeface="Arial" pitchFamily="34" charset="0"/>
                <a:cs typeface="Arial" pitchFamily="34" charset="0"/>
              </a:rPr>
              <a:t>'</a:t>
            </a:r>
            <a:r>
              <a:rPr lang="en-US" dirty="0">
                <a:latin typeface="Arial" pitchFamily="34" charset="0"/>
                <a:cs typeface="Arial" pitchFamily="34" charset="0"/>
              </a:rPr>
              <a:t>re only seeking what He can give us.</a:t>
            </a:r>
          </a:p>
          <a:p>
            <a:r>
              <a:rPr lang="en-US" dirty="0">
                <a:latin typeface="Arial" pitchFamily="34" charset="0"/>
                <a:cs typeface="Arial" pitchFamily="34" charset="0"/>
              </a:rPr>
              <a:t>________</a:t>
            </a:r>
          </a:p>
          <a:p>
            <a:r>
              <a:rPr lang="en-US" dirty="0">
                <a:latin typeface="Arial" pitchFamily="34" charset="0"/>
                <a:cs typeface="Arial" pitchFamily="34" charset="0"/>
              </a:rPr>
              <a:t>OS-23-Isaiah40-42-slide 79</a:t>
            </a:r>
          </a:p>
          <a:p>
            <a:r>
              <a:rPr lang="en-US" dirty="0">
                <a:latin typeface="Arial" pitchFamily="34" charset="0"/>
                <a:cs typeface="Arial" pitchFamily="34" charset="0"/>
              </a:rPr>
              <a:t>NS-27-Rev20-22-slide 359</a:t>
            </a:r>
          </a:p>
        </p:txBody>
      </p:sp>
      <p:sp>
        <p:nvSpPr>
          <p:cNvPr id="522244" name="Date Placeholder 3"/>
          <p:cNvSpPr>
            <a:spLocks noGrp="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Arial Unicode MS" charset="0"/>
              </a:rPr>
              <a:t>10/06/10</a:t>
            </a:r>
          </a:p>
        </p:txBody>
      </p:sp>
      <p:sp>
        <p:nvSpPr>
          <p:cNvPr id="522245" name="Slide Number Placeholder 4"/>
          <p:cNvSpPr>
            <a:spLocks noGrp="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397B5647-7D6E-4499-9868-6BA615AC437E}"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365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Tree>
    <p:extLst>
      <p:ext uri="{BB962C8B-B14F-4D97-AF65-F5344CB8AC3E}">
        <p14:creationId xmlns:p14="http://schemas.microsoft.com/office/powerpoint/2010/main" val="1694085212"/>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Slide Image Placeholder 1"/>
          <p:cNvSpPr>
            <a:spLocks noGrp="1" noRot="1" noChangeAspect="1" noTextEdit="1"/>
          </p:cNvSpPr>
          <p:nvPr>
            <p:ph type="sldImg"/>
          </p:nvPr>
        </p:nvSpPr>
        <p:spPr>
          <a:ln/>
        </p:spPr>
      </p:sp>
      <p:sp>
        <p:nvSpPr>
          <p:cNvPr id="523267" name="Notes Placeholder 2"/>
          <p:cNvSpPr>
            <a:spLocks noGrp="1"/>
          </p:cNvSpPr>
          <p:nvPr>
            <p:ph type="body" idx="1"/>
          </p:nvPr>
        </p:nvSpPr>
        <p:spPr>
          <a:noFill/>
          <a:ln/>
        </p:spPr>
        <p:txBody>
          <a:bodyPr/>
          <a:lstStyle/>
          <a:p>
            <a:r>
              <a:rPr lang="en-US" dirty="0">
                <a:latin typeface="Arial" pitchFamily="34" charset="0"/>
                <a:cs typeface="Arial" pitchFamily="34" charset="0"/>
              </a:rPr>
              <a:t>But Isaiah 40 tells us to shift our focus.  We should gaze at God and only glance at our request.  This is seeking His face instead of seeking His hand.  When and if He removes the problem, it becomes His business, so we don</a:t>
            </a:r>
            <a:r>
              <a:rPr lang="uk-UA" dirty="0">
                <a:latin typeface="Arial" pitchFamily="34" charset="0"/>
                <a:cs typeface="Arial" pitchFamily="34" charset="0"/>
              </a:rPr>
              <a:t>'</a:t>
            </a:r>
            <a:r>
              <a:rPr lang="en-US" dirty="0">
                <a:latin typeface="Arial" pitchFamily="34" charset="0"/>
                <a:cs typeface="Arial" pitchFamily="34" charset="0"/>
              </a:rPr>
              <a:t>t resent Him.</a:t>
            </a:r>
          </a:p>
          <a:p>
            <a:r>
              <a:rPr lang="en-US" dirty="0">
                <a:latin typeface="Arial" pitchFamily="34" charset="0"/>
                <a:cs typeface="Arial" pitchFamily="34" charset="0"/>
              </a:rPr>
              <a:t>Where has your focus been concerning the issue that concerns you?</a:t>
            </a:r>
          </a:p>
          <a:p>
            <a:r>
              <a:rPr lang="en-US" dirty="0">
                <a:latin typeface="Arial" pitchFamily="34" charset="0"/>
                <a:cs typeface="Arial" pitchFamily="34" charset="0"/>
              </a:rPr>
              <a:t>•  Have you been gazing at God or gazing at your problem?</a:t>
            </a:r>
          </a:p>
          <a:p>
            <a:r>
              <a:rPr lang="en-US" dirty="0">
                <a:latin typeface="Arial" pitchFamily="34" charset="0"/>
                <a:cs typeface="Arial" pitchFamily="34" charset="0"/>
              </a:rPr>
              <a:t>•  Have you been seeking God</a:t>
            </a:r>
            <a:r>
              <a:rPr lang="uk-UA" dirty="0">
                <a:latin typeface="Arial" pitchFamily="34" charset="0"/>
                <a:cs typeface="Arial" pitchFamily="34" charset="0"/>
              </a:rPr>
              <a:t>'</a:t>
            </a:r>
            <a:r>
              <a:rPr lang="en-US" dirty="0">
                <a:latin typeface="Arial" pitchFamily="34" charset="0"/>
                <a:cs typeface="Arial" pitchFamily="34" charset="0"/>
              </a:rPr>
              <a:t>s face or seeking God</a:t>
            </a:r>
            <a:r>
              <a:rPr lang="uk-UA" dirty="0">
                <a:latin typeface="Arial" pitchFamily="34" charset="0"/>
                <a:cs typeface="Arial" pitchFamily="34" charset="0"/>
              </a:rPr>
              <a:t>'</a:t>
            </a:r>
            <a:r>
              <a:rPr lang="en-US" dirty="0">
                <a:latin typeface="Arial" pitchFamily="34" charset="0"/>
                <a:cs typeface="Arial" pitchFamily="34" charset="0"/>
              </a:rPr>
              <a:t>s hand?</a:t>
            </a:r>
          </a:p>
          <a:p>
            <a:r>
              <a:rPr lang="en-US" dirty="0">
                <a:latin typeface="Arial" pitchFamily="34" charset="0"/>
                <a:cs typeface="Arial" pitchFamily="34" charset="0"/>
              </a:rPr>
              <a:t>________</a:t>
            </a:r>
          </a:p>
          <a:p>
            <a:r>
              <a:rPr lang="en-US" dirty="0">
                <a:latin typeface="Arial" pitchFamily="34" charset="0"/>
                <a:cs typeface="Arial" pitchFamily="34" charset="0"/>
              </a:rPr>
              <a:t>OS-23-Isaiah40-42-slide 80</a:t>
            </a:r>
          </a:p>
          <a:p>
            <a:r>
              <a:rPr lang="en-US" dirty="0">
                <a:latin typeface="Arial" pitchFamily="34" charset="0"/>
                <a:cs typeface="Arial" pitchFamily="34" charset="0"/>
              </a:rPr>
              <a:t>NS-27-Rev20-22-slide 360</a:t>
            </a:r>
          </a:p>
        </p:txBody>
      </p:sp>
      <p:sp>
        <p:nvSpPr>
          <p:cNvPr id="523268" name="Date Placeholder 3"/>
          <p:cNvSpPr>
            <a:spLocks noGrp="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Arial Unicode MS" charset="0"/>
              </a:rPr>
              <a:t>10/06/10</a:t>
            </a:r>
          </a:p>
        </p:txBody>
      </p:sp>
      <p:sp>
        <p:nvSpPr>
          <p:cNvPr id="523269" name="Slide Number Placeholder 4"/>
          <p:cNvSpPr>
            <a:spLocks noGrp="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6938A90F-7720-41D0-A7AB-7B1F01307284}"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366</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Tree>
    <p:extLst>
      <p:ext uri="{BB962C8B-B14F-4D97-AF65-F5344CB8AC3E}">
        <p14:creationId xmlns:p14="http://schemas.microsoft.com/office/powerpoint/2010/main" val="3578423947"/>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EC6C50-4653-AC44-8425-199CF18EFC5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367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7411" name="Rectangle 1026"/>
          <p:cNvSpPr>
            <a:spLocks noGrp="1" noRot="1" noChangeAspect="1" noChangeArrowheads="1" noTextEdit="1"/>
          </p:cNvSpPr>
          <p:nvPr>
            <p:ph type="sldImg"/>
          </p:nvPr>
        </p:nvSpPr>
        <p:spPr>
          <a:ln/>
        </p:spPr>
      </p:sp>
      <p:sp>
        <p:nvSpPr>
          <p:cNvPr id="1741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NC-13-Preterism-1</a:t>
            </a:r>
          </a:p>
          <a:p>
            <a:r>
              <a:rPr lang="en-US" dirty="0">
                <a:latin typeface="Times New Roman" charset="0"/>
                <a:ea typeface="ＭＳ Ｐゴシック" charset="0"/>
                <a:cs typeface="ＭＳ Ｐゴシック" charset="0"/>
              </a:rPr>
              <a:t>NS-27-Rev20-22—slide 367</a:t>
            </a:r>
          </a:p>
          <a:p>
            <a:pPr eaLnBrk="1" hangingPunct="1"/>
            <a:endParaRPr lang="en-US" dirty="0"/>
          </a:p>
          <a:p>
            <a:pPr eaLnBrk="1" hangingPunct="1"/>
            <a:endParaRPr lang="en-US" dirty="0"/>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9DEFD7E-9C1E-2849-8899-1C94FE589B2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368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26CF454-4338-B540-A278-3F23660AE11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369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What is meant by the term "Tribulation"? Is it the burning of Jerusalem's temple in AD 70?</a:t>
            </a:r>
          </a:p>
          <a:p>
            <a:pPr eaLnBrk="1" hangingPunct="1"/>
            <a:endParaRPr lang="en-US" dirty="0"/>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AEC3862-32D5-7541-9EBE-9CB9576B1C2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3555" name="Rectangle 2"/>
          <p:cNvSpPr>
            <a:spLocks noGrp="1" noRot="1" noChangeAspect="1" noChangeArrowheads="1" noTextEdit="1"/>
          </p:cNvSpPr>
          <p:nvPr>
            <p:ph type="sldImg"/>
          </p:nvPr>
        </p:nvSpPr>
        <p:spPr>
          <a:ln/>
        </p:spPr>
      </p:sp>
      <p:sp>
        <p:nvSpPr>
          <p:cNvPr id="23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Sometimes we use the term loosely even to describe not being able to find a parking space!</a:t>
            </a:r>
          </a:p>
          <a:p>
            <a:pPr eaLnBrk="1" hangingPunct="1"/>
            <a:endParaRPr lang="en-US" dirty="0"/>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AE03AF3-68F3-5A43-A230-44BB24A78C6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5603" name="Rectangle 2"/>
          <p:cNvSpPr>
            <a:spLocks noGrp="1" noRot="1" noChangeAspect="1" noChangeArrowheads="1" noTextEdit="1"/>
          </p:cNvSpPr>
          <p:nvPr>
            <p:ph type="sldImg"/>
          </p:nvPr>
        </p:nvSpPr>
        <p:spPr>
          <a:ln/>
        </p:spPr>
      </p:sp>
      <p:sp>
        <p:nvSpPr>
          <p:cNvPr id="256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Certainly, 9/11 was a tribulation for the Americans. </a:t>
            </a:r>
          </a:p>
          <a:p>
            <a:pPr eaLnBrk="1" hangingPunct="1"/>
            <a:endParaRPr lang="en-US" dirty="0"/>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59935D-6EB5-C246-9077-E2415C9A8B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And the tsunami of 26 Dec 2004 was a great trial for those who endured it.</a:t>
            </a:r>
          </a:p>
          <a:p>
            <a:pPr eaLnBrk="1" hangingPunct="1"/>
            <a:endParaRPr lang="en-US"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4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DFF3B5C9-D216-E346-97D9-F44BF777A79D}" type="slidenum">
              <a:rPr lang="en-GB" sz="1200">
                <a:solidFill>
                  <a:prstClr val="white"/>
                </a:solidFill>
              </a:rPr>
              <a:pPr algn="r" defTabSz="914400" eaLnBrk="0" fontAlgn="base" hangingPunct="0">
                <a:spcBef>
                  <a:spcPct val="0"/>
                </a:spcBef>
                <a:spcAft>
                  <a:spcPct val="0"/>
                </a:spcAft>
              </a:pPr>
              <a:t>61</a:t>
            </a:fld>
            <a:endParaRPr lang="en-GB" sz="1200">
              <a:solidFill>
                <a:prstClr val="white"/>
              </a:solidFill>
            </a:endParaRPr>
          </a:p>
        </p:txBody>
      </p:sp>
      <p:sp>
        <p:nvSpPr>
          <p:cNvPr id="1136642" name="Rectangle 2"/>
          <p:cNvSpPr>
            <a:spLocks noGrp="1" noRot="1" noChangeAspect="1" noChangeArrowheads="1"/>
          </p:cNvSpPr>
          <p:nvPr>
            <p:ph type="sldImg"/>
          </p:nvPr>
        </p:nvSpPr>
        <p:spPr>
          <a:solidFill>
            <a:srgbClr val="FFFFFF"/>
          </a:solidFill>
          <a:ln/>
        </p:spPr>
      </p:sp>
      <p:sp>
        <p:nvSpPr>
          <p:cNvPr id="1136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223B63-0C4D-5846-AC65-8E25F3FA992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Whereas others will use the term only for the bowl judgments of Rev 6.</a:t>
            </a:r>
          </a:p>
          <a:p>
            <a:pPr eaLnBrk="1" hangingPunct="1"/>
            <a:endParaRPr lang="en-US" dirty="0"/>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DF1C9BC-8CA4-144E-9DB8-ADCD2FA090E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1747" name="Rectangle 2"/>
          <p:cNvSpPr>
            <a:spLocks noGrp="1" noRot="1" noChangeAspect="1" noChangeArrowheads="1" noTextEdit="1"/>
          </p:cNvSpPr>
          <p:nvPr>
            <p:ph type="sldImg"/>
          </p:nvPr>
        </p:nvSpPr>
        <p:spPr>
          <a:ln/>
        </p:spPr>
      </p:sp>
      <p:sp>
        <p:nvSpPr>
          <p:cNvPr id="317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304800">
              <a:spcBef>
                <a:spcPts val="0"/>
              </a:spcBef>
              <a:spcAft>
                <a:spcPts val="0"/>
              </a:spcAft>
            </a:pPr>
            <a:r>
              <a:rPr lang="en-US" sz="1200" dirty="0">
                <a:effectLst/>
                <a:latin typeface="Times New Roman" panose="02020603050405020304" pitchFamily="18" charset="0"/>
                <a:ea typeface="Times New Roman" panose="02020603050405020304" pitchFamily="18" charset="0"/>
              </a:rPr>
              <a:t>When speaking about the biblical prophecies and the timing of tribulation in history, there are four possibilities to which time is being referred:</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342900" marR="0" lvl="0" indent="-342900">
              <a:spcBef>
                <a:spcPts val="0"/>
              </a:spcBef>
              <a:spcAft>
                <a:spcPts val="0"/>
              </a:spcAft>
              <a:buFont typeface="+mj-lt"/>
              <a:buAutoNum type="arabicPeriod"/>
              <a:tabLst>
                <a:tab pos="304800" algn="l"/>
              </a:tabLst>
            </a:pPr>
            <a:r>
              <a:rPr lang="en-US" sz="1200" dirty="0">
                <a:effectLst/>
                <a:latin typeface="Times New Roman" panose="02020603050405020304" pitchFamily="18" charset="0"/>
                <a:ea typeface="Times New Roman" panose="02020603050405020304" pitchFamily="18" charset="0"/>
              </a:rPr>
              <a:t>Preterism – the tribulation is “past”</a:t>
            </a:r>
          </a:p>
          <a:p>
            <a:pPr marL="342900" marR="0" lvl="0" indent="-342900">
              <a:spcBef>
                <a:spcPts val="0"/>
              </a:spcBef>
              <a:spcAft>
                <a:spcPts val="0"/>
              </a:spcAft>
              <a:buFont typeface="+mj-lt"/>
              <a:buAutoNum type="arabicPeriod"/>
              <a:tabLst>
                <a:tab pos="304800" algn="l"/>
              </a:tabLst>
            </a:pPr>
            <a:r>
              <a:rPr lang="en-US" sz="1200" dirty="0">
                <a:effectLst/>
                <a:latin typeface="Times New Roman" panose="02020603050405020304" pitchFamily="18" charset="0"/>
                <a:ea typeface="Times New Roman" panose="02020603050405020304" pitchFamily="18" charset="0"/>
              </a:rPr>
              <a:t>Historicism – the tribulation is “present”</a:t>
            </a:r>
          </a:p>
          <a:p>
            <a:pPr marL="342900" marR="0" lvl="0" indent="-342900">
              <a:spcBef>
                <a:spcPts val="0"/>
              </a:spcBef>
              <a:spcAft>
                <a:spcPts val="0"/>
              </a:spcAft>
              <a:buFont typeface="+mj-lt"/>
              <a:buAutoNum type="arabicPeriod"/>
              <a:tabLst>
                <a:tab pos="304800" algn="l"/>
              </a:tabLst>
            </a:pPr>
            <a:r>
              <a:rPr lang="en-US" sz="1200" dirty="0">
                <a:effectLst/>
                <a:latin typeface="Times New Roman" panose="02020603050405020304" pitchFamily="18" charset="0"/>
                <a:ea typeface="Times New Roman" panose="02020603050405020304" pitchFamily="18" charset="0"/>
              </a:rPr>
              <a:t>Futurism – the tribulation is “future”</a:t>
            </a:r>
          </a:p>
          <a:p>
            <a:pPr marL="342900" marR="0" lvl="0" indent="-342900">
              <a:spcBef>
                <a:spcPts val="0"/>
              </a:spcBef>
              <a:spcAft>
                <a:spcPts val="0"/>
              </a:spcAft>
              <a:buFont typeface="+mj-lt"/>
              <a:buAutoNum type="arabicPeriod"/>
              <a:tabLst>
                <a:tab pos="304800" algn="l"/>
              </a:tabLst>
            </a:pPr>
            <a:r>
              <a:rPr lang="en-US" sz="1200" dirty="0">
                <a:effectLst/>
                <a:latin typeface="Times New Roman" panose="02020603050405020304" pitchFamily="18" charset="0"/>
                <a:ea typeface="Times New Roman" panose="02020603050405020304" pitchFamily="18" charset="0"/>
              </a:rPr>
              <a:t>Idealism – the tribulation is “timeless”</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 </a:t>
            </a:r>
          </a:p>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In a very brief way of summarizing these four views, the preterist (the Latin word, meaning “past”) believes that most, if not all, prophecy has already been fulfilled during the destruction of Jerusalem in A.D. 70. The historicist (remember we said this is “present”) sees much of the current church age as part of the tribulation period.  In other words, the prophecies in the Bible are being fulfilled right now. This may overlap with the view of the idealist as well.</a:t>
            </a:r>
          </a:p>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r>
              <a:rPr lang="en-US" sz="1200" dirty="0">
                <a:effectLst/>
                <a:latin typeface="Times New Roman" panose="02020603050405020304" pitchFamily="18" charset="0"/>
                <a:ea typeface="Times New Roman" panose="02020603050405020304" pitchFamily="18" charset="0"/>
              </a:rPr>
              <a:t>The futurist, on the other hand, usually believes that most of the prophetic events will take place in the future. To him, the tribulation of the seven years, the Second Coming of Christ, the 1000-year millennium as well as the eternal state are all future events. The idealist does not believe that the prophecies in the Bible have timing for the events nor does it believe that one can determine the timing of these prophecies. They see prophetic passages as teachings of great truth about God and are to be used as an application to our present lives. </a:t>
            </a:r>
            <a:endParaRPr lang="en-US" dirty="0"/>
          </a:p>
          <a:p>
            <a:pPr eaLnBrk="1" hangingPunct="1"/>
            <a:endParaRPr lang="en-US" dirty="0"/>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F7A723-7645-DA47-B195-265B6C8E794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3795" name="Rectangle 2"/>
          <p:cNvSpPr>
            <a:spLocks noGrp="1" noRot="1" noChangeAspect="1" noChangeArrowheads="1" noTextEdit="1"/>
          </p:cNvSpPr>
          <p:nvPr>
            <p:ph type="sldImg"/>
          </p:nvPr>
        </p:nvSpPr>
        <p:spPr>
          <a:ln/>
        </p:spPr>
      </p:sp>
      <p:sp>
        <p:nvSpPr>
          <p:cNvPr id="337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Preterism is an eschatological viewpoint that sees most or all of Bible prophecy as being fulfilled sometime in the past. In other words, preterism holds that some or all of the Bible prophecies concerning the end times were fulfilled in the 1</a:t>
            </a:r>
            <a:r>
              <a:rPr lang="en-US" sz="1200" baseline="30000" dirty="0">
                <a:effectLst/>
                <a:latin typeface="Times New Roman" panose="02020603050405020304" pitchFamily="18" charset="0"/>
                <a:ea typeface="Times New Roman" panose="02020603050405020304" pitchFamily="18" charset="0"/>
              </a:rPr>
              <a:t>st</a:t>
            </a:r>
            <a:r>
              <a:rPr lang="en-US" sz="1200" dirty="0">
                <a:effectLst/>
                <a:latin typeface="Times New Roman" panose="02020603050405020304" pitchFamily="18" charset="0"/>
                <a:ea typeface="Times New Roman" panose="02020603050405020304" pitchFamily="18" charset="0"/>
              </a:rPr>
              <a:t> century AD after the death of Christ, at the destruction of Jerusalem in A.D. 70. Those who believe in Preterism are called Preterists.</a:t>
            </a:r>
          </a:p>
          <a:p>
            <a:pPr eaLnBrk="1" hangingPunct="1"/>
            <a:endParaRPr lang="en-US" dirty="0"/>
          </a:p>
          <a:p>
            <a:pPr eaLnBrk="1" hangingPunct="1"/>
            <a:endParaRPr lang="en-US" dirty="0"/>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82D6BEF-2B00-4D49-A2F7-7EF12D61C45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Historically, there is a general agreement that the first systematic Preterist exposition of prophecy was written in 1614 by the Spanish Jesuit named Luis De Alcasar.</a:t>
            </a:r>
          </a:p>
          <a:p>
            <a:pPr marL="0" marR="0">
              <a:spcBef>
                <a:spcPts val="0"/>
              </a:spcBef>
              <a:spcAft>
                <a:spcPts val="0"/>
              </a:spcAft>
            </a:pPr>
            <a:endParaRPr lang="en-US" sz="1200" dirty="0">
              <a:effectLst/>
              <a:latin typeface="Times New Roman" panose="02020603050405020304" pitchFamily="18" charset="0"/>
              <a:ea typeface="Times New Roman" panose="02020603050405020304" pitchFamily="18" charset="0"/>
            </a:endParaRP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—Alan Johnson, “Revelation.” In </a:t>
            </a:r>
            <a:r>
              <a:rPr lang="en-US" sz="1200" i="1" dirty="0">
                <a:effectLst/>
                <a:latin typeface="Times New Roman" panose="02020603050405020304" pitchFamily="18" charset="0"/>
                <a:ea typeface="Times New Roman" panose="02020603050405020304" pitchFamily="18" charset="0"/>
              </a:rPr>
              <a:t>Expositors Bible Commentary</a:t>
            </a:r>
            <a:r>
              <a:rPr lang="en-US" sz="1200" dirty="0">
                <a:effectLst/>
                <a:latin typeface="Times New Roman" panose="02020603050405020304" pitchFamily="18" charset="0"/>
                <a:ea typeface="Times New Roman" panose="02020603050405020304" pitchFamily="18" charset="0"/>
              </a:rPr>
              <a:t>, Vol. 12, Edited by Frank E. Gaebelein, 397-603 (Grand Rapids: Zondervan, 1981), 409.</a:t>
            </a:r>
          </a:p>
          <a:p>
            <a:pPr eaLnBrk="1" hangingPunct="1"/>
            <a:endParaRPr lang="en-US" dirty="0"/>
          </a:p>
          <a:p>
            <a:pPr eaLnBrk="1" hangingPunct="1"/>
            <a:endParaRPr lang="en-US" dirty="0"/>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86A657-7795-F646-9FC9-F79166D1192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Kenneth Gentry, a modern preterist, has defined preterism as follows: “The word ‘preterist’ is based on the Latin term </a:t>
            </a:r>
            <a:r>
              <a:rPr lang="en-US" sz="1200" i="1" dirty="0">
                <a:effectLst/>
                <a:latin typeface="Times New Roman" panose="02020603050405020304" pitchFamily="18" charset="0"/>
                <a:ea typeface="Times New Roman" panose="02020603050405020304" pitchFamily="18" charset="0"/>
              </a:rPr>
              <a:t>praeteritus</a:t>
            </a:r>
            <a:r>
              <a:rPr lang="en-US" sz="1200" dirty="0">
                <a:effectLst/>
                <a:latin typeface="Times New Roman" panose="02020603050405020304" pitchFamily="18" charset="0"/>
                <a:ea typeface="Times New Roman" panose="02020603050405020304" pitchFamily="18" charset="0"/>
              </a:rPr>
              <a:t>, which means ‘gone by,’ or past. Preterism holds that the tribulation prophecies (of Matthew and Revelation) occurred in the first century, thus in our past.”</a:t>
            </a:r>
          </a:p>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The view of the Preterist is not new to the prophetic debate. Proponents of Preterism argue that this position was the original eschatological understanding of the early Christian church. This claim, of course, is contested by the historicists and others as well. Some other Preterists, however, hold that the view was developed in the 17</a:t>
            </a:r>
            <a:r>
              <a:rPr lang="en-US" sz="1200" baseline="30000" dirty="0">
                <a:effectLst/>
                <a:latin typeface="Times New Roman" panose="02020603050405020304" pitchFamily="18" charset="0"/>
                <a:ea typeface="Times New Roman" panose="02020603050405020304" pitchFamily="18" charset="0"/>
              </a:rPr>
              <a:t>th</a:t>
            </a:r>
            <a:r>
              <a:rPr lang="en-US" sz="1200" dirty="0">
                <a:effectLst/>
                <a:latin typeface="Times New Roman" panose="02020603050405020304" pitchFamily="18" charset="0"/>
                <a:ea typeface="Times New Roman" panose="02020603050405020304" pitchFamily="18" charset="0"/>
              </a:rPr>
              <a:t> century. This brings us to the variants of Preterism but this shall be introduced in just a short while.</a:t>
            </a:r>
          </a:p>
          <a:p>
            <a:pPr marL="0" marR="0" indent="457200">
              <a:spcBef>
                <a:spcPts val="0"/>
              </a:spcBef>
              <a:spcAft>
                <a:spcPts val="0"/>
              </a:spcAft>
            </a:pPr>
            <a:endParaRPr lang="en-US" sz="1200" dirty="0">
              <a:effectLst/>
              <a:latin typeface="Times New Roman" panose="02020603050405020304" pitchFamily="18" charset="0"/>
              <a:ea typeface="Times New Roman" panose="02020603050405020304" pitchFamily="18" charset="0"/>
            </a:endParaRPr>
          </a:p>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Kenneth Gentry claimed that the preterist view had a powerful influence in the last few centuries and many writings by famous scholars such as John Calvin (1509-1564), Hugo Grotius (1583-1645), Henry Hammond (1605-1660), Thomas Scott (1747-1821), Moses Stuart (1780-1852) and Milton Terry (1840-1914) have been found. </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Kenneth L. Gentry Jr. &amp; Thomas Ice, </a:t>
            </a:r>
            <a:r>
              <a:rPr lang="en-US" sz="1200" i="1" dirty="0">
                <a:effectLst/>
                <a:latin typeface="Times New Roman" panose="02020603050405020304" pitchFamily="18" charset="0"/>
                <a:ea typeface="Times New Roman" panose="02020603050405020304" pitchFamily="18" charset="0"/>
              </a:rPr>
              <a:t>The Great Tribulation: Past or Future?</a:t>
            </a:r>
            <a:r>
              <a:rPr lang="en-US" sz="1200" dirty="0">
                <a:effectLst/>
                <a:latin typeface="Times New Roman" panose="02020603050405020304" pitchFamily="18" charset="0"/>
                <a:ea typeface="Times New Roman" panose="02020603050405020304" pitchFamily="18" charset="0"/>
              </a:rPr>
              <a:t> (Grand Rapids: Kregel, 1999), 13.</a:t>
            </a:r>
          </a:p>
          <a:p>
            <a:pPr marL="0" marR="0" indent="457200">
              <a:spcBef>
                <a:spcPts val="0"/>
              </a:spcBef>
              <a:spcAft>
                <a:spcPts val="0"/>
              </a:spcAft>
            </a:pPr>
            <a:endParaRPr lang="en-US" sz="1200" dirty="0">
              <a:effectLst/>
              <a:latin typeface="Times New Roman" panose="02020603050405020304" pitchFamily="18" charset="0"/>
              <a:ea typeface="Times New Roman" panose="02020603050405020304" pitchFamily="18" charset="0"/>
            </a:endParaRP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—Kenneth L. Gentry Jr. &amp; Thomas Ice, </a:t>
            </a:r>
            <a:r>
              <a:rPr lang="en-US" sz="1200" i="1" dirty="0">
                <a:effectLst/>
                <a:latin typeface="Times New Roman" panose="02020603050405020304" pitchFamily="18" charset="0"/>
                <a:ea typeface="Times New Roman" panose="02020603050405020304" pitchFamily="18" charset="0"/>
              </a:rPr>
              <a:t>The Great Tribulation: Past or Future?</a:t>
            </a:r>
            <a:r>
              <a:rPr lang="en-US" sz="1200" dirty="0">
                <a:effectLst/>
                <a:latin typeface="Times New Roman" panose="02020603050405020304" pitchFamily="18" charset="0"/>
                <a:ea typeface="Times New Roman" panose="02020603050405020304" pitchFamily="18" charset="0"/>
              </a:rPr>
              <a:t> (Grand Rapids: Kregel, 1999), 13.</a:t>
            </a:r>
          </a:p>
          <a:p>
            <a:pPr eaLnBrk="1" hangingPunct="1"/>
            <a:endParaRPr lang="en-US" dirty="0"/>
          </a:p>
          <a:p>
            <a:pPr eaLnBrk="1" hangingPunct="1"/>
            <a:endParaRPr lang="en-US" dirty="0"/>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AA216F-2A93-174F-8F33-10AE61240D4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304800">
              <a:spcBef>
                <a:spcPts val="0"/>
              </a:spcBef>
              <a:spcAft>
                <a:spcPts val="0"/>
              </a:spcAft>
            </a:pPr>
            <a:r>
              <a:rPr lang="en-US" sz="1200" dirty="0">
                <a:effectLst/>
                <a:latin typeface="Times New Roman" panose="02020603050405020304" pitchFamily="18" charset="0"/>
                <a:ea typeface="Times New Roman" panose="02020603050405020304" pitchFamily="18" charset="0"/>
              </a:rPr>
              <a:t>Preterists can be classified into three broad categories. There are the Extreme Preterists, the Mild Preterists and the Moderate Preterists</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 </a:t>
            </a:r>
          </a:p>
          <a:p>
            <a:pPr marL="742950" marR="0" lvl="1" indent="-285750">
              <a:spcBef>
                <a:spcPts val="0"/>
              </a:spcBef>
              <a:spcAft>
                <a:spcPts val="0"/>
              </a:spcAft>
              <a:buFont typeface="+mj-lt"/>
              <a:buAutoNum type="alphaUcPeriod"/>
              <a:tabLst>
                <a:tab pos="304800" algn="l"/>
              </a:tabLst>
            </a:pPr>
            <a:r>
              <a:rPr lang="en-US" sz="1200" u="sng" dirty="0">
                <a:effectLst/>
                <a:latin typeface="Times New Roman" panose="02020603050405020304" pitchFamily="18" charset="0"/>
                <a:ea typeface="Times New Roman" panose="02020603050405020304" pitchFamily="18" charset="0"/>
              </a:rPr>
              <a:t>Extreme Preterists</a:t>
            </a:r>
            <a:r>
              <a:rPr lang="en-US" sz="1200" dirty="0">
                <a:effectLst/>
                <a:latin typeface="Times New Roman" panose="02020603050405020304" pitchFamily="18" charset="0"/>
                <a:ea typeface="Times New Roman" panose="02020603050405020304" pitchFamily="18" charset="0"/>
              </a:rPr>
              <a:t>: They are also known as Radical Preterists, Full Preterists or Consistent Preterists. They believe that all events predicted in the Scripture, including the Second Coming, the resurrection of the dead and the final judgments have already taken place. Sproul writes concerning them, “Radical Preterism sees all future prophecies of the New Testament as having already taken place.” The Moderate Preterists and the non-Preterists see Radical Preterists as outside of Christian orthodoxy.</a:t>
            </a:r>
          </a:p>
          <a:p>
            <a:pPr marL="7620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742950" marR="0" lvl="1" indent="-285750">
              <a:spcBef>
                <a:spcPts val="0"/>
              </a:spcBef>
              <a:spcAft>
                <a:spcPts val="0"/>
              </a:spcAft>
              <a:buFont typeface="+mj-lt"/>
              <a:buAutoNum type="alphaUcPeriod"/>
              <a:tabLst>
                <a:tab pos="304800" algn="l"/>
              </a:tabLst>
            </a:pPr>
            <a:r>
              <a:rPr lang="en-US" sz="1200" u="sng" dirty="0">
                <a:effectLst/>
                <a:latin typeface="Times New Roman" panose="02020603050405020304" pitchFamily="18" charset="0"/>
                <a:ea typeface="Times New Roman" panose="02020603050405020304" pitchFamily="18" charset="0"/>
              </a:rPr>
              <a:t>Mild Preterists</a:t>
            </a:r>
            <a:r>
              <a:rPr lang="en-US" sz="1200" dirty="0">
                <a:effectLst/>
                <a:latin typeface="Times New Roman" panose="02020603050405020304" pitchFamily="18" charset="0"/>
                <a:ea typeface="Times New Roman" panose="02020603050405020304" pitchFamily="18" charset="0"/>
              </a:rPr>
              <a:t>: The Mild Preterists believe that the tribulation was fulfilled within the first 300 years of Christianity when God judged His two enemies: (1) the Jews in A.D. 70 and (2) Rome by A.D. 313.  However, these adherents still look towards the future Second Coming of Jesus Christ.</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742950" marR="0" lvl="1" indent="-285750">
              <a:spcBef>
                <a:spcPts val="0"/>
              </a:spcBef>
              <a:spcAft>
                <a:spcPts val="0"/>
              </a:spcAft>
              <a:buFont typeface="+mj-lt"/>
              <a:buAutoNum type="alphaUcPeriod"/>
              <a:tabLst>
                <a:tab pos="304800" algn="l"/>
              </a:tabLst>
            </a:pPr>
            <a:r>
              <a:rPr lang="en-US" sz="1200" u="sng" dirty="0">
                <a:effectLst/>
                <a:latin typeface="Times New Roman" panose="02020603050405020304" pitchFamily="18" charset="0"/>
                <a:ea typeface="Times New Roman" panose="02020603050405020304" pitchFamily="18" charset="0"/>
              </a:rPr>
              <a:t>Moderate Preterists</a:t>
            </a:r>
            <a:r>
              <a:rPr lang="en-US" sz="1200" dirty="0">
                <a:effectLst/>
                <a:latin typeface="Times New Roman" panose="02020603050405020304" pitchFamily="18" charset="0"/>
                <a:ea typeface="Times New Roman" panose="02020603050405020304" pitchFamily="18" charset="0"/>
              </a:rPr>
              <a:t>: They are also known as Partial Preterists. They teach that almost all prophecies have been fulfilled in the destruction of Jerusalem in A.D. 70, but they also hold to a future Second Coming and bodily resurrection. Some of the proponents of Moderate Preterists are R C Sproul, Kenneth Gentry, etc.</a:t>
            </a:r>
          </a:p>
          <a:p>
            <a:pPr marL="76200" marR="0">
              <a:spcBef>
                <a:spcPts val="0"/>
              </a:spcBef>
              <a:spcAft>
                <a:spcPts val="0"/>
              </a:spcAft>
            </a:pPr>
            <a:r>
              <a:rPr lang="en-US" sz="1200" u="none" strike="noStrike" dirty="0">
                <a:effectLst/>
                <a:latin typeface="Times New Roman" panose="02020603050405020304" pitchFamily="18" charset="0"/>
                <a:ea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endParaRPr>
          </a:p>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Alan Johnson responds to the presupposition of the Preterists that Revelation 4-22 are events contemporary to John’s time, “This approach identifies the book with the Jewish apocalyptic method of producing ‘tracts for the times’ to encourage faithfulness during intense persecution.” It needs to be noted that even if these prophecies were written to bring comfort and encouragement to those who are going through suffering, it does not rule out the fulfillment of the prophetic contents of God’s word in the near or distant future.</a:t>
            </a:r>
          </a:p>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For the sake of our presentation today, we will discuss some of the key issues that go across the various views of Preterists by analyzing their arguments and our responses.</a:t>
            </a:r>
          </a:p>
          <a:p>
            <a:pPr marL="0" marR="0">
              <a:spcBef>
                <a:spcPts val="0"/>
              </a:spcBef>
              <a:spcAft>
                <a:spcPts val="0"/>
              </a:spcAft>
            </a:pPr>
            <a:r>
              <a:rPr lang="en-US" sz="1000" dirty="0">
                <a:effectLst/>
                <a:latin typeface="Times New Roman" panose="02020603050405020304" pitchFamily="18" charset="0"/>
                <a:ea typeface="Times New Roman" panose="02020603050405020304" pitchFamily="18" charset="0"/>
              </a:rPr>
              <a:t>Paul N. Benware, </a:t>
            </a:r>
            <a:r>
              <a:rPr lang="en-US" sz="1000" i="1" dirty="0">
                <a:effectLst/>
                <a:latin typeface="Times New Roman" panose="02020603050405020304" pitchFamily="18" charset="0"/>
                <a:ea typeface="Times New Roman" panose="02020603050405020304" pitchFamily="18" charset="0"/>
              </a:rPr>
              <a:t>Understanding End Times Prophecy: A Comprehensive Approach</a:t>
            </a:r>
            <a:r>
              <a:rPr lang="en-US" sz="1000" dirty="0">
                <a:effectLst/>
                <a:latin typeface="Times New Roman" panose="02020603050405020304" pitchFamily="18" charset="0"/>
                <a:ea typeface="Times New Roman" panose="02020603050405020304" pitchFamily="18" charset="0"/>
              </a:rPr>
              <a:t> (Chicago: Moody Publishers, 1995, 2006), 156.</a:t>
            </a:r>
          </a:p>
          <a:p>
            <a:pPr marL="0" marR="0">
              <a:spcBef>
                <a:spcPts val="0"/>
              </a:spcBef>
              <a:spcAft>
                <a:spcPts val="0"/>
              </a:spcAft>
            </a:pPr>
            <a:r>
              <a:rPr lang="en-US" sz="1000" dirty="0">
                <a:effectLst/>
                <a:latin typeface="Times New Roman" panose="02020603050405020304" pitchFamily="18" charset="0"/>
                <a:ea typeface="Times New Roman" panose="02020603050405020304" pitchFamily="18" charset="0"/>
              </a:rPr>
              <a:t>R.C. Sproul, The Last Days According to Jesus (Grand Rapids: Baker Books, 1998, 2000), 24.</a:t>
            </a:r>
          </a:p>
          <a:p>
            <a:pPr marL="0" marR="0">
              <a:spcBef>
                <a:spcPts val="0"/>
              </a:spcBef>
              <a:spcAft>
                <a:spcPts val="0"/>
              </a:spcAft>
            </a:pPr>
            <a:r>
              <a:rPr lang="en-US" sz="1000" dirty="0">
                <a:effectLst/>
                <a:latin typeface="Times New Roman" panose="02020603050405020304" pitchFamily="18" charset="0"/>
                <a:ea typeface="Times New Roman" panose="02020603050405020304" pitchFamily="18" charset="0"/>
              </a:rPr>
              <a:t>Benware, </a:t>
            </a:r>
            <a:r>
              <a:rPr lang="en-US" sz="1000" i="1" dirty="0">
                <a:effectLst/>
                <a:latin typeface="Times New Roman" panose="02020603050405020304" pitchFamily="18" charset="0"/>
                <a:ea typeface="Times New Roman" panose="02020603050405020304" pitchFamily="18" charset="0"/>
              </a:rPr>
              <a:t>Understanding End Times Prophecy</a:t>
            </a:r>
            <a:r>
              <a:rPr lang="en-US" sz="1000" dirty="0">
                <a:effectLst/>
                <a:latin typeface="Times New Roman" panose="02020603050405020304" pitchFamily="18" charset="0"/>
                <a:ea typeface="Times New Roman" panose="02020603050405020304" pitchFamily="18" charset="0"/>
              </a:rPr>
              <a:t>, 157.</a:t>
            </a:r>
          </a:p>
          <a:p>
            <a:pPr marL="0" marR="0">
              <a:spcBef>
                <a:spcPts val="0"/>
              </a:spcBef>
              <a:spcAft>
                <a:spcPts val="0"/>
              </a:spcAft>
            </a:pPr>
            <a:r>
              <a:rPr lang="en-US" sz="1000" dirty="0">
                <a:effectLst/>
                <a:latin typeface="Times New Roman" panose="02020603050405020304" pitchFamily="18" charset="0"/>
                <a:ea typeface="Times New Roman" panose="02020603050405020304" pitchFamily="18" charset="0"/>
              </a:rPr>
              <a:t>Johnson, Revelation, 409. Johnson affirms that liberal interpreters have taken this particular methodology. He gives a bibliography of the books written by the Preterists and for further studies on Preterism, one can look it up at page 412.</a:t>
            </a:r>
          </a:p>
          <a:p>
            <a:pPr eaLnBrk="1" hangingPunct="1"/>
            <a:endParaRPr lang="en-US" dirty="0"/>
          </a:p>
          <a:p>
            <a:pPr eaLnBrk="1" hangingPunct="1"/>
            <a:endParaRPr lang="en-US" dirty="0"/>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87F2CFB-7427-D245-BB51-A4096AA6869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This presentation cannot cover all the views for supporting the Preterists of various forms, but we will highlight a few critical areas that would be important for our discussion.</a:t>
            </a:r>
          </a:p>
          <a:p>
            <a:pPr eaLnBrk="1" hangingPunct="1"/>
            <a:endParaRPr lang="en-US" dirty="0"/>
          </a:p>
          <a:p>
            <a:pPr eaLnBrk="1" hangingPunct="1"/>
            <a:endParaRPr lang="en-US" dirty="0"/>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A3DD64-5D8A-4C45-8DD4-4387289E982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04800" marR="0">
              <a:spcBef>
                <a:spcPts val="0"/>
              </a:spcBef>
              <a:spcAft>
                <a:spcPts val="0"/>
              </a:spcAft>
            </a:pPr>
            <a:r>
              <a:rPr lang="en-US" sz="1200" b="1" dirty="0">
                <a:effectLst/>
                <a:latin typeface="Times New Roman" panose="02020603050405020304" pitchFamily="18" charset="0"/>
                <a:ea typeface="Times New Roman" panose="02020603050405020304" pitchFamily="18" charset="0"/>
              </a:rPr>
              <a:t>A.  The dating of Revelation: External evidence</a:t>
            </a:r>
            <a:r>
              <a:rPr lang="en-US" sz="1200" dirty="0">
                <a:effectLst/>
                <a:latin typeface="Times New Roman" panose="02020603050405020304" pitchFamily="18" charset="0"/>
                <a:ea typeface="Times New Roman" panose="02020603050405020304" pitchFamily="18" charset="0"/>
              </a:rPr>
              <a:t> </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Critical to the position of the Radical Preterists is that they need to hold the dating of Revelation before A.D. 70 to affirm that all the prophecies of the book of Revelation and the Olivet Discourse of Matthew 23–24 have been fulfilled by A.D. 70. It is also important to note that Preterists believe that “when John wrote Revelation, it was prophecy.” Benware, </a:t>
            </a:r>
            <a:r>
              <a:rPr lang="en-US" sz="1200" i="1" dirty="0">
                <a:effectLst/>
                <a:latin typeface="Times New Roman" panose="02020603050405020304" pitchFamily="18" charset="0"/>
                <a:ea typeface="Times New Roman" panose="02020603050405020304" pitchFamily="18" charset="0"/>
              </a:rPr>
              <a:t>Understanding End Times Prophecy</a:t>
            </a:r>
            <a:r>
              <a:rPr lang="en-US" sz="1200" dirty="0">
                <a:effectLst/>
                <a:latin typeface="Times New Roman" panose="02020603050405020304" pitchFamily="18" charset="0"/>
                <a:ea typeface="Times New Roman" panose="02020603050405020304" pitchFamily="18" charset="0"/>
              </a:rPr>
              <a:t>, 164.</a:t>
            </a:r>
          </a:p>
          <a:p>
            <a:pPr eaLnBrk="1" hangingPunct="1"/>
            <a:endParaRPr lang="en-US" dirty="0"/>
          </a:p>
          <a:p>
            <a:pPr eaLnBrk="1" hangingPunct="1"/>
            <a:endParaRPr lang="en-US" dirty="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700CAC8-F12F-6540-973A-D303A362948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David Chilton supported an early dating of Revelation based on the conclusion that the “second-century church Father Irenaeus and most other ancient witnesses were wrong in dating the book.” Chilton further cites “Athanasius as proof of the canon’s completion by A.D. 70.” Thomas critiques Chilton’s view by writing, “Careful scrutiny of Athanasius’ quotation, his comment on Gabriel’s words in Daniel 9:24, reflects that Chilton’s interpretation of it is quite forced.”</a:t>
            </a:r>
            <a:r>
              <a:rPr lang="en-US" dirty="0">
                <a:effectLst/>
              </a:rPr>
              <a:t> </a:t>
            </a:r>
          </a:p>
          <a:p>
            <a:pPr marL="0" marR="0" indent="342900">
              <a:spcBef>
                <a:spcPts val="0"/>
              </a:spcBef>
              <a:spcAft>
                <a:spcPts val="0"/>
              </a:spcAft>
            </a:pPr>
            <a:endParaRPr lang="en-US" sz="1200" dirty="0">
              <a:effectLst/>
              <a:latin typeface="Times New Roman" panose="02020603050405020304" pitchFamily="18" charset="0"/>
              <a:ea typeface="Times New Roman" panose="02020603050405020304" pitchFamily="18" charset="0"/>
            </a:endParaRP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——Robert L. Thomas, </a:t>
            </a:r>
            <a:r>
              <a:rPr lang="en-US" sz="1200" i="1" dirty="0">
                <a:effectLst/>
                <a:latin typeface="Times New Roman" panose="02020603050405020304" pitchFamily="18" charset="0"/>
                <a:ea typeface="Times New Roman" panose="02020603050405020304" pitchFamily="18" charset="0"/>
              </a:rPr>
              <a:t>Revelation 1-7</a:t>
            </a:r>
            <a:r>
              <a:rPr lang="en-US" sz="1200" dirty="0">
                <a:effectLst/>
                <a:latin typeface="Times New Roman" panose="02020603050405020304" pitchFamily="18" charset="0"/>
                <a:ea typeface="Times New Roman" panose="02020603050405020304" pitchFamily="18" charset="0"/>
              </a:rPr>
              <a:t>, </a:t>
            </a:r>
            <a:r>
              <a:rPr lang="en-US" sz="1200" i="1" dirty="0">
                <a:effectLst/>
                <a:latin typeface="Times New Roman" panose="02020603050405020304" pitchFamily="18" charset="0"/>
                <a:ea typeface="Times New Roman" panose="02020603050405020304" pitchFamily="18" charset="0"/>
              </a:rPr>
              <a:t>Wycliff Exegetical Commentary</a:t>
            </a:r>
            <a:r>
              <a:rPr lang="en-US" sz="1200" dirty="0">
                <a:effectLst/>
                <a:latin typeface="Times New Roman" panose="02020603050405020304" pitchFamily="18" charset="0"/>
                <a:ea typeface="Times New Roman" panose="02020603050405020304" pitchFamily="18" charset="0"/>
              </a:rPr>
              <a:t>, Vol.1 (Chicago: Moody, 1992), 21.</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Ibid.</a:t>
            </a:r>
          </a:p>
          <a:p>
            <a:pPr eaLnBrk="1" hangingPunct="1"/>
            <a:endParaRPr lang="en-US" dirty="0"/>
          </a:p>
          <a:p>
            <a:pPr eaLnBrk="1" hangingPunct="1"/>
            <a:endParaRPr lang="en-US" dirty="0"/>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B35256E-E48A-5042-8B24-21CD96F6EFD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42900" marR="0" lvl="0" indent="-342900" rtl="0">
              <a:spcBef>
                <a:spcPts val="0"/>
              </a:spcBef>
              <a:spcAft>
                <a:spcPts val="0"/>
              </a:spcAft>
              <a:buFont typeface="+mj-lt"/>
              <a:buAutoNum type="arabicPeriod"/>
              <a:tabLst>
                <a:tab pos="533400" algn="l"/>
              </a:tabLst>
            </a:pPr>
            <a:r>
              <a:rPr lang="en-US" sz="1200" dirty="0">
                <a:effectLst/>
                <a:latin typeface="Times New Roman" panose="02020603050405020304" pitchFamily="18" charset="0"/>
                <a:ea typeface="Times New Roman" panose="02020603050405020304" pitchFamily="18" charset="0"/>
              </a:rPr>
              <a:t>The traditional view of the dating of Revelation is around A.D. 95/96. Irenaeus states that the time when the apostle John wrote the book of Revelation was during the reign of the Roman Emperor Domitian. Eusebius quotes Irenaeus and confirms the same. Most of the early Church fathers agree with Eusebius and Irenaeus, such as Tertullian, Clement of Alexandria, Jerome and numerous others, also dating the book of Revelation in the reign of Domitian, the Roman Emperor. Beale affirms as well that “the difference of dating could alter the interpretation of the book, since the occasion prompting John to write might be different.” Thomas affirms the same that “most modern scholars concur” with the view that Revelation was written around A.D. 95/96.</a:t>
            </a:r>
          </a:p>
          <a:p>
            <a:pPr marL="342900" marR="0" lvl="0" indent="-342900">
              <a:spcBef>
                <a:spcPts val="0"/>
              </a:spcBef>
              <a:spcAft>
                <a:spcPts val="0"/>
              </a:spcAft>
              <a:buFont typeface="+mj-lt"/>
              <a:buAutoNum type="arabicPeriod"/>
              <a:tabLst>
                <a:tab pos="533400" algn="l"/>
              </a:tabLst>
            </a:pPr>
            <a:r>
              <a:rPr lang="en-US" sz="1200" dirty="0">
                <a:effectLst/>
                <a:latin typeface="Times New Roman" panose="02020603050405020304" pitchFamily="18" charset="0"/>
                <a:ea typeface="Times New Roman" panose="02020603050405020304" pitchFamily="18" charset="0"/>
              </a:rPr>
              <a:t>With such a vast testimony to the dating of Revelation in the A.D. 90s, the Full Preterists’ basis of the argument that the tribulations of Rev. 6–19 (particularly the seal, trumpet, and bowl judgments as well as the “beast of the book of Revelation”) to have occurred during the time of Nero stands unjustified for the simple fact that Revelation was not yet written at that point of time.</a:t>
            </a:r>
          </a:p>
          <a:p>
            <a:pPr marL="30480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342900" marR="0" lvl="0" indent="-342900">
              <a:spcBef>
                <a:spcPts val="0"/>
              </a:spcBef>
              <a:spcAft>
                <a:spcPts val="0"/>
              </a:spcAft>
              <a:buFont typeface="+mj-lt"/>
              <a:buAutoNum type="arabicPeriod"/>
              <a:tabLst>
                <a:tab pos="533400" algn="l"/>
              </a:tabLst>
            </a:pPr>
            <a:r>
              <a:rPr lang="en-US" sz="1200" dirty="0">
                <a:effectLst/>
                <a:latin typeface="Times New Roman" panose="02020603050405020304" pitchFamily="18" charset="0"/>
                <a:ea typeface="Times New Roman" panose="02020603050405020304" pitchFamily="18" charset="0"/>
              </a:rPr>
              <a:t>The argument of the Full Preterists that the Second Coming, the resurrection of the dead, and the final judgment have taken place finds no scriptural support and most, if not all, of the other eschatological persuasions would deem the view held by them as unorthodox and unbiblical.</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Eusebius, </a:t>
            </a:r>
            <a:r>
              <a:rPr lang="en-US" sz="1200" i="1" dirty="0">
                <a:effectLst/>
                <a:latin typeface="Times New Roman" panose="02020603050405020304" pitchFamily="18" charset="0"/>
                <a:ea typeface="Times New Roman" panose="02020603050405020304" pitchFamily="18" charset="0"/>
              </a:rPr>
              <a:t>The History of the Church</a:t>
            </a:r>
            <a:r>
              <a:rPr lang="en-US" sz="1200" dirty="0">
                <a:effectLst/>
                <a:latin typeface="Times New Roman" panose="02020603050405020304" pitchFamily="18" charset="0"/>
                <a:ea typeface="Times New Roman" panose="02020603050405020304" pitchFamily="18" charset="0"/>
              </a:rPr>
              <a:t>, trans. By G.A. Williamson (New York, Penguin, 1989), 81. Eusebius noted that “There is ample evidence that at that time the apostle and evangelist John was still alive.”</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Benware, </a:t>
            </a:r>
            <a:r>
              <a:rPr lang="en-US" sz="1200" i="1" dirty="0">
                <a:effectLst/>
                <a:latin typeface="Times New Roman" panose="02020603050405020304" pitchFamily="18" charset="0"/>
                <a:ea typeface="Times New Roman" panose="02020603050405020304" pitchFamily="18" charset="0"/>
              </a:rPr>
              <a:t>Understanding End Times Prophecy</a:t>
            </a:r>
            <a:r>
              <a:rPr lang="en-US" sz="1200" dirty="0">
                <a:effectLst/>
                <a:latin typeface="Times New Roman" panose="02020603050405020304" pitchFamily="18" charset="0"/>
                <a:ea typeface="Times New Roman" panose="02020603050405020304" pitchFamily="18" charset="0"/>
              </a:rPr>
              <a:t>, 164.</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G. K. Beale, </a:t>
            </a:r>
            <a:r>
              <a:rPr lang="en-US" sz="1200" i="1" dirty="0">
                <a:effectLst/>
                <a:latin typeface="Times New Roman" panose="02020603050405020304" pitchFamily="18" charset="0"/>
                <a:ea typeface="Times New Roman" panose="02020603050405020304" pitchFamily="18" charset="0"/>
              </a:rPr>
              <a:t>The Book of Revelation: A Commentary on the Greek Text </a:t>
            </a:r>
            <a:r>
              <a:rPr lang="en-US" sz="1200" dirty="0">
                <a:effectLst/>
                <a:latin typeface="Times New Roman" panose="02020603050405020304" pitchFamily="18" charset="0"/>
                <a:ea typeface="Times New Roman" panose="02020603050405020304" pitchFamily="18" charset="0"/>
              </a:rPr>
              <a:t>(Grand Rapids: Eerdmans, 1999), 4. Beale dated the book around 95 A.D. and affirmed that this is the current scholarly opinion. This view is held broadly across various eschatological views and there is a consensus on the same.</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Thomas, </a:t>
            </a:r>
            <a:r>
              <a:rPr lang="en-US" sz="1200" i="1" dirty="0">
                <a:effectLst/>
                <a:latin typeface="Times New Roman" panose="02020603050405020304" pitchFamily="18" charset="0"/>
                <a:ea typeface="Times New Roman" panose="02020603050405020304" pitchFamily="18" charset="0"/>
              </a:rPr>
              <a:t>Revelation 1-7</a:t>
            </a:r>
            <a:r>
              <a:rPr lang="en-US" sz="1200" dirty="0">
                <a:effectLst/>
                <a:latin typeface="Times New Roman" panose="02020603050405020304" pitchFamily="18" charset="0"/>
                <a:ea typeface="Times New Roman" panose="02020603050405020304" pitchFamily="18" charset="0"/>
              </a:rPr>
              <a:t>, 21. He clarified that if Irenaeus had been wrong, later church fathers and witnesses would have corrected him. Aune also discussed the external evidence for the dating of Revelation in his introduction to his commentary on Revelation 1-5 and affirmed from early church fathers like Justin Martyr, Polycarp and others that the book has to be dated during the reign of Domitian. For further details see, David E. Aune, </a:t>
            </a:r>
            <a:r>
              <a:rPr lang="en-US" sz="1200" i="1" dirty="0">
                <a:effectLst/>
                <a:latin typeface="Times New Roman" panose="02020603050405020304" pitchFamily="18" charset="0"/>
                <a:ea typeface="Times New Roman" panose="02020603050405020304" pitchFamily="18" charset="0"/>
              </a:rPr>
              <a:t>Revelation 1-5, Word Biblical Commentary</a:t>
            </a:r>
            <a:r>
              <a:rPr lang="en-US" sz="1200" dirty="0">
                <a:effectLst/>
                <a:latin typeface="Times New Roman" panose="02020603050405020304" pitchFamily="18" charset="0"/>
                <a:ea typeface="Times New Roman" panose="02020603050405020304" pitchFamily="18" charset="0"/>
              </a:rPr>
              <a:t>, Vol.52 (Waco, Texas: Word Books, 1997), lviii-lx.</a:t>
            </a:r>
          </a:p>
          <a:p>
            <a:pPr eaLnBrk="1" hangingPunct="1"/>
            <a:endParaRPr lang="en-US" dirty="0"/>
          </a:p>
          <a:p>
            <a:pPr eaLnBrk="1" hangingPunct="1"/>
            <a:endParaRPr 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868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869E04F3-FE16-9F48-954A-FBB8513926F3}" type="slidenum">
              <a:rPr lang="en-GB" sz="1200">
                <a:solidFill>
                  <a:prstClr val="white"/>
                </a:solidFill>
              </a:rPr>
              <a:pPr algn="r" defTabSz="914400" eaLnBrk="0" fontAlgn="base" hangingPunct="0">
                <a:spcBef>
                  <a:spcPct val="0"/>
                </a:spcBef>
                <a:spcAft>
                  <a:spcPct val="0"/>
                </a:spcAft>
              </a:pPr>
              <a:t>62</a:t>
            </a:fld>
            <a:endParaRPr lang="en-GB" sz="1200">
              <a:solidFill>
                <a:prstClr val="white"/>
              </a:solidFill>
            </a:endParaRPr>
          </a:p>
        </p:txBody>
      </p:sp>
      <p:sp>
        <p:nvSpPr>
          <p:cNvPr id="1138690" name="Rectangle 2"/>
          <p:cNvSpPr>
            <a:spLocks noGrp="1" noRot="1" noChangeAspect="1" noChangeArrowheads="1"/>
          </p:cNvSpPr>
          <p:nvPr>
            <p:ph type="sldImg"/>
          </p:nvPr>
        </p:nvSpPr>
        <p:spPr>
          <a:solidFill>
            <a:srgbClr val="FFFFFF"/>
          </a:solidFill>
          <a:ln/>
        </p:spPr>
      </p:sp>
      <p:sp>
        <p:nvSpPr>
          <p:cNvPr id="1138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7AC0C9-9843-9940-8507-ACEBAC00A23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70A5C7E-13C7-1C4E-A438-374290570C4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42900" marR="0" lvl="0" indent="-342900">
              <a:spcBef>
                <a:spcPts val="0"/>
              </a:spcBef>
              <a:spcAft>
                <a:spcPts val="0"/>
              </a:spcAft>
              <a:buFont typeface="+mj-lt"/>
              <a:buAutoNum type="arabicPeriod"/>
              <a:tabLst>
                <a:tab pos="571500" algn="l"/>
              </a:tabLst>
            </a:pPr>
            <a:r>
              <a:rPr lang="en-US" sz="1200" dirty="0">
                <a:effectLst/>
                <a:latin typeface="Times New Roman" panose="02020603050405020304" pitchFamily="18" charset="0"/>
                <a:ea typeface="Times New Roman" panose="02020603050405020304" pitchFamily="18" charset="0"/>
              </a:rPr>
              <a:t>In Revelation 11:1-2, according to the Preterists, John mentions the temple as standing when he was given the vision. So, in their view, if the temple was still standing when John recorded his vision, then the book of Revelation must have been written before the temple was destroyed in A.D. 70. Sproul, a moderate Preterist, does acknowledge that that “this is an argument from silence, but the silence is deafening.”</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Kim Riddlebager, </a:t>
            </a:r>
            <a:r>
              <a:rPr lang="en-US" sz="1200" i="1" dirty="0">
                <a:effectLst/>
                <a:latin typeface="Times New Roman" panose="02020603050405020304" pitchFamily="18" charset="0"/>
                <a:ea typeface="Times New Roman" panose="02020603050405020304" pitchFamily="18" charset="0"/>
              </a:rPr>
              <a:t>The Man of Sin: Uncovering the Truth about Antichrist</a:t>
            </a:r>
            <a:r>
              <a:rPr lang="en-US" sz="1200" dirty="0">
                <a:effectLst/>
                <a:latin typeface="Times New Roman" panose="02020603050405020304" pitchFamily="18" charset="0"/>
                <a:ea typeface="Times New Roman" panose="02020603050405020304" pitchFamily="18" charset="0"/>
              </a:rPr>
              <a:t> (Grand Rapids: Baker Books, 2006), 181. Benware also advanced this as one of the three main arguments from the internal evidence that seems to favor the Preterist view of the dating of Revelation before A.D. 70. For further details, see Benware, </a:t>
            </a:r>
            <a:r>
              <a:rPr lang="en-US" sz="1200" i="1" dirty="0">
                <a:effectLst/>
                <a:latin typeface="Times New Roman" panose="02020603050405020304" pitchFamily="18" charset="0"/>
                <a:ea typeface="Times New Roman" panose="02020603050405020304" pitchFamily="18" charset="0"/>
              </a:rPr>
              <a:t>Understanding End Times Prophecy</a:t>
            </a:r>
            <a:r>
              <a:rPr lang="en-US" sz="1200" dirty="0">
                <a:effectLst/>
                <a:latin typeface="Times New Roman" panose="02020603050405020304" pitchFamily="18" charset="0"/>
                <a:ea typeface="Times New Roman" panose="02020603050405020304" pitchFamily="18" charset="0"/>
              </a:rPr>
              <a:t>, 167. Beale brilliantly covers the arguments and responds to the early dating based on internal evidence in his commentary (Beale, </a:t>
            </a:r>
            <a:r>
              <a:rPr lang="en-US" sz="1200" i="1" dirty="0">
                <a:effectLst/>
                <a:latin typeface="Times New Roman" panose="02020603050405020304" pitchFamily="18" charset="0"/>
                <a:ea typeface="Times New Roman" panose="02020603050405020304" pitchFamily="18" charset="0"/>
              </a:rPr>
              <a:t>The Book of Revelation</a:t>
            </a:r>
            <a:r>
              <a:rPr lang="en-US" sz="1200" dirty="0">
                <a:effectLst/>
                <a:latin typeface="Times New Roman" panose="02020603050405020304" pitchFamily="18" charset="0"/>
                <a:ea typeface="Times New Roman" panose="02020603050405020304" pitchFamily="18" charset="0"/>
              </a:rPr>
              <a:t>, 20-27). Beale responds based on his idealistic eschatological view that they were symbolic and that it does not refer to any literal temple, neither to Herod’s nor to any future temple.</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R.C. Sproul, </a:t>
            </a:r>
            <a:r>
              <a:rPr lang="en-US" sz="1200" i="1" dirty="0">
                <a:effectLst/>
                <a:latin typeface="Times New Roman" panose="02020603050405020304" pitchFamily="18" charset="0"/>
                <a:ea typeface="Times New Roman" panose="02020603050405020304" pitchFamily="18" charset="0"/>
              </a:rPr>
              <a:t>The Last Days According to Jesus</a:t>
            </a:r>
            <a:r>
              <a:rPr lang="en-US" sz="1200" dirty="0">
                <a:effectLst/>
                <a:latin typeface="Times New Roman" panose="02020603050405020304" pitchFamily="18" charset="0"/>
                <a:ea typeface="Times New Roman" panose="02020603050405020304" pitchFamily="18" charset="0"/>
              </a:rPr>
              <a:t> (Grand Rapids: Baker Books, 1998), 147. Sproul admits that it would seem strange for the author of Revelation not to mention the destruction of Jerusalem had it been destroyed in A.D. 70 and the book was written in A.D. 96. This seems like a strong argument for the Preterists, but as we shall see, the internal evidence and the background setting of Revelation favors the dating of the 90s.</a:t>
            </a:r>
          </a:p>
          <a:p>
            <a:pPr eaLnBrk="1" hangingPunct="1"/>
            <a:endParaRPr lang="en-US" dirty="0"/>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9838CFD-7777-6A45-8777-0F0E7020C4F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The presuppositions of various eschatological viewpoints greatly affect one’s interpretation of the book of Revelation. This affects whether we see the book of Revelation symbolically, allegorically, literally, historically or as a mixture of some of these hermeneutical presuppositions. It is therefore beneficial to study the fulfillment of the OT texts, especially those that pertain to prophecy and how they have been fulfilled literally. For example, a literal fulfillment would see that kings would come from Abraham’s loins (Gen. 17:6) and Micah’s prophecy tells where Jesus would be born (Micah 5:2). Since there is literal fulfillment of OT prophecies, it would seem reasonable to assume a literal fulfillment of prophecies in the New Testament as well.</a:t>
            </a:r>
          </a:p>
          <a:p>
            <a:pPr marL="34290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The simple response formulated by Benware seems to be the most appropriate. When Ezekiel had the vision of the Temple in Ezekiel 40–48, the temple in Jerusalem was already destroyed in 586 B.C. In the same way, it is not necessary for the temple to be standing for John to measure it.  Herod’s temple was destroyed in A.D. 70 and John received this prophetic vision during the reign of Domitian. Hitchcock, after analyzing in detail the temple passages from Ezekiel, Daniel, and Revelation, concludes that John was not measuring Herod’s temple anyway: “In light of Revelation 11:3-13 and the parallels in Daniel and Ezekiel it is best to view the temple in Revelation 11:1-2 as a future, reconstituted temple.”</a:t>
            </a:r>
          </a:p>
          <a:p>
            <a:pPr marL="0" marR="0" indent="342900">
              <a:spcBef>
                <a:spcPts val="0"/>
              </a:spcBef>
              <a:spcAft>
                <a:spcPts val="0"/>
              </a:spcAft>
            </a:pPr>
            <a:endParaRPr lang="en-US" sz="1200" dirty="0">
              <a:effectLst/>
              <a:latin typeface="Times New Roman" panose="02020603050405020304" pitchFamily="18" charset="0"/>
              <a:ea typeface="Times New Roman" panose="02020603050405020304" pitchFamily="18" charset="0"/>
            </a:endParaRP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—Mark L. Hitchcock, ‘A Critique of the Preterist view of the Temple in Revelation 11:1-2,’ </a:t>
            </a:r>
            <a:r>
              <a:rPr lang="en-US" sz="1200" i="1" dirty="0">
                <a:effectLst/>
                <a:latin typeface="Times New Roman" panose="02020603050405020304" pitchFamily="18" charset="0"/>
                <a:ea typeface="Times New Roman" panose="02020603050405020304" pitchFamily="18" charset="0"/>
              </a:rPr>
              <a:t>Bibliotheca Sacra </a:t>
            </a:r>
            <a:r>
              <a:rPr lang="en-US" sz="1200" dirty="0">
                <a:effectLst/>
                <a:latin typeface="Times New Roman" panose="02020603050405020304" pitchFamily="18" charset="0"/>
                <a:ea typeface="Times New Roman" panose="02020603050405020304" pitchFamily="18" charset="0"/>
              </a:rPr>
              <a:t>164 (2007): 219-236 (236).</a:t>
            </a:r>
          </a:p>
          <a:p>
            <a:pPr eaLnBrk="1" hangingPunct="1"/>
            <a:endParaRPr lang="en-US" dirty="0"/>
          </a:p>
          <a:p>
            <a:pPr eaLnBrk="1" hangingPunct="1"/>
            <a:endParaRPr lang="en-US" dirty="0"/>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NC-13-Preterism-20</a:t>
            </a:r>
          </a:p>
          <a:p>
            <a:r>
              <a:rPr lang="en-US" dirty="0">
                <a:latin typeface="Times New Roman" charset="0"/>
                <a:ea typeface="ＭＳ Ｐゴシック" charset="0"/>
                <a:cs typeface="ＭＳ Ｐゴシック" charset="0"/>
              </a:rPr>
              <a:t>NS-27-Rev1 Intro-72</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22781569"/>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marR="0" lvl="0" indent="-342900" rtl="0">
              <a:spcBef>
                <a:spcPts val="0"/>
              </a:spcBef>
              <a:spcAft>
                <a:spcPts val="0"/>
              </a:spcAft>
              <a:buFont typeface="+mj-lt"/>
              <a:buAutoNum type="arabicPeriod"/>
              <a:tabLst>
                <a:tab pos="571500" algn="l"/>
              </a:tabLst>
            </a:pPr>
            <a:r>
              <a:rPr lang="en-US" sz="1200" dirty="0">
                <a:effectLst/>
                <a:latin typeface="Times New Roman" panose="02020603050405020304" pitchFamily="18" charset="0"/>
                <a:ea typeface="Times New Roman" panose="02020603050405020304" pitchFamily="18" charset="0"/>
              </a:rPr>
              <a:t>A second line of defense for the Preterists is the number of the beast, which is 666 in Rev. 13:18. This number is said to be the numerical value of Nero’s name and hence, Revelation must have been written during Nero’s time.</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Benware, </a:t>
            </a:r>
            <a:r>
              <a:rPr lang="en-US" sz="1200" i="1" dirty="0">
                <a:effectLst/>
                <a:latin typeface="Times New Roman" panose="02020603050405020304" pitchFamily="18" charset="0"/>
                <a:ea typeface="Times New Roman" panose="02020603050405020304" pitchFamily="18" charset="0"/>
              </a:rPr>
              <a:t>Understanding End Times Prophecy</a:t>
            </a:r>
            <a:r>
              <a:rPr lang="en-US" sz="1200" dirty="0">
                <a:effectLst/>
                <a:latin typeface="Times New Roman" panose="02020603050405020304" pitchFamily="18" charset="0"/>
                <a:ea typeface="Times New Roman" panose="02020603050405020304" pitchFamily="18" charset="0"/>
              </a:rPr>
              <a:t>, 168.</a:t>
            </a:r>
          </a:p>
          <a:p>
            <a:pPr eaLnBrk="1" hangingPunct="1"/>
            <a:endParaRPr lang="en-US" dirty="0"/>
          </a:p>
          <a:p>
            <a:endParaRPr lang="en-US" dirty="0"/>
          </a:p>
        </p:txBody>
      </p:sp>
    </p:spTree>
    <p:extLst>
      <p:ext uri="{BB962C8B-B14F-4D97-AF65-F5344CB8AC3E}">
        <p14:creationId xmlns:p14="http://schemas.microsoft.com/office/powerpoint/2010/main" val="3218574776"/>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As discussed above, since Revelation was written in the A.D. 90s, this removes the possibility of linking the number of the beast back to Nero. Some eschatological groups that consider Revelation as history and not prophetic may also point it back to Nero as a possible point of argument. However, the statement in Rev. 1:1 and 4:1 which states that the author of Revelation would be shown “what must </a:t>
            </a:r>
            <a:r>
              <a:rPr lang="en-US" sz="1200" i="1" dirty="0">
                <a:solidFill>
                  <a:srgbClr val="000000"/>
                </a:solidFill>
                <a:effectLst/>
                <a:latin typeface="Times New Roman" panose="02020603050405020304" pitchFamily="18" charset="0"/>
                <a:ea typeface="Times New Roman" panose="02020603050405020304" pitchFamily="18" charset="0"/>
              </a:rPr>
              <a:t>soon</a:t>
            </a:r>
            <a:r>
              <a:rPr lang="en-US" sz="1200" dirty="0">
                <a:solidFill>
                  <a:srgbClr val="000000"/>
                </a:solidFill>
                <a:effectLst/>
                <a:latin typeface="Times New Roman" panose="02020603050405020304" pitchFamily="18" charset="0"/>
                <a:ea typeface="Times New Roman" panose="02020603050405020304" pitchFamily="18" charset="0"/>
              </a:rPr>
              <a:t> take place” or “what must take place </a:t>
            </a:r>
            <a:r>
              <a:rPr lang="en-US" sz="1200" i="1" dirty="0">
                <a:solidFill>
                  <a:srgbClr val="000000"/>
                </a:solidFill>
                <a:effectLst/>
                <a:latin typeface="Times New Roman" panose="02020603050405020304" pitchFamily="18" charset="0"/>
                <a:ea typeface="Times New Roman" panose="02020603050405020304" pitchFamily="18" charset="0"/>
              </a:rPr>
              <a:t>after this</a:t>
            </a:r>
            <a:r>
              <a:rPr lang="en-US" sz="1200" dirty="0">
                <a:solidFill>
                  <a:srgbClr val="000000"/>
                </a:solidFill>
                <a:effectLst/>
                <a:latin typeface="Times New Roman" panose="02020603050405020304" pitchFamily="18" charset="0"/>
                <a:ea typeface="Times New Roman" panose="02020603050405020304" pitchFamily="18" charset="0"/>
              </a:rPr>
              <a:t>,” shows that the number of the beast must be future and not past or present. This is one of the contextual arguments for Revelation 13:18 favoring a future view.</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Secondly, as Benware points out, “nowhere in Scripture is any number given specific theological meaning.” The text surrounding Rev. 13 about the beast which exercises authority for “forty-two months” (Rev. 13:5) must be interpreted with other similar texts in Scripture. One must go to Daniel 9:24-27 and consider the context of that chapter. Nero did not exercise authority for just “forty-two months” and neither did any other Roman emperor in the first three centuries. Neither did “all inhabitants of the earth” worship Nero or other Roman emperors (Rev. 13:8). Hence Rev. 13:8 does not refer to Nero or any Roman emperor, but it has a future referent.</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Benware, </a:t>
            </a:r>
            <a:r>
              <a:rPr lang="en-US" sz="1200" i="1" dirty="0">
                <a:effectLst/>
                <a:latin typeface="Times New Roman" panose="02020603050405020304" pitchFamily="18" charset="0"/>
                <a:ea typeface="Times New Roman" panose="02020603050405020304" pitchFamily="18" charset="0"/>
              </a:rPr>
              <a:t>Understanding End Times Prophecy</a:t>
            </a:r>
            <a:r>
              <a:rPr lang="en-US" sz="1200" dirty="0">
                <a:effectLst/>
                <a:latin typeface="Times New Roman" panose="02020603050405020304" pitchFamily="18" charset="0"/>
                <a:ea typeface="Times New Roman" panose="02020603050405020304" pitchFamily="18" charset="0"/>
              </a:rPr>
              <a:t>, 168. Benware, quoting John J. Davis, further explained that such methodologies of giving theological values is of Greek origin and finds its development primarily among the Gnostics, Neo-Pythagoreans, and Jewish allegorists. Furthermore, he also points to the inconsistency of the Preterists as to why they should take the number of the beasts literally whilst the other numbers and judgments in Revelation are taken symbolically or allegorically.</a:t>
            </a:r>
          </a:p>
          <a:p>
            <a:pPr eaLnBrk="1" hangingPunct="1"/>
            <a:endParaRPr lang="en-US" dirty="0"/>
          </a:p>
          <a:p>
            <a:endParaRPr lang="en-US" dirty="0"/>
          </a:p>
        </p:txBody>
      </p:sp>
    </p:spTree>
    <p:extLst>
      <p:ext uri="{BB962C8B-B14F-4D97-AF65-F5344CB8AC3E}">
        <p14:creationId xmlns:p14="http://schemas.microsoft.com/office/powerpoint/2010/main" val="2721529017"/>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The third internal evidence for Preterists for dating Revelation before A.D. 70 is Rev. 17:10. Preterists see the “seven kings” as describing seven Roman kings from the first century. Then they argue that the sixth king is Nero.</a:t>
            </a:r>
          </a:p>
          <a:p>
            <a:pPr eaLnBrk="1" hangingPunct="1"/>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72678628"/>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Emperors</a:t>
            </a:r>
            <a:r>
              <a:rPr lang="en-US" baseline="0" dirty="0">
                <a:latin typeface="Times New Roman" charset="0"/>
                <a:ea typeface="ＭＳ Ｐゴシック" charset="0"/>
                <a:cs typeface="ＭＳ Ｐゴシック" charset="0"/>
              </a:rPr>
              <a:t> in black persecuted Christians</a:t>
            </a:r>
          </a:p>
          <a:p>
            <a:r>
              <a:rPr lang="en-US" baseline="0" dirty="0">
                <a:latin typeface="Times New Roman" charset="0"/>
                <a:ea typeface="ＭＳ Ｐゴシック" charset="0"/>
                <a:cs typeface="ＭＳ Ｐゴシック" charset="0"/>
              </a:rPr>
              <a:t>This course teaches that Revelation was written during the reign of Domitian at the end of the first century. </a:t>
            </a:r>
          </a:p>
          <a:p>
            <a:r>
              <a:rPr lang="en-US" baseline="0" dirty="0">
                <a:latin typeface="Times New Roman" charset="0"/>
                <a:ea typeface="ＭＳ Ｐゴシック" charset="0"/>
                <a:cs typeface="ＭＳ Ｐゴシック" charset="0"/>
              </a:rPr>
              <a:t>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NB-06-Politics3 Roman Emperors-40</a:t>
            </a:r>
          </a:p>
          <a:p>
            <a:r>
              <a:rPr lang="en-US" dirty="0">
                <a:latin typeface="Times New Roman" charset="0"/>
                <a:ea typeface="ＭＳ Ｐゴシック" charset="0"/>
                <a:cs typeface="ＭＳ Ｐゴシック" charset="0"/>
              </a:rPr>
              <a:t>NC-13-Preterism-24</a:t>
            </a:r>
          </a:p>
          <a:p>
            <a:r>
              <a:rPr lang="en-US" baseline="0" dirty="0">
                <a:latin typeface="Times New Roman" charset="0"/>
                <a:ea typeface="ＭＳ Ｐゴシック" charset="0"/>
                <a:cs typeface="ＭＳ Ｐゴシック" charset="0"/>
              </a:rPr>
              <a:t>NS-21-1 Peter-63</a:t>
            </a:r>
          </a:p>
          <a:p>
            <a:r>
              <a:rPr lang="en-US" baseline="0" dirty="0">
                <a:latin typeface="Times New Roman" charset="0"/>
                <a:ea typeface="ＭＳ Ｐゴシック" charset="0"/>
                <a:cs typeface="ＭＳ Ｐゴシック" charset="0"/>
              </a:rPr>
              <a:t>NS-27_Rev1-slide 94</a:t>
            </a:r>
          </a:p>
          <a:p>
            <a:r>
              <a:rPr lang="en-US" baseline="0" dirty="0">
                <a:latin typeface="Times New Roman" charset="0"/>
                <a:ea typeface="ＭＳ Ｐゴシック" charset="0"/>
                <a:cs typeface="ＭＳ Ｐゴシック" charset="0"/>
              </a:rPr>
              <a:t>NS-27-Rev4-6-slide 36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The Preterist exegesis and hermeneutics become creative here. “In order for Nero to be the sixth king, certain kings were not counted.” They also ignore other scriptural texts like the prophecies of Daniel, which form the basis for this prophecy. Some do not want to connect Daniel’s prophecy with the book of Revelation as it weakens their theological persuasion. Osborne has a warning for such an approach to the Scripture. He writes, “Do not impose your theological system upon the text.” He further notes, “Non-dispensationalists stress the symbolic more.” It will be important to note that OT prophets repeat similar judgments on the nations and Israel, and similar language like the “day of the Lord” is commonly used. It would be hermeneutical suicide to ignore other Scriptures that bear high similarity, especially those that pertain to end times.</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 </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__________</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Benware, </a:t>
            </a:r>
            <a:r>
              <a:rPr lang="en-US" sz="1200" i="1" dirty="0">
                <a:effectLst/>
                <a:latin typeface="Times New Roman" panose="02020603050405020304" pitchFamily="18" charset="0"/>
                <a:ea typeface="Times New Roman" panose="02020603050405020304" pitchFamily="18" charset="0"/>
              </a:rPr>
              <a:t>Understanding End Times Prophecy</a:t>
            </a:r>
            <a:r>
              <a:rPr lang="en-US" sz="1200" dirty="0">
                <a:effectLst/>
                <a:latin typeface="Times New Roman" panose="02020603050405020304" pitchFamily="18" charset="0"/>
                <a:ea typeface="Times New Roman" panose="02020603050405020304" pitchFamily="18" charset="0"/>
              </a:rPr>
              <a:t>, 169.</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Grant R. Osborne, </a:t>
            </a:r>
            <a:r>
              <a:rPr lang="en-US" sz="1200" i="1" dirty="0">
                <a:effectLst/>
                <a:latin typeface="Times New Roman" panose="02020603050405020304" pitchFamily="18" charset="0"/>
                <a:ea typeface="Times New Roman" panose="02020603050405020304" pitchFamily="18" charset="0"/>
              </a:rPr>
              <a:t>The Hermeneutical Spiral: A Comprehensive Introduction to Biblical Interpretation </a:t>
            </a:r>
            <a:r>
              <a:rPr lang="en-US" sz="1200" dirty="0">
                <a:effectLst/>
                <a:latin typeface="Times New Roman" panose="02020603050405020304" pitchFamily="18" charset="0"/>
                <a:ea typeface="Times New Roman" panose="02020603050405020304" pitchFamily="18" charset="0"/>
              </a:rPr>
              <a:t>(Downers Grove: InterVarsity, 1991), 219.</a:t>
            </a:r>
          </a:p>
          <a:p>
            <a:pPr eaLnBrk="1" hangingPunct="1"/>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97495721"/>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solidFill>
                  <a:srgbClr val="000000"/>
                </a:solidFill>
                <a:effectLst/>
                <a:latin typeface="Times New Roman" panose="02020603050405020304" pitchFamily="18" charset="0"/>
                <a:ea typeface="Times New Roman" panose="02020603050405020304" pitchFamily="18" charset="0"/>
              </a:rPr>
              <a:t>Hitchcock draws a parallel between Daniel and Revelation, showing successive kingdoms rather than interpreting them symbolically.</a:t>
            </a:r>
            <a:endParaRPr lang="en-US" dirty="0"/>
          </a:p>
          <a:p>
            <a:pPr eaLnBrk="1" hangingPunct="1"/>
            <a:r>
              <a:rPr lang="en-US" dirty="0"/>
              <a:t>_________</a:t>
            </a:r>
          </a:p>
          <a:p>
            <a:pPr eaLnBrk="1" hangingPunct="1"/>
            <a:r>
              <a:rPr lang="en-US" dirty="0"/>
              <a:t>OS-27-Daniel-312</a:t>
            </a:r>
          </a:p>
          <a:p>
            <a:pPr eaLnBrk="1" hangingPunct="1"/>
            <a:r>
              <a:rPr lang="en-US" dirty="0"/>
              <a:t>NC-13-Preterism-24</a:t>
            </a:r>
          </a:p>
          <a:p>
            <a:pPr eaLnBrk="1" hangingPunct="1"/>
            <a:r>
              <a:rPr lang="en-US" dirty="0"/>
              <a:t>NS-27-Rev13-19—slide 118</a:t>
            </a:r>
          </a:p>
          <a:p>
            <a:endParaRPr lang="en-US" dirty="0"/>
          </a:p>
        </p:txBody>
      </p:sp>
    </p:spTree>
    <p:extLst>
      <p:ext uri="{BB962C8B-B14F-4D97-AF65-F5344CB8AC3E}">
        <p14:creationId xmlns:p14="http://schemas.microsoft.com/office/powerpoint/2010/main" val="217143629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0737" name="Slide Image Placeholder 1"/>
          <p:cNvSpPr>
            <a:spLocks noGrp="1" noRot="1" noChangeAspect="1" noTextEdit="1"/>
          </p:cNvSpPr>
          <p:nvPr>
            <p:ph type="sldImg"/>
          </p:nvPr>
        </p:nvSpPr>
        <p:spPr>
          <a:ln/>
        </p:spPr>
      </p:sp>
      <p:sp>
        <p:nvSpPr>
          <p:cNvPr id="114073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p:txBody>
      </p:sp>
      <p:sp>
        <p:nvSpPr>
          <p:cNvPr id="114073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569F41-CDA9-9F48-A7DE-D939A6B7FD45}"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47787178"/>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705689226"/>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75945" marR="0" indent="490855" algn="ctr">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Rev. 17:10 has no reference to Nero or Domitian as Beale affirms. It is best to see it considering the book of Daniel and Rev. 1:1 and 4:1 as in the future.</a:t>
            </a:r>
          </a:p>
          <a:p>
            <a:pPr marL="0" marR="0" indent="342900" algn="ctr">
              <a:spcBef>
                <a:spcPts val="0"/>
              </a:spcBef>
              <a:spcAft>
                <a:spcPts val="0"/>
              </a:spcAft>
            </a:pPr>
            <a:r>
              <a:rPr lang="en-US" sz="1200" dirty="0">
                <a:effectLst/>
                <a:latin typeface="Times New Roman" panose="02020603050405020304" pitchFamily="18" charset="0"/>
                <a:ea typeface="Times New Roman" panose="02020603050405020304" pitchFamily="18" charset="0"/>
              </a:rPr>
              <a:t>Beale, </a:t>
            </a:r>
            <a:r>
              <a:rPr lang="en-US" sz="1200" i="1" dirty="0">
                <a:effectLst/>
                <a:latin typeface="Times New Roman" panose="02020603050405020304" pitchFamily="18" charset="0"/>
                <a:ea typeface="Times New Roman" panose="02020603050405020304" pitchFamily="18" charset="0"/>
              </a:rPr>
              <a:t>The Book of Revelation</a:t>
            </a:r>
            <a:r>
              <a:rPr lang="en-US" sz="1200" dirty="0">
                <a:effectLst/>
                <a:latin typeface="Times New Roman" panose="02020603050405020304" pitchFamily="18" charset="0"/>
                <a:ea typeface="Times New Roman" panose="02020603050405020304" pitchFamily="18" charset="0"/>
              </a:rPr>
              <a:t>, 870-875.</a:t>
            </a:r>
          </a:p>
          <a:p>
            <a:pPr algn="ctr" eaLnBrk="1" hangingPunct="1"/>
            <a:endParaRPr lang="en-US" dirty="0"/>
          </a:p>
          <a:p>
            <a:endParaRPr lang="en-US" dirty="0"/>
          </a:p>
        </p:txBody>
      </p:sp>
    </p:spTree>
    <p:extLst>
      <p:ext uri="{BB962C8B-B14F-4D97-AF65-F5344CB8AC3E}">
        <p14:creationId xmlns:p14="http://schemas.microsoft.com/office/powerpoint/2010/main" val="4214709500"/>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3673B0-DD8D-2849-8076-5308F817F5F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solidFill>
                  <a:srgbClr val="000000"/>
                </a:solidFill>
                <a:effectLst/>
                <a:latin typeface="Times New Roman" panose="02020603050405020304" pitchFamily="18" charset="0"/>
                <a:ea typeface="Times New Roman" panose="02020603050405020304" pitchFamily="18" charset="0"/>
              </a:rPr>
              <a:t>It is very important to Preterists who accept the A.D. 96 dating for the book of Revelation that the prophecies will be fulfilled very soon. Their support lies in the phrase “must shortly take place” (Rev. 1:1, etc.).  Preterists will see the words like “shortly” or “soon” to be relating to a short time and will see the fulfillment of the many prophecies of Revelation as taking place during the first three centuries. This helps them to conclude the prophetic fulfillment of Revelation in the first three centuries.</a:t>
            </a:r>
          </a:p>
          <a:p>
            <a:pPr eaLnBrk="1" hangingPunct="1"/>
            <a:endParaRPr lang="en-US" dirty="0"/>
          </a:p>
          <a:p>
            <a:pPr eaLnBrk="1" hangingPunct="1"/>
            <a:endParaRPr lang="en-US" dirty="0"/>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DA08049-7A9C-1A45-A6E5-2CA1BBAAB63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CC1C61C-1587-3B4F-B5FC-3787717A3CF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The Preterists are inconsistent in their arguments. On one hand, they reiterate the literal view of “shortly coming.” On the other, they cannot explain the phrase “I am coming quickly” (Rev. 2:16; 3:11; 22:7, 12, 20). All Preterists (other than the Full Preterist) await the Second Coming. </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When Osborne writes, “Prophecies of future events occur frequently,” he is not just referring to an immediate future, but also to a distant future. A good example is the promise of the “seed” in Genesis 3:15 which was realized in Christ thousands of years later.</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Secondly, they are not consistent in using the principles of hermeneutics as they use a literal understanding for phrases like “shortly,” while they employ symbolism for the Rev. 6–19 judgments within the same genre. Hitchcock argues from grammatical and syntactical analysis, concluding that the usage of words like “soon” in prophetic literature does not mean “immediate future” but it has the sense of the type of the “soon return of Christ” which can be distant future.</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Thirdly, as noted above, bodily resurrection, the Second Coming and the “wrath of God” (Rev. 6:17) through the seal, trumpet, and bowl judgments have not occurred yet and are future events. For a commentator to see these judgments as symbolic and current ongoing events requires high creativity. They must also draw in a lot of extra-biblical sources and pagan background literature to back up their claims.</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Osborne, </a:t>
            </a:r>
            <a:r>
              <a:rPr lang="en-US" sz="1200" i="1" dirty="0">
                <a:effectLst/>
                <a:latin typeface="Times New Roman" panose="02020603050405020304" pitchFamily="18" charset="0"/>
                <a:ea typeface="Times New Roman" panose="02020603050405020304" pitchFamily="18" charset="0"/>
              </a:rPr>
              <a:t>The Hermeneutical Spiral</a:t>
            </a:r>
            <a:r>
              <a:rPr lang="en-US" sz="1200" dirty="0">
                <a:effectLst/>
                <a:latin typeface="Times New Roman" panose="02020603050405020304" pitchFamily="18" charset="0"/>
                <a:ea typeface="Times New Roman" panose="02020603050405020304" pitchFamily="18" charset="0"/>
              </a:rPr>
              <a:t>, 212.</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Mark L. Hitchcock, ‘A Critique of the Preterist view of “soon” and “near” in Revelation,’ </a:t>
            </a:r>
            <a:r>
              <a:rPr lang="en-US" sz="1200" i="1" dirty="0">
                <a:effectLst/>
                <a:latin typeface="Times New Roman" panose="02020603050405020304" pitchFamily="18" charset="0"/>
                <a:ea typeface="Times New Roman" panose="02020603050405020304" pitchFamily="18" charset="0"/>
              </a:rPr>
              <a:t>Bibliotheca Sacra 163 </a:t>
            </a:r>
            <a:r>
              <a:rPr lang="en-US" sz="1200" dirty="0">
                <a:effectLst/>
                <a:latin typeface="Times New Roman" panose="02020603050405020304" pitchFamily="18" charset="0"/>
                <a:ea typeface="Times New Roman" panose="02020603050405020304" pitchFamily="18" charset="0"/>
              </a:rPr>
              <a:t>(2006): 467-478 (470-473).</a:t>
            </a:r>
          </a:p>
          <a:p>
            <a:pPr eaLnBrk="1" hangingPunct="1"/>
            <a:endParaRPr lang="en-US" dirty="0"/>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ACF860-46B6-8B4C-8986-E955F2AC8D6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Important to the Preterists’ position is their understanding of the texts in Matthew. Matthew 10:23 says, “You shall not finish going through the cities of the land of Israel, until the Son of man comes.” In Matt. 16:28, Jesus declares to his listeners that some of them would “not taste death until they see the Son of Man coming in His kingdom.” These two verses coupled with “this generation” of Matt. 24:34 are understood by the Radical Preterists to “prove that the Lord had to have come in the first century.”</a:t>
            </a:r>
          </a:p>
          <a:p>
            <a:pPr marL="0" marR="0" indent="342900">
              <a:spcBef>
                <a:spcPts val="0"/>
              </a:spcBef>
              <a:spcAft>
                <a:spcPts val="0"/>
              </a:spcAft>
            </a:pPr>
            <a:endParaRPr lang="en-US" sz="1200" dirty="0">
              <a:effectLst/>
              <a:latin typeface="Times New Roman" panose="02020603050405020304" pitchFamily="18" charset="0"/>
              <a:ea typeface="Times New Roman" panose="02020603050405020304" pitchFamily="18" charset="0"/>
            </a:endParaRP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—Benware, </a:t>
            </a:r>
            <a:r>
              <a:rPr lang="en-US" sz="1200" i="1" dirty="0">
                <a:effectLst/>
                <a:latin typeface="Times New Roman" panose="02020603050405020304" pitchFamily="18" charset="0"/>
                <a:ea typeface="Times New Roman" panose="02020603050405020304" pitchFamily="18" charset="0"/>
              </a:rPr>
              <a:t>Understanding End Times Prophecy</a:t>
            </a:r>
            <a:r>
              <a:rPr lang="en-US" sz="1200" dirty="0">
                <a:effectLst/>
                <a:latin typeface="Times New Roman" panose="02020603050405020304" pitchFamily="18" charset="0"/>
                <a:ea typeface="Times New Roman" panose="02020603050405020304" pitchFamily="18" charset="0"/>
              </a:rPr>
              <a:t>, 173-174.</a:t>
            </a:r>
          </a:p>
          <a:p>
            <a:pPr eaLnBrk="1" hangingPunct="1"/>
            <a:endParaRPr lang="en-US" dirty="0"/>
          </a:p>
          <a:p>
            <a:pPr eaLnBrk="1" hangingPunct="1"/>
            <a:endParaRPr lang="en-US" dirty="0"/>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5AB1E-51DE-C345-9FDD-484B3813370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25F11E-6389-AD47-AED8-A724C2A4C00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42900" marR="0" lvl="0" indent="-342900" rtl="0">
              <a:spcBef>
                <a:spcPts val="0"/>
              </a:spcBef>
              <a:spcAft>
                <a:spcPts val="0"/>
              </a:spcAft>
              <a:buFont typeface="+mj-lt"/>
              <a:buAutoNum type="arabicPeriod"/>
              <a:tabLst>
                <a:tab pos="571500" algn="l"/>
              </a:tabLst>
            </a:pPr>
            <a:r>
              <a:rPr lang="en-US" sz="1200" dirty="0">
                <a:effectLst/>
                <a:latin typeface="Times New Roman" panose="02020603050405020304" pitchFamily="18" charset="0"/>
                <a:ea typeface="Times New Roman" panose="02020603050405020304" pitchFamily="18" charset="0"/>
              </a:rPr>
              <a:t>The text in Matt 10:23 is understood in its larger context to mean “the evangelization of the rebellious nation of Israel will not be finished by them but will await His return, which is the point made by Paul (cf. Rom. 11:25-29) and the prophets (Zech. 12:10).” It is true that some portions of the text in Matt. 10:16-22 had been fulfilled in that generation. However, those persecutions cannot be equated with the tribulation of Revelation, which will initiate the millennium.</a:t>
            </a: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Benware, </a:t>
            </a:r>
            <a:r>
              <a:rPr lang="en-US" sz="1200" i="1" dirty="0">
                <a:effectLst/>
                <a:latin typeface="Times New Roman" panose="02020603050405020304" pitchFamily="18" charset="0"/>
                <a:ea typeface="Times New Roman" panose="02020603050405020304" pitchFamily="18" charset="0"/>
              </a:rPr>
              <a:t>Understanding End Times Prophecy</a:t>
            </a:r>
            <a:r>
              <a:rPr lang="en-US" sz="1200" dirty="0">
                <a:effectLst/>
                <a:latin typeface="Times New Roman" panose="02020603050405020304" pitchFamily="18" charset="0"/>
                <a:ea typeface="Times New Roman" panose="02020603050405020304" pitchFamily="18" charset="0"/>
              </a:rPr>
              <a:t>, 175.</a:t>
            </a:r>
          </a:p>
          <a:p>
            <a:pPr eaLnBrk="1" hangingPunct="1"/>
            <a:endParaRPr lang="en-US" dirty="0"/>
          </a:p>
          <a:p>
            <a:pPr eaLnBrk="1" hangingPunct="1"/>
            <a:endParaRPr lang="en-US" dirty="0"/>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086023E-8F89-4B4B-9D5F-44B04600748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The context of Matthew 16:28 is the “Son of Man coming in His kingdom.” In order to understand what kingdom Jesus is referring to, one must connect this with Matt. 22–25 and Revelation 19–20. Then this must be compared with OT texts like Isa. 9, 11; Daniel 2, 9 and the Davidic covenant in 2 Sam. 7. </a:t>
            </a:r>
          </a:p>
          <a:p>
            <a:pPr eaLnBrk="1" hangingPunct="1"/>
            <a:endParaRPr lang="en-US"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2785" name="Slide Image Placeholder 1"/>
          <p:cNvSpPr>
            <a:spLocks noGrp="1" noRot="1" noChangeAspect="1" noTextEdit="1"/>
          </p:cNvSpPr>
          <p:nvPr>
            <p:ph type="sldImg"/>
          </p:nvPr>
        </p:nvSpPr>
        <p:spPr>
          <a:ln/>
        </p:spPr>
      </p:sp>
      <p:sp>
        <p:nvSpPr>
          <p:cNvPr id="114278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p:txBody>
      </p:sp>
      <p:sp>
        <p:nvSpPr>
          <p:cNvPr id="114278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1050E5AC-353C-F946-B708-6A832C3A820D}" type="slidenum">
              <a:rPr lang="en-US" sz="1200">
                <a:solidFill>
                  <a:prstClr val="black"/>
                </a:solidFill>
                <a:latin typeface="Calibri" charset="0"/>
              </a:rPr>
              <a:pPr algn="r" defTabSz="914400" fontAlgn="base">
                <a:spcBef>
                  <a:spcPct val="0"/>
                </a:spcBef>
                <a:spcAft>
                  <a:spcPct val="0"/>
                </a:spcAft>
              </a:pPr>
              <a:t>64</a:t>
            </a:fld>
            <a:endParaRPr lang="en-US" sz="1200">
              <a:solidFill>
                <a:prstClr val="black"/>
              </a:solidFill>
              <a:latin typeface="Calibri"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434FD17-DAA9-094E-8F68-5270A6799A8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Putting these texts together in their respective contexts, the “kingdom” refers to the unscheduled future after Daniel’s Seventieth Week and specifically refers to the millennium. The burden of proof lies with the Preterists to demonstrate the reality that the Son of Man has come. The text further says that we will “see” the Son of Man coming, and it is in our judgment that it has not taken place. This kingdom does not refer to the spiritual kingdom but one that will be established at the coming of the Son of Man. </a:t>
            </a:r>
            <a:endParaRPr lang="en-US" dirty="0"/>
          </a:p>
          <a:p>
            <a:pPr eaLnBrk="1" hangingPunct="1"/>
            <a:endParaRPr lang="en-US" dirty="0"/>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4601FAF-2463-F943-8E4A-C5379AB1510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CB9E5B-4075-1347-AA22-D795DE78E55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“This generation” of Matt. 24:34 does not refer to that generation who heard Jesus. Its preceding and following passages give the context of what Jesus was trying to say. “This generation” refers to a time when the “birth pain begins” (Matt. 24:8). It will continue until “the gospel is preached to the whole world” (Matt. 24:14), the “abomination of desolation” spoken of by Daniel (Matt. 24:15; cf. Dan. 9:24-27) has taken place, the “great tribulation” (Matt. 24:21) has happened and the “the Son of Man will come” (Matt. 24:27). There are partial fulfillments of this prophecy at the destruction of the Jerusalem Temple in A.D. 70, but it does not parallel the complete prophetic data given and hence, it awaits future fulfillment. This is consistent with prophetic literature, as the prophets would integrate immediate present prophecy with distant future prophetic utterances. A case in point would be Isa. 61:1ff, which Jesus Himself reads in Luke 4:18-19a but stops at “… to proclaim the year of the Lord’s favor” (Luke 4:19a; cf. Isa. 61:1-2a). He sees Isa. 61:2bff as future. This would not have been obvious to the Jews in the OT times. Hence to draw on Jewish “apocalyptic understanding” can be off tangent, considering the total revelation in the Canon.</a:t>
            </a:r>
          </a:p>
          <a:p>
            <a:pPr eaLnBrk="1" hangingPunct="1"/>
            <a:endParaRPr lang="en-US" dirty="0"/>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683493C-7074-5C4C-81AF-21E53116E10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solidFill>
                  <a:srgbClr val="000000"/>
                </a:solidFill>
                <a:effectLst/>
                <a:latin typeface="Times New Roman" panose="02020603050405020304" pitchFamily="18" charset="0"/>
                <a:ea typeface="Times New Roman" panose="02020603050405020304" pitchFamily="18" charset="0"/>
              </a:rPr>
              <a:t>Central to Preterist position is their interpretation of the Olivet Discourse of Matthew 24–25. They view all or most of these prophecies as fulfilled in the destruction of the Temple in A.D. 70. They would strongly depend on the phrase “this generation” of Matt. 24:34 to mean that generation who heard the Olivet Discourse. We have addressed some issues from Matthew above.</a:t>
            </a:r>
          </a:p>
          <a:p>
            <a:pPr eaLnBrk="1" hangingPunct="1"/>
            <a:endParaRPr lang="en-US" dirty="0"/>
          </a:p>
          <a:p>
            <a:pPr eaLnBrk="1" hangingPunct="1"/>
            <a:endParaRPr lang="en-US" dirty="0"/>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909A9B8-A24D-DB4A-BEB1-643F815FFB4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Some </a:t>
            </a:r>
            <a:r>
              <a:rPr lang="en-US" sz="1200" dirty="0">
                <a:solidFill>
                  <a:srgbClr val="000000"/>
                </a:solidFill>
                <a:effectLst/>
                <a:latin typeface="Times New Roman" panose="02020603050405020304" pitchFamily="18" charset="0"/>
                <a:ea typeface="Times New Roman" panose="02020603050405020304" pitchFamily="18" charset="0"/>
              </a:rPr>
              <a:t>important</a:t>
            </a:r>
            <a:r>
              <a:rPr lang="en-US" sz="1200" dirty="0">
                <a:effectLst/>
                <a:latin typeface="Times New Roman" panose="02020603050405020304" pitchFamily="18" charset="0"/>
                <a:ea typeface="Times New Roman" panose="02020603050405020304" pitchFamily="18" charset="0"/>
              </a:rPr>
              <a:t> points to this text are addressed above. Some further contextual observations are necessary.  Benware rightly points out that the preceding section of Matt. 23:35-39 clearly demonstrates Christ telling the Jews that the Jerusalem temple would be destroyed. </a:t>
            </a:r>
            <a:endParaRPr lang="en-US" dirty="0"/>
          </a:p>
          <a:p>
            <a:pPr eaLnBrk="1" hangingPunct="1"/>
            <a:endParaRPr lang="en-US" dirty="0"/>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1B4F50D-8886-2C42-B3A0-CD3BE0A786B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42900" marR="0" lvl="0" indent="-342900" rtl="0">
              <a:spcBef>
                <a:spcPts val="0"/>
              </a:spcBef>
              <a:spcAft>
                <a:spcPts val="0"/>
              </a:spcAft>
              <a:buFont typeface="+mj-lt"/>
              <a:buAutoNum type="arabicPeriod"/>
              <a:tabLst>
                <a:tab pos="571500" algn="l"/>
              </a:tabLst>
            </a:pPr>
            <a:r>
              <a:rPr lang="en-US" sz="1200" dirty="0">
                <a:effectLst/>
                <a:latin typeface="Times New Roman" panose="02020603050405020304" pitchFamily="18" charset="0"/>
                <a:ea typeface="Times New Roman" panose="02020603050405020304" pitchFamily="18" charset="0"/>
              </a:rPr>
              <a:t>However, Matt. 23:39 also looks into the future to a time when Israel will welcome the Messiah. The OT prophets foresaw into the future a time when Israel, as a nation, would be restored to their land.</a:t>
            </a:r>
          </a:p>
          <a:p>
            <a:pPr marL="0" marR="0" indent="342900">
              <a:spcBef>
                <a:spcPts val="0"/>
              </a:spcBef>
              <a:spcAft>
                <a:spcPts val="0"/>
              </a:spcAft>
            </a:pPr>
            <a:endParaRPr lang="en-US" sz="1200" dirty="0">
              <a:effectLst/>
              <a:latin typeface="Times New Roman" panose="02020603050405020304" pitchFamily="18" charset="0"/>
              <a:ea typeface="Times New Roman" panose="02020603050405020304" pitchFamily="18" charset="0"/>
            </a:endParaRP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The texts are too numerous but we will highlight a few sample texts without priority or importance given to the order. Many texts see Israel restored in the future, such as Isa. 54 where God affirms an eternal covenant of peace. Ezekiel 36–48 sees Israel in the restored Temple worship. It is strange that we should bring our modern understanding into the text of this temple vision and make it symbolic. It needs to be noted that the vision of the ark and the holy place given to Moses was done exactly according to the given measurements (Exod. 39:32). It would seem even stranger to a non-Christian scholar to change the methodology of interpretation for Ezekiel’s vision of the temple within the same OT Canon.</a:t>
            </a:r>
          </a:p>
          <a:p>
            <a:pPr eaLnBrk="1" hangingPunct="1"/>
            <a:endParaRPr lang="en-US" dirty="0"/>
          </a:p>
          <a:p>
            <a:pPr eaLnBrk="1" hangingPunct="1"/>
            <a:endParaRPr lang="en-US" dirty="0"/>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3D16CD-5627-0243-9590-59AF0F12A47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B5B71C2-A30F-0742-919A-CE27644E241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rtl="0">
              <a:spcBef>
                <a:spcPts val="0"/>
              </a:spcBef>
              <a:spcAft>
                <a:spcPts val="0"/>
              </a:spcAft>
              <a:buFontTx/>
              <a:buNone/>
              <a:tabLst>
                <a:tab pos="571500" algn="l"/>
              </a:tabLst>
            </a:pPr>
            <a:r>
              <a:rPr lang="en-US" sz="1200" dirty="0">
                <a:effectLst/>
                <a:latin typeface="Times New Roman" panose="02020603050405020304" pitchFamily="18" charset="0"/>
                <a:ea typeface="Times New Roman" panose="02020603050405020304" pitchFamily="18" charset="0"/>
              </a:rPr>
              <a:t>The “abomination of desolation” in Matt. 24:15 is seen to have occurred by the Preterists during the temple destruction in A.D. 70 by the Romans. However, Benware points out that the “differences between Matthew 24 and Vespasian’s destruction of the temple are great.” The incidence and the texts surrounding Matthew 24 and Daniel 9 need to be taken into consideration. The background to the text lies in the three questions posed by the disciples in Matt. 24:3. </a:t>
            </a:r>
          </a:p>
          <a:p>
            <a:pPr marL="0" marR="0" indent="342900">
              <a:spcBef>
                <a:spcPts val="0"/>
              </a:spcBef>
              <a:spcAft>
                <a:spcPts val="0"/>
              </a:spcAft>
            </a:pPr>
            <a:endParaRPr lang="en-US" sz="1200" dirty="0">
              <a:effectLst/>
              <a:latin typeface="Times New Roman" panose="02020603050405020304" pitchFamily="18" charset="0"/>
              <a:ea typeface="Times New Roman" panose="02020603050405020304" pitchFamily="18" charset="0"/>
            </a:endParaRPr>
          </a:p>
          <a:p>
            <a:pPr marL="0" marR="0" indent="342900">
              <a:spcBef>
                <a:spcPts val="0"/>
              </a:spcBef>
              <a:spcAft>
                <a:spcPts val="0"/>
              </a:spcAft>
            </a:pPr>
            <a:r>
              <a:rPr lang="en-US" sz="1200" dirty="0">
                <a:effectLst/>
                <a:latin typeface="Times New Roman" panose="02020603050405020304" pitchFamily="18" charset="0"/>
                <a:ea typeface="Times New Roman" panose="02020603050405020304" pitchFamily="18" charset="0"/>
              </a:rPr>
              <a:t>—Benware, </a:t>
            </a:r>
            <a:r>
              <a:rPr lang="en-US" sz="1200" i="1" dirty="0">
                <a:effectLst/>
                <a:latin typeface="Times New Roman" panose="02020603050405020304" pitchFamily="18" charset="0"/>
                <a:ea typeface="Times New Roman" panose="02020603050405020304" pitchFamily="18" charset="0"/>
              </a:rPr>
              <a:t>Understanding End Times Prophecy</a:t>
            </a:r>
            <a:r>
              <a:rPr lang="en-US" sz="1200" dirty="0">
                <a:effectLst/>
                <a:latin typeface="Times New Roman" panose="02020603050405020304" pitchFamily="18" charset="0"/>
                <a:ea typeface="Times New Roman" panose="02020603050405020304" pitchFamily="18" charset="0"/>
              </a:rPr>
              <a:t>, 179.</a:t>
            </a:r>
          </a:p>
          <a:p>
            <a:pPr eaLnBrk="1" hangingPunct="1"/>
            <a:endParaRPr lang="en-US" dirty="0"/>
          </a:p>
          <a:p>
            <a:pPr eaLnBrk="1" hangingPunct="1"/>
            <a:endParaRPr lang="en-US" dirty="0"/>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2956B66-035F-7B4D-A810-8A7F81344C2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solidFill>
                  <a:srgbClr val="000000"/>
                </a:solidFill>
                <a:effectLst/>
                <a:latin typeface="Times New Roman" panose="02020603050405020304" pitchFamily="18" charset="0"/>
                <a:ea typeface="Times New Roman" panose="02020603050405020304" pitchFamily="18" charset="0"/>
              </a:rPr>
              <a:t>First, they ask Him, “Tell us, when will all these things take place?” “These things” refers to Matt. 24:1-2. The answers Jesus gave here move into the far distant future just the way Daniel had asked concerning the seventy years of captivity (Dan. 9:1-2). As he was praying and confessing (Dan. 9:20), the angel Gabriel came and revealed the plan of God till the “end of sin,” which brings “everlasting righteousness” (Daniel 9:24ff). </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The second question was “what will be the sign of your coming?” (Matt. 24:3). Jesus responded by giving the signs of His Second Coming that highly parallel Daniel 9 and others. </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The third question raised was, “What will be the end of the age?” These last two questions are interlinked, and this is the whole purpose of the Olivet Discourse. Deviation from the context of the disciples’ questions in dealing with these chapters will surely give one a wrong conclusion of the meaning of the text and the timing of its occurrence. The “abomination of desolation” is to be particularly understood with the breaking of the covenant at midpoint of the tribulation (Daniel 9:27) necessitating further outpouring of God’s wrath in the bowl judgments of Revelation. The “abomination of desolation” must not be confused with the destruction of Jerusalem in A.D. 70. The similarities must not mislead us into ignoring the differences between them. Differences, even if there was only one, must be given due consideration in prophetic literature.</a:t>
            </a:r>
          </a:p>
          <a:p>
            <a:pPr eaLnBrk="1" hangingPunct="1"/>
            <a:endParaRPr lang="en-US" dirty="0"/>
          </a:p>
          <a:p>
            <a:pPr eaLnBrk="1" hangingPunct="1"/>
            <a:endParaRPr lang="en-US" dirty="0"/>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515E786-0E26-4745-9B48-3BB18F15DDF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575945" marR="0" indent="490855">
              <a:spcBef>
                <a:spcPts val="0"/>
              </a:spcBef>
              <a:spcAft>
                <a:spcPts val="0"/>
              </a:spcAft>
            </a:pPr>
            <a:r>
              <a:rPr lang="en-US" sz="1200" dirty="0">
                <a:solidFill>
                  <a:srgbClr val="000000"/>
                </a:solidFill>
                <a:effectLst/>
                <a:latin typeface="Times New Roman" panose="02020603050405020304" pitchFamily="18" charset="0"/>
                <a:ea typeface="Times New Roman" panose="02020603050405020304" pitchFamily="18" charset="0"/>
              </a:rPr>
              <a:t>The coming of Jesus has been dealt with above. Preterists would see the “signs in heaven” of Matt. 24:29-31 as a dramatic way of expressing national calamity or victory in battle.” The dangers of such symbolism or allegorizing of the text are very much present in the “health and wealth” gospel today. Spiritualizing such texts would legitimize the modern-day gospel preachers and would do damage to the authority of the Scripture. It would then become a post-modernist way of looking at the text.</a:t>
            </a:r>
          </a:p>
          <a:p>
            <a:pPr marL="0" marR="0" indent="342900">
              <a:spcBef>
                <a:spcPts val="0"/>
              </a:spcBef>
              <a:spcAft>
                <a:spcPts val="0"/>
              </a:spcAft>
            </a:pPr>
            <a:endParaRPr lang="en-US" sz="1200" dirty="0">
              <a:effectLst/>
              <a:latin typeface="Times New Roman" panose="02020603050405020304" pitchFamily="18" charset="0"/>
              <a:ea typeface="Times New Roman" panose="02020603050405020304" pitchFamily="18" charset="0"/>
            </a:endParaRPr>
          </a:p>
          <a:p>
            <a:pPr eaLnBrk="1" hangingPunct="1"/>
            <a:endParaRPr lang="en-US" dirty="0"/>
          </a:p>
          <a:p>
            <a:pPr eaLnBrk="1" hangingPunct="1"/>
            <a:endParaRPr lang="en-US"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4833" name="Slide Image Placeholder 1"/>
          <p:cNvSpPr>
            <a:spLocks noGrp="1" noRot="1" noChangeAspect="1" noTextEdit="1"/>
          </p:cNvSpPr>
          <p:nvPr>
            <p:ph type="sldImg"/>
          </p:nvPr>
        </p:nvSpPr>
        <p:spPr>
          <a:ln/>
        </p:spPr>
      </p:sp>
      <p:sp>
        <p:nvSpPr>
          <p:cNvPr id="114483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a:p>
            <a:pPr eaLnBrk="1" hangingPunct="1">
              <a:spcBef>
                <a:spcPct val="0"/>
              </a:spcBef>
            </a:pPr>
            <a:endParaRPr lang="en-US" b="0" i="0" u="none" dirty="0">
              <a:latin typeface="Arial"/>
              <a:ea typeface="ＭＳ Ｐゴシック" charset="0"/>
              <a:cs typeface="Arial"/>
            </a:endParaRPr>
          </a:p>
        </p:txBody>
      </p:sp>
      <p:sp>
        <p:nvSpPr>
          <p:cNvPr id="114483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09E655B9-9F1F-0745-AA90-DEBADC2A2B0C}" type="slidenum">
              <a:rPr lang="en-US" sz="1200">
                <a:solidFill>
                  <a:prstClr val="black"/>
                </a:solidFill>
                <a:latin typeface="Calibri" charset="0"/>
              </a:rPr>
              <a:pPr algn="r" defTabSz="914400" fontAlgn="base">
                <a:spcBef>
                  <a:spcPct val="0"/>
                </a:spcBef>
                <a:spcAft>
                  <a:spcPct val="0"/>
                </a:spcAft>
              </a:pPr>
              <a:t>65</a:t>
            </a:fld>
            <a:endParaRPr lang="en-US" sz="1200">
              <a:solidFill>
                <a:prstClr val="black"/>
              </a:solidFill>
              <a:latin typeface="Calibri"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5D3A727-ED0F-FD42-B6B6-F4F4CE9390E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b="1" dirty="0"/>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93A80AD-ACF1-514E-8EF9-0D504F93B2B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Footnote: Gentry and Ice, </a:t>
            </a:r>
            <a:r>
              <a:rPr lang="en-US" sz="1200" i="1" dirty="0">
                <a:effectLst/>
                <a:latin typeface="Times New Roman" panose="02020603050405020304" pitchFamily="18" charset="0"/>
                <a:ea typeface="Times New Roman" panose="02020603050405020304" pitchFamily="18" charset="0"/>
              </a:rPr>
              <a:t>The Great Tribulation</a:t>
            </a:r>
            <a:r>
              <a:rPr lang="en-US" sz="1200" dirty="0">
                <a:effectLst/>
                <a:latin typeface="Times New Roman" panose="02020603050405020304" pitchFamily="18" charset="0"/>
                <a:ea typeface="Times New Roman" panose="02020603050405020304" pitchFamily="18" charset="0"/>
              </a:rPr>
              <a:t>, 55. Their line of defense seems reasonable in light of OT texts like “the mountains quake at the presence of the Lord,” where in reality the mountains may not have quaked. </a:t>
            </a:r>
            <a:endParaRPr lang="en-US" dirty="0"/>
          </a:p>
          <a:p>
            <a:pPr eaLnBrk="1" hangingPunct="1"/>
            <a:endParaRPr lang="en-US" dirty="0"/>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AB06558-EF61-3C43-84DA-A8433F6E262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This line of argument is taken up by the Preterists. Gentry further comments, “Prophets often express national catastrophes in terms of cosmic destruction.”. </a:t>
            </a:r>
          </a:p>
          <a:p>
            <a:pPr eaLnBrk="1" hangingPunct="1"/>
            <a:endParaRPr lang="en-US" dirty="0"/>
          </a:p>
          <a:p>
            <a:pPr eaLnBrk="1" hangingPunct="1"/>
            <a:endParaRPr lang="en-US" dirty="0"/>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FDD6EB0-EB03-D544-A6E2-65A8296DEC6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This point is well taken but what they fail to recognize is that the context of whether the cosmic disturbance is referring typologically to some national destruction, or it is actually referring to actual cosmic disturbances. Contextual understanding and usage of such words by the prophets in view of the culmination of history with texts in Daniel and Revelation would affirm a real occurrence of such cosmic disturbance of immense proportion. Matthew 24:21 makes it clear that this “great tribulation,” referring to great cosmic disturbances, is perfectly in tandem with Revelation judgments, which “has not been from the beginning of the world until now, no and never will be.” No doubt there have been great calamities such as the flood, destruction of Sodom and Gomorrah, the rise and fall of nations in history, world wars, Jewish massacre by Hitler and Stalin, the recent Tsunami and the 9/11 bombings. These have happened, but they are not </a:t>
            </a:r>
            <a:r>
              <a:rPr lang="en-US" sz="1200" i="1" dirty="0">
                <a:effectLst/>
                <a:latin typeface="Times New Roman" panose="02020603050405020304" pitchFamily="18" charset="0"/>
                <a:ea typeface="Times New Roman" panose="02020603050405020304" pitchFamily="18" charset="0"/>
              </a:rPr>
              <a:t>the</a:t>
            </a:r>
            <a:r>
              <a:rPr lang="en-US" sz="1200" dirty="0">
                <a:effectLst/>
                <a:latin typeface="Times New Roman" panose="02020603050405020304" pitchFamily="18" charset="0"/>
                <a:ea typeface="Times New Roman" panose="02020603050405020304" pitchFamily="18" charset="0"/>
              </a:rPr>
              <a:t> “tribulation” referred to in Revelation 6–19 and Matthew 23–24</a:t>
            </a:r>
            <a:endParaRPr lang="en-US" dirty="0"/>
          </a:p>
          <a:p>
            <a:pPr eaLnBrk="1" hangingPunct="1"/>
            <a:endParaRPr lang="en-US" dirty="0"/>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D09A41-3533-3344-B9ED-89360803F2F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228600" marR="0">
              <a:spcBef>
                <a:spcPts val="0"/>
              </a:spcBef>
              <a:spcAft>
                <a:spcPts val="0"/>
              </a:spcAft>
            </a:pPr>
            <a:r>
              <a:rPr lang="en-US" sz="1000" dirty="0">
                <a:effectLst/>
                <a:latin typeface="Times New Roman" panose="02020603050405020304" pitchFamily="18" charset="0"/>
                <a:ea typeface="Times New Roman" panose="02020603050405020304" pitchFamily="18" charset="0"/>
              </a:rPr>
              <a:t>Although there is a tendency for Preterists to be eclectic in their hermeneutical approach, we must not totally disregard their view.  It can be helpful to see another interpretation or understanding of Scripture. </a:t>
            </a:r>
          </a:p>
          <a:p>
            <a:pPr marL="228600" marR="0">
              <a:spcBef>
                <a:spcPts val="0"/>
              </a:spcBef>
              <a:spcAft>
                <a:spcPts val="0"/>
              </a:spcAft>
            </a:pPr>
            <a:endParaRPr lang="en-US" sz="1000" dirty="0">
              <a:effectLst/>
              <a:latin typeface="Times New Roman" panose="02020603050405020304" pitchFamily="18" charset="0"/>
              <a:ea typeface="Times New Roman" panose="02020603050405020304" pitchFamily="18" charset="0"/>
            </a:endParaRPr>
          </a:p>
          <a:p>
            <a:pPr marL="228600" marR="0" lvl="0" indent="0" algn="l" defTabSz="457200" rtl="0" eaLnBrk="1" fontAlgn="auto" latinLnBrk="0" hangingPunct="1">
              <a:lnSpc>
                <a:spcPct val="100000"/>
              </a:lnSpc>
              <a:spcBef>
                <a:spcPts val="0"/>
              </a:spcBef>
              <a:spcAft>
                <a:spcPts val="0"/>
              </a:spcAft>
              <a:buClrTx/>
              <a:buSzTx/>
              <a:buFontTx/>
              <a:buNone/>
              <a:tabLst/>
              <a:defRPr/>
            </a:pPr>
            <a:r>
              <a:rPr lang="en-US" sz="1000" dirty="0">
                <a:effectLst/>
                <a:latin typeface="Times New Roman" panose="02020603050405020304" pitchFamily="18" charset="0"/>
                <a:ea typeface="Times New Roman" panose="02020603050405020304" pitchFamily="18" charset="0"/>
              </a:rPr>
              <a:t>That understanding is not there for us to criticize or fight about but for us to learn to see things from a different angle than our own. Paul, in his second letter to Timothy, reiterated, “The Lord’s bondservant must not be quarrelsome” (2 Tim. 2:24). We must come to an understanding that there are many different views and doctrines, but the point is not for us to push through our own understanding and interpretation.</a:t>
            </a:r>
          </a:p>
          <a:p>
            <a:pPr marL="228600" marR="0" lvl="0" indent="0" algn="l" defTabSz="457200" rtl="0" eaLnBrk="1" fontAlgn="auto" latinLnBrk="0" hangingPunct="1">
              <a:lnSpc>
                <a:spcPct val="100000"/>
              </a:lnSpc>
              <a:spcBef>
                <a:spcPts val="0"/>
              </a:spcBef>
              <a:spcAft>
                <a:spcPts val="0"/>
              </a:spcAft>
              <a:buClrTx/>
              <a:buSzTx/>
              <a:buFontTx/>
              <a:buNone/>
              <a:tabLst/>
              <a:defRPr/>
            </a:pPr>
            <a:endParaRPr lang="en-US" sz="1000" dirty="0">
              <a:effectLst/>
              <a:latin typeface="Times New Roman" panose="02020603050405020304" pitchFamily="18" charset="0"/>
              <a:ea typeface="Times New Roman" panose="02020603050405020304" pitchFamily="18" charset="0"/>
            </a:endParaRPr>
          </a:p>
          <a:p>
            <a:pPr marL="228600" marR="0">
              <a:spcBef>
                <a:spcPts val="0"/>
              </a:spcBef>
              <a:spcAft>
                <a:spcPts val="0"/>
              </a:spcAft>
            </a:pPr>
            <a:r>
              <a:rPr lang="en-US" sz="1200" dirty="0">
                <a:effectLst/>
                <a:latin typeface="Times New Roman" panose="02020603050405020304" pitchFamily="18" charset="0"/>
                <a:ea typeface="Times New Roman" panose="02020603050405020304" pitchFamily="18" charset="0"/>
              </a:rPr>
              <a:t>This view needs to be weighed to shed more light on our understanding. Perhaps it gives us an even firmer reason to stick to our own beliefs and understanding. Or does it throw doubt at us? If so, we should then be spurred to dig deeper into the Word of God for further study, understanding, and revelation.</a:t>
            </a:r>
          </a:p>
          <a:p>
            <a:pPr marL="22860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228600" marR="0">
              <a:spcBef>
                <a:spcPts val="0"/>
              </a:spcBef>
              <a:spcAft>
                <a:spcPts val="0"/>
              </a:spcAft>
            </a:pPr>
            <a:r>
              <a:rPr lang="en-US" sz="1200" dirty="0">
                <a:effectLst/>
                <a:latin typeface="Times New Roman" panose="02020603050405020304" pitchFamily="18" charset="0"/>
                <a:ea typeface="Times New Roman" panose="02020603050405020304" pitchFamily="18" charset="0"/>
              </a:rPr>
              <a:t>As pastors or teachers, this can then ensure that we are teaching the Scriptures as it is (or at least the way we have understood it, having thought through and debated it) and not mislead others or have anything to do with “irreverent silly myths” or “worldly fables” as was warned by Paul in 1 Tim. 4:7.</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228600" marR="0">
              <a:spcBef>
                <a:spcPts val="0"/>
              </a:spcBef>
              <a:spcAft>
                <a:spcPts val="0"/>
              </a:spcAft>
            </a:pPr>
            <a:r>
              <a:rPr lang="en-US" sz="1200" dirty="0">
                <a:effectLst/>
                <a:latin typeface="Times New Roman" panose="02020603050405020304" pitchFamily="18" charset="0"/>
                <a:ea typeface="Times New Roman" panose="02020603050405020304" pitchFamily="18" charset="0"/>
              </a:rPr>
              <a:t>We cannot undermine the importance of the future aspect of the Second Coming, the bodily resurrection and the impending future Day of the Lord. It can serve to encourage the believers to live pure, holy and reverent lives before the Lord and before men. It would also give hope in the present time when one goes through difficulties, sufferings and persecutions. </a:t>
            </a:r>
          </a:p>
          <a:p>
            <a:pPr marL="228600" marR="0" lvl="0" indent="0" algn="l" defTabSz="457200" rtl="0" eaLnBrk="1" fontAlgn="auto" latinLnBrk="0" hangingPunct="1">
              <a:lnSpc>
                <a:spcPct val="100000"/>
              </a:lnSpc>
              <a:spcBef>
                <a:spcPts val="0"/>
              </a:spcBef>
              <a:spcAft>
                <a:spcPts val="0"/>
              </a:spcAft>
              <a:buClrTx/>
              <a:buSzTx/>
              <a:buFontTx/>
              <a:buNone/>
              <a:tabLst/>
              <a:defRPr/>
            </a:pPr>
            <a:endParaRPr lang="en-US" sz="1000" dirty="0">
              <a:effectLst/>
              <a:latin typeface="Times New Roman" panose="02020603050405020304" pitchFamily="18" charset="0"/>
              <a:ea typeface="Times New Roman" panose="02020603050405020304" pitchFamily="18" charset="0"/>
            </a:endParaRPr>
          </a:p>
          <a:p>
            <a:pPr marL="228600" marR="0">
              <a:spcBef>
                <a:spcPts val="0"/>
              </a:spcBef>
              <a:spcAft>
                <a:spcPts val="0"/>
              </a:spcAft>
            </a:pPr>
            <a:endParaRPr lang="en-US" sz="1000" dirty="0">
              <a:effectLst/>
              <a:latin typeface="Times New Roman" panose="02020603050405020304" pitchFamily="18" charset="0"/>
              <a:ea typeface="Times New Roman" panose="02020603050405020304" pitchFamily="18" charset="0"/>
            </a:endParaRPr>
          </a:p>
          <a:p>
            <a:pPr eaLnBrk="1" hangingPunct="1"/>
            <a:endParaRPr lang="en-US" dirty="0"/>
          </a:p>
          <a:p>
            <a:pPr eaLnBrk="1" hangingPunct="1"/>
            <a:endParaRPr lang="en-US" dirty="0"/>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02BBED5-6C88-FC4E-937C-E12B9C8B16D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This is what it means to live our lives on the “alert” as Jesus said in Matthew 24:42, where he warned, “Therefore be on the </a:t>
            </a:r>
            <a:r>
              <a:rPr lang="en-US" sz="1200" b="1" i="1" dirty="0">
                <a:effectLst/>
                <a:latin typeface="Times New Roman" panose="02020603050405020304" pitchFamily="18" charset="0"/>
                <a:ea typeface="Times New Roman" panose="02020603050405020304" pitchFamily="18" charset="0"/>
              </a:rPr>
              <a:t>alert</a:t>
            </a:r>
            <a:r>
              <a:rPr lang="en-US" sz="1200" dirty="0">
                <a:effectLst/>
                <a:latin typeface="Times New Roman" panose="02020603050405020304" pitchFamily="18" charset="0"/>
                <a:ea typeface="Times New Roman" panose="02020603050405020304" pitchFamily="18" charset="0"/>
              </a:rPr>
              <a:t> for you do not know which day your Lord is coming.” </a:t>
            </a:r>
          </a:p>
          <a:p>
            <a:pPr eaLnBrk="1" hangingPunct="1"/>
            <a:endParaRPr lang="en-US" dirty="0"/>
          </a:p>
          <a:p>
            <a:pPr eaLnBrk="1" hangingPunct="1"/>
            <a:endParaRPr lang="en-US" dirty="0"/>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2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73D473D-C091-8948-8F99-361B3084560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432578" name="Rectangle 2"/>
          <p:cNvSpPr>
            <a:spLocks noGrp="1" noRot="1" noChangeAspect="1" noChangeArrowheads="1"/>
          </p:cNvSpPr>
          <p:nvPr>
            <p:ph type="sldImg"/>
          </p:nvPr>
        </p:nvSpPr>
        <p:spPr>
          <a:solidFill>
            <a:srgbClr val="FFFFFF"/>
          </a:solidFill>
          <a:ln/>
        </p:spPr>
      </p:sp>
      <p:sp>
        <p:nvSpPr>
          <p:cNvPr id="14325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Hence, regardless of which eschatological stand we take, we should do exactly that. Be on the alert—live pure, holy and reverent lives, tell others about Jesus and tell them to do exactly the same!</a:t>
            </a:r>
          </a:p>
          <a:p>
            <a:endParaRPr lang="en-US" dirty="0">
              <a:latin typeface="Times New Roman" charset="0"/>
              <a:ea typeface="ＭＳ Ｐゴシック" charset="0"/>
              <a:cs typeface="ＭＳ Ｐゴシック"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4735BD-8F4B-E34C-BA8B-AAE774032D7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marR="0" algn="ctr">
              <a:spcBef>
                <a:spcPts val="0"/>
              </a:spcBef>
              <a:spcAft>
                <a:spcPts val="0"/>
              </a:spcAft>
            </a:pPr>
            <a:r>
              <a:rPr lang="en-US" sz="1200" dirty="0">
                <a:effectLst/>
                <a:latin typeface="Times New Roman" panose="02020603050405020304" pitchFamily="18" charset="0"/>
                <a:ea typeface="Times New Roman" panose="02020603050405020304" pitchFamily="18" charset="0"/>
              </a:rPr>
              <a:t>BIBLIOGRAPHY</a:t>
            </a:r>
          </a:p>
          <a:p>
            <a:pPr marL="0" marR="0" algn="ctr">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Aune, David E. </a:t>
            </a:r>
            <a:r>
              <a:rPr lang="en-US" sz="1200" i="1" dirty="0">
                <a:effectLst/>
                <a:latin typeface="Times New Roman" panose="02020603050405020304" pitchFamily="18" charset="0"/>
                <a:ea typeface="Times New Roman" panose="02020603050405020304" pitchFamily="18" charset="0"/>
              </a:rPr>
              <a:t>Revelation 1-5. </a:t>
            </a:r>
            <a:r>
              <a:rPr lang="en-US" sz="1200" dirty="0">
                <a:effectLst/>
                <a:latin typeface="Times New Roman" panose="02020603050405020304" pitchFamily="18" charset="0"/>
                <a:ea typeface="Times New Roman" panose="02020603050405020304" pitchFamily="18" charset="0"/>
              </a:rPr>
              <a:t>Word Biblical Commentary. Vol. 52. Waco, Texas:</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     Word Books, 1997.</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Beale, G. K. </a:t>
            </a:r>
            <a:r>
              <a:rPr lang="en-US" sz="1200" i="1" dirty="0">
                <a:effectLst/>
                <a:latin typeface="Times New Roman" panose="02020603050405020304" pitchFamily="18" charset="0"/>
                <a:ea typeface="Times New Roman" panose="02020603050405020304" pitchFamily="18" charset="0"/>
              </a:rPr>
              <a:t>The Book of Revelation: A Commentary on the Greek Text</a:t>
            </a:r>
            <a:r>
              <a:rPr lang="en-US" sz="1200" dirty="0">
                <a:effectLst/>
                <a:latin typeface="Times New Roman" panose="02020603050405020304" pitchFamily="18" charset="0"/>
                <a:ea typeface="Times New Roman" panose="02020603050405020304" pitchFamily="18" charset="0"/>
              </a:rPr>
              <a:t>.</a:t>
            </a:r>
            <a:r>
              <a:rPr lang="en-US" sz="1200" i="1" dirty="0">
                <a:effectLst/>
                <a:latin typeface="Times New Roman" panose="02020603050405020304" pitchFamily="18" charset="0"/>
                <a:ea typeface="Times New Roman" panose="02020603050405020304" pitchFamily="18" charset="0"/>
              </a:rPr>
              <a:t> </a:t>
            </a:r>
            <a:r>
              <a:rPr lang="en-US" sz="1200" dirty="0">
                <a:effectLst/>
                <a:latin typeface="Times New Roman" panose="02020603050405020304" pitchFamily="18" charset="0"/>
                <a:ea typeface="Times New Roman" panose="02020603050405020304" pitchFamily="18" charset="0"/>
              </a:rPr>
              <a:t>Grand</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     Rapids: Eerdmans, 1999.</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Benware, Paul N. </a:t>
            </a:r>
            <a:r>
              <a:rPr lang="en-US" sz="1200" i="1" dirty="0">
                <a:effectLst/>
                <a:latin typeface="Times New Roman" panose="02020603050405020304" pitchFamily="18" charset="0"/>
                <a:ea typeface="Times New Roman" panose="02020603050405020304" pitchFamily="18" charset="0"/>
              </a:rPr>
              <a:t>Understanding End Times Prophecy: A Comprehensive Approach</a:t>
            </a:r>
            <a:r>
              <a:rPr lang="en-US" sz="1200" dirty="0">
                <a:effectLst/>
                <a:latin typeface="Times New Roman" panose="02020603050405020304" pitchFamily="18" charset="0"/>
                <a:ea typeface="Times New Roman" panose="02020603050405020304" pitchFamily="18" charset="0"/>
              </a:rPr>
              <a:t>.</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     Chicago: Moody Publishers, 1995, 2006.</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Eusebius. </a:t>
            </a:r>
            <a:r>
              <a:rPr lang="en-US" sz="1200" i="1" dirty="0">
                <a:effectLst/>
                <a:latin typeface="Times New Roman" panose="02020603050405020304" pitchFamily="18" charset="0"/>
                <a:ea typeface="Times New Roman" panose="02020603050405020304" pitchFamily="18" charset="0"/>
              </a:rPr>
              <a:t>The History of the Church</a:t>
            </a:r>
            <a:r>
              <a:rPr lang="en-US" sz="1200" dirty="0">
                <a:effectLst/>
                <a:latin typeface="Times New Roman" panose="02020603050405020304" pitchFamily="18" charset="0"/>
                <a:ea typeface="Times New Roman" panose="02020603050405020304" pitchFamily="18" charset="0"/>
              </a:rPr>
              <a:t>, trans. By G. A. Williamson. New York, Penguin,</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1989.</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Gentry, Kenneth L. Jr. &amp; Thomas Ice. </a:t>
            </a:r>
            <a:r>
              <a:rPr lang="en-US" sz="1200" i="1" dirty="0">
                <a:effectLst/>
                <a:latin typeface="Times New Roman" panose="02020603050405020304" pitchFamily="18" charset="0"/>
                <a:ea typeface="Times New Roman" panose="02020603050405020304" pitchFamily="18" charset="0"/>
              </a:rPr>
              <a:t>The Great Tribulation: Past or Future?</a:t>
            </a:r>
            <a:r>
              <a:rPr lang="en-US" sz="1200" dirty="0">
                <a:effectLst/>
                <a:latin typeface="Times New Roman" panose="02020603050405020304" pitchFamily="18" charset="0"/>
                <a:ea typeface="Times New Roman" panose="02020603050405020304" pitchFamily="18" charset="0"/>
              </a:rPr>
              <a:t> Grand</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Rapids: Kregel, 1999.</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Hitchcock, Mark L. “A Critique of the Preterist view of ‘soon’ and ‘near’ in</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Revelation.” </a:t>
            </a:r>
            <a:r>
              <a:rPr lang="en-US" sz="1200" i="1" dirty="0">
                <a:effectLst/>
                <a:latin typeface="Times New Roman" panose="02020603050405020304" pitchFamily="18" charset="0"/>
                <a:ea typeface="Times New Roman" panose="02020603050405020304" pitchFamily="18" charset="0"/>
              </a:rPr>
              <a:t>Bibliotheca Sacra 163 no 652</a:t>
            </a:r>
            <a:r>
              <a:rPr lang="en-US" sz="1200" dirty="0">
                <a:effectLst/>
                <a:latin typeface="Times New Roman" panose="02020603050405020304" pitchFamily="18" charset="0"/>
                <a:ea typeface="Times New Roman" panose="02020603050405020304" pitchFamily="18" charset="0"/>
              </a:rPr>
              <a:t> (2006): 467-478.</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_____. “A Critique of the Preterist view of the Temple in Revelation 11:1-2.”</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r>
              <a:rPr lang="en-US" sz="1200" i="1" dirty="0">
                <a:effectLst/>
                <a:latin typeface="Times New Roman" panose="02020603050405020304" pitchFamily="18" charset="0"/>
                <a:ea typeface="Times New Roman" panose="02020603050405020304" pitchFamily="18" charset="0"/>
              </a:rPr>
              <a:t>Bibliotheca Sacra 164 no 654</a:t>
            </a:r>
            <a:r>
              <a:rPr lang="en-US" sz="1200" dirty="0">
                <a:effectLst/>
                <a:latin typeface="Times New Roman" panose="02020603050405020304" pitchFamily="18" charset="0"/>
                <a:ea typeface="Times New Roman" panose="02020603050405020304" pitchFamily="18" charset="0"/>
              </a:rPr>
              <a:t> (2007): 219-236.</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_____. “A Critique of the Preterist view of Revelation 17:9-11 and Nero.” </a:t>
            </a:r>
            <a:r>
              <a:rPr lang="en-US" sz="1200" i="1" dirty="0">
                <a:effectLst/>
                <a:latin typeface="Times New Roman" panose="02020603050405020304" pitchFamily="18" charset="0"/>
                <a:ea typeface="Times New Roman" panose="02020603050405020304" pitchFamily="18" charset="0"/>
              </a:rPr>
              <a:t>Bibliotheca</a:t>
            </a:r>
            <a:endParaRPr lang="en-US" sz="1200" dirty="0">
              <a:effectLst/>
              <a:latin typeface="Times New Roman" panose="02020603050405020304" pitchFamily="18" charset="0"/>
              <a:ea typeface="Times New Roman" panose="02020603050405020304" pitchFamily="18" charset="0"/>
            </a:endParaRPr>
          </a:p>
          <a:p>
            <a:pPr marL="0" marR="0">
              <a:spcBef>
                <a:spcPts val="0"/>
              </a:spcBef>
              <a:spcAft>
                <a:spcPts val="0"/>
              </a:spcAft>
            </a:pPr>
            <a:r>
              <a:rPr lang="en-US" sz="1200" i="1" dirty="0">
                <a:effectLst/>
                <a:latin typeface="Times New Roman" panose="02020603050405020304" pitchFamily="18" charset="0"/>
                <a:ea typeface="Times New Roman" panose="02020603050405020304" pitchFamily="18" charset="0"/>
              </a:rPr>
              <a:t>     Sacra 164 no 656</a:t>
            </a:r>
            <a:r>
              <a:rPr lang="en-US" sz="1200" dirty="0">
                <a:effectLst/>
                <a:latin typeface="Times New Roman" panose="02020603050405020304" pitchFamily="18" charset="0"/>
                <a:ea typeface="Times New Roman" panose="02020603050405020304" pitchFamily="18" charset="0"/>
              </a:rPr>
              <a:t> (2007): 472-485</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Johnson, Alan. “Revelation.” In </a:t>
            </a:r>
            <a:r>
              <a:rPr lang="en-US" sz="1200" i="1" dirty="0">
                <a:effectLst/>
                <a:latin typeface="Times New Roman" panose="02020603050405020304" pitchFamily="18" charset="0"/>
                <a:ea typeface="Times New Roman" panose="02020603050405020304" pitchFamily="18" charset="0"/>
              </a:rPr>
              <a:t>Expositors Bible Commentary</a:t>
            </a:r>
            <a:r>
              <a:rPr lang="en-US" sz="1200" dirty="0">
                <a:effectLst/>
                <a:latin typeface="Times New Roman" panose="02020603050405020304" pitchFamily="18" charset="0"/>
                <a:ea typeface="Times New Roman" panose="02020603050405020304" pitchFamily="18" charset="0"/>
              </a:rPr>
              <a:t>, Vol. 12.</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Edited by Frank E. Gaebelein, 397-603. Grand Rapids: Zondervan, 1981.</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Osborne, Grant R. </a:t>
            </a:r>
            <a:r>
              <a:rPr lang="en-US" sz="1200" i="1" dirty="0">
                <a:effectLst/>
                <a:latin typeface="Times New Roman" panose="02020603050405020304" pitchFamily="18" charset="0"/>
                <a:ea typeface="Times New Roman" panose="02020603050405020304" pitchFamily="18" charset="0"/>
              </a:rPr>
              <a:t>The Hermeneutical Spiral: A Comprehensive Introduction to</a:t>
            </a:r>
            <a:endParaRPr lang="en-US" sz="1200" dirty="0">
              <a:effectLst/>
              <a:latin typeface="Times New Roman" panose="02020603050405020304" pitchFamily="18" charset="0"/>
              <a:ea typeface="Times New Roman" panose="02020603050405020304" pitchFamily="18" charset="0"/>
            </a:endParaRPr>
          </a:p>
          <a:p>
            <a:pPr marL="0" marR="0">
              <a:spcBef>
                <a:spcPts val="0"/>
              </a:spcBef>
              <a:spcAft>
                <a:spcPts val="0"/>
              </a:spcAft>
            </a:pPr>
            <a:r>
              <a:rPr lang="en-US" sz="1200" i="1" dirty="0">
                <a:effectLst/>
                <a:latin typeface="Times New Roman" panose="02020603050405020304" pitchFamily="18" charset="0"/>
                <a:ea typeface="Times New Roman" panose="02020603050405020304" pitchFamily="18" charset="0"/>
              </a:rPr>
              <a:t>     Biblical Interpretation</a:t>
            </a:r>
            <a:r>
              <a:rPr lang="en-US" sz="1200" dirty="0">
                <a:effectLst/>
                <a:latin typeface="Times New Roman" panose="02020603050405020304" pitchFamily="18" charset="0"/>
                <a:ea typeface="Times New Roman" panose="02020603050405020304" pitchFamily="18" charset="0"/>
              </a:rPr>
              <a:t>.</a:t>
            </a:r>
            <a:r>
              <a:rPr lang="en-US" sz="1200" i="1" dirty="0">
                <a:effectLst/>
                <a:latin typeface="Times New Roman" panose="02020603050405020304" pitchFamily="18" charset="0"/>
                <a:ea typeface="Times New Roman" panose="02020603050405020304" pitchFamily="18" charset="0"/>
              </a:rPr>
              <a:t> </a:t>
            </a:r>
            <a:r>
              <a:rPr lang="en-US" sz="1200" dirty="0">
                <a:effectLst/>
                <a:latin typeface="Times New Roman" panose="02020603050405020304" pitchFamily="18" charset="0"/>
                <a:ea typeface="Times New Roman" panose="02020603050405020304" pitchFamily="18" charset="0"/>
              </a:rPr>
              <a:t>Downers Grove: IVP, 1991.</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Riddlebarger, Kim. </a:t>
            </a:r>
            <a:r>
              <a:rPr lang="en-US" sz="1200" i="1" dirty="0">
                <a:effectLst/>
                <a:latin typeface="Times New Roman" panose="02020603050405020304" pitchFamily="18" charset="0"/>
                <a:ea typeface="Times New Roman" panose="02020603050405020304" pitchFamily="18" charset="0"/>
              </a:rPr>
              <a:t>The Man of Sin: Uncovering the Truth about Antichrist</a:t>
            </a:r>
            <a:r>
              <a:rPr lang="en-US" sz="1200" dirty="0">
                <a:effectLst/>
                <a:latin typeface="Times New Roman" panose="02020603050405020304" pitchFamily="18" charset="0"/>
                <a:ea typeface="Times New Roman" panose="02020603050405020304" pitchFamily="18" charset="0"/>
              </a:rPr>
              <a:t>. Grand</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Rapids: Baker Books, 2006. </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200" i="1" dirty="0">
                <a:effectLst/>
                <a:latin typeface="Times New Roman" panose="02020603050405020304" pitchFamily="18" charset="0"/>
                <a:ea typeface="Times New Roman" panose="02020603050405020304" pitchFamily="18" charset="0"/>
              </a:rPr>
              <a:t>The Holy Bible</a:t>
            </a:r>
            <a:r>
              <a:rPr lang="en-US" sz="1200" dirty="0">
                <a:effectLst/>
                <a:latin typeface="Times New Roman" panose="02020603050405020304" pitchFamily="18" charset="0"/>
                <a:ea typeface="Times New Roman" panose="02020603050405020304" pitchFamily="18" charset="0"/>
              </a:rPr>
              <a:t>. English Standard Version. Illinois: Good News Publishers, 2001.</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Thomas, Robert L. </a:t>
            </a:r>
            <a:r>
              <a:rPr lang="en-US" sz="1200" i="1" dirty="0">
                <a:effectLst/>
                <a:latin typeface="Times New Roman" panose="02020603050405020304" pitchFamily="18" charset="0"/>
                <a:ea typeface="Times New Roman" panose="02020603050405020304" pitchFamily="18" charset="0"/>
              </a:rPr>
              <a:t>Revelation 1-7</a:t>
            </a:r>
            <a:r>
              <a:rPr lang="en-US" sz="1200" dirty="0">
                <a:effectLst/>
                <a:latin typeface="Times New Roman" panose="02020603050405020304" pitchFamily="18" charset="0"/>
                <a:ea typeface="Times New Roman" panose="02020603050405020304" pitchFamily="18" charset="0"/>
              </a:rPr>
              <a:t>. Wycliffe Exegetical Commentary. Vol. 1. Chicago:</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Moody, 1992.</a:t>
            </a:r>
          </a:p>
          <a:p>
            <a:endParaRPr lang="en-US" dirty="0">
              <a:latin typeface="Times New Roman" charset="0"/>
              <a:ea typeface="ＭＳ Ｐゴシック" charset="0"/>
              <a:cs typeface="ＭＳ Ｐゴシック"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8" name="Shape 2018"/>
          <p:cNvSpPr>
            <a:spLocks noGrp="1" noRot="1" noChangeAspect="1"/>
          </p:cNvSpPr>
          <p:nvPr>
            <p:ph type="sldImg"/>
          </p:nvPr>
        </p:nvSpPr>
        <p:spPr>
          <a:prstGeom prst="rect">
            <a:avLst/>
          </a:prstGeom>
        </p:spPr>
        <p:txBody>
          <a:bodyPr/>
          <a:lstStyle/>
          <a:p>
            <a:endParaRPr/>
          </a:p>
        </p:txBody>
      </p:sp>
      <p:sp>
        <p:nvSpPr>
          <p:cNvPr id="2019" name="Shape 2019"/>
          <p:cNvSpPr>
            <a:spLocks noGrp="1"/>
          </p:cNvSpPr>
          <p:nvPr>
            <p:ph type="body" sz="quarter" idx="1"/>
          </p:nvPr>
        </p:nvSpPr>
        <p:spPr>
          <a:prstGeom prst="rect">
            <a:avLst/>
          </a:prstGeom>
        </p:spPr>
        <p:txBody>
          <a:bodyPr/>
          <a:lstStyle/>
          <a:p>
            <a:pPr>
              <a:defRPr>
                <a:latin typeface="Arial"/>
                <a:ea typeface="Arial"/>
                <a:cs typeface="Arial"/>
                <a:sym typeface="Arial"/>
              </a:defRPr>
            </a:pPr>
            <a:r>
              <a:rPr dirty="0"/>
              <a:t>But what happens to the bodies of these who have died?  Are they changed?  (RAPTURE transformation of the body= farmer's wife in elevator).</a:t>
            </a:r>
          </a:p>
          <a:p>
            <a:pPr>
              <a:defRPr>
                <a:latin typeface="Arial"/>
                <a:ea typeface="Arial"/>
                <a:cs typeface="Arial"/>
                <a:sym typeface="Arial"/>
              </a:defRPr>
            </a:pPr>
            <a:r>
              <a:rPr dirty="0"/>
              <a:t>For sure!  Read 1 Corinthians 15:50-55.</a:t>
            </a:r>
          </a:p>
          <a:p>
            <a:pPr>
              <a:defRPr>
                <a:latin typeface="Arial"/>
                <a:ea typeface="Arial"/>
                <a:cs typeface="Arial"/>
                <a:sym typeface="Arial"/>
              </a:defRPr>
            </a:pPr>
            <a:r>
              <a:rPr dirty="0"/>
              <a:t>Exactly how these bodies are reassembled and resurrected is not stated.</a:t>
            </a: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00113" rtl="0" eaLnBrk="0" fontAlgn="base" latinLnBrk="0" hangingPunct="0">
              <a:lnSpc>
                <a:spcPct val="100000"/>
              </a:lnSpc>
              <a:spcBef>
                <a:spcPct val="0"/>
              </a:spcBef>
              <a:spcAft>
                <a:spcPct val="0"/>
              </a:spcAft>
              <a:buClrTx/>
              <a:buSzTx/>
              <a:buFontTx/>
              <a:buNone/>
              <a:tabLst/>
              <a:defRPr/>
            </a:pPr>
            <a:fld id="{FEC95C1E-6B93-FC4A-BA9C-B30106CAE964}"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00113" rtl="0" eaLnBrk="0" fontAlgn="base" latinLnBrk="0" hangingPunct="0">
                <a:lnSpc>
                  <a:spcPct val="100000"/>
                </a:lnSpc>
                <a:spcBef>
                  <a:spcPct val="0"/>
                </a:spcBef>
                <a:spcAft>
                  <a:spcPct val="0"/>
                </a:spcAft>
                <a:buClrTx/>
                <a:buSzTx/>
                <a:buFontTx/>
                <a:buNone/>
                <a:tabLst/>
                <a:defRPr/>
              </a:pPr>
              <a:t>442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0" name="Rectangle 2"/>
          <p:cNvSpPr>
            <a:spLocks noGrp="1" noRot="1" noChangeAspect="1" noChangeArrowheads="1"/>
          </p:cNvSpPr>
          <p:nvPr>
            <p:ph type="sldImg"/>
          </p:nvPr>
        </p:nvSpPr>
        <p:spPr>
          <a:xfrm>
            <a:off x="1104900" y="676275"/>
            <a:ext cx="4603750" cy="3452813"/>
          </a:xfrm>
          <a:solidFill>
            <a:srgbClr val="FFFFFF"/>
          </a:solidFill>
          <a:ln/>
        </p:spPr>
      </p:sp>
      <p:sp>
        <p:nvSpPr>
          <p:cNvPr id="15053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r>
              <a:rPr lang="en-US" dirty="0">
                <a:latin typeface="Times New Roman" charset="0"/>
                <a:ea typeface="ＭＳ Ｐゴシック" charset="0"/>
                <a:cs typeface="ＭＳ Ｐゴシック" charset="0"/>
              </a:rPr>
              <a:t>God the Spirit invites you.</a:t>
            </a:r>
          </a:p>
          <a:p>
            <a:r>
              <a:rPr lang="en-US" dirty="0">
                <a:latin typeface="Times New Roman" charset="0"/>
                <a:ea typeface="ＭＳ Ｐゴシック" charset="0"/>
                <a:cs typeface="ＭＳ Ｐゴシック" charset="0"/>
              </a:rPr>
              <a:t>The Church</a:t>
            </a:r>
            <a:r>
              <a:rPr lang="en-US" baseline="0" dirty="0">
                <a:latin typeface="Times New Roman" charset="0"/>
                <a:ea typeface="ＭＳ Ｐゴシック" charset="0"/>
                <a:cs typeface="ＭＳ Ｐゴシック" charset="0"/>
              </a:rPr>
              <a:t> invites you.</a:t>
            </a:r>
          </a:p>
          <a:p>
            <a:r>
              <a:rPr lang="en-US" baseline="0" dirty="0">
                <a:latin typeface="Times New Roman" charset="0"/>
                <a:ea typeface="ＭＳ Ｐゴシック" charset="0"/>
                <a:cs typeface="ＭＳ Ｐゴシック" charset="0"/>
              </a:rPr>
              <a:t>Anyone who hears this also invites you.</a:t>
            </a:r>
          </a:p>
          <a:p>
            <a:r>
              <a:rPr lang="en-US" baseline="0" dirty="0">
                <a:latin typeface="Times New Roman" charset="0"/>
                <a:ea typeface="ＭＳ Ｐゴシック" charset="0"/>
                <a:cs typeface="ＭＳ Ｐゴシック" charset="0"/>
              </a:rPr>
              <a:t>Invites you to what?</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Every</a:t>
            </a:r>
            <a:r>
              <a:rPr lang="en-US" baseline="0" dirty="0">
                <a:latin typeface="Times New Roman" charset="0"/>
                <a:ea typeface="ＭＳ Ｐゴシック" charset="0"/>
                <a:cs typeface="ＭＳ Ｐゴシック" charset="0"/>
              </a:rPr>
              <a:t> one of us is invited to believe in Jesus Christ under the image of freely drinking from water that grants eternal life.</a:t>
            </a:r>
          </a:p>
          <a:p>
            <a:r>
              <a:rPr lang="en-US" baseline="0" dirty="0">
                <a:latin typeface="Times New Roman" charset="0"/>
                <a:ea typeface="ＭＳ Ｐゴシック" charset="0"/>
                <a:cs typeface="ＭＳ Ｐゴシック" charset="0"/>
              </a:rPr>
              <a:t>Do you want eternal life?  Then come in belief.</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6558983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81" name="Slide Image Placeholder 1"/>
          <p:cNvSpPr>
            <a:spLocks noGrp="1" noRot="1" noChangeAspect="1" noTextEdit="1"/>
          </p:cNvSpPr>
          <p:nvPr>
            <p:ph type="sldImg"/>
          </p:nvPr>
        </p:nvSpPr>
        <p:spPr>
          <a:ln/>
        </p:spPr>
      </p:sp>
      <p:sp>
        <p:nvSpPr>
          <p:cNvPr id="1146882"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a:p>
            <a:pPr eaLnBrk="1" hangingPunct="1">
              <a:spcBef>
                <a:spcPct val="0"/>
              </a:spcBef>
            </a:pPr>
            <a:endParaRPr lang="en-US" b="0" i="0" u="none" dirty="0">
              <a:latin typeface="Arial"/>
              <a:ea typeface="ＭＳ Ｐゴシック" charset="0"/>
              <a:cs typeface="Arial"/>
            </a:endParaRPr>
          </a:p>
        </p:txBody>
      </p:sp>
      <p:sp>
        <p:nvSpPr>
          <p:cNvPr id="1146883"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FC36FE02-299D-1B4A-A246-AAC3ECE9CE63}" type="slidenum">
              <a:rPr lang="en-US" sz="1200">
                <a:solidFill>
                  <a:prstClr val="black"/>
                </a:solidFill>
                <a:latin typeface="Calibri" charset="0"/>
              </a:rPr>
              <a:pPr algn="r" defTabSz="914400" fontAlgn="base">
                <a:spcBef>
                  <a:spcPct val="0"/>
                </a:spcBef>
                <a:spcAft>
                  <a:spcPct val="0"/>
                </a:spcAft>
              </a:pPr>
              <a:t>66</a:t>
            </a:fld>
            <a:endParaRPr lang="en-US" sz="1200">
              <a:solidFill>
                <a:prstClr val="black"/>
              </a:solidFill>
              <a:latin typeface="Calibri"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2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73D473D-C091-8948-8F99-361B3084560F}" type="slidenum">
              <a:rPr lang="en-GB" sz="1200">
                <a:solidFill>
                  <a:srgbClr val="FFFFFF"/>
                </a:solidFill>
              </a:rPr>
              <a:pPr/>
              <a:t>443</a:t>
            </a:fld>
            <a:endParaRPr lang="en-GB" sz="1200">
              <a:solidFill>
                <a:srgbClr val="FFFFFF"/>
              </a:solidFill>
            </a:endParaRPr>
          </a:p>
        </p:txBody>
      </p:sp>
      <p:sp>
        <p:nvSpPr>
          <p:cNvPr id="1432578" name="Rectangle 2"/>
          <p:cNvSpPr>
            <a:spLocks noGrp="1" noRot="1" noChangeAspect="1" noChangeArrowheads="1"/>
          </p:cNvSpPr>
          <p:nvPr>
            <p:ph type="sldImg"/>
          </p:nvPr>
        </p:nvSpPr>
        <p:spPr>
          <a:solidFill>
            <a:srgbClr val="FFFFFF"/>
          </a:solidFill>
          <a:ln/>
        </p:spPr>
      </p:sp>
      <p:sp>
        <p:nvSpPr>
          <p:cNvPr id="14325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C4735BD-8F4B-E34C-BA8B-AAE774032D73}" type="slidenum">
              <a:rPr lang="en-GB" sz="1200">
                <a:solidFill>
                  <a:prstClr val="white"/>
                </a:solidFill>
              </a:rPr>
              <a:pPr/>
              <a:t>444</a:t>
            </a:fld>
            <a:endParaRPr lang="en-GB" sz="1200">
              <a:solidFill>
                <a:prstClr val="white"/>
              </a:solidFill>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NT Survey (ns)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8929" name="Slide Image Placeholder 1"/>
          <p:cNvSpPr>
            <a:spLocks noGrp="1" noRot="1" noChangeAspect="1" noTextEdit="1"/>
          </p:cNvSpPr>
          <p:nvPr>
            <p:ph type="sldImg"/>
          </p:nvPr>
        </p:nvSpPr>
        <p:spPr>
          <a:ln/>
        </p:spPr>
      </p:sp>
      <p:sp>
        <p:nvSpPr>
          <p:cNvPr id="114893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a:p>
            <a:pPr eaLnBrk="1" hangingPunct="1">
              <a:spcBef>
                <a:spcPct val="0"/>
              </a:spcBef>
            </a:pPr>
            <a:endParaRPr lang="en-US" b="0" i="0" u="none" dirty="0">
              <a:latin typeface="Arial"/>
              <a:ea typeface="ＭＳ Ｐゴシック" charset="0"/>
              <a:cs typeface="Arial"/>
            </a:endParaRPr>
          </a:p>
        </p:txBody>
      </p:sp>
      <p:sp>
        <p:nvSpPr>
          <p:cNvPr id="114893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071F292F-7FA7-AF44-9B75-A19457BEA104}" type="slidenum">
              <a:rPr lang="en-US" sz="1200">
                <a:solidFill>
                  <a:prstClr val="black"/>
                </a:solidFill>
                <a:latin typeface="Calibri" charset="0"/>
              </a:rPr>
              <a:pPr algn="r" defTabSz="914400" fontAlgn="base">
                <a:spcBef>
                  <a:spcPct val="0"/>
                </a:spcBef>
                <a:spcAft>
                  <a:spcPct val="0"/>
                </a:spcAft>
              </a:pPr>
              <a:t>67</a:t>
            </a:fld>
            <a:endParaRPr lang="en-US" sz="1200">
              <a:solidFill>
                <a:prstClr val="black"/>
              </a:solidFill>
              <a:latin typeface="Calibri"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977" name="Slide Image Placeholder 1"/>
          <p:cNvSpPr>
            <a:spLocks noGrp="1" noRot="1" noChangeAspect="1" noTextEdit="1"/>
          </p:cNvSpPr>
          <p:nvPr>
            <p:ph type="sldImg"/>
          </p:nvPr>
        </p:nvSpPr>
        <p:spPr>
          <a:ln/>
        </p:spPr>
      </p:sp>
      <p:sp>
        <p:nvSpPr>
          <p:cNvPr id="115097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b="0" u="none">
              <a:latin typeface="Arial"/>
              <a:ea typeface="ＭＳ Ｐゴシック" charset="0"/>
              <a:cs typeface="Arial"/>
            </a:endParaRPr>
          </a:p>
          <a:p>
            <a:pPr eaLnBrk="1" hangingPunct="1"/>
            <a:r>
              <a:rPr lang="en-US" b="0" i="1" u="none">
                <a:latin typeface="Arial"/>
                <a:ea typeface="ＭＳ Ｐゴシック" charset="0"/>
                <a:cs typeface="Arial"/>
              </a:rPr>
              <a:t>ezsan</a:t>
            </a:r>
            <a:r>
              <a:rPr lang="en-US" b="0" u="none">
                <a:latin typeface="Arial"/>
                <a:ea typeface="ＭＳ Ｐゴシック" charset="0"/>
                <a:cs typeface="Arial"/>
              </a:rPr>
              <a:t> verb indicative aorist active 3rd person plural from </a:t>
            </a:r>
            <a:r>
              <a:rPr lang="en-US" b="0" i="1" u="none">
                <a:latin typeface="Arial"/>
                <a:ea typeface="ＭＳ Ｐゴシック" charset="0"/>
                <a:cs typeface="Arial"/>
              </a:rPr>
              <a:t>zao</a:t>
            </a:r>
          </a:p>
          <a:p>
            <a:pPr eaLnBrk="1" hangingPunct="1"/>
            <a:endParaRPr lang="en-US" b="0" u="none">
              <a:latin typeface="Arial"/>
              <a:ea typeface="ＭＳ Ｐゴシック" charset="0"/>
              <a:cs typeface="Arial"/>
            </a:endParaRPr>
          </a:p>
          <a:p>
            <a:pPr eaLnBrk="1" hangingPunct="1"/>
            <a:r>
              <a:rPr lang="en-US" b="0" u="none">
                <a:latin typeface="Arial"/>
                <a:ea typeface="ＭＳ Ｐゴシック" charset="0"/>
                <a:cs typeface="Arial"/>
              </a:rPr>
              <a:t>[GING] </a:t>
            </a:r>
            <a:r>
              <a:rPr lang="en-US" b="0" i="1" u="none">
                <a:latin typeface="Arial"/>
                <a:ea typeface="ＭＳ Ｐゴシック" charset="0"/>
                <a:cs typeface="Arial"/>
              </a:rPr>
              <a:t>zao</a:t>
            </a:r>
          </a:p>
          <a:p>
            <a:pPr eaLnBrk="1" hangingPunct="1"/>
            <a:r>
              <a:rPr lang="en-US" b="0" u="none">
                <a:latin typeface="Arial"/>
                <a:ea typeface="ＭＳ Ｐゴシック" charset="0"/>
                <a:cs typeface="Arial"/>
              </a:rPr>
              <a:t>[</a:t>
            </a:r>
            <a:r>
              <a:rPr lang="en-US" b="0" i="1" u="none">
                <a:latin typeface="Arial"/>
                <a:ea typeface="ＭＳ Ｐゴシック" charset="0"/>
                <a:cs typeface="Arial"/>
              </a:rPr>
              <a:t>zao</a:t>
            </a:r>
            <a:r>
              <a:rPr lang="en-US" b="0" u="none">
                <a:latin typeface="Arial"/>
                <a:ea typeface="ＭＳ Ｐゴシック" charset="0"/>
                <a:cs typeface="Arial"/>
              </a:rPr>
              <a:t>] contracted </a:t>
            </a:r>
            <a:r>
              <a:rPr lang="en-US" b="0" i="1" u="none">
                <a:latin typeface="Arial"/>
                <a:ea typeface="ＭＳ Ｐゴシック" charset="0"/>
                <a:cs typeface="Arial"/>
              </a:rPr>
              <a:t>zoe</a:t>
            </a:r>
            <a:r>
              <a:rPr lang="en-US" b="0" u="none">
                <a:latin typeface="Arial"/>
                <a:ea typeface="ＭＳ Ｐゴシック" charset="0"/>
                <a:cs typeface="Arial"/>
              </a:rPr>
              <a:t> </a:t>
            </a:r>
            <a:r>
              <a:rPr lang="en-US" b="0" i="1" u="none">
                <a:latin typeface="Arial"/>
                <a:ea typeface="ＭＳ Ｐゴシック" charset="0"/>
                <a:cs typeface="Arial"/>
              </a:rPr>
              <a:t>live—</a:t>
            </a:r>
            <a:r>
              <a:rPr lang="en-US" b="0" i="0" u="none">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a:latin typeface="Arial"/>
                <a:ea typeface="ＭＳ Ｐゴシック" charset="0"/>
                <a:cs typeface="Arial"/>
              </a:rPr>
              <a:t>zo ego</a:t>
            </a:r>
            <a:r>
              <a:rPr lang="en-US" b="0" i="0" u="none">
                <a:latin typeface="Arial"/>
                <a:ea typeface="ＭＳ Ｐゴシック" charset="0"/>
                <a:cs typeface="Arial"/>
              </a:rPr>
              <a:t>, as surely as I live Ro 14:11. to. zh/n life 2 Cor 1:8. Fig. J 4:10f; Ac 7:38; 1 Pt 1:3; 2:4.—2. of the life of the child of God Lk 10:28; J 5:25; Ro 1:17; 2 Cor 13:4; Gal 2:20; 1 Th 5:10. [pg 84]</a:t>
            </a:r>
          </a:p>
          <a:p>
            <a:pPr eaLnBrk="1" hangingPunct="1">
              <a:spcBef>
                <a:spcPct val="0"/>
              </a:spcBef>
            </a:pPr>
            <a:endParaRPr lang="en-US" b="0" i="0" u="none">
              <a:latin typeface="Arial"/>
              <a:ea typeface="ＭＳ Ｐゴシック" charset="0"/>
              <a:cs typeface="Arial"/>
            </a:endParaRPr>
          </a:p>
        </p:txBody>
      </p:sp>
      <p:sp>
        <p:nvSpPr>
          <p:cNvPr id="115097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355D5119-EDBF-AC40-9329-0B484067C6CD}" type="slidenum">
              <a:rPr lang="en-US" sz="1200">
                <a:solidFill>
                  <a:prstClr val="black"/>
                </a:solidFill>
                <a:latin typeface="Calibri" charset="0"/>
              </a:rPr>
              <a:pPr algn="r" defTabSz="914400" fontAlgn="base">
                <a:spcBef>
                  <a:spcPct val="0"/>
                </a:spcBef>
                <a:spcAft>
                  <a:spcPct val="0"/>
                </a:spcAft>
              </a:pPr>
              <a:t>68</a:t>
            </a:fld>
            <a:endParaRPr lang="en-US" sz="1200">
              <a:solidFill>
                <a:prstClr val="black"/>
              </a:solidFill>
              <a:latin typeface="Calibri"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3025" name="Slide Image Placeholder 1"/>
          <p:cNvSpPr>
            <a:spLocks noGrp="1" noRot="1" noChangeAspect="1" noTextEdit="1"/>
          </p:cNvSpPr>
          <p:nvPr>
            <p:ph type="sldImg"/>
          </p:nvPr>
        </p:nvSpPr>
        <p:spPr>
          <a:ln/>
        </p:spPr>
      </p:sp>
      <p:sp>
        <p:nvSpPr>
          <p:cNvPr id="115302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b="0" u="none">
              <a:latin typeface="Arial"/>
              <a:ea typeface="ＭＳ Ｐゴシック" charset="0"/>
              <a:cs typeface="Arial"/>
            </a:endParaRPr>
          </a:p>
          <a:p>
            <a:pPr eaLnBrk="1" hangingPunct="1"/>
            <a:r>
              <a:rPr lang="en-US" b="0" i="1" u="none">
                <a:latin typeface="Arial"/>
                <a:ea typeface="ＭＳ Ｐゴシック" charset="0"/>
                <a:cs typeface="Arial"/>
              </a:rPr>
              <a:t>ezsan</a:t>
            </a:r>
            <a:r>
              <a:rPr lang="en-US" b="0" u="none">
                <a:latin typeface="Arial"/>
                <a:ea typeface="ＭＳ Ｐゴシック" charset="0"/>
                <a:cs typeface="Arial"/>
              </a:rPr>
              <a:t> verb indicative aorist active 3rd person plural from </a:t>
            </a:r>
            <a:r>
              <a:rPr lang="en-US" b="0" i="1" u="none">
                <a:latin typeface="Arial"/>
                <a:ea typeface="ＭＳ Ｐゴシック" charset="0"/>
                <a:cs typeface="Arial"/>
              </a:rPr>
              <a:t>zao</a:t>
            </a:r>
          </a:p>
          <a:p>
            <a:pPr eaLnBrk="1" hangingPunct="1"/>
            <a:endParaRPr lang="en-US" b="0" u="none">
              <a:latin typeface="Arial"/>
              <a:ea typeface="ＭＳ Ｐゴシック" charset="0"/>
              <a:cs typeface="Arial"/>
            </a:endParaRPr>
          </a:p>
          <a:p>
            <a:pPr eaLnBrk="1" hangingPunct="1"/>
            <a:r>
              <a:rPr lang="en-US" b="0" u="none">
                <a:latin typeface="Arial"/>
                <a:ea typeface="ＭＳ Ｐゴシック" charset="0"/>
                <a:cs typeface="Arial"/>
              </a:rPr>
              <a:t>[GING] </a:t>
            </a:r>
            <a:r>
              <a:rPr lang="en-US" b="0" i="1" u="none">
                <a:latin typeface="Arial"/>
                <a:ea typeface="ＭＳ Ｐゴシック" charset="0"/>
                <a:cs typeface="Arial"/>
              </a:rPr>
              <a:t>zao</a:t>
            </a:r>
          </a:p>
          <a:p>
            <a:pPr eaLnBrk="1" hangingPunct="1"/>
            <a:r>
              <a:rPr lang="en-US" b="0" u="none">
                <a:latin typeface="Arial"/>
                <a:ea typeface="ＭＳ Ｐゴシック" charset="0"/>
                <a:cs typeface="Arial"/>
              </a:rPr>
              <a:t>[</a:t>
            </a:r>
            <a:r>
              <a:rPr lang="en-US" b="0" i="1" u="none">
                <a:latin typeface="Arial"/>
                <a:ea typeface="ＭＳ Ｐゴシック" charset="0"/>
                <a:cs typeface="Arial"/>
              </a:rPr>
              <a:t>zao</a:t>
            </a:r>
            <a:r>
              <a:rPr lang="en-US" b="0" u="none">
                <a:latin typeface="Arial"/>
                <a:ea typeface="ＭＳ Ｐゴシック" charset="0"/>
                <a:cs typeface="Arial"/>
              </a:rPr>
              <a:t>] contracted </a:t>
            </a:r>
            <a:r>
              <a:rPr lang="en-US" b="0" i="1" u="none">
                <a:latin typeface="Arial"/>
                <a:ea typeface="ＭＳ Ｐゴシック" charset="0"/>
                <a:cs typeface="Arial"/>
              </a:rPr>
              <a:t>zoe</a:t>
            </a:r>
            <a:r>
              <a:rPr lang="en-US" b="0" u="none">
                <a:latin typeface="Arial"/>
                <a:ea typeface="ＭＳ Ｐゴシック" charset="0"/>
                <a:cs typeface="Arial"/>
              </a:rPr>
              <a:t> </a:t>
            </a:r>
            <a:r>
              <a:rPr lang="en-US" b="0" i="1" u="none">
                <a:latin typeface="Arial"/>
                <a:ea typeface="ＭＳ Ｐゴシック" charset="0"/>
                <a:cs typeface="Arial"/>
              </a:rPr>
              <a:t>live—</a:t>
            </a:r>
            <a:r>
              <a:rPr lang="en-US" b="0" i="0" u="none">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a:latin typeface="Arial"/>
                <a:ea typeface="ＭＳ Ｐゴシック" charset="0"/>
                <a:cs typeface="Arial"/>
              </a:rPr>
              <a:t>zo ego</a:t>
            </a:r>
            <a:r>
              <a:rPr lang="en-US" b="0" i="0" u="none">
                <a:latin typeface="Arial"/>
                <a:ea typeface="ＭＳ Ｐゴシック" charset="0"/>
                <a:cs typeface="Arial"/>
              </a:rPr>
              <a:t>, as surely as I live Ro 14:11. to. zh/n life 2 Cor 1:8. Fig. J 4:10f; Ac 7:38; 1 Pt 1:3; 2:4.—2. of the life of the child of God Lk 10:28; J 5:25; Ro 1:17; 2 Cor 13:4; Gal 2:20; 1 Th 5:10. [pg 84]</a:t>
            </a:r>
          </a:p>
          <a:p>
            <a:pPr eaLnBrk="1" hangingPunct="1">
              <a:spcBef>
                <a:spcPct val="0"/>
              </a:spcBef>
            </a:pPr>
            <a:endParaRPr lang="en-US" b="0" i="0" u="none">
              <a:latin typeface="Arial"/>
              <a:ea typeface="ＭＳ Ｐゴシック" charset="0"/>
              <a:cs typeface="Arial"/>
            </a:endParaRPr>
          </a:p>
        </p:txBody>
      </p:sp>
      <p:sp>
        <p:nvSpPr>
          <p:cNvPr id="115302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DDD47142-D6AC-7245-985E-1ACB394DDEA2}" type="slidenum">
              <a:rPr lang="en-US" sz="1200">
                <a:solidFill>
                  <a:prstClr val="black"/>
                </a:solidFill>
                <a:latin typeface="Calibri" charset="0"/>
              </a:rPr>
              <a:pPr algn="r" defTabSz="914400" fontAlgn="base">
                <a:spcBef>
                  <a:spcPct val="0"/>
                </a:spcBef>
                <a:spcAft>
                  <a:spcPct val="0"/>
                </a:spcAft>
              </a:pPr>
              <a:t>69</a:t>
            </a:fld>
            <a:endParaRPr lang="en-US" sz="1200">
              <a:solidFill>
                <a:prstClr val="black"/>
              </a:solidFill>
              <a:latin typeface="Calibri"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EG" sz="1200" kern="1200" dirty="0">
                <a:solidFill>
                  <a:schemeClr val="tx1"/>
                </a:solidFill>
                <a:effectLst/>
                <a:latin typeface="+mn-lt"/>
                <a:ea typeface="+mn-ea"/>
                <a:cs typeface="+mn-cs"/>
              </a:rPr>
              <a:t>هل تعرف كيف تتعايش مع خاتمة الكتاب المقدس بعد عودة المسيح منتصراً؟ هل تعرف كيف يجب أن يؤثر ذلك عليك الآن؟</a:t>
            </a:r>
            <a:endParaRPr lang="en-US" dirty="0"/>
          </a:p>
        </p:txBody>
      </p:sp>
      <p:sp>
        <p:nvSpPr>
          <p:cNvPr id="4" name="Slide Number Placeholder 3"/>
          <p:cNvSpPr>
            <a:spLocks noGrp="1"/>
          </p:cNvSpPr>
          <p:nvPr>
            <p:ph type="sldNum" sz="quarter" idx="10"/>
          </p:nvPr>
        </p:nvSpPr>
        <p:spPr/>
        <p:txBody>
          <a:bodyPr/>
          <a:lstStyle/>
          <a:p>
            <a:fld id="{B2EF8870-0D80-EB46-A624-35084CC4C115}" type="slidenum">
              <a:rPr lang="en-US" smtClean="0"/>
              <a:pPr/>
              <a:t>5</a:t>
            </a:fld>
            <a:endParaRPr lang="en-US"/>
          </a:p>
        </p:txBody>
      </p:sp>
    </p:spTree>
    <p:extLst>
      <p:ext uri="{BB962C8B-B14F-4D97-AF65-F5344CB8AC3E}">
        <p14:creationId xmlns:p14="http://schemas.microsoft.com/office/powerpoint/2010/main" val="306574013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5073" name="Slide Image Placeholder 1"/>
          <p:cNvSpPr>
            <a:spLocks noGrp="1" noRot="1" noChangeAspect="1" noTextEdit="1"/>
          </p:cNvSpPr>
          <p:nvPr>
            <p:ph type="sldImg"/>
          </p:nvPr>
        </p:nvSpPr>
        <p:spPr>
          <a:ln/>
        </p:spPr>
      </p:sp>
      <p:sp>
        <p:nvSpPr>
          <p:cNvPr id="115507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b="0" u="none">
              <a:latin typeface="Arial"/>
              <a:ea typeface="ＭＳ Ｐゴシック" charset="0"/>
              <a:cs typeface="Arial"/>
            </a:endParaRPr>
          </a:p>
          <a:p>
            <a:pPr eaLnBrk="1" hangingPunct="1"/>
            <a:r>
              <a:rPr lang="en-US" b="0" i="1" u="none">
                <a:latin typeface="Arial"/>
                <a:ea typeface="ＭＳ Ｐゴシック" charset="0"/>
                <a:cs typeface="Arial"/>
              </a:rPr>
              <a:t>ezsan</a:t>
            </a:r>
            <a:r>
              <a:rPr lang="en-US" b="0" u="none">
                <a:latin typeface="Arial"/>
                <a:ea typeface="ＭＳ Ｐゴシック" charset="0"/>
                <a:cs typeface="Arial"/>
              </a:rPr>
              <a:t> verb indicative aorist active 3rd person plural from </a:t>
            </a:r>
            <a:r>
              <a:rPr lang="en-US" b="0" i="1" u="none">
                <a:latin typeface="Arial"/>
                <a:ea typeface="ＭＳ Ｐゴシック" charset="0"/>
                <a:cs typeface="Arial"/>
              </a:rPr>
              <a:t>zao</a:t>
            </a:r>
          </a:p>
          <a:p>
            <a:pPr eaLnBrk="1" hangingPunct="1"/>
            <a:endParaRPr lang="en-US" b="0" u="none">
              <a:latin typeface="Arial"/>
              <a:ea typeface="ＭＳ Ｐゴシック" charset="0"/>
              <a:cs typeface="Arial"/>
            </a:endParaRPr>
          </a:p>
          <a:p>
            <a:pPr eaLnBrk="1" hangingPunct="1"/>
            <a:r>
              <a:rPr lang="en-US" b="0" u="none">
                <a:latin typeface="Arial"/>
                <a:ea typeface="ＭＳ Ｐゴシック" charset="0"/>
                <a:cs typeface="Arial"/>
              </a:rPr>
              <a:t>[GING] </a:t>
            </a:r>
            <a:r>
              <a:rPr lang="en-US" b="0" i="1" u="none">
                <a:latin typeface="Arial"/>
                <a:ea typeface="ＭＳ Ｐゴシック" charset="0"/>
                <a:cs typeface="Arial"/>
              </a:rPr>
              <a:t>zao</a:t>
            </a:r>
          </a:p>
          <a:p>
            <a:pPr eaLnBrk="1" hangingPunct="1"/>
            <a:r>
              <a:rPr lang="en-US" b="0" u="none">
                <a:latin typeface="Arial"/>
                <a:ea typeface="ＭＳ Ｐゴシック" charset="0"/>
                <a:cs typeface="Arial"/>
              </a:rPr>
              <a:t>[</a:t>
            </a:r>
            <a:r>
              <a:rPr lang="en-US" b="0" i="1" u="none">
                <a:latin typeface="Arial"/>
                <a:ea typeface="ＭＳ Ｐゴシック" charset="0"/>
                <a:cs typeface="Arial"/>
              </a:rPr>
              <a:t>zao</a:t>
            </a:r>
            <a:r>
              <a:rPr lang="en-US" b="0" u="none">
                <a:latin typeface="Arial"/>
                <a:ea typeface="ＭＳ Ｐゴシック" charset="0"/>
                <a:cs typeface="Arial"/>
              </a:rPr>
              <a:t>] contracted </a:t>
            </a:r>
            <a:r>
              <a:rPr lang="en-US" b="0" i="1" u="none">
                <a:latin typeface="Arial"/>
                <a:ea typeface="ＭＳ Ｐゴシック" charset="0"/>
                <a:cs typeface="Arial"/>
              </a:rPr>
              <a:t>zoe</a:t>
            </a:r>
            <a:r>
              <a:rPr lang="en-US" b="0" u="none">
                <a:latin typeface="Arial"/>
                <a:ea typeface="ＭＳ Ｐゴシック" charset="0"/>
                <a:cs typeface="Arial"/>
              </a:rPr>
              <a:t> </a:t>
            </a:r>
            <a:r>
              <a:rPr lang="en-US" b="0" i="1" u="none">
                <a:latin typeface="Arial"/>
                <a:ea typeface="ＭＳ Ｐゴシック" charset="0"/>
                <a:cs typeface="Arial"/>
              </a:rPr>
              <a:t>live—</a:t>
            </a:r>
            <a:r>
              <a:rPr lang="en-US" b="0" i="0" u="none">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a:latin typeface="Arial"/>
                <a:ea typeface="ＭＳ Ｐゴシック" charset="0"/>
                <a:cs typeface="Arial"/>
              </a:rPr>
              <a:t>zo ego</a:t>
            </a:r>
            <a:r>
              <a:rPr lang="en-US" b="0" i="0" u="none">
                <a:latin typeface="Arial"/>
                <a:ea typeface="ＭＳ Ｐゴシック" charset="0"/>
                <a:cs typeface="Arial"/>
              </a:rPr>
              <a:t>, as surely as I live Ro 14:11. to. zh/n life 2 Cor 1:8. Fig. J 4:10f; Ac 7:38; 1 Pt 1:3; 2:4.—2. of the life of the child of God Lk 10:28; J 5:25; Ro 1:17; 2 Cor 13:4; Gal 2:20; 1 Th 5:10. [pg 84]</a:t>
            </a:r>
          </a:p>
          <a:p>
            <a:pPr eaLnBrk="1" hangingPunct="1">
              <a:spcBef>
                <a:spcPct val="0"/>
              </a:spcBef>
            </a:pPr>
            <a:endParaRPr lang="en-US" b="0" i="0" u="none">
              <a:latin typeface="Arial"/>
              <a:ea typeface="ＭＳ Ｐゴシック" charset="0"/>
              <a:cs typeface="Arial"/>
            </a:endParaRPr>
          </a:p>
        </p:txBody>
      </p:sp>
      <p:sp>
        <p:nvSpPr>
          <p:cNvPr id="115507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AA8087CB-5FBA-7B48-8062-487D89E12E26}" type="slidenum">
              <a:rPr lang="en-US" sz="1200">
                <a:solidFill>
                  <a:prstClr val="black"/>
                </a:solidFill>
                <a:latin typeface="Calibri" charset="0"/>
              </a:rPr>
              <a:pPr algn="r" defTabSz="914400" fontAlgn="base">
                <a:spcBef>
                  <a:spcPct val="0"/>
                </a:spcBef>
                <a:spcAft>
                  <a:spcPct val="0"/>
                </a:spcAft>
              </a:pPr>
              <a:t>70</a:t>
            </a:fld>
            <a:endParaRPr lang="en-US" sz="1200">
              <a:solidFill>
                <a:prstClr val="black"/>
              </a:solidFill>
              <a:latin typeface="Calibri"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21B2DF-5DC1-4A4F-91D1-0F9C10CEBFAC}" type="slidenum">
              <a:rPr lang="en-GB" sz="1200">
                <a:solidFill>
                  <a:srgbClr val="FFFFFF"/>
                </a:solidFill>
              </a:rPr>
              <a:pPr/>
              <a:t>71</a:t>
            </a:fld>
            <a:endParaRPr lang="en-GB" sz="1200">
              <a:solidFill>
                <a:srgbClr val="FFFFFF"/>
              </a:solidFill>
            </a:endParaRPr>
          </a:p>
        </p:txBody>
      </p:sp>
      <p:sp>
        <p:nvSpPr>
          <p:cNvPr id="1157122" name="Rectangle 2"/>
          <p:cNvSpPr>
            <a:spLocks noGrp="1" noRot="1" noChangeAspect="1" noChangeArrowheads="1"/>
          </p:cNvSpPr>
          <p:nvPr>
            <p:ph type="sldImg"/>
          </p:nvPr>
        </p:nvSpPr>
        <p:spPr>
          <a:solidFill>
            <a:srgbClr val="FFFFFF"/>
          </a:solidFill>
          <a:ln/>
        </p:spPr>
      </p:sp>
      <p:sp>
        <p:nvSpPr>
          <p:cNvPr id="115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9169" name="Slide Image Placeholder 1"/>
          <p:cNvSpPr>
            <a:spLocks noGrp="1" noRot="1" noChangeAspect="1" noTextEdit="1"/>
          </p:cNvSpPr>
          <p:nvPr>
            <p:ph type="sldImg"/>
          </p:nvPr>
        </p:nvSpPr>
        <p:spPr>
          <a:ln/>
        </p:spPr>
      </p:sp>
      <p:sp>
        <p:nvSpPr>
          <p:cNvPr id="115917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a:p>
            <a:pPr eaLnBrk="1" hangingPunct="1">
              <a:spcBef>
                <a:spcPct val="0"/>
              </a:spcBef>
            </a:pPr>
            <a:endParaRPr lang="en-US" b="0" i="0" u="none" dirty="0">
              <a:latin typeface="Arial"/>
              <a:ea typeface="ＭＳ Ｐゴシック" charset="0"/>
              <a:cs typeface="Arial"/>
            </a:endParaRPr>
          </a:p>
        </p:txBody>
      </p:sp>
      <p:sp>
        <p:nvSpPr>
          <p:cNvPr id="115917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65D9A204-7AE1-7143-9145-7AA40D6CAA77}" type="slidenum">
              <a:rPr lang="en-US" sz="1200">
                <a:solidFill>
                  <a:prstClr val="black"/>
                </a:solidFill>
                <a:latin typeface="Calibri" charset="0"/>
              </a:rPr>
              <a:pPr algn="r" defTabSz="914400" fontAlgn="base">
                <a:spcBef>
                  <a:spcPct val="0"/>
                </a:spcBef>
                <a:spcAft>
                  <a:spcPct val="0"/>
                </a:spcAft>
              </a:pPr>
              <a:t>72</a:t>
            </a:fld>
            <a:endParaRPr lang="en-US" sz="1200">
              <a:solidFill>
                <a:prstClr val="black"/>
              </a:solidFill>
              <a:latin typeface="Calibri"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1217" name="Slide Image Placeholder 1"/>
          <p:cNvSpPr>
            <a:spLocks noGrp="1" noRot="1" noChangeAspect="1" noTextEdit="1"/>
          </p:cNvSpPr>
          <p:nvPr>
            <p:ph type="sldImg"/>
          </p:nvPr>
        </p:nvSpPr>
        <p:spPr>
          <a:ln/>
        </p:spPr>
      </p:sp>
      <p:sp>
        <p:nvSpPr>
          <p:cNvPr id="116121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b="0" u="none">
              <a:latin typeface="Arial"/>
              <a:ea typeface="ＭＳ Ｐゴシック" charset="0"/>
              <a:cs typeface="Arial"/>
            </a:endParaRPr>
          </a:p>
          <a:p>
            <a:pPr eaLnBrk="1" hangingPunct="1"/>
            <a:r>
              <a:rPr lang="en-US" b="0" i="1" u="none">
                <a:latin typeface="Arial"/>
                <a:ea typeface="ＭＳ Ｐゴシック" charset="0"/>
                <a:cs typeface="Arial"/>
              </a:rPr>
              <a:t>ezsan</a:t>
            </a:r>
            <a:r>
              <a:rPr lang="en-US" b="0" u="none">
                <a:latin typeface="Arial"/>
                <a:ea typeface="ＭＳ Ｐゴシック" charset="0"/>
                <a:cs typeface="Arial"/>
              </a:rPr>
              <a:t> verb indicative aorist active 3rd person plural from </a:t>
            </a:r>
            <a:r>
              <a:rPr lang="en-US" b="0" i="1" u="none">
                <a:latin typeface="Arial"/>
                <a:ea typeface="ＭＳ Ｐゴシック" charset="0"/>
                <a:cs typeface="Arial"/>
              </a:rPr>
              <a:t>zao</a:t>
            </a:r>
          </a:p>
          <a:p>
            <a:pPr eaLnBrk="1" hangingPunct="1"/>
            <a:endParaRPr lang="en-US" b="0" u="none">
              <a:latin typeface="Arial"/>
              <a:ea typeface="ＭＳ Ｐゴシック" charset="0"/>
              <a:cs typeface="Arial"/>
            </a:endParaRPr>
          </a:p>
          <a:p>
            <a:pPr eaLnBrk="1" hangingPunct="1"/>
            <a:r>
              <a:rPr lang="en-US" b="0" u="none">
                <a:latin typeface="Arial"/>
                <a:ea typeface="ＭＳ Ｐゴシック" charset="0"/>
                <a:cs typeface="Arial"/>
              </a:rPr>
              <a:t>[GING] </a:t>
            </a:r>
            <a:r>
              <a:rPr lang="en-US" b="0" i="1" u="none">
                <a:latin typeface="Arial"/>
                <a:ea typeface="ＭＳ Ｐゴシック" charset="0"/>
                <a:cs typeface="Arial"/>
              </a:rPr>
              <a:t>zao</a:t>
            </a:r>
          </a:p>
          <a:p>
            <a:pPr eaLnBrk="1" hangingPunct="1"/>
            <a:r>
              <a:rPr lang="en-US" b="0" u="none">
                <a:latin typeface="Arial"/>
                <a:ea typeface="ＭＳ Ｐゴシック" charset="0"/>
                <a:cs typeface="Arial"/>
              </a:rPr>
              <a:t>[</a:t>
            </a:r>
            <a:r>
              <a:rPr lang="en-US" b="0" i="1" u="none">
                <a:latin typeface="Arial"/>
                <a:ea typeface="ＭＳ Ｐゴシック" charset="0"/>
                <a:cs typeface="Arial"/>
              </a:rPr>
              <a:t>zao</a:t>
            </a:r>
            <a:r>
              <a:rPr lang="en-US" b="0" u="none">
                <a:latin typeface="Arial"/>
                <a:ea typeface="ＭＳ Ｐゴシック" charset="0"/>
                <a:cs typeface="Arial"/>
              </a:rPr>
              <a:t>] contracted </a:t>
            </a:r>
            <a:r>
              <a:rPr lang="en-US" b="0" i="1" u="none">
                <a:latin typeface="Arial"/>
                <a:ea typeface="ＭＳ Ｐゴシック" charset="0"/>
                <a:cs typeface="Arial"/>
              </a:rPr>
              <a:t>zoe</a:t>
            </a:r>
            <a:r>
              <a:rPr lang="en-US" b="0" u="none">
                <a:latin typeface="Arial"/>
                <a:ea typeface="ＭＳ Ｐゴシック" charset="0"/>
                <a:cs typeface="Arial"/>
              </a:rPr>
              <a:t> </a:t>
            </a:r>
            <a:r>
              <a:rPr lang="en-US" b="0" i="1" u="none">
                <a:latin typeface="Arial"/>
                <a:ea typeface="ＭＳ Ｐゴシック" charset="0"/>
                <a:cs typeface="Arial"/>
              </a:rPr>
              <a:t>live—</a:t>
            </a:r>
            <a:r>
              <a:rPr lang="en-US" b="0" i="0" u="none">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a:latin typeface="Arial"/>
                <a:ea typeface="ＭＳ Ｐゴシック" charset="0"/>
                <a:cs typeface="Arial"/>
              </a:rPr>
              <a:t>zo ego</a:t>
            </a:r>
            <a:r>
              <a:rPr lang="en-US" b="0" i="0" u="none">
                <a:latin typeface="Arial"/>
                <a:ea typeface="ＭＳ Ｐゴシック" charset="0"/>
                <a:cs typeface="Arial"/>
              </a:rPr>
              <a:t>, as surely as I live Ro 14:11. to. zh/n life 2 Cor 1:8. Fig. J 4:10f; Ac 7:38; 1 Pt 1:3; 2:4.—2. of the life of the child of God Lk 10:28; J 5:25; Ro 1:17; 2 Cor 13:4; Gal 2:20; 1 Th 5:10. [pg 84]</a:t>
            </a:r>
          </a:p>
          <a:p>
            <a:pPr eaLnBrk="1" hangingPunct="1">
              <a:spcBef>
                <a:spcPct val="0"/>
              </a:spcBef>
            </a:pPr>
            <a:endParaRPr lang="en-US" b="0" i="0" u="none">
              <a:latin typeface="Arial"/>
              <a:ea typeface="ＭＳ Ｐゴシック" charset="0"/>
              <a:cs typeface="Arial"/>
            </a:endParaRPr>
          </a:p>
        </p:txBody>
      </p:sp>
      <p:sp>
        <p:nvSpPr>
          <p:cNvPr id="116121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E1201667-A834-1C4F-BAF8-5EC72AD8392F}" type="slidenum">
              <a:rPr lang="en-US" sz="1200">
                <a:solidFill>
                  <a:prstClr val="black"/>
                </a:solidFill>
                <a:latin typeface="Calibri" charset="0"/>
              </a:rPr>
              <a:pPr algn="r" defTabSz="914400" fontAlgn="base">
                <a:spcBef>
                  <a:spcPct val="0"/>
                </a:spcBef>
                <a:spcAft>
                  <a:spcPct val="0"/>
                </a:spcAft>
              </a:pPr>
              <a:t>73</a:t>
            </a:fld>
            <a:endParaRPr lang="en-US" sz="1200">
              <a:solidFill>
                <a:prstClr val="black"/>
              </a:solidFill>
              <a:latin typeface="Calibri"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40995"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5A70B7C4-D61B-4011-B8FD-7489B93CA286}"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74</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40996"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19D5844-4FA1-459D-800F-53C3AB1CF652}"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74</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4099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40998"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p:spPr>
        <p:txBody>
          <a:bodyPr wrap="none" anchor="ctr"/>
          <a:lstStyle/>
          <a:p>
            <a:endParaRPr lang="en-US">
              <a:latin typeface="Times New Roman" pitchFamily="18" charset="0"/>
            </a:endParaRPr>
          </a:p>
        </p:txBody>
      </p:sp>
    </p:spTree>
    <p:extLst>
      <p:ext uri="{BB962C8B-B14F-4D97-AF65-F5344CB8AC3E}">
        <p14:creationId xmlns:p14="http://schemas.microsoft.com/office/powerpoint/2010/main" val="104199444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689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3689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82901E97-500F-43AF-B75D-C1DB5C489C70}"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75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3690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24191096-8B8E-4849-9C4F-ECA8312F68AB}"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75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690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36902" name="Rectangle 3"/>
          <p:cNvSpPr>
            <a:spLocks noGrp="1" noChangeArrowheads="1"/>
          </p:cNvSpPr>
          <p:nvPr>
            <p:ph type="body"/>
          </p:nvPr>
        </p:nvSpPr>
        <p:spPr>
          <a:xfrm>
            <a:off x="685800" y="4343400"/>
            <a:ext cx="5486400" cy="4114800"/>
          </a:xfrm>
          <a:noFill/>
          <a:ln/>
        </p:spPr>
        <p:txBody>
          <a:bodyPr wrap="none" anchor="ctr"/>
          <a:lstStyle/>
          <a:p>
            <a:r>
              <a:rPr lang="en-US" dirty="0">
                <a:latin typeface="Times New Roman" pitchFamily="18" charset="0"/>
              </a:rPr>
              <a:t>OS-23-Isaiah-47</a:t>
            </a:r>
          </a:p>
          <a:p>
            <a:r>
              <a:rPr lang="en-US">
                <a:latin typeface="Times New Roman" pitchFamily="18" charset="0"/>
              </a:rPr>
              <a:t>NS-22-Rev20-22-slice 75</a:t>
            </a:r>
          </a:p>
        </p:txBody>
      </p:sp>
    </p:spTree>
    <p:extLst>
      <p:ext uri="{BB962C8B-B14F-4D97-AF65-F5344CB8AC3E}">
        <p14:creationId xmlns:p14="http://schemas.microsoft.com/office/powerpoint/2010/main" val="224187875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5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F53EB9-BA75-D84B-8575-B0F128243ED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73506" name="Rectangle 2"/>
          <p:cNvSpPr>
            <a:spLocks noGrp="1" noRot="1" noChangeAspect="1" noChangeArrowheads="1" noTextEdit="1"/>
          </p:cNvSpPr>
          <p:nvPr>
            <p:ph type="sldImg"/>
          </p:nvPr>
        </p:nvSpPr>
        <p:spPr>
          <a:solidFill>
            <a:srgbClr val="FFFFFF"/>
          </a:solidFill>
          <a:ln/>
        </p:spPr>
      </p:sp>
      <p:sp>
        <p:nvSpPr>
          <p:cNvPr id="1173507" name="Rectangle 3"/>
          <p:cNvSpPr>
            <a:spLocks noGrp="1" noChangeArrowheads="1"/>
          </p:cNvSpPr>
          <p:nvPr>
            <p:ph type="body" idx="1"/>
          </p:nvPr>
        </p:nvSpPr>
        <p:spPr>
          <a:xfrm>
            <a:off x="914400" y="4343400"/>
            <a:ext cx="5029200" cy="831850"/>
          </a:xfrm>
          <a:solidFill>
            <a:srgbClr val="FFFFFF"/>
          </a:solidFill>
          <a:ln>
            <a:solidFill>
              <a:srgbClr val="000000"/>
            </a:solidFill>
          </a:ln>
        </p:spPr>
        <p:txBody>
          <a:bodyPr>
            <a:normAutofit/>
          </a:bodyPr>
          <a:lstStyle/>
          <a:p>
            <a:endParaRPr lang="en-US" dirty="0">
              <a:latin typeface="Times New Roman" charset="0"/>
              <a:ea typeface="ＭＳ Ｐゴシック" charset="0"/>
              <a:cs typeface="ＭＳ Ｐゴシック" charset="0"/>
            </a:endParaRPr>
          </a:p>
          <a:p>
            <a:pPr algn="r" rtl="1"/>
            <a:r>
              <a:rPr lang="ar-JO" dirty="0">
                <a:latin typeface="Times New Roman" charset="0"/>
                <a:ea typeface="ＭＳ Ｐゴシック" charset="0"/>
                <a:cs typeface="ＭＳ Ｐゴシック" charset="0"/>
              </a:rPr>
              <a:t>في تفكيري، وجهة نظر </a:t>
            </a:r>
            <a:r>
              <a:rPr lang="ar-JO" dirty="0" err="1">
                <a:latin typeface="Times New Roman" charset="0"/>
                <a:ea typeface="ＭＳ Ｐゴシック" charset="0"/>
                <a:cs typeface="ＭＳ Ｐゴシック" charset="0"/>
              </a:rPr>
              <a:t>بريميل</a:t>
            </a:r>
            <a:r>
              <a:rPr lang="ar-JO" dirty="0">
                <a:latin typeface="Times New Roman" charset="0"/>
                <a:ea typeface="ＭＳ Ｐゴシック" charset="0"/>
                <a:cs typeface="ＭＳ Ｐゴシック" charset="0"/>
              </a:rPr>
              <a:t> هي الأكثر منطقية وتوراتية لأنها ترى </a:t>
            </a:r>
            <a:r>
              <a:rPr lang="ar-JO" dirty="0" err="1">
                <a:latin typeface="Times New Roman" charset="0"/>
                <a:ea typeface="ＭＳ Ｐゴシック" charset="0"/>
                <a:cs typeface="ＭＳ Ｐゴシック" charset="0"/>
              </a:rPr>
              <a:t>الإصحاحات</a:t>
            </a:r>
            <a:r>
              <a:rPr lang="ar-JO" dirty="0">
                <a:latin typeface="Times New Roman" charset="0"/>
                <a:ea typeface="ＭＳ Ｐゴシック" charset="0"/>
                <a:cs typeface="ＭＳ Ｐゴシック" charset="0"/>
              </a:rPr>
              <a:t> على أنها تسلسل زمني مباشر. كما أنه لا يرى أن ارتباط الشيطان ينطبق ببساطة على الأمم ولكن على جميع الأشخاص الذين يشكلون هذه الأمم.</a:t>
            </a:r>
          </a:p>
        </p:txBody>
      </p:sp>
    </p:spTree>
    <p:extLst>
      <p:ext uri="{BB962C8B-B14F-4D97-AF65-F5344CB8AC3E}">
        <p14:creationId xmlns:p14="http://schemas.microsoft.com/office/powerpoint/2010/main" val="134584140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22"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37923"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16A436B2-7EF5-4BBD-BF62-99F03C7FEADE}"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77</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37924"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BFCEE945-117C-4687-AA68-C870730B3463}"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77</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792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37926"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anchor="ctr"/>
          <a:lstStyle/>
          <a:p>
            <a:endParaRPr lang="en-US">
              <a:latin typeface="Times New Roman" pitchFamily="18" charset="0"/>
            </a:endParaRPr>
          </a:p>
        </p:txBody>
      </p:sp>
    </p:spTree>
    <p:extLst>
      <p:ext uri="{BB962C8B-B14F-4D97-AF65-F5344CB8AC3E}">
        <p14:creationId xmlns:p14="http://schemas.microsoft.com/office/powerpoint/2010/main" val="18382833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8946"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38947"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91276593-04F0-48BA-8603-307EF37B298F}"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78</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38948"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D3AC3D55-9A8B-42D1-A72A-281804921EA7}"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78</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894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3895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p:spPr>
        <p:txBody>
          <a:bodyPr wrap="none" anchor="ctr"/>
          <a:lstStyle/>
          <a:p>
            <a:endParaRPr lang="en-US">
              <a:latin typeface="Times New Roman" pitchFamily="18" charset="0"/>
            </a:endParaRPr>
          </a:p>
        </p:txBody>
      </p:sp>
    </p:spTree>
    <p:extLst>
      <p:ext uri="{BB962C8B-B14F-4D97-AF65-F5344CB8AC3E}">
        <p14:creationId xmlns:p14="http://schemas.microsoft.com/office/powerpoint/2010/main" val="130718602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53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37AAD700-5F8C-3E43-A5FD-297570C0E02C}" type="slidenum">
              <a:rPr lang="en-US" sz="1200">
                <a:solidFill>
                  <a:prstClr val="black"/>
                </a:solidFill>
                <a:latin typeface="Arial" charset="0"/>
              </a:rPr>
              <a:pPr algn="r" defTabSz="914400" eaLnBrk="0" fontAlgn="base" hangingPunct="0">
                <a:spcBef>
                  <a:spcPct val="0"/>
                </a:spcBef>
                <a:spcAft>
                  <a:spcPct val="0"/>
                </a:spcAft>
              </a:pPr>
              <a:t>79</a:t>
            </a:fld>
            <a:endParaRPr lang="en-US" sz="1200">
              <a:solidFill>
                <a:prstClr val="black"/>
              </a:solidFill>
              <a:latin typeface="Arial" charset="0"/>
            </a:endParaRPr>
          </a:p>
        </p:txBody>
      </p:sp>
      <p:sp>
        <p:nvSpPr>
          <p:cNvPr id="1165314" name="Rectangle 2"/>
          <p:cNvSpPr>
            <a:spLocks noGrp="1" noRot="1" noChangeAspect="1" noChangeArrowheads="1"/>
          </p:cNvSpPr>
          <p:nvPr>
            <p:ph type="sldImg"/>
          </p:nvPr>
        </p:nvSpPr>
        <p:spPr>
          <a:solidFill>
            <a:srgbClr val="FFFFFF"/>
          </a:solidFill>
          <a:ln/>
        </p:spPr>
      </p:sp>
      <p:sp>
        <p:nvSpPr>
          <p:cNvPr id="1165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algn="r" defTabSz="457200" rtl="1" eaLnBrk="1" latinLnBrk="0"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EG" sz="1200" kern="1200" dirty="0">
                <a:solidFill>
                  <a:schemeClr val="tx1"/>
                </a:solidFill>
                <a:effectLst/>
                <a:latin typeface="+mn-lt"/>
                <a:ea typeface="+mn-ea"/>
                <a:cs typeface="+mn-cs"/>
              </a:rPr>
              <a:t>غالبًا ما تتضمن الخاتمة عملية متطهير —</a:t>
            </a:r>
            <a:endParaRPr lang="en-US" dirty="0"/>
          </a:p>
        </p:txBody>
      </p:sp>
      <p:sp>
        <p:nvSpPr>
          <p:cNvPr id="4" name="Slide Number Placeholder 3"/>
          <p:cNvSpPr>
            <a:spLocks noGrp="1"/>
          </p:cNvSpPr>
          <p:nvPr>
            <p:ph type="sldNum" sz="quarter" idx="10"/>
          </p:nvPr>
        </p:nvSpPr>
        <p:spPr/>
        <p:txBody>
          <a:bodyPr/>
          <a:lstStyle/>
          <a:p>
            <a:fld id="{B2EF8870-0D80-EB46-A624-35084CC4C115}" type="slidenum">
              <a:rPr lang="en-US" smtClean="0"/>
              <a:pPr/>
              <a:t>6</a:t>
            </a:fld>
            <a:endParaRPr lang="en-US"/>
          </a:p>
        </p:txBody>
      </p:sp>
    </p:spTree>
    <p:extLst>
      <p:ext uri="{BB962C8B-B14F-4D97-AF65-F5344CB8AC3E}">
        <p14:creationId xmlns:p14="http://schemas.microsoft.com/office/powerpoint/2010/main" val="85941274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4945E52B-F091-554F-BD70-D7B4B1C38F57}" type="slidenum">
              <a:rPr lang="en-US" sz="1200">
                <a:solidFill>
                  <a:prstClr val="black"/>
                </a:solidFill>
                <a:latin typeface="Arial" charset="0"/>
              </a:rPr>
              <a:pPr algn="r" defTabSz="914400" eaLnBrk="0" fontAlgn="base" hangingPunct="0">
                <a:spcBef>
                  <a:spcPct val="0"/>
                </a:spcBef>
                <a:spcAft>
                  <a:spcPct val="0"/>
                </a:spcAft>
              </a:pPr>
              <a:t>80</a:t>
            </a:fld>
            <a:endParaRPr lang="en-US" sz="1200">
              <a:solidFill>
                <a:prstClr val="black"/>
              </a:solidFill>
              <a:latin typeface="Arial" charset="0"/>
            </a:endParaRPr>
          </a:p>
        </p:txBody>
      </p:sp>
      <p:sp>
        <p:nvSpPr>
          <p:cNvPr id="1167362" name="Rectangle 2"/>
          <p:cNvSpPr>
            <a:spLocks noGrp="1" noRot="1" noChangeAspect="1" noChangeArrowheads="1"/>
          </p:cNvSpPr>
          <p:nvPr>
            <p:ph type="sldImg"/>
          </p:nvPr>
        </p:nvSpPr>
        <p:spPr>
          <a:solidFill>
            <a:srgbClr val="FFFFFF"/>
          </a:solidFill>
          <a:ln/>
        </p:spPr>
      </p:sp>
      <p:sp>
        <p:nvSpPr>
          <p:cNvPr id="11673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8450" name="Rectangle 3"/>
          <p:cNvSpPr>
            <a:spLocks noGrp="1" noChangeArrowheads="1"/>
          </p:cNvSpPr>
          <p:nvPr>
            <p:ph type="dt" sz="quarter" idx="1"/>
          </p:nvPr>
        </p:nvSpPr>
        <p:spPr/>
        <p:txBody>
          <a:bodyPr/>
          <a:lstStyle/>
          <a:p>
            <a:pPr>
              <a:defRPr/>
            </a:pPr>
            <a:r>
              <a:rPr lang="en-GB">
                <a:solidFill>
                  <a:prstClr val="white"/>
                </a:solidFill>
                <a:latin typeface="Calibri"/>
              </a:rPr>
              <a:t>10/06/10</a:t>
            </a:r>
          </a:p>
        </p:txBody>
      </p:sp>
      <p:sp>
        <p:nvSpPr>
          <p:cNvPr id="123187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B836B1-115D-2D4C-AC99-8E2A0EB862FF}" type="slidenum">
              <a:rPr lang="en-GB" sz="1200">
                <a:solidFill>
                  <a:srgbClr val="FFFFFF"/>
                </a:solidFill>
              </a:rPr>
              <a:pPr/>
              <a:t>81</a:t>
            </a:fld>
            <a:endParaRPr lang="en-GB" sz="1200">
              <a:solidFill>
                <a:srgbClr val="FFFFFF"/>
              </a:solidFill>
            </a:endParaRPr>
          </a:p>
        </p:txBody>
      </p:sp>
      <p:sp>
        <p:nvSpPr>
          <p:cNvPr id="123187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fontAlgn="base">
              <a:spcBef>
                <a:spcPct val="0"/>
              </a:spcBef>
              <a:spcAft>
                <a:spcPct val="0"/>
              </a:spcAft>
              <a:buClr>
                <a:srgbClr val="000000"/>
              </a:buClr>
              <a:buSzPct val="100000"/>
              <a:buFont typeface="Calibri" charset="0"/>
              <a:buNone/>
            </a:pPr>
            <a:fld id="{E880E9E7-1125-2648-BD4B-4CDAED1FCBA4}" type="slidenum">
              <a:rPr lang="en-GB" sz="1200">
                <a:solidFill>
                  <a:srgbClr val="000000"/>
                </a:solidFill>
                <a:latin typeface="Calibri" charset="0"/>
              </a:rPr>
              <a:pPr algn="r" fontAlgn="base">
                <a:spcBef>
                  <a:spcPct val="0"/>
                </a:spcBef>
                <a:spcAft>
                  <a:spcPct val="0"/>
                </a:spcAft>
                <a:buClr>
                  <a:srgbClr val="000000"/>
                </a:buClr>
                <a:buSzPct val="100000"/>
                <a:buFont typeface="Calibri" charset="0"/>
                <a:buNone/>
              </a:pPr>
              <a:t>81</a:t>
            </a:fld>
            <a:endParaRPr lang="en-GB" sz="1200">
              <a:solidFill>
                <a:srgbClr val="000000"/>
              </a:solidFill>
              <a:latin typeface="Calibri" charset="0"/>
            </a:endParaRPr>
          </a:p>
        </p:txBody>
      </p:sp>
      <p:sp>
        <p:nvSpPr>
          <p:cNvPr id="123187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pPr>
            <a:endParaRPr lang="en-US">
              <a:solidFill>
                <a:srgbClr val="FFFFFF"/>
              </a:solidFill>
              <a:latin typeface="Arial" charset="0"/>
            </a:endParaRPr>
          </a:p>
        </p:txBody>
      </p:sp>
      <p:sp>
        <p:nvSpPr>
          <p:cNvPr id="123187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FFCA20C-4FE3-3B4A-87AD-24DE9D7C8E0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3251" name="Rectangle 2"/>
          <p:cNvSpPr>
            <a:spLocks noGrp="1" noRot="1" noChangeAspect="1" noChangeArrowheads="1"/>
          </p:cNvSpPr>
          <p:nvPr>
            <p:ph type="sldImg"/>
          </p:nvPr>
        </p:nvSpPr>
        <p:spPr>
          <a:xfrm>
            <a:off x="1143000" y="685800"/>
            <a:ext cx="4572000" cy="3429000"/>
          </a:xfrm>
          <a:solidFill>
            <a:srgbClr val="FFFFFF"/>
          </a:solidFill>
          <a:ln/>
        </p:spPr>
      </p:sp>
      <p:sp>
        <p:nvSpPr>
          <p:cNvPr id="53252" name="Rectangle 3"/>
          <p:cNvSpPr>
            <a:spLocks noGrp="1" noChangeArrowheads="1"/>
          </p:cNvSpPr>
          <p:nvPr>
            <p:ph type="body" idx="1"/>
          </p:nvPr>
        </p:nvSpPr>
        <p:spPr>
          <a:xfrm>
            <a:off x="914920" y="4342892"/>
            <a:ext cx="5028161" cy="276991"/>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dirty="0">
              <a:latin typeface="Arial"/>
              <a:ea typeface="ＭＳ Ｐゴシック" charset="0"/>
              <a:cs typeface="Arial"/>
            </a:endParaRPr>
          </a:p>
          <a:p>
            <a:pPr algn="r" rtl="1"/>
            <a:r>
              <a:rPr lang="ar-EG" dirty="0">
                <a:latin typeface="Arial"/>
                <a:ea typeface="ＭＳ Ｐゴシック" charset="0"/>
                <a:cs typeface="Arial"/>
              </a:rPr>
              <a:t>الشرائح الـ 22 التالية هي نفسها الشرائح 193-215 من عرض رؤيا 1-12</a:t>
            </a:r>
            <a:endParaRPr lang="en-US" dirty="0">
              <a:latin typeface="Arial"/>
              <a:ea typeface="ＭＳ Ｐゴシック" charset="0"/>
              <a:cs typeface="Aria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FB21F42-2519-BD46-972A-C90C4E73E8D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5299" name="Rectangle 1026"/>
          <p:cNvSpPr>
            <a:spLocks noGrp="1" noRot="1" noChangeAspect="1" noChangeArrowheads="1" noTextEdit="1"/>
          </p:cNvSpPr>
          <p:nvPr>
            <p:ph type="sldImg"/>
          </p:nvPr>
        </p:nvSpPr>
        <p:spPr>
          <a:ln/>
        </p:spPr>
      </p:sp>
      <p:sp>
        <p:nvSpPr>
          <p:cNvPr id="55300" name="Rectangle 1027"/>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7B0D31-577B-FB4C-863E-0A8E9078BC1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xfrm>
            <a:off x="914400" y="4343400"/>
            <a:ext cx="5029200" cy="83317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EG" altLang="ja-JP" dirty="0">
                <a:latin typeface="Arial"/>
                <a:ea typeface="ＭＳ Ｐゴシック" charset="0"/>
                <a:cs typeface="Arial"/>
              </a:rPr>
              <a:t>"في كثير من الأحيان ، ولكن ليس دائمًا ، تعني  </a:t>
            </a:r>
            <a:r>
              <a:rPr lang="en-US" altLang="ja-JP" dirty="0" err="1">
                <a:latin typeface="Arial"/>
                <a:ea typeface="ＭＳ Ｐゴシック" charset="0"/>
                <a:cs typeface="Arial"/>
              </a:rPr>
              <a:t>ek</a:t>
            </a:r>
            <a:r>
              <a:rPr lang="en-US" altLang="ja-JP" dirty="0">
                <a:latin typeface="Arial"/>
                <a:ea typeface="ＭＳ Ｐゴシック" charset="0"/>
                <a:cs typeface="Arial"/>
              </a:rPr>
              <a:t> </a:t>
            </a:r>
            <a:r>
              <a:rPr lang="ar-EG" altLang="ja-JP" dirty="0">
                <a:latin typeface="Arial"/>
                <a:ea typeface="ＭＳ Ｐゴシック" charset="0"/>
                <a:cs typeface="Arial"/>
              </a:rPr>
              <a:t> من الداخل ، بينما تعني كلمة </a:t>
            </a:r>
            <a:r>
              <a:rPr lang="en-US" altLang="ja-JP" dirty="0">
                <a:latin typeface="Arial"/>
                <a:ea typeface="ＭＳ Ｐゴシック" charset="0"/>
                <a:cs typeface="Arial"/>
              </a:rPr>
              <a:t>apo </a:t>
            </a:r>
            <a:r>
              <a:rPr lang="ar-EG" altLang="ja-JP" dirty="0">
                <a:latin typeface="Arial"/>
                <a:ea typeface="ＭＳ Ｐゴシック" charset="0"/>
                <a:cs typeface="Arial"/>
              </a:rPr>
              <a:t> من بطريقة أكثر عمومية (على سبيل المثال ، من الخارج ، من المنطقة المجاورة)" </a:t>
            </a:r>
          </a:p>
          <a:p>
            <a:pPr algn="r" rtl="1"/>
            <a:r>
              <a:rPr lang="ar-EG" altLang="ja-JP" dirty="0">
                <a:latin typeface="Arial"/>
                <a:ea typeface="ＭＳ Ｐゴシック" charset="0"/>
                <a:cs typeface="Arial"/>
              </a:rPr>
              <a:t>(</a:t>
            </a:r>
            <a:r>
              <a:rPr lang="en-US" altLang="ja-JP" dirty="0">
                <a:latin typeface="Arial"/>
                <a:ea typeface="ＭＳ Ｐゴシック" charset="0"/>
                <a:cs typeface="Arial"/>
              </a:rPr>
              <a:t>Eugene Van Ness </a:t>
            </a:r>
            <a:r>
              <a:rPr lang="en-US" altLang="ja-JP" dirty="0" err="1">
                <a:latin typeface="Arial"/>
                <a:ea typeface="ＭＳ Ｐゴシック" charset="0"/>
                <a:cs typeface="Arial"/>
              </a:rPr>
              <a:t>Goetchius</a:t>
            </a:r>
            <a:r>
              <a:rPr lang="en-US" altLang="ja-JP" dirty="0">
                <a:latin typeface="Arial"/>
                <a:ea typeface="ＭＳ Ｐゴシック" charset="0"/>
                <a:cs typeface="Arial"/>
              </a:rPr>
              <a:t>، The Language of the New Testament [New York : </a:t>
            </a:r>
            <a:r>
              <a:rPr lang="ar-EG" altLang="ja-JP" dirty="0">
                <a:latin typeface="Arial"/>
                <a:ea typeface="ＭＳ Ｐゴシック" charset="0"/>
                <a:cs typeface="Arial"/>
              </a:rPr>
              <a:t>أبناء تشارلز شريبنر ، 1965] ، 151).</a:t>
            </a:r>
            <a:endParaRPr lang="en-US" dirty="0">
              <a:latin typeface="Arial"/>
              <a:ea typeface="ＭＳ Ｐゴシック" charset="0"/>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E4AD7B-1A70-F348-9821-F72DA804B4C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Pre-Tribulation Rapture is a Premillennial view that sees Jesus coming in two phases: first, before the Tribulation to remove his saints, and second, after this period to reign in the millennium on earth.</a:t>
            </a: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Common-329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pitchFamily="18" charset="0"/>
              </a:rPr>
              <a:t>OS-38-Zechariah-166</a:t>
            </a:r>
          </a:p>
          <a:p>
            <a:r>
              <a:rPr lang="en-US" dirty="0">
                <a:latin typeface="Times New Roman" charset="0"/>
                <a:ea typeface="ＭＳ Ｐゴシック" charset="0"/>
                <a:cs typeface="ＭＳ Ｐゴシック" charset="0"/>
              </a:rPr>
              <a:t>NS-27-Rev3-slide 127</a:t>
            </a:r>
          </a:p>
          <a:p>
            <a:r>
              <a:rPr lang="en-US" dirty="0">
                <a:latin typeface="Times New Roman" charset="0"/>
                <a:ea typeface="ＭＳ Ｐゴシック" charset="0"/>
                <a:cs typeface="ＭＳ Ｐゴシック" charset="0"/>
              </a:rPr>
              <a:t>NS-27-Rev20-22-slide 85</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6935B16-E1B2-0440-8B19-BDDE55417039}" type="slidenum">
              <a:rPr kumimoji="0" lang="en-GB" sz="1200" b="0" i="0" u="none" strike="noStrike" kern="1200" cap="none" spc="0" normalizeH="0" baseline="0" noProof="0">
                <a:ln>
                  <a:noFill/>
                </a:ln>
                <a:solidFill>
                  <a:prstClr val="black"/>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prstClr val="black"/>
              </a:solidFill>
              <a:effectLst/>
              <a:uLnTx/>
              <a:uFillTx/>
              <a:latin typeface="Comic Sans MS" charset="0"/>
              <a:ea typeface="ＭＳ Ｐゴシック" charset="0"/>
            </a:endParaRPr>
          </a:p>
        </p:txBody>
      </p:sp>
      <p:sp>
        <p:nvSpPr>
          <p:cNvPr id="1413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4131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A51627-13AE-3242-9BD0-51F93EEC3BD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E7E7804-7A63-7D42-8FC5-436EC93C498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xfrm>
            <a:off x="914400" y="4343400"/>
            <a:ext cx="5029200" cy="83317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EG" altLang="ja-JP" dirty="0">
                <a:latin typeface="Arial"/>
                <a:ea typeface="ＭＳ Ｐゴシック" charset="0"/>
                <a:cs typeface="Arial"/>
              </a:rPr>
              <a:t>"في كثير من الأحيان ، ولكن ليس دائمًا ، تعني </a:t>
            </a:r>
            <a:r>
              <a:rPr lang="en-US" altLang="ja-JP" dirty="0" err="1">
                <a:latin typeface="Arial"/>
                <a:ea typeface="ＭＳ Ｐゴシック" charset="0"/>
                <a:cs typeface="Arial"/>
              </a:rPr>
              <a:t>ek</a:t>
            </a:r>
            <a:r>
              <a:rPr lang="en-US" altLang="ja-JP" dirty="0">
                <a:latin typeface="Arial"/>
                <a:ea typeface="ＭＳ Ｐゴシック" charset="0"/>
                <a:cs typeface="Arial"/>
              </a:rPr>
              <a:t> </a:t>
            </a:r>
            <a:r>
              <a:rPr lang="ar-EG" altLang="ja-JP" dirty="0">
                <a:latin typeface="Arial"/>
                <a:ea typeface="ＭＳ Ｐゴシック" charset="0"/>
                <a:cs typeface="Arial"/>
              </a:rPr>
              <a:t> من الداخل ، بينما تعني </a:t>
            </a:r>
            <a:r>
              <a:rPr lang="en-US" altLang="ja-JP" dirty="0" err="1">
                <a:latin typeface="Arial"/>
                <a:ea typeface="ＭＳ Ｐゴシック" charset="0"/>
                <a:cs typeface="Arial"/>
              </a:rPr>
              <a:t>ek</a:t>
            </a:r>
            <a:r>
              <a:rPr lang="en-US" altLang="ja-JP" dirty="0">
                <a:latin typeface="Arial"/>
                <a:ea typeface="ＭＳ Ｐゴシック" charset="0"/>
                <a:cs typeface="Arial"/>
              </a:rPr>
              <a:t> </a:t>
            </a:r>
            <a:r>
              <a:rPr lang="ar-EG" altLang="ja-JP" dirty="0">
                <a:latin typeface="Arial"/>
                <a:ea typeface="ＭＳ Ｐゴシック" charset="0"/>
                <a:cs typeface="Arial"/>
              </a:rPr>
              <a:t> من بطريقة أكثر عمومية (على سبيل المثال ، من الخارج ، من المنطقة المجاورة)" </a:t>
            </a:r>
          </a:p>
          <a:p>
            <a:pPr algn="r" rtl="1"/>
            <a:r>
              <a:rPr lang="ar-EG" altLang="ja-JP" dirty="0">
                <a:latin typeface="Arial"/>
                <a:ea typeface="ＭＳ Ｐゴシック" charset="0"/>
                <a:cs typeface="Arial"/>
              </a:rPr>
              <a:t>(</a:t>
            </a:r>
            <a:r>
              <a:rPr lang="en-US" altLang="ja-JP" dirty="0">
                <a:latin typeface="Arial"/>
                <a:ea typeface="ＭＳ Ｐゴシック" charset="0"/>
                <a:cs typeface="Arial"/>
              </a:rPr>
              <a:t>Eugene Van Ness </a:t>
            </a:r>
            <a:r>
              <a:rPr lang="en-US" altLang="ja-JP" dirty="0" err="1">
                <a:latin typeface="Arial"/>
                <a:ea typeface="ＭＳ Ｐゴシック" charset="0"/>
                <a:cs typeface="Arial"/>
              </a:rPr>
              <a:t>Goetchius</a:t>
            </a:r>
            <a:r>
              <a:rPr lang="en-US" altLang="ja-JP" dirty="0">
                <a:latin typeface="Arial"/>
                <a:ea typeface="ＭＳ Ｐゴシック" charset="0"/>
                <a:cs typeface="Arial"/>
              </a:rPr>
              <a:t>، The Language of the New Testament [New York : </a:t>
            </a:r>
            <a:r>
              <a:rPr lang="ar-EG" altLang="ja-JP" dirty="0">
                <a:latin typeface="Arial"/>
                <a:ea typeface="ＭＳ Ｐゴシック" charset="0"/>
                <a:cs typeface="Arial"/>
              </a:rPr>
              <a:t>أبناء تشارلز شريبنر ، 1965] ، 151).</a:t>
            </a:r>
            <a:endParaRPr lang="en-US" dirty="0">
              <a:latin typeface="Arial"/>
              <a:ea typeface="ＭＳ Ｐゴシック" charset="0"/>
              <a:cs typeface="Aria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6522795-329B-D24B-AE90-624A617767D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xfrm>
            <a:off x="914400" y="4343400"/>
            <a:ext cx="5029200" cy="83317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tLang="ja-JP" dirty="0">
              <a:latin typeface="Arial"/>
              <a:ea typeface="ＭＳ Ｐゴシック" charset="0"/>
              <a:cs typeface="Arial"/>
            </a:endParaRPr>
          </a:p>
          <a:p>
            <a:pPr algn="r" rtl="1"/>
            <a:r>
              <a:rPr lang="ar-EG" altLang="ja-JP" dirty="0">
                <a:latin typeface="Arial"/>
                <a:ea typeface="ＭＳ Ｐゴシック" charset="0"/>
                <a:cs typeface="Arial"/>
              </a:rPr>
              <a:t>"في كثير من الأحيان ، ولكن ليس دائمًا ، تعني </a:t>
            </a:r>
            <a:r>
              <a:rPr lang="en-US" altLang="ja-JP" dirty="0" err="1">
                <a:latin typeface="Arial"/>
                <a:ea typeface="ＭＳ Ｐゴシック" charset="0"/>
                <a:cs typeface="Arial"/>
              </a:rPr>
              <a:t>ek</a:t>
            </a:r>
            <a:r>
              <a:rPr lang="en-US" altLang="ja-JP" dirty="0">
                <a:latin typeface="Arial"/>
                <a:ea typeface="ＭＳ Ｐゴシック" charset="0"/>
                <a:cs typeface="Arial"/>
              </a:rPr>
              <a:t> </a:t>
            </a:r>
            <a:r>
              <a:rPr lang="ar-EG" altLang="ja-JP" dirty="0">
                <a:latin typeface="Arial"/>
                <a:ea typeface="ＭＳ Ｐゴシック" charset="0"/>
                <a:cs typeface="Arial"/>
              </a:rPr>
              <a:t> من الداخل ، بينما تعني </a:t>
            </a:r>
            <a:r>
              <a:rPr lang="en-US" altLang="ja-JP" dirty="0" err="1">
                <a:latin typeface="Arial"/>
                <a:ea typeface="ＭＳ Ｐゴシック" charset="0"/>
                <a:cs typeface="Arial"/>
              </a:rPr>
              <a:t>ek</a:t>
            </a:r>
            <a:r>
              <a:rPr lang="en-US" altLang="ja-JP" dirty="0">
                <a:latin typeface="Arial"/>
                <a:ea typeface="ＭＳ Ｐゴシック" charset="0"/>
                <a:cs typeface="Arial"/>
              </a:rPr>
              <a:t> </a:t>
            </a:r>
            <a:r>
              <a:rPr lang="ar-EG" altLang="ja-JP" dirty="0">
                <a:latin typeface="Arial"/>
                <a:ea typeface="ＭＳ Ｐゴシック" charset="0"/>
                <a:cs typeface="Arial"/>
              </a:rPr>
              <a:t> من بطريقة أكثر عمومية (على سبيل المثال ، من الخارج ، من المنطقة المجاورة)" </a:t>
            </a:r>
          </a:p>
          <a:p>
            <a:pPr algn="r" rtl="1"/>
            <a:r>
              <a:rPr lang="ar-EG" altLang="ja-JP" dirty="0">
                <a:latin typeface="Arial"/>
                <a:ea typeface="ＭＳ Ｐゴシック" charset="0"/>
                <a:cs typeface="Arial"/>
              </a:rPr>
              <a:t>(</a:t>
            </a:r>
            <a:r>
              <a:rPr lang="en-US" altLang="ja-JP" dirty="0">
                <a:latin typeface="Arial"/>
                <a:ea typeface="ＭＳ Ｐゴシック" charset="0"/>
                <a:cs typeface="Arial"/>
              </a:rPr>
              <a:t>Eugene Van Ness </a:t>
            </a:r>
            <a:r>
              <a:rPr lang="en-US" altLang="ja-JP" dirty="0" err="1">
                <a:latin typeface="Arial"/>
                <a:ea typeface="ＭＳ Ｐゴシック" charset="0"/>
                <a:cs typeface="Arial"/>
              </a:rPr>
              <a:t>Goetchius</a:t>
            </a:r>
            <a:r>
              <a:rPr lang="en-US" altLang="ja-JP" dirty="0">
                <a:latin typeface="Arial"/>
                <a:ea typeface="ＭＳ Ｐゴシック" charset="0"/>
                <a:cs typeface="Arial"/>
              </a:rPr>
              <a:t>، The Language of the New Testament [New York : </a:t>
            </a:r>
            <a:r>
              <a:rPr lang="ar-EG" altLang="ja-JP" dirty="0">
                <a:latin typeface="Arial"/>
                <a:ea typeface="ＭＳ Ｐゴシック" charset="0"/>
                <a:cs typeface="Arial"/>
              </a:rPr>
              <a:t>أبناء تشارلز شريبنر ، 1965] ، 151).</a:t>
            </a:r>
            <a:endParaRPr lang="en-US" dirty="0">
              <a:latin typeface="Arial"/>
              <a:ea typeface="ＭＳ Ｐゴシック" charset="0"/>
              <a:cs typeface="Aria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7</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algn="r" rtl="1"/>
            <a:r>
              <a:rPr lang="ar-EG" dirty="0">
                <a:latin typeface="Arial" panose="020B0604020202020204" pitchFamily="34" charset="0"/>
                <a:ea typeface="ＭＳ Ｐゴシック" charset="0"/>
                <a:cs typeface="+mn-cs"/>
              </a:rPr>
              <a:t>تم تلخيص الأقسام الثلاثة الرئيسية لرؤيا في ١: ١٩</a:t>
            </a:r>
          </a:p>
          <a:p>
            <a:pPr algn="r" rtl="1"/>
            <a:r>
              <a:rPr lang="ar-EG" dirty="0">
                <a:latin typeface="Arial" panose="020B0604020202020204" pitchFamily="34" charset="0"/>
                <a:ea typeface="ＭＳ Ｐゴシック" charset="0"/>
                <a:cs typeface="+mn-cs"/>
              </a:rPr>
              <a:t>يتم عرض الدورات الثلاث الرئيسية للحكم باللون الأزرق</a:t>
            </a:r>
          </a:p>
          <a:p>
            <a:pPr algn="r" rtl="1"/>
            <a:r>
              <a:rPr lang="ar-EG" dirty="0">
                <a:latin typeface="Arial" panose="020B0604020202020204" pitchFamily="34" charset="0"/>
                <a:ea typeface="ＭＳ Ｐゴシック" charset="0"/>
                <a:cs typeface="+mn-cs"/>
              </a:rPr>
              <a:t>تظهر الأقسام الأربعة بين قوسين داخل اللفائف. إنهم لا يطورون التسلسل الزمني لكنهم يضيفون معلومات مهمة لا ترتبط بحكم معين.</a:t>
            </a:r>
            <a:endParaRPr lang="en-US" dirty="0">
              <a:latin typeface="Arial" panose="020B0604020202020204" pitchFamily="34" charset="0"/>
              <a:ea typeface="ＭＳ Ｐゴシック" charset="0"/>
              <a:cs typeface="+mn-cs"/>
            </a:endParaRPr>
          </a:p>
          <a:p>
            <a:pPr algn="r" rtl="1"/>
            <a:endParaRPr lang="en-US" dirty="0">
              <a:latin typeface="Arial" panose="020B0604020202020204" pitchFamily="34" charset="0"/>
              <a:ea typeface="ＭＳ Ｐゴシック" charset="0"/>
              <a:cs typeface="+mn-cs"/>
            </a:endParaRPr>
          </a:p>
          <a:p>
            <a:pPr algn="r" rtl="1"/>
            <a:r>
              <a:rPr lang="en-US" dirty="0">
                <a:latin typeface="Arial" panose="020B0604020202020204" pitchFamily="34" charset="0"/>
                <a:ea typeface="ＭＳ Ｐゴシック" charset="0"/>
                <a:cs typeface="+mn-cs"/>
              </a:rPr>
              <a:t>_______</a:t>
            </a:r>
          </a:p>
          <a:p>
            <a:pPr algn="r" rtl="1"/>
            <a:r>
              <a:rPr lang="en-US" dirty="0">
                <a:latin typeface="Arial" panose="020B0604020202020204" pitchFamily="34" charset="0"/>
                <a:ea typeface="ＭＳ Ｐゴシック" charset="0"/>
                <a:cs typeface="+mn-cs"/>
              </a:rPr>
              <a:t>NS-27-Rev20-22-slides 7, 10</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431606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CD1384-30E3-AA43-AB9F-4C587EB21D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6935B16-E1B2-0440-8B19-BDDE55417039}" type="slidenum">
              <a:rPr kumimoji="0" lang="en-GB" sz="1200" b="0" i="0" u="none" strike="noStrike" kern="1200" cap="none" spc="0" normalizeH="0" baseline="0" noProof="0">
                <a:ln>
                  <a:noFill/>
                </a:ln>
                <a:solidFill>
                  <a:prstClr val="black"/>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prstClr val="black"/>
              </a:solidFill>
              <a:effectLst/>
              <a:uLnTx/>
              <a:uFillTx/>
              <a:latin typeface="Comic Sans MS" charset="0"/>
              <a:ea typeface="ＭＳ Ｐゴシック" charset="0"/>
            </a:endParaRPr>
          </a:p>
        </p:txBody>
      </p:sp>
      <p:sp>
        <p:nvSpPr>
          <p:cNvPr id="1413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131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FA78EA-A91C-7745-A39B-3D0268FB3DCD}" type="slidenum">
              <a:rPr kumimoji="0" lang="en-GB" sz="1200" b="0" i="0" u="none" strike="noStrike" kern="1200" cap="none" spc="0" normalizeH="0" baseline="0" noProof="0">
                <a:ln>
                  <a:noFill/>
                </a:ln>
                <a:solidFill>
                  <a:prstClr val="black"/>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prstClr val="black"/>
              </a:solidFill>
              <a:effectLst/>
              <a:uLnTx/>
              <a:uFillTx/>
              <a:latin typeface="Comic Sans MS" charset="0"/>
              <a:ea typeface="ＭＳ Ｐゴシック" charset="0"/>
            </a:endParaRPr>
          </a:p>
        </p:txBody>
      </p:sp>
      <p:sp>
        <p:nvSpPr>
          <p:cNvPr id="1433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4336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07D826-F788-BC4D-BD93-112C753CA32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36746D5-5443-1F4A-B900-B1AB7E391CD5}" type="slidenum">
              <a:rPr kumimoji="0" lang="en-GB" sz="1200" b="0" i="0" u="none" strike="noStrike" kern="1200" cap="none" spc="0" normalizeH="0" baseline="0" noProof="0" smtClean="0">
                <a:ln>
                  <a:noFill/>
                </a:ln>
                <a:solidFill>
                  <a:prstClr val="black"/>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94</a:t>
            </a:fld>
            <a:endParaRPr kumimoji="0" lang="en-GB" sz="1200" b="0" i="0" u="none" strike="noStrike" kern="1200" cap="none" spc="0" normalizeH="0" baseline="0" noProof="0">
              <a:ln>
                <a:noFill/>
              </a:ln>
              <a:solidFill>
                <a:prstClr val="black"/>
              </a:solidFill>
              <a:effectLst/>
              <a:uLnTx/>
              <a:uFillTx/>
              <a:latin typeface="Comic Sans MS" charset="0"/>
              <a:ea typeface="ＭＳ Ｐゴシック" charset="0"/>
            </a:endParaRPr>
          </a:p>
        </p:txBody>
      </p:sp>
      <p:sp>
        <p:nvSpPr>
          <p:cNvPr id="145410"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5411" name="Rectangle 3"/>
          <p:cNvSpPr>
            <a:spLocks noGrp="1" noChangeArrowheads="1"/>
          </p:cNvSpPr>
          <p:nvPr>
            <p:ph type="body" idx="1"/>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FC9E41-EC12-3C42-9432-0A9B49540B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47458"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47459" name="Rectangle 1027"/>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807A706-DEB1-E64E-A346-66426586AE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49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49507" name="Rectangle 1027"/>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B77ABB-BE61-0949-BA97-1D9B0D18515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1554"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1555" name="Rectangle 1027"/>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F9811E-D288-4943-BF18-7C901C11BD0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360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3603" name="Rectangle 1027"/>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907DCC-0C4C-7348-B17F-4059EFEC84B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1203" name="Rectangle 2"/>
          <p:cNvSpPr>
            <a:spLocks noGrp="1" noRot="1" noChangeAspect="1" noChangeArrowheads="1"/>
          </p:cNvSpPr>
          <p:nvPr>
            <p:ph type="sldImg"/>
          </p:nvPr>
        </p:nvSpPr>
        <p:spPr>
          <a:xfrm>
            <a:off x="1143000" y="685800"/>
            <a:ext cx="4572000" cy="3429000"/>
          </a:xfrm>
          <a:solidFill>
            <a:srgbClr val="FFFFFF"/>
          </a:solidFill>
          <a:ln/>
        </p:spPr>
      </p:sp>
      <p:sp>
        <p:nvSpPr>
          <p:cNvPr id="51204" name="Rectangle 3"/>
          <p:cNvSpPr>
            <a:spLocks noGrp="1" noChangeArrowheads="1"/>
          </p:cNvSpPr>
          <p:nvPr>
            <p:ph type="body" idx="1"/>
          </p:nvPr>
        </p:nvSpPr>
        <p:spPr>
          <a:xfrm>
            <a:off x="914920" y="4342892"/>
            <a:ext cx="5028161" cy="276991"/>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10</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algn="r" rtl="1"/>
            <a:r>
              <a:rPr lang="ar-EG" dirty="0">
                <a:latin typeface="Arial" panose="020B0604020202020204" pitchFamily="34" charset="0"/>
                <a:ea typeface="ＭＳ Ｐゴシック" charset="0"/>
                <a:cs typeface="+mn-cs"/>
              </a:rPr>
              <a:t>تم تلخيص الأقسام الثلاثة الرئيسية لرؤيا في ١: ١٩</a:t>
            </a:r>
          </a:p>
          <a:p>
            <a:pPr algn="r" rtl="1"/>
            <a:r>
              <a:rPr lang="ar-EG" dirty="0">
                <a:latin typeface="Arial" panose="020B0604020202020204" pitchFamily="34" charset="0"/>
                <a:ea typeface="ＭＳ Ｐゴシック" charset="0"/>
                <a:cs typeface="+mn-cs"/>
              </a:rPr>
              <a:t>يتم عرض الدورات الثلاث الرئيسية للحكم باللون الأزرق</a:t>
            </a:r>
          </a:p>
          <a:p>
            <a:pPr algn="r" rtl="1"/>
            <a:r>
              <a:rPr lang="ar-EG" dirty="0">
                <a:latin typeface="Arial" panose="020B0604020202020204" pitchFamily="34" charset="0"/>
                <a:ea typeface="ＭＳ Ｐゴシック" charset="0"/>
                <a:cs typeface="+mn-cs"/>
              </a:rPr>
              <a:t>تظهر الأقسام الأربعة بين قوسين داخل اللفائف. إنهم لا يطورون التسلسل الزمني لكنهم يضيفون معلومات مهمة لا ترتبط بحكم معين.</a:t>
            </a:r>
            <a:endParaRPr lang="en-US" dirty="0">
              <a:latin typeface="Arial" panose="020B0604020202020204" pitchFamily="34" charset="0"/>
              <a:ea typeface="ＭＳ Ｐゴシック" charset="0"/>
              <a:cs typeface="+mn-cs"/>
            </a:endParaRPr>
          </a:p>
          <a:p>
            <a:pPr algn="r" rtl="1"/>
            <a:endParaRPr lang="en-US" dirty="0">
              <a:latin typeface="Arial" panose="020B0604020202020204" pitchFamily="34" charset="0"/>
              <a:ea typeface="ＭＳ Ｐゴシック" charset="0"/>
              <a:cs typeface="+mn-cs"/>
            </a:endParaRPr>
          </a:p>
          <a:p>
            <a:pPr algn="r" rtl="1"/>
            <a:r>
              <a:rPr lang="en-US" dirty="0">
                <a:latin typeface="Arial" panose="020B0604020202020204" pitchFamily="34" charset="0"/>
                <a:ea typeface="ＭＳ Ｐゴシック" charset="0"/>
                <a:cs typeface="+mn-cs"/>
              </a:rPr>
              <a:t>_______</a:t>
            </a:r>
          </a:p>
          <a:p>
            <a:pPr algn="r" rtl="1"/>
            <a:r>
              <a:rPr lang="en-US" dirty="0">
                <a:latin typeface="Arial" panose="020B0604020202020204" pitchFamily="34" charset="0"/>
                <a:ea typeface="ＭＳ Ｐゴシック" charset="0"/>
                <a:cs typeface="+mn-cs"/>
              </a:rPr>
              <a:t>NS-27-Rev20-22-slides 7, 10</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973986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FE025EF-1F1C-AF4E-8A65-D714F121E78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56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5651"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6E381BC-C9AA-C54B-AA05-E84D49A8492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9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974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E6900AE-51CC-F244-958B-A709083AC730}" type="slidenum">
              <a:rPr kumimoji="0" lang="en-GB" sz="1200" b="0" i="0" u="none" strike="noStrike" kern="1200" cap="none" spc="0" normalizeH="0" baseline="0" noProof="0">
                <a:ln>
                  <a:noFill/>
                </a:ln>
                <a:solidFill>
                  <a:prstClr val="black"/>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prstClr val="black"/>
              </a:solidFill>
              <a:effectLst/>
              <a:uLnTx/>
              <a:uFillTx/>
              <a:latin typeface="Comic Sans MS" charset="0"/>
              <a:ea typeface="ＭＳ Ｐゴシック" charset="0"/>
            </a:endParaRPr>
          </a:p>
        </p:txBody>
      </p:sp>
      <p:sp>
        <p:nvSpPr>
          <p:cNvPr id="161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179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8FAAD63-E713-0547-982E-AB116C1B656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7698" name="Rectangle 2"/>
          <p:cNvSpPr>
            <a:spLocks noGrp="1" noRot="1" noChangeAspect="1" noChangeArrowheads="1"/>
          </p:cNvSpPr>
          <p:nvPr>
            <p:ph type="sldImg"/>
          </p:nvPr>
        </p:nvSpPr>
        <p:spPr bwMode="auto">
          <a:xfrm>
            <a:off x="1103313" y="676275"/>
            <a:ext cx="4602162" cy="3452813"/>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7699" name="Rectangle 3"/>
          <p:cNvSpPr>
            <a:spLocks noGrp="1" noChangeArrowheads="1"/>
          </p:cNvSpPr>
          <p:nvPr>
            <p:ph type="body" idx="1"/>
          </p:nvPr>
        </p:nvSpPr>
        <p:spPr bwMode="auto">
          <a:xfrm>
            <a:off x="898525" y="4354513"/>
            <a:ext cx="5011738" cy="41275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6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3AA6A88-2847-2D4A-887B-09E9F181078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18562" name="Rectangle 2"/>
          <p:cNvSpPr>
            <a:spLocks noGrp="1" noRot="1" noChangeAspect="1" noChangeArrowheads="1"/>
          </p:cNvSpPr>
          <p:nvPr>
            <p:ph type="sldImg"/>
          </p:nvPr>
        </p:nvSpPr>
        <p:spPr>
          <a:xfrm>
            <a:off x="1103313" y="676275"/>
            <a:ext cx="4602162" cy="3452813"/>
          </a:xfrm>
          <a:solidFill>
            <a:srgbClr val="FFFFFF"/>
          </a:solidFill>
          <a:ln/>
        </p:spPr>
      </p:sp>
      <p:sp>
        <p:nvSpPr>
          <p:cNvPr id="121856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defTabSz="457200"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07D826-F788-BC4D-BD93-112C753CA32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8850464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0797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0797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0E016442-53C7-EF4D-9743-8CB65E52D6B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0797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4D31C279-0F84-AB4E-9693-AEB28B8040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0797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107974"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1937991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0018"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10019"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7F582B07-4827-EC47-B7B7-2192057354A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1002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438080C9-9809-6542-AC79-D632884BF8D1}"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1002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11002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1406408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2066"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12067"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FDD1AF5A-E3CD-5D46-B2DA-A0BC81440E2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1206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0A07D8D0-F0BF-714D-A538-C5767E6D1580}"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1206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112070"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1927133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4114"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14115"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10543E78-66A0-9C48-AF26-E3BCBB14C3D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1411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C2BBB33-9648-8541-AFCD-D6ABDAC1E9D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1411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114118"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wrap="none" anchor="ctr"/>
          <a:lstStyle/>
          <a:p>
            <a:pPr defTabSz="457200" eaLnBrk="1" hangingPunct="1">
              <a:spcBef>
                <a:spcPct val="0"/>
              </a:spcBef>
              <a:buClrTx/>
              <a:buSzTx/>
              <a:buFontTx/>
              <a:buNone/>
            </a:pPr>
            <a:r>
              <a:rPr lang="en-US">
                <a:latin typeface="Times New Roman" charset="0"/>
                <a:ea typeface="ＭＳ Ｐゴシック" charset="0"/>
                <a:cs typeface="ＭＳ Ｐゴシック" charset="0"/>
              </a:rPr>
              <a:t>http://dailybuzzlive.com/archives/5613</a:t>
            </a:r>
          </a:p>
          <a:p>
            <a:pPr defTabSz="457200" eaLnBrk="1" hangingPunct="1">
              <a:spcBef>
                <a:spcPct val="0"/>
              </a:spcBef>
              <a:buClrTx/>
              <a:buSzTx/>
              <a:buFontTx/>
              <a:buNone/>
            </a:pPr>
            <a:endParaRPr lang="en-US">
              <a:latin typeface="Times New Roman" charset="0"/>
              <a:ea typeface="ＭＳ Ｐゴシック" charset="0"/>
              <a:cs typeface="ＭＳ Ｐゴシック" charset="0"/>
            </a:endParaRPr>
          </a:p>
          <a:p>
            <a:pPr defTabSz="457200" eaLnBrk="1" hangingPunct="1">
              <a:spcBef>
                <a:spcPct val="0"/>
              </a:spcBef>
              <a:buClrTx/>
              <a:buSzTx/>
              <a:buFontTx/>
              <a:buNone/>
            </a:pPr>
            <a:r>
              <a:rPr lang="en-US">
                <a:latin typeface="Times New Roman" charset="0"/>
                <a:ea typeface="ＭＳ Ｐゴシック" charset="0"/>
                <a:cs typeface="ＭＳ Ｐゴシック" charset="0"/>
              </a:rPr>
              <a:t>Snake Tries to Eat Baby. Watch Video Before Reading! Now you may be outraged by this video and think that the parents need to have their child taken away for child abuse, but before you jump to any conclusions take a second to read about a culture that most of us know nothing about. - See more at: http://dailybuzzlive.com/archives/5613#sthash.m31WN86t.dpuf</a:t>
            </a:r>
          </a:p>
          <a:p>
            <a:pPr defTabSz="457200"/>
            <a:endParaRPr lang="en-US">
              <a:latin typeface="Times New Roman" charset="0"/>
              <a:ea typeface="ＭＳ Ｐゴシック" charset="0"/>
              <a:cs typeface="ＭＳ Ｐゴシック" charset="0"/>
            </a:endParaRPr>
          </a:p>
          <a:p>
            <a:pPr defTabSz="457200" eaLnBrk="1" hangingPunct="1">
              <a:spcBef>
                <a:spcPct val="0"/>
              </a:spcBef>
              <a:buClrTx/>
              <a:buSzTx/>
              <a:buFontTx/>
              <a:buNone/>
            </a:pPr>
            <a:r>
              <a:rPr lang="en-US">
                <a:latin typeface="Times New Roman" charset="0"/>
                <a:ea typeface="ＭＳ Ｐゴシック" charset="0"/>
                <a:cs typeface="ＭＳ Ｐゴシック" charset="0"/>
              </a:rPr>
              <a:t>You may think that this baby is some type of super human, being able to withstand sharp poisonous snake bites, it would pretty awesome if this were true. The snake in the video is actually defanged and has no poison whatsoever. In India, as well as Nepal, some Hindus actually worship snakes. This is called Nag Panchami and many children from this culture grow up with and around snakes. Some people even keep and feed them as though they were their children. - See more at: http://dailybuzzlive.com/archives/5613#sthash.m31WN86t.dpuf</a:t>
            </a:r>
          </a:p>
          <a:p>
            <a:pPr defTabSz="457200"/>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819995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7AC1890-1DCB-3342-B32B-525541A88A88}" type="slidenum">
              <a:rPr lang="en-GB" sz="1200">
                <a:solidFill>
                  <a:prstClr val="white"/>
                </a:solidFill>
              </a:rPr>
              <a:pPr/>
              <a:t>16</a:t>
            </a:fld>
            <a:endParaRPr lang="en-GB" sz="1200">
              <a:solidFill>
                <a:prstClr val="white"/>
              </a:solidFill>
            </a:endParaRPr>
          </a:p>
        </p:txBody>
      </p:sp>
      <p:sp>
        <p:nvSpPr>
          <p:cNvPr id="1106946" name="Rectangle 1026"/>
          <p:cNvSpPr>
            <a:spLocks noGrp="1" noRot="1" noChangeAspect="1" noChangeArrowheads="1"/>
          </p:cNvSpPr>
          <p:nvPr>
            <p:ph type="sldImg"/>
          </p:nvPr>
        </p:nvSpPr>
        <p:spPr>
          <a:solidFill>
            <a:srgbClr val="FFFFFF"/>
          </a:solidFill>
          <a:ln/>
        </p:spPr>
      </p:sp>
      <p:sp>
        <p:nvSpPr>
          <p:cNvPr id="11069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0258"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20259"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B7103EEA-0F3F-414E-AC99-2C90340C0F4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2026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B839327E-DCC7-0C44-82A9-723C28A9742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202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12026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0421886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8450" name="Rectangle 3"/>
          <p:cNvSpPr>
            <a:spLocks noGrp="1" noChangeArrowheads="1"/>
          </p:cNvSpPr>
          <p:nvPr>
            <p:ph type="dt" sz="quarter" idx="1"/>
          </p:nvPr>
        </p:nvSpPr>
        <p:spPr/>
        <p:txBody>
          <a:bodyPr/>
          <a:lstStyle/>
          <a:p>
            <a:pPr>
              <a:defRPr/>
            </a:pPr>
            <a:r>
              <a:rPr lang="en-GB">
                <a:solidFill>
                  <a:prstClr val="white"/>
                </a:solidFill>
              </a:rPr>
              <a:t>10/06/10</a:t>
            </a:r>
          </a:p>
        </p:txBody>
      </p:sp>
      <p:sp>
        <p:nvSpPr>
          <p:cNvPr id="123187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B836B1-115D-2D4C-AC99-8E2A0EB862FF}" type="slidenum">
              <a:rPr lang="en-GB" sz="1200">
                <a:solidFill>
                  <a:srgbClr val="FFFFFF"/>
                </a:solidFill>
              </a:rPr>
              <a:pPr/>
              <a:t>112</a:t>
            </a:fld>
            <a:endParaRPr lang="en-GB" sz="1200">
              <a:solidFill>
                <a:srgbClr val="FFFFFF"/>
              </a:solidFill>
            </a:endParaRPr>
          </a:p>
        </p:txBody>
      </p:sp>
      <p:sp>
        <p:nvSpPr>
          <p:cNvPr id="123187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fontAlgn="base">
              <a:spcBef>
                <a:spcPct val="0"/>
              </a:spcBef>
              <a:spcAft>
                <a:spcPct val="0"/>
              </a:spcAft>
              <a:buClr>
                <a:srgbClr val="000000"/>
              </a:buClr>
              <a:buSzPct val="100000"/>
              <a:buFont typeface="Calibri" charset="0"/>
              <a:buNone/>
            </a:pPr>
            <a:fld id="{E880E9E7-1125-2648-BD4B-4CDAED1FCBA4}" type="slidenum">
              <a:rPr lang="en-GB" sz="1200">
                <a:solidFill>
                  <a:srgbClr val="000000"/>
                </a:solidFill>
                <a:latin typeface="Calibri" charset="0"/>
              </a:rPr>
              <a:pPr algn="r" fontAlgn="base">
                <a:spcBef>
                  <a:spcPct val="0"/>
                </a:spcBef>
                <a:spcAft>
                  <a:spcPct val="0"/>
                </a:spcAft>
                <a:buClr>
                  <a:srgbClr val="000000"/>
                </a:buClr>
                <a:buSzPct val="100000"/>
                <a:buFont typeface="Calibri" charset="0"/>
                <a:buNone/>
              </a:pPr>
              <a:t>112</a:t>
            </a:fld>
            <a:endParaRPr lang="en-GB" sz="1200">
              <a:solidFill>
                <a:srgbClr val="000000"/>
              </a:solidFill>
              <a:latin typeface="Calibri" charset="0"/>
            </a:endParaRPr>
          </a:p>
        </p:txBody>
      </p:sp>
      <p:sp>
        <p:nvSpPr>
          <p:cNvPr id="123187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pPr>
            <a:endParaRPr lang="en-US">
              <a:solidFill>
                <a:srgbClr val="FFFFFF"/>
              </a:solidFill>
              <a:latin typeface="Arial" charset="0"/>
            </a:endParaRPr>
          </a:p>
        </p:txBody>
      </p:sp>
      <p:sp>
        <p:nvSpPr>
          <p:cNvPr id="123187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5747E6A-B32B-D840-BABB-882CE9F9B8DD}"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32194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19459" name="Rectangle 3"/>
          <p:cNvSpPr>
            <a:spLocks noGrp="1" noChangeArrowheads="1"/>
          </p:cNvSpPr>
          <p:nvPr>
            <p:ph type="body" idx="1"/>
          </p:nvPr>
        </p:nvSpPr>
        <p:spPr/>
        <p:txBody>
          <a:bodyPr/>
          <a:lstStyle/>
          <a:p>
            <a:pPr eaLnBrk="1" hangingPunct="1">
              <a:defRPr/>
            </a:pPr>
            <a:r>
              <a:rPr lang="en-US" dirty="0">
                <a:cs typeface="+mn-cs"/>
              </a:rPr>
              <a:t>From John Morris, </a:t>
            </a:r>
            <a:r>
              <a:rPr lang="en-US" i="1" dirty="0">
                <a:cs typeface="+mn-cs"/>
              </a:rPr>
              <a:t>Noah</a:t>
            </a:r>
            <a:r>
              <a:rPr lang="fr-FR" altLang="ja-JP" i="1" dirty="0">
                <a:latin typeface="Arial"/>
                <a:cs typeface="+mn-cs"/>
              </a:rPr>
              <a:t>'</a:t>
            </a:r>
            <a:r>
              <a:rPr lang="en-US" i="1" dirty="0">
                <a:cs typeface="+mn-cs"/>
              </a:rPr>
              <a:t>s Ark and the Ararat Adventure,</a:t>
            </a:r>
            <a:r>
              <a:rPr lang="en-US" dirty="0">
                <a:cs typeface="+mn-cs"/>
              </a:rPr>
              <a:t> p. 10.</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1954"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81955"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D0D5FC36-D385-4FA1-94A5-876FBCD013BC}" type="slidenum">
              <a:rPr kumimoji="0" lang="en-GB" sz="1200" b="0" i="0" u="none" strike="noStrike" kern="1200" cap="none" spc="0" normalizeH="0" baseline="0" noProof="0" smtClean="0">
                <a:ln>
                  <a:noFill/>
                </a:ln>
                <a:solidFill>
                  <a:srgbClr val="FFFFFF"/>
                </a:solidFill>
                <a:effectLst/>
                <a:uLnTx/>
                <a:uFillTx/>
                <a:latin typeface="Comic Sans MS" pitchFamily="66"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114</a:t>
            </a:fld>
            <a:endParaRPr kumimoji="0" lang="en-GB" sz="1200" b="0" i="0" u="none" strike="noStrike" kern="1200" cap="none" spc="0" normalizeH="0" baseline="0" noProof="0">
              <a:ln>
                <a:noFill/>
              </a:ln>
              <a:solidFill>
                <a:srgbClr val="FFFFFF"/>
              </a:solidFill>
              <a:effectLst/>
              <a:uLnTx/>
              <a:uFillTx/>
              <a:latin typeface="Comic Sans MS" pitchFamily="66" charset="0"/>
              <a:ea typeface="MS PGothic" pitchFamily="34" charset="-128"/>
            </a:endParaRPr>
          </a:p>
        </p:txBody>
      </p:sp>
      <p:sp>
        <p:nvSpPr>
          <p:cNvPr id="381956"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AD8B40F-C0D2-4C85-9AC0-FF1C38C147AA}"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114</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819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81958"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wrap="none" anchor="ctr"/>
          <a:lstStyle/>
          <a:p>
            <a:r>
              <a:rPr lang="en-US" dirty="0">
                <a:latin typeface="Times New Roman" pitchFamily="18" charset="0"/>
              </a:rPr>
              <a:t>OS-23-Isaiah</a:t>
            </a:r>
          </a:p>
          <a:p>
            <a:r>
              <a:rPr lang="en-US">
                <a:latin typeface="Times New Roman" pitchFamily="18" charset="0"/>
              </a:rPr>
              <a:t>NS-05-Acts1-2-slide 193</a:t>
            </a:r>
          </a:p>
          <a:p>
            <a:endParaRPr lang="en-US">
              <a:latin typeface="Times New Roman" pitchFamily="18" charset="0"/>
            </a:endParaRPr>
          </a:p>
        </p:txBody>
      </p:sp>
    </p:spTree>
    <p:extLst>
      <p:ext uri="{BB962C8B-B14F-4D97-AF65-F5344CB8AC3E}">
        <p14:creationId xmlns:p14="http://schemas.microsoft.com/office/powerpoint/2010/main" val="296866237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38018"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rPr>
              <a:t>10/06/10</a:t>
            </a:r>
          </a:p>
        </p:txBody>
      </p:sp>
      <p:sp>
        <p:nvSpPr>
          <p:cNvPr id="123801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C37C884-929E-574C-9C90-F56A9F1B7BD7}" type="slidenum">
              <a:rPr lang="en-GB" sz="1200">
                <a:solidFill>
                  <a:srgbClr val="FFFFFF"/>
                </a:solidFill>
              </a:rPr>
              <a:pPr/>
              <a:t>116</a:t>
            </a:fld>
            <a:endParaRPr lang="en-GB" sz="1200">
              <a:solidFill>
                <a:srgbClr val="FFFFFF"/>
              </a:solidFill>
            </a:endParaRPr>
          </a:p>
        </p:txBody>
      </p:sp>
      <p:sp>
        <p:nvSpPr>
          <p:cNvPr id="123802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fontAlgn="base">
              <a:spcBef>
                <a:spcPct val="0"/>
              </a:spcBef>
              <a:spcAft>
                <a:spcPct val="0"/>
              </a:spcAft>
              <a:buClr>
                <a:srgbClr val="000000"/>
              </a:buClr>
              <a:buSzPct val="100000"/>
              <a:buFont typeface="Calibri" charset="0"/>
              <a:buNone/>
            </a:pPr>
            <a:fld id="{A69A3078-2E64-3740-8A2D-FF3630CEDE3D}" type="slidenum">
              <a:rPr lang="en-GB" sz="1200">
                <a:solidFill>
                  <a:srgbClr val="000000"/>
                </a:solidFill>
                <a:latin typeface="Calibri" charset="0"/>
              </a:rPr>
              <a:pPr algn="r" fontAlgn="base">
                <a:spcBef>
                  <a:spcPct val="0"/>
                </a:spcBef>
                <a:spcAft>
                  <a:spcPct val="0"/>
                </a:spcAft>
                <a:buClr>
                  <a:srgbClr val="000000"/>
                </a:buClr>
                <a:buSzPct val="100000"/>
                <a:buFont typeface="Calibri" charset="0"/>
                <a:buNone/>
              </a:pPr>
              <a:t>116</a:t>
            </a:fld>
            <a:endParaRPr lang="en-GB" sz="1200">
              <a:solidFill>
                <a:srgbClr val="000000"/>
              </a:solidFill>
              <a:latin typeface="Calibri" charset="0"/>
            </a:endParaRPr>
          </a:p>
        </p:txBody>
      </p:sp>
      <p:sp>
        <p:nvSpPr>
          <p:cNvPr id="123802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pPr>
            <a:endParaRPr lang="en-US">
              <a:solidFill>
                <a:srgbClr val="FFFFFF"/>
              </a:solidFill>
              <a:latin typeface="Arial" charset="0"/>
            </a:endParaRPr>
          </a:p>
        </p:txBody>
      </p:sp>
      <p:sp>
        <p:nvSpPr>
          <p:cNvPr id="123802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5266"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95267"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7C648F4F-E98F-4A48-B466-B964BB6E8226}"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117</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95268"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0F413DD5-3BE3-4C0C-855D-9D55D0FCA500}"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117</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9526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9527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p:spPr>
        <p:txBody>
          <a:bodyPr wrap="none" anchor="ctr"/>
          <a:lstStyle/>
          <a:p>
            <a:endParaRPr lang="en-US">
              <a:latin typeface="Times New Roman" pitchFamily="18" charset="0"/>
            </a:endParaRPr>
          </a:p>
        </p:txBody>
      </p:sp>
    </p:spTree>
    <p:extLst>
      <p:ext uri="{BB962C8B-B14F-4D97-AF65-F5344CB8AC3E}">
        <p14:creationId xmlns:p14="http://schemas.microsoft.com/office/powerpoint/2010/main" val="319616067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6162"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t>10/06/10</a:t>
            </a:r>
          </a:p>
        </p:txBody>
      </p:sp>
      <p:sp>
        <p:nvSpPr>
          <p:cNvPr id="1116163"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F651B3FD-C4BE-F34E-922F-556FA0AF087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1616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2BAD5611-037D-4B40-B31F-378BC16991C9}"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1616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116166"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OS-23-Isaiah11</a:t>
            </a:r>
          </a:p>
          <a:p>
            <a:r>
              <a:rPr lang="en-US" dirty="0">
                <a:latin typeface="Times New Roman" charset="0"/>
                <a:ea typeface="ＭＳ Ｐゴシック" charset="0"/>
                <a:cs typeface="ＭＳ Ｐゴシック" charset="0"/>
              </a:rPr>
              <a:t>NS-06-Rom5-8-slide 133</a:t>
            </a:r>
          </a:p>
        </p:txBody>
      </p:sp>
    </p:spTree>
    <p:extLst>
      <p:ext uri="{BB962C8B-B14F-4D97-AF65-F5344CB8AC3E}">
        <p14:creationId xmlns:p14="http://schemas.microsoft.com/office/powerpoint/2010/main" val="27020888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821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t>10/06/10</a:t>
            </a:r>
          </a:p>
        </p:txBody>
      </p:sp>
      <p:sp>
        <p:nvSpPr>
          <p:cNvPr id="111821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861078E-B14C-8543-8DDB-5BA8F13D5C2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1821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01CA65BB-4CB9-3441-8A05-104619BA9D82}"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1821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118214"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OS-23-Isaiah11</a:t>
            </a:r>
          </a:p>
          <a:p>
            <a:r>
              <a:rPr lang="en-US" dirty="0">
                <a:latin typeface="Times New Roman" charset="0"/>
                <a:ea typeface="ＭＳ Ｐゴシック" charset="0"/>
                <a:cs typeface="ＭＳ Ｐゴシック" charset="0"/>
              </a:rPr>
              <a:t>NS-06-Rom5-8-slide 133</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57705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CD1384-30E3-AA43-AB9F-4C587EB21D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6E381BC-C9AA-C54B-AA05-E84D49A8492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9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9747" name="Rectangle 3"/>
          <p:cNvSpPr>
            <a:spLocks noGrp="1" noChangeArrowheads="1"/>
          </p:cNvSpPr>
          <p:nvPr>
            <p:ph type="body" idx="1"/>
          </p:nvPr>
        </p:nvSpPr>
        <p:spPr bwMode="auto">
          <a:xfrm>
            <a:off x="914400" y="4343400"/>
            <a:ext cx="5029200" cy="175650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dirty="0" err="1">
              <a:latin typeface="Arial"/>
              <a:ea typeface="ＭＳ Ｐゴシック" charset="0"/>
              <a:cs typeface="Arial"/>
            </a:endParaRPr>
          </a:p>
          <a:p>
            <a:pPr algn="r" rtl="1" eaLnBrk="1" hangingPunct="1">
              <a:spcBef>
                <a:spcPct val="0"/>
              </a:spcBef>
            </a:pPr>
            <a:r>
              <a:rPr lang="ar-EG" dirty="0">
                <a:latin typeface="Arial"/>
                <a:ea typeface="ＭＳ Ｐゴシック" charset="0"/>
                <a:cs typeface="Arial"/>
              </a:rPr>
              <a:t>يعتقد مؤمني </a:t>
            </a:r>
            <a:r>
              <a:rPr lang="ar-SA" dirty="0">
                <a:latin typeface="Arial"/>
                <a:ea typeface="ＭＳ Ｐゴシック" charset="0"/>
                <a:cs typeface="Arial"/>
              </a:rPr>
              <a:t>ما بعد الضيق</a:t>
            </a:r>
            <a:r>
              <a:rPr lang="en-US" dirty="0">
                <a:latin typeface="Arial"/>
                <a:ea typeface="ＭＳ Ｐゴシック" charset="0"/>
                <a:cs typeface="Arial"/>
              </a:rPr>
              <a:t> </a:t>
            </a:r>
            <a:r>
              <a:rPr lang="ar-SA" dirty="0">
                <a:latin typeface="Arial"/>
                <a:ea typeface="ＭＳ Ｐゴシック" charset="0"/>
                <a:cs typeface="Arial"/>
              </a:rPr>
              <a:t> </a:t>
            </a:r>
            <a:r>
              <a:rPr lang="ar-EG" dirty="0">
                <a:latin typeface="Arial"/>
                <a:ea typeface="ＭＳ Ｐゴシック" charset="0"/>
                <a:cs typeface="Arial"/>
              </a:rPr>
              <a:t>أن المسيحيين سيعيشون خلال الضيقة ويؤخذون في السحب عند عودة المسيح في نهاية تلك الفترة مع الأجساد الخالدة يعودون على الفور إلى الأرض ليحكموا في الألفية. هذا لا يفسر كيف يمكن أن يوجد بشر في ذلك الوقت - أناس يمكن أن يموتوا (إشعياء 65: 20) ، أناس ما زالوا لديهم طبيعة خاطئة وبالتالي سيتبعون تمرد الشيطان الأخير (20: 7-10). يجب أن يكون هناك أناس وثقوا بالمسيح في الضيقة ويبقون على الأرض في النهاية في أجسادهم الفانية والذين يبقون بعد ذلك على الأرض في الألفية ، ولديهم أطفال ، ويموتون مع طول العمر (إشعياء 65: 20).</a:t>
            </a:r>
            <a:endParaRPr lang="en-US" dirty="0">
              <a:latin typeface="Arial"/>
              <a:ea typeface="ＭＳ Ｐゴシック" charset="0"/>
              <a:cs typeface="Aria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75BD09F-4C00-464E-9C59-7617A3AED2FA}" type="slidenum">
              <a:rPr lang="en-GB" sz="1200">
                <a:solidFill>
                  <a:prstClr val="white"/>
                </a:solidFill>
              </a:rPr>
              <a:pPr/>
              <a:t>17</a:t>
            </a:fld>
            <a:endParaRPr lang="en-GB" sz="1200">
              <a:solidFill>
                <a:prstClr val="white"/>
              </a:solidFill>
            </a:endParaRPr>
          </a:p>
        </p:txBody>
      </p:sp>
      <p:sp>
        <p:nvSpPr>
          <p:cNvPr id="1108994" name="Rectangle 2"/>
          <p:cNvSpPr>
            <a:spLocks noGrp="1" noRot="1" noChangeAspect="1" noChangeArrowheads="1"/>
          </p:cNvSpPr>
          <p:nvPr>
            <p:ph type="sldImg"/>
          </p:nvPr>
        </p:nvSpPr>
        <p:spPr>
          <a:solidFill>
            <a:srgbClr val="FFFFFF"/>
          </a:solidFill>
          <a:ln/>
        </p:spPr>
      </p:sp>
      <p:sp>
        <p:nvSpPr>
          <p:cNvPr id="1108995"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endParaRPr lang="en-US" dirty="0">
              <a:latin typeface="Arial"/>
              <a:ea typeface="ＭＳ Ｐゴシック" charset="0"/>
              <a:cs typeface="Arial"/>
            </a:endParaRPr>
          </a:p>
          <a:p>
            <a:pPr algn="r" rtl="1"/>
            <a:r>
              <a:rPr lang="ar-EG" dirty="0">
                <a:latin typeface="Arial"/>
                <a:ea typeface="ＭＳ Ｐゴシック" charset="0"/>
                <a:cs typeface="Arial"/>
              </a:rPr>
              <a:t>لاحظ أن الشيطان ليس ممنوعًا من خداع الأمم فحسب ، لكنه مغلق تمامًا ومختوم. يقول اللاهوتيون العاملون (انظر الشريحة التالية) أن هذه حقيقة حاضرة. يزعمون أنه في الوقت الحاضر يخدع الأفراد وليس الأمم. سؤالي هو ، "كم عدد الأشخاص الذين خدعهم الشيطان في هذه الأمم؟" طبعا الإجابة الواضحة هي 100٪ (رغم أنهم يقولون إنه لا يستطيع خداع الأمم ؟!). يبدو لي أن كل الأمم اليوم يتم خداعها من قبل هذا الأب للأكاذيب.</a:t>
            </a:r>
            <a:endParaRPr lang="en-US" dirty="0">
              <a:latin typeface="Arial"/>
              <a:ea typeface="ＭＳ Ｐゴシック" charset="0"/>
              <a:cs typeface="Aria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Yes, I do not remember this either!</a:t>
            </a:r>
          </a:p>
        </p:txBody>
      </p:sp>
      <p:sp>
        <p:nvSpPr>
          <p:cNvPr id="4" name="Slide Number Placeholder 3"/>
          <p:cNvSpPr>
            <a:spLocks noGrp="1"/>
          </p:cNvSpPr>
          <p:nvPr>
            <p:ph type="sldNum" sz="quarter" idx="10"/>
          </p:nvPr>
        </p:nvSpPr>
        <p:spPr/>
        <p:txBody>
          <a:bodyPr/>
          <a:lstStyle/>
          <a:p>
            <a:fld id="{B2EF8870-0D80-EB46-A624-35084CC4C115}" type="slidenum">
              <a:rPr lang="en-US" smtClean="0"/>
              <a:pPr/>
              <a:t>126</a:t>
            </a:fld>
            <a:endParaRPr lang="en-US"/>
          </a:p>
        </p:txBody>
      </p:sp>
    </p:spTree>
    <p:extLst>
      <p:ext uri="{BB962C8B-B14F-4D97-AF65-F5344CB8AC3E}">
        <p14:creationId xmlns:p14="http://schemas.microsoft.com/office/powerpoint/2010/main" val="311146903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EG" sz="1200" kern="1200" dirty="0">
                <a:solidFill>
                  <a:schemeClr val="tx1"/>
                </a:solidFill>
                <a:effectLst/>
                <a:latin typeface="+mn-lt"/>
                <a:ea typeface="+mn-ea"/>
                <a:cs typeface="+mn-cs"/>
              </a:rPr>
              <a:t>بينما سيكون الشيطان مقيدًا ، فإن طبيعتنا الخاطئة لن تكون مقيدة! نعطي الشيطان الكثير من الفضل ، وكأنه مسؤول عن كل الخطايا. لكن أعدائنا ثلاثة: العالم والجسد والشيطان. خلال الألفية ، ستبقى الطبيعة القديمة لمن هم في أجساد مميتة على قيد الحياة وبصحة جيدة. تقول رسالة يعقوب 1: 14 </a:t>
            </a:r>
            <a:r>
              <a:rPr lang="ar-EG" sz="1200" b="1" i="0" u="none" strike="noStrike" kern="1200" dirty="0">
                <a:solidFill>
                  <a:schemeClr val="tx1"/>
                </a:solidFill>
                <a:effectLst/>
                <a:latin typeface="+mn-lt"/>
                <a:ea typeface="+mn-ea"/>
                <a:cs typeface="+mn-cs"/>
                <a:hlinkClick r:id="rId3"/>
              </a:rPr>
              <a:t>14</a:t>
            </a:r>
            <a:r>
              <a:rPr lang="ar-EG" sz="1200" b="1" i="0" kern="1200" dirty="0">
                <a:solidFill>
                  <a:schemeClr val="tx1"/>
                </a:solidFill>
                <a:effectLst/>
                <a:latin typeface="+mn-lt"/>
                <a:ea typeface="+mn-ea"/>
                <a:cs typeface="+mn-cs"/>
              </a:rPr>
              <a:t> وَلكِنَّ كُلَّ وَاحِدٍ يُجَرَّبُ إِذَا انْجَذَبَ وَانْخَدَعَ مِنْ شَهْوَتِهِ.</a:t>
            </a:r>
          </a:p>
          <a:p>
            <a:pPr algn="r" rtl="1"/>
            <a:r>
              <a:rPr lang="ar-EG" sz="1200" kern="1200" dirty="0">
                <a:solidFill>
                  <a:schemeClr val="tx1"/>
                </a:solidFill>
                <a:effectLst/>
                <a:latin typeface="+mn-lt"/>
                <a:ea typeface="+mn-ea"/>
                <a:cs typeface="+mn-cs"/>
              </a:rPr>
              <a:t>أيضًا ، تقول رسالة يوحنا الأولى 2: 15-17</a:t>
            </a:r>
          </a:p>
          <a:p>
            <a:pPr algn="r" rtl="1"/>
            <a:r>
              <a:rPr lang="ar-EG" sz="1200" b="1" i="0" u="none" strike="noStrike" kern="1200" dirty="0">
                <a:solidFill>
                  <a:schemeClr val="tx1"/>
                </a:solidFill>
                <a:effectLst/>
                <a:latin typeface="+mn-lt"/>
                <a:ea typeface="+mn-ea"/>
                <a:cs typeface="+mn-cs"/>
                <a:hlinkClick r:id="rId4"/>
              </a:rPr>
              <a:t>15</a:t>
            </a:r>
            <a:r>
              <a:rPr lang="ar-EG" sz="1200" b="1" i="0" kern="1200" dirty="0">
                <a:solidFill>
                  <a:schemeClr val="tx1"/>
                </a:solidFill>
                <a:effectLst/>
                <a:latin typeface="+mn-lt"/>
                <a:ea typeface="+mn-ea"/>
                <a:cs typeface="+mn-cs"/>
              </a:rPr>
              <a:t> لاَ تُحِبُّوا الْعَالَمَ وَلاَ الأَشْيَاءَ الَّتِي فِي الْعَالَمِ. إِنْ أَحَبَّ أَحَدٌ الْعَالَمَ فَلَيْسَتْ فِيهِ مَحَبَّةُ الآبِ.</a:t>
            </a:r>
            <a:br>
              <a:rPr lang="ar-EG" dirty="0"/>
            </a:br>
            <a:r>
              <a:rPr lang="ar-EG" sz="1200" b="1" i="0" u="none" strike="noStrike" kern="1200" dirty="0">
                <a:solidFill>
                  <a:schemeClr val="tx1"/>
                </a:solidFill>
                <a:effectLst/>
                <a:latin typeface="+mn-lt"/>
                <a:ea typeface="+mn-ea"/>
                <a:cs typeface="+mn-cs"/>
                <a:hlinkClick r:id="rId5"/>
              </a:rPr>
              <a:t>16</a:t>
            </a:r>
            <a:r>
              <a:rPr lang="ar-EG" sz="1200" b="1" i="0" kern="1200" dirty="0">
                <a:solidFill>
                  <a:schemeClr val="tx1"/>
                </a:solidFill>
                <a:effectLst/>
                <a:latin typeface="+mn-lt"/>
                <a:ea typeface="+mn-ea"/>
                <a:cs typeface="+mn-cs"/>
              </a:rPr>
              <a:t> لأَنَّ كُلَّ مَا فِي الْعَالَمِ: شَهْوَةَ الْجَسَدِ، وَشَهْوَةَ الْعُيُونِ، وَتَعَظُّمَ الْمَعِيشَةِ، لَيْسَ مِنَ الآبِ بَلْ مِنَ الْعَالَمِ.</a:t>
            </a:r>
            <a:br>
              <a:rPr lang="ar-EG" dirty="0"/>
            </a:br>
            <a:r>
              <a:rPr lang="ar-EG" sz="1200" b="1" i="0" u="none" strike="noStrike" kern="1200" dirty="0">
                <a:solidFill>
                  <a:schemeClr val="tx1"/>
                </a:solidFill>
                <a:effectLst/>
                <a:latin typeface="+mn-lt"/>
                <a:ea typeface="+mn-ea"/>
                <a:cs typeface="+mn-cs"/>
                <a:hlinkClick r:id="rId6"/>
              </a:rPr>
              <a:t>17</a:t>
            </a:r>
            <a:r>
              <a:rPr lang="ar-EG" sz="1200" b="1" i="0" kern="1200" dirty="0">
                <a:solidFill>
                  <a:schemeClr val="tx1"/>
                </a:solidFill>
                <a:effectLst/>
                <a:latin typeface="+mn-lt"/>
                <a:ea typeface="+mn-ea"/>
                <a:cs typeface="+mn-cs"/>
              </a:rPr>
              <a:t> وَالْعَالَمُ يَمْضِي وَشَهْوَتُهُ، وَأَمَّا الَّذِي يَصْنَعُ مَشِيئَةَ اللهِ فَيَثْبُتُ إِلَى الأَبَدِ.</a:t>
            </a:r>
          </a:p>
          <a:p>
            <a:pPr marL="0" marR="0" lvl="0" indent="0" algn="r" defTabSz="457200" rtl="1" eaLnBrk="1" fontAlgn="auto" latinLnBrk="0" hangingPunct="1">
              <a:lnSpc>
                <a:spcPct val="100000"/>
              </a:lnSpc>
              <a:spcBef>
                <a:spcPts val="0"/>
              </a:spcBef>
              <a:spcAft>
                <a:spcPts val="0"/>
              </a:spcAft>
              <a:buClrTx/>
              <a:buSzTx/>
              <a:buFontTx/>
              <a:buNone/>
              <a:tabLst/>
              <a:defRPr/>
            </a:pPr>
            <a:r>
              <a:rPr lang="ar-EG" sz="1200" kern="1200" dirty="0">
                <a:solidFill>
                  <a:schemeClr val="tx1"/>
                </a:solidFill>
                <a:effectLst/>
                <a:latin typeface="+mn-lt"/>
                <a:ea typeface="+mn-ea"/>
                <a:cs typeface="+mn-cs"/>
              </a:rPr>
              <a:t>. لاحظ أن الشيطان لم يذكر هنا حتى!</a:t>
            </a:r>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B2EF8870-0D80-EB46-A624-35084CC4C115}" type="slidenum">
              <a:rPr lang="en-US" smtClean="0"/>
              <a:pPr/>
              <a:t>130</a:t>
            </a:fld>
            <a:endParaRPr lang="en-US"/>
          </a:p>
        </p:txBody>
      </p:sp>
    </p:spTree>
    <p:extLst>
      <p:ext uri="{BB962C8B-B14F-4D97-AF65-F5344CB8AC3E}">
        <p14:creationId xmlns:p14="http://schemas.microsoft.com/office/powerpoint/2010/main" val="325306844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2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E431359-5A1C-D04D-B66E-9C26300C52B4}" type="slidenum">
              <a:rPr lang="en-GB" sz="1200">
                <a:solidFill>
                  <a:prstClr val="white"/>
                </a:solidFill>
              </a:rPr>
              <a:pPr/>
              <a:t>132</a:t>
            </a:fld>
            <a:endParaRPr lang="en-GB" sz="1200">
              <a:solidFill>
                <a:prstClr val="white"/>
              </a:solidFill>
            </a:endParaRPr>
          </a:p>
        </p:txBody>
      </p:sp>
      <p:sp>
        <p:nvSpPr>
          <p:cNvPr id="1272834" name="Rectangle 1026"/>
          <p:cNvSpPr>
            <a:spLocks noGrp="1" noRot="1" noChangeAspect="1" noChangeArrowheads="1"/>
          </p:cNvSpPr>
          <p:nvPr>
            <p:ph type="sldImg"/>
          </p:nvPr>
        </p:nvSpPr>
        <p:spPr>
          <a:solidFill>
            <a:srgbClr val="FFFFFF"/>
          </a:solidFill>
          <a:ln/>
        </p:spPr>
      </p:sp>
      <p:sp>
        <p:nvSpPr>
          <p:cNvPr id="1272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6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8C7E5D3-DD58-F941-B20C-BAB3CD9B1A0D}" type="slidenum">
              <a:rPr lang="en-GB" sz="1200">
                <a:solidFill>
                  <a:prstClr val="white"/>
                </a:solidFill>
              </a:rPr>
              <a:pPr/>
              <a:t>133</a:t>
            </a:fld>
            <a:endParaRPr lang="en-GB" sz="1200">
              <a:solidFill>
                <a:prstClr val="white"/>
              </a:solidFill>
            </a:endParaRPr>
          </a:p>
        </p:txBody>
      </p:sp>
      <p:sp>
        <p:nvSpPr>
          <p:cNvPr id="1276930" name="Rectangle 1026"/>
          <p:cNvSpPr>
            <a:spLocks noGrp="1" noRot="1" noChangeAspect="1" noChangeArrowheads="1"/>
          </p:cNvSpPr>
          <p:nvPr>
            <p:ph type="sldImg"/>
          </p:nvPr>
        </p:nvSpPr>
        <p:spPr>
          <a:solidFill>
            <a:srgbClr val="FFFFFF"/>
          </a:solidFill>
          <a:ln/>
        </p:spPr>
      </p:sp>
      <p:sp>
        <p:nvSpPr>
          <p:cNvPr id="127693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4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7FAF87B-3F9F-384E-B310-8342FB0E3034}" type="slidenum">
              <a:rPr lang="en-GB" sz="1200">
                <a:solidFill>
                  <a:srgbClr val="FFFFFF"/>
                </a:solidFill>
              </a:rPr>
              <a:pPr/>
              <a:t>134</a:t>
            </a:fld>
            <a:endParaRPr lang="en-GB" sz="1200">
              <a:solidFill>
                <a:srgbClr val="FFFFFF"/>
              </a:solidFill>
            </a:endParaRPr>
          </a:p>
        </p:txBody>
      </p:sp>
      <p:sp>
        <p:nvSpPr>
          <p:cNvPr id="1274882" name="Rectangle 1026"/>
          <p:cNvSpPr>
            <a:spLocks noGrp="1" noRot="1" noChangeAspect="1" noChangeArrowheads="1"/>
          </p:cNvSpPr>
          <p:nvPr>
            <p:ph type="sldImg"/>
          </p:nvPr>
        </p:nvSpPr>
        <p:spPr>
          <a:solidFill>
            <a:srgbClr val="FFFFFF"/>
          </a:solidFill>
          <a:ln/>
        </p:spPr>
      </p:sp>
      <p:sp>
        <p:nvSpPr>
          <p:cNvPr id="12748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74315788-7ED4-1D43-B954-DDB9E6EEC395}" type="slidenum">
              <a:rPr lang="en-US" sz="1200" smtClean="0">
                <a:solidFill>
                  <a:prstClr val="black"/>
                </a:solidFill>
              </a:rPr>
              <a:pPr>
                <a:defRPr/>
              </a:pPr>
              <a:t>135</a:t>
            </a:fld>
            <a:endParaRPr lang="en-US" sz="1200">
              <a:solidFill>
                <a:prstClr val="black"/>
              </a:solidFill>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defRPr/>
            </a:pPr>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ED510266-23D5-3040-93E0-45C8F3CD9C3B}" type="slidenum">
              <a:rPr lang="en-US" sz="1200" smtClean="0">
                <a:solidFill>
                  <a:prstClr val="black"/>
                </a:solidFill>
              </a:rPr>
              <a:pPr>
                <a:defRPr/>
              </a:pPr>
              <a:t>136</a:t>
            </a:fld>
            <a:endParaRPr lang="en-US" sz="1200">
              <a:solidFill>
                <a:prstClr val="black"/>
              </a:solidFill>
            </a:endParaRPr>
          </a:p>
        </p:txBody>
      </p:sp>
      <p:sp>
        <p:nvSpPr>
          <p:cNvPr id="186370" name="Rectangle 1026"/>
          <p:cNvSpPr>
            <a:spLocks noGrp="1" noRot="1" noChangeAspect="1" noChangeArrowheads="1"/>
          </p:cNvSpPr>
          <p:nvPr>
            <p:ph type="sldImg"/>
          </p:nvPr>
        </p:nvSpPr>
        <p:spPr>
          <a:solidFill>
            <a:srgbClr val="FFFFFF"/>
          </a:solidFill>
          <a:ln/>
        </p:spPr>
      </p:sp>
      <p:sp>
        <p:nvSpPr>
          <p:cNvPr id="186371" name="Rectangle 1027"/>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EDCCE432-AC0C-154F-B378-A4AD199A0840}" type="slidenum">
              <a:rPr lang="en-US" sz="1200" smtClean="0">
                <a:solidFill>
                  <a:prstClr val="black"/>
                </a:solidFill>
              </a:rPr>
              <a:pPr>
                <a:defRPr/>
              </a:pPr>
              <a:t>137</a:t>
            </a:fld>
            <a:endParaRPr lang="en-US" sz="1200">
              <a:solidFill>
                <a:prstClr val="black"/>
              </a:solidFill>
            </a:endParaRPr>
          </a:p>
        </p:txBody>
      </p:sp>
      <p:sp>
        <p:nvSpPr>
          <p:cNvPr id="190466" name="Rectangle 2"/>
          <p:cNvSpPr>
            <a:spLocks noGrp="1" noRot="1" noChangeAspect="1" noChangeArrowheads="1" noTextEdit="1"/>
          </p:cNvSpPr>
          <p:nvPr>
            <p:ph type="sldImg"/>
          </p:nvPr>
        </p:nvSpPr>
        <p:spPr>
          <a:ln/>
        </p:spPr>
      </p:sp>
      <p:sp>
        <p:nvSpPr>
          <p:cNvPr id="190467" name="Rectangle 3"/>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defRPr/>
            </a:pPr>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138</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138</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r>
              <a:rPr lang="en-US" dirty="0">
                <a:latin typeface="Arial" panose="020B0604020202020204" pitchFamily="34" charset="0"/>
                <a:ea typeface="ＭＳ Ｐゴシック" charset="0"/>
                <a:cs typeface="Arial" panose="020B0604020202020204" pitchFamily="34" charset="0"/>
              </a:rPr>
              <a:t>OS-23-Isaiah 1-12-Slide 87</a:t>
            </a:r>
          </a:p>
          <a:p>
            <a:r>
              <a:rPr lang="en-US" dirty="0">
                <a:latin typeface="Arial" panose="020B0604020202020204" pitchFamily="34" charset="0"/>
                <a:ea typeface="ＭＳ Ｐゴシック" charset="0"/>
                <a:cs typeface="Arial" panose="020B0604020202020204" pitchFamily="34" charset="0"/>
              </a:rPr>
              <a:t>OS-26-Ezekiel 1-39-Slide 247</a:t>
            </a:r>
          </a:p>
          <a:p>
            <a:r>
              <a:rPr lang="en-US" dirty="0">
                <a:latin typeface="Arial" panose="020B0604020202020204" pitchFamily="34" charset="0"/>
                <a:ea typeface="ＭＳ Ｐゴシック" charset="0"/>
                <a:cs typeface="Arial" panose="020B0604020202020204" pitchFamily="34" charset="0"/>
              </a:rPr>
              <a:t>OS-29-Joel-87</a:t>
            </a:r>
          </a:p>
          <a:p>
            <a:r>
              <a:rPr lang="en-US" dirty="0">
                <a:latin typeface="Arial" panose="020B0604020202020204" pitchFamily="34" charset="0"/>
                <a:ea typeface="ＭＳ Ｐゴシック" charset="0"/>
                <a:cs typeface="Arial" panose="020B0604020202020204" pitchFamily="34" charset="0"/>
              </a:rPr>
              <a:t>OS-31-Obadiah-142</a:t>
            </a:r>
          </a:p>
          <a:p>
            <a:r>
              <a:rPr lang="en-US" dirty="0">
                <a:latin typeface="Arial" panose="020B0604020202020204" pitchFamily="34" charset="0"/>
                <a:ea typeface="ＭＳ Ｐゴシック" charset="0"/>
                <a:cs typeface="Arial" panose="020B0604020202020204" pitchFamily="34" charset="0"/>
              </a:rPr>
              <a:t>OS-39-Zechariah-158, 168, 184</a:t>
            </a:r>
          </a:p>
          <a:p>
            <a:r>
              <a:rPr lang="en-US" dirty="0">
                <a:latin typeface="Arial" panose="020B0604020202020204" pitchFamily="34" charset="0"/>
                <a:ea typeface="ＭＳ Ｐゴシック" charset="0"/>
                <a:cs typeface="Arial" panose="020B0604020202020204" pitchFamily="34" charset="0"/>
              </a:rPr>
              <a:t>NS-22-Rev4-6-slide 117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Arial" panose="020B0604020202020204" pitchFamily="34" charset="0"/>
                <a:ea typeface="ＭＳ Ｐゴシック" charset="0"/>
                <a:cs typeface="Arial" panose="020B0604020202020204" pitchFamily="34" charset="0"/>
              </a:rPr>
              <a:t>NS-22-Rev20-22-slide 137</a:t>
            </a:r>
            <a:endParaRPr lang="en-US" dirty="0">
              <a:latin typeface="Arial" panose="020B0604020202020204" pitchFamily="34" charset="0"/>
              <a:ea typeface="ＭＳ Ｐゴシック" charset="0"/>
              <a:cs typeface="Arial" panose="020B0604020202020204" pitchFamily="34" charset="0"/>
            </a:endParaRP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C9534BA-B744-5240-85DE-2F0481120BBA}" type="slidenum">
              <a:rPr lang="en-GB" sz="1200">
                <a:solidFill>
                  <a:srgbClr val="FFFFFF"/>
                </a:solidFill>
              </a:rPr>
              <a:pPr/>
              <a:t>139</a:t>
            </a:fld>
            <a:endParaRPr lang="en-GB" sz="1200">
              <a:solidFill>
                <a:srgbClr val="FFFFFF"/>
              </a:solidFill>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1.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1.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1.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1.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1.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1.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1.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1.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1.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2.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2.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2.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2.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2.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2.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2.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2.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2.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2.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2.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2.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2.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2.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6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6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2.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5.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7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12.xml"/><Relationship Id="rId4" Type="http://schemas.openxmlformats.org/officeDocument/2006/relationships/image" Target="../media/image10.png"/></Relationships>
</file>

<file path=ppt/slideLayouts/_rels/slideLayout137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12.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2.xml"/></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2.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2.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2.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2.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2.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2.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2.xml"/></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2.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12.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12.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12.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12.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12.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1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12.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12.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2698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11863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027F7CAE-2FB2-A94C-9141-83EB67FEB483}"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412322711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x">
  <p:cSld name="5_Section Header">
    <p:spTree>
      <p:nvGrpSpPr>
        <p:cNvPr id="1" name=""/>
        <p:cNvGrpSpPr/>
        <p:nvPr/>
      </p:nvGrpSpPr>
      <p:grpSpPr>
        <a:xfrm>
          <a:off x="0" y="0"/>
          <a:ext cx="0" cy="0"/>
          <a:chOff x="0" y="0"/>
          <a:chExt cx="0" cy="0"/>
        </a:xfrm>
      </p:grpSpPr>
      <p:sp>
        <p:nvSpPr>
          <p:cNvPr id="586"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8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08305982"/>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type="tx">
  <p:cSld name="5_Two Content">
    <p:spTree>
      <p:nvGrpSpPr>
        <p:cNvPr id="1" name=""/>
        <p:cNvGrpSpPr/>
        <p:nvPr/>
      </p:nvGrpSpPr>
      <p:grpSpPr>
        <a:xfrm>
          <a:off x="0" y="0"/>
          <a:ext cx="0" cy="0"/>
          <a:chOff x="0" y="0"/>
          <a:chExt cx="0" cy="0"/>
        </a:xfrm>
      </p:grpSpPr>
      <p:sp>
        <p:nvSpPr>
          <p:cNvPr id="595" name="Title Text"/>
          <p:cNvSpPr txBox="1">
            <a:spLocks noGrp="1"/>
          </p:cNvSpPr>
          <p:nvPr>
            <p:ph type="title"/>
          </p:nvPr>
        </p:nvSpPr>
        <p:spPr>
          <a:prstGeom prst="rect">
            <a:avLst/>
          </a:prstGeom>
        </p:spPr>
        <p:txBody>
          <a:bodyPr/>
          <a:lstStyle/>
          <a:p>
            <a:r>
              <a:t>Title Text</a:t>
            </a:r>
          </a:p>
        </p:txBody>
      </p:sp>
      <p:sp>
        <p:nvSpPr>
          <p:cNvPr id="59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91428826"/>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type="tx">
  <p:cSld name="5_Comparison">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61007674"/>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type="tx">
  <p:cSld name="5_Title Only">
    <p:spTree>
      <p:nvGrpSpPr>
        <p:cNvPr id="1" name=""/>
        <p:cNvGrpSpPr/>
        <p:nvPr/>
      </p:nvGrpSpPr>
      <p:grpSpPr>
        <a:xfrm>
          <a:off x="0" y="0"/>
          <a:ext cx="0" cy="0"/>
          <a:chOff x="0" y="0"/>
          <a:chExt cx="0" cy="0"/>
        </a:xfrm>
      </p:grpSpPr>
      <p:sp>
        <p:nvSpPr>
          <p:cNvPr id="614" name="Title Text"/>
          <p:cNvSpPr txBox="1">
            <a:spLocks noGrp="1"/>
          </p:cNvSpPr>
          <p:nvPr>
            <p:ph type="title"/>
          </p:nvPr>
        </p:nvSpPr>
        <p:spPr>
          <a:prstGeom prst="rect">
            <a:avLst/>
          </a:prstGeom>
        </p:spPr>
        <p:txBody>
          <a:bodyPr/>
          <a:lstStyle/>
          <a:p>
            <a:r>
              <a:t>Title Text</a:t>
            </a:r>
          </a:p>
        </p:txBody>
      </p:sp>
      <p:sp>
        <p:nvSpPr>
          <p:cNvPr id="6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52145817"/>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type="tx">
  <p:cSld name="5_Blank">
    <p:spTree>
      <p:nvGrpSpPr>
        <p:cNvPr id="1" name=""/>
        <p:cNvGrpSpPr/>
        <p:nvPr/>
      </p:nvGrpSpPr>
      <p:grpSpPr>
        <a:xfrm>
          <a:off x="0" y="0"/>
          <a:ext cx="0" cy="0"/>
          <a:chOff x="0" y="0"/>
          <a:chExt cx="0" cy="0"/>
        </a:xfrm>
      </p:grpSpPr>
      <p:sp>
        <p:nvSpPr>
          <p:cNvPr id="6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8866407"/>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type="tx">
  <p:cSld name="5_Content with Caption">
    <p:spTree>
      <p:nvGrpSpPr>
        <p:cNvPr id="1" name=""/>
        <p:cNvGrpSpPr/>
        <p:nvPr/>
      </p:nvGrpSpPr>
      <p:grpSpPr>
        <a:xfrm>
          <a:off x="0" y="0"/>
          <a:ext cx="0" cy="0"/>
          <a:chOff x="0" y="0"/>
          <a:chExt cx="0" cy="0"/>
        </a:xfrm>
      </p:grpSpPr>
      <p:sp>
        <p:nvSpPr>
          <p:cNvPr id="629"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630"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3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34832379"/>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type="tx">
  <p:cSld name="5_Picture with Caption">
    <p:spTree>
      <p:nvGrpSpPr>
        <p:cNvPr id="1" name=""/>
        <p:cNvGrpSpPr/>
        <p:nvPr/>
      </p:nvGrpSpPr>
      <p:grpSpPr>
        <a:xfrm>
          <a:off x="0" y="0"/>
          <a:ext cx="0" cy="0"/>
          <a:chOff x="0" y="0"/>
          <a:chExt cx="0" cy="0"/>
        </a:xfrm>
      </p:grpSpPr>
      <p:sp>
        <p:nvSpPr>
          <p:cNvPr id="639"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64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4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27723931"/>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type="tx">
  <p:cSld name="5_Title Slide">
    <p:bg>
      <p:bgPr>
        <a:solidFill>
          <a:srgbClr val="000000"/>
        </a:solidFill>
        <a:effectLst/>
      </p:bgPr>
    </p:bg>
    <p:spTree>
      <p:nvGrpSpPr>
        <p:cNvPr id="1" name=""/>
        <p:cNvGrpSpPr/>
        <p:nvPr/>
      </p:nvGrpSpPr>
      <p:grpSpPr>
        <a:xfrm>
          <a:off x="0" y="0"/>
          <a:ext cx="0" cy="0"/>
          <a:chOff x="0" y="0"/>
          <a:chExt cx="0" cy="0"/>
        </a:xfrm>
      </p:grpSpPr>
      <p:sp>
        <p:nvSpPr>
          <p:cNvPr id="64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65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76100110"/>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type="tx">
  <p:cSld name="6_Title and Content">
    <p:bg>
      <p:bgPr>
        <a:solidFill>
          <a:srgbClr val="000000"/>
        </a:solidFill>
        <a:effectLst/>
      </p:bgPr>
    </p:bg>
    <p:spTree>
      <p:nvGrpSpPr>
        <p:cNvPr id="1" name=""/>
        <p:cNvGrpSpPr/>
        <p:nvPr/>
      </p:nvGrpSpPr>
      <p:grpSpPr>
        <a:xfrm>
          <a:off x="0" y="0"/>
          <a:ext cx="0" cy="0"/>
          <a:chOff x="0" y="0"/>
          <a:chExt cx="0" cy="0"/>
        </a:xfrm>
      </p:grpSpPr>
      <p:sp>
        <p:nvSpPr>
          <p:cNvPr id="65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65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latin typeface="Arial"/>
                <a:ea typeface="Arial"/>
                <a:cs typeface="Arial"/>
                <a:sym typeface="Arial"/>
              </a:defRPr>
            </a:lvl1pPr>
            <a:lvl2pP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defRPr>
                <a:solidFill>
                  <a:schemeClr val="accent3">
                    <a:lumOff val="44000"/>
                  </a:schemeClr>
                </a:solidFill>
                <a:latin typeface="Arial"/>
                <a:ea typeface="Arial"/>
                <a:cs typeface="Arial"/>
                <a:sym typeface="Arial"/>
              </a:defRPr>
            </a:lvl4pPr>
            <a:lvl5pP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33118366"/>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type="tx">
  <p:cSld name="6_Section Header">
    <p:bg>
      <p:bgPr>
        <a:solidFill>
          <a:srgbClr val="000000"/>
        </a:solidFill>
        <a:effectLst/>
      </p:bgPr>
    </p:bg>
    <p:spTree>
      <p:nvGrpSpPr>
        <p:cNvPr id="1" name=""/>
        <p:cNvGrpSpPr/>
        <p:nvPr/>
      </p:nvGrpSpPr>
      <p:grpSpPr>
        <a:xfrm>
          <a:off x="0" y="0"/>
          <a:ext cx="0" cy="0"/>
          <a:chOff x="0" y="0"/>
          <a:chExt cx="0" cy="0"/>
        </a:xfrm>
      </p:grpSpPr>
      <p:sp>
        <p:nvSpPr>
          <p:cNvPr id="66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latin typeface="Arial"/>
                <a:ea typeface="Arial"/>
                <a:cs typeface="Arial"/>
                <a:sym typeface="Arial"/>
              </a:defRPr>
            </a:lvl1pPr>
          </a:lstStyle>
          <a:p>
            <a:r>
              <a:t>Title Text</a:t>
            </a:r>
          </a:p>
        </p:txBody>
      </p:sp>
      <p:sp>
        <p:nvSpPr>
          <p:cNvPr id="66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38854029"/>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BC656437-2561-2146-A8F7-A6A7D85D7F8C}"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94449198"/>
      </p:ext>
    </p:extLst>
  </p:cSld>
  <p:clrMapOvr>
    <a:masterClrMapping/>
  </p:clrMapOvr>
  <p:transition spd="med">
    <p:randomBar dir="vert"/>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type="tx">
  <p:cSld name="6_Two Content">
    <p:bg>
      <p:bgPr>
        <a:solidFill>
          <a:srgbClr val="000000"/>
        </a:solidFill>
        <a:effectLst/>
      </p:bgPr>
    </p:bg>
    <p:spTree>
      <p:nvGrpSpPr>
        <p:cNvPr id="1" name=""/>
        <p:cNvGrpSpPr/>
        <p:nvPr/>
      </p:nvGrpSpPr>
      <p:grpSpPr>
        <a:xfrm>
          <a:off x="0" y="0"/>
          <a:ext cx="0" cy="0"/>
          <a:chOff x="0" y="0"/>
          <a:chExt cx="0" cy="0"/>
        </a:xfrm>
      </p:grpSpPr>
      <p:sp>
        <p:nvSpPr>
          <p:cNvPr id="676"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67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latin typeface="Arial"/>
                <a:ea typeface="Arial"/>
                <a:cs typeface="Arial"/>
                <a:sym typeface="Arial"/>
              </a:defRPr>
            </a:lvl1pPr>
            <a:lvl2pPr marL="790575" indent="-333375">
              <a:spcBef>
                <a:spcPts val="600"/>
              </a:spcBef>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defRPr sz="2800">
                <a:solidFill>
                  <a:schemeClr val="accent3">
                    <a:lumOff val="44000"/>
                  </a:schemeClr>
                </a:solidFill>
                <a:latin typeface="Arial"/>
                <a:ea typeface="Arial"/>
                <a:cs typeface="Arial"/>
                <a:sym typeface="Arial"/>
              </a:defRPr>
            </a:lvl4pPr>
            <a:lvl5pPr marL="2184400" indent="-355600">
              <a:spcBef>
                <a:spcPts val="600"/>
              </a:spcBef>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43715888"/>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type="tx">
  <p:cSld name="6_Comparison">
    <p:bg>
      <p:bgPr>
        <a:solidFill>
          <a:srgbClr val="000000"/>
        </a:solidFill>
        <a:effectLst/>
      </p:bgPr>
    </p:bg>
    <p:spTree>
      <p:nvGrpSpPr>
        <p:cNvPr id="1" name=""/>
        <p:cNvGrpSpPr/>
        <p:nvPr/>
      </p:nvGrpSpPr>
      <p:grpSpPr>
        <a:xfrm>
          <a:off x="0" y="0"/>
          <a:ext cx="0" cy="0"/>
          <a:chOff x="0" y="0"/>
          <a:chExt cx="0" cy="0"/>
        </a:xfrm>
      </p:grpSpPr>
      <p:sp>
        <p:nvSpPr>
          <p:cNvPr id="68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68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82461338"/>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type="tx">
  <p:cSld name="6_Title Only">
    <p:bg>
      <p:bgPr>
        <a:solidFill>
          <a:srgbClr val="000000"/>
        </a:solidFill>
        <a:effectLst/>
      </p:bgPr>
    </p:bg>
    <p:spTree>
      <p:nvGrpSpPr>
        <p:cNvPr id="1" name=""/>
        <p:cNvGrpSpPr/>
        <p:nvPr/>
      </p:nvGrpSpPr>
      <p:grpSpPr>
        <a:xfrm>
          <a:off x="0" y="0"/>
          <a:ext cx="0" cy="0"/>
          <a:chOff x="0" y="0"/>
          <a:chExt cx="0" cy="0"/>
        </a:xfrm>
      </p:grpSpPr>
      <p:sp>
        <p:nvSpPr>
          <p:cNvPr id="695"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6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82346890"/>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type="tx">
  <p:cSld name="6_Blank">
    <p:bg>
      <p:bgPr>
        <a:solidFill>
          <a:srgbClr val="000000"/>
        </a:solidFill>
        <a:effectLst/>
      </p:bgPr>
    </p:bg>
    <p:spTree>
      <p:nvGrpSpPr>
        <p:cNvPr id="1" name=""/>
        <p:cNvGrpSpPr/>
        <p:nvPr/>
      </p:nvGrpSpPr>
      <p:grpSpPr>
        <a:xfrm>
          <a:off x="0" y="0"/>
          <a:ext cx="0" cy="0"/>
          <a:chOff x="0" y="0"/>
          <a:chExt cx="0" cy="0"/>
        </a:xfrm>
      </p:grpSpPr>
      <p:sp>
        <p:nvSpPr>
          <p:cNvPr id="7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75628443"/>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71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latin typeface="Arial"/>
                <a:ea typeface="Arial"/>
                <a:cs typeface="Arial"/>
                <a:sym typeface="Arial"/>
              </a:defRPr>
            </a:lvl1pPr>
          </a:lstStyle>
          <a:p>
            <a:r>
              <a:t>Title Text</a:t>
            </a:r>
          </a:p>
        </p:txBody>
      </p:sp>
      <p:sp>
        <p:nvSpPr>
          <p:cNvPr id="71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latin typeface="Arial"/>
                <a:ea typeface="Arial"/>
                <a:cs typeface="Arial"/>
                <a:sym typeface="Arial"/>
              </a:defRPr>
            </a:lvl1pPr>
            <a:lvl2pP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defRPr>
                <a:solidFill>
                  <a:schemeClr val="accent3">
                    <a:lumOff val="44000"/>
                  </a:schemeClr>
                </a:solidFill>
                <a:latin typeface="Arial"/>
                <a:ea typeface="Arial"/>
                <a:cs typeface="Arial"/>
                <a:sym typeface="Arial"/>
              </a:defRPr>
            </a:lvl4pPr>
            <a:lvl5pP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1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7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22806873"/>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72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latin typeface="Arial"/>
                <a:ea typeface="Arial"/>
                <a:cs typeface="Arial"/>
                <a:sym typeface="Arial"/>
              </a:defRPr>
            </a:lvl1pPr>
          </a:lstStyle>
          <a:p>
            <a:r>
              <a:t>Title Text</a:t>
            </a:r>
          </a:p>
        </p:txBody>
      </p:sp>
      <p:sp>
        <p:nvSpPr>
          <p:cNvPr id="7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86292627"/>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Title and 4 Content">
    <p:bg>
      <p:bgPr>
        <a:solidFill>
          <a:srgbClr val="000000"/>
        </a:solidFill>
        <a:effectLst/>
      </p:bgPr>
    </p:bg>
    <p:spTree>
      <p:nvGrpSpPr>
        <p:cNvPr id="1" name=""/>
        <p:cNvGrpSpPr/>
        <p:nvPr/>
      </p:nvGrpSpPr>
      <p:grpSpPr>
        <a:xfrm>
          <a:off x="0" y="0"/>
          <a:ext cx="0" cy="0"/>
          <a:chOff x="0" y="0"/>
          <a:chExt cx="0" cy="0"/>
        </a:xfrm>
      </p:grpSpPr>
      <p:sp>
        <p:nvSpPr>
          <p:cNvPr id="730" name="Title Text"/>
          <p:cNvSpPr txBox="1">
            <a:spLocks noGrp="1"/>
          </p:cNvSpPr>
          <p:nvPr>
            <p:ph type="title"/>
          </p:nvPr>
        </p:nvSpPr>
        <p:spPr>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73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latin typeface="Arial"/>
                <a:ea typeface="Arial"/>
                <a:cs typeface="Arial"/>
                <a:sym typeface="Arial"/>
              </a:defRPr>
            </a:lvl1pPr>
            <a:lvl2pP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defRPr>
                <a:solidFill>
                  <a:schemeClr val="accent3">
                    <a:lumOff val="44000"/>
                  </a:schemeClr>
                </a:solidFill>
                <a:latin typeface="Arial"/>
                <a:ea typeface="Arial"/>
                <a:cs typeface="Arial"/>
                <a:sym typeface="Arial"/>
              </a:defRPr>
            </a:lvl4pPr>
            <a:lvl5pP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88429566"/>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739" name="Title Text"/>
          <p:cNvSpPr txBox="1">
            <a:spLocks noGrp="1"/>
          </p:cNvSpPr>
          <p:nvPr>
            <p:ph type="title"/>
          </p:nvPr>
        </p:nvSpPr>
        <p:spPr>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74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latin typeface="Arial"/>
                <a:ea typeface="Arial"/>
                <a:cs typeface="Arial"/>
                <a:sym typeface="Arial"/>
              </a:defRPr>
            </a:lvl1pPr>
            <a:lvl2pP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defRPr>
                <a:solidFill>
                  <a:schemeClr val="accent3">
                    <a:lumOff val="44000"/>
                  </a:schemeClr>
                </a:solidFill>
                <a:latin typeface="Arial"/>
                <a:ea typeface="Arial"/>
                <a:cs typeface="Arial"/>
                <a:sym typeface="Arial"/>
              </a:defRPr>
            </a:lvl4pPr>
            <a:lvl5pP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12082032"/>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6_Title Slide">
    <p:spTree>
      <p:nvGrpSpPr>
        <p:cNvPr id="1" name=""/>
        <p:cNvGrpSpPr/>
        <p:nvPr/>
      </p:nvGrpSpPr>
      <p:grpSpPr>
        <a:xfrm>
          <a:off x="0" y="0"/>
          <a:ext cx="0" cy="0"/>
          <a:chOff x="0" y="0"/>
          <a:chExt cx="0" cy="0"/>
        </a:xfrm>
      </p:grpSpPr>
      <p:sp>
        <p:nvSpPr>
          <p:cNvPr id="748" name="Title Text"/>
          <p:cNvSpPr txBox="1">
            <a:spLocks noGrp="1"/>
          </p:cNvSpPr>
          <p:nvPr>
            <p:ph type="title"/>
          </p:nvPr>
        </p:nvSpPr>
        <p:spPr>
          <a:xfrm>
            <a:off x="685800" y="2130425"/>
            <a:ext cx="7772400" cy="1470025"/>
          </a:xfrm>
          <a:prstGeom prst="rect">
            <a:avLst/>
          </a:prstGeom>
        </p:spPr>
        <p:txBody>
          <a:bodyPr lIns="46799" tIns="46799" rIns="46799" bIns="46799"/>
          <a:lstStyle>
            <a:lvl1pPr defTabSz="449262">
              <a:lnSpc>
                <a:spcPct val="95000"/>
              </a:lnSpc>
              <a:defRPr>
                <a:latin typeface="Arial"/>
                <a:ea typeface="Arial"/>
                <a:cs typeface="Arial"/>
                <a:sym typeface="Arial"/>
              </a:defRPr>
            </a:lvl1pPr>
          </a:lstStyle>
          <a:p>
            <a:r>
              <a:t>Title Text</a:t>
            </a:r>
          </a:p>
        </p:txBody>
      </p:sp>
      <p:sp>
        <p:nvSpPr>
          <p:cNvPr id="749" name="Body Level One…"/>
          <p:cNvSpPr txBox="1">
            <a:spLocks noGrp="1"/>
          </p:cNvSpPr>
          <p:nvPr>
            <p:ph type="body" sz="quarter" idx="1"/>
          </p:nvPr>
        </p:nvSpPr>
        <p:spPr>
          <a:xfrm>
            <a:off x="1371600" y="3886200"/>
            <a:ext cx="6400800" cy="1752600"/>
          </a:xfrm>
          <a:prstGeom prst="rect">
            <a:avLst/>
          </a:prstGeom>
        </p:spPr>
        <p:txBody>
          <a:bodyPr lIns="46799" tIns="46799" rIns="46799" bIns="46799">
            <a:normAutofit/>
          </a:bodyPr>
          <a:lstStyle>
            <a:lvl1pPr marL="0" indent="0" algn="ctr" defTabSz="449262">
              <a:lnSpc>
                <a:spcPct val="95000"/>
              </a:lnSpc>
              <a:spcBef>
                <a:spcPts val="800"/>
              </a:spcBef>
              <a:buSzTx/>
              <a:buNone/>
              <a:defRPr>
                <a:latin typeface="Arial"/>
                <a:ea typeface="Arial"/>
                <a:cs typeface="Arial"/>
                <a:sym typeface="Arial"/>
              </a:defRPr>
            </a:lvl1pPr>
            <a:lvl2pPr marL="0" indent="457200" algn="ctr" defTabSz="449262">
              <a:lnSpc>
                <a:spcPct val="95000"/>
              </a:lnSpc>
              <a:spcBef>
                <a:spcPts val="800"/>
              </a:spcBef>
              <a:buSzTx/>
              <a:buNone/>
              <a:defRPr>
                <a:latin typeface="Arial"/>
                <a:ea typeface="Arial"/>
                <a:cs typeface="Arial"/>
                <a:sym typeface="Arial"/>
              </a:defRPr>
            </a:lvl2pPr>
            <a:lvl3pPr marL="0" indent="914400" algn="ctr" defTabSz="449262">
              <a:lnSpc>
                <a:spcPct val="95000"/>
              </a:lnSpc>
              <a:spcBef>
                <a:spcPts val="800"/>
              </a:spcBef>
              <a:buSzTx/>
              <a:buNone/>
              <a:defRPr>
                <a:latin typeface="Arial"/>
                <a:ea typeface="Arial"/>
                <a:cs typeface="Arial"/>
                <a:sym typeface="Arial"/>
              </a:defRPr>
            </a:lvl3pPr>
            <a:lvl4pPr marL="0" indent="1371600" algn="ctr" defTabSz="449262">
              <a:lnSpc>
                <a:spcPct val="95000"/>
              </a:lnSpc>
              <a:spcBef>
                <a:spcPts val="800"/>
              </a:spcBef>
              <a:buSzTx/>
              <a:buNone/>
              <a:defRPr>
                <a:latin typeface="Arial"/>
                <a:ea typeface="Arial"/>
                <a:cs typeface="Arial"/>
                <a:sym typeface="Arial"/>
              </a:defRPr>
            </a:lvl4pPr>
            <a:lvl5pPr marL="0" indent="1828800" algn="ctr" defTabSz="449262">
              <a:lnSpc>
                <a:spcPct val="95000"/>
              </a:lnSpc>
              <a:spcBef>
                <a:spcPts val="800"/>
              </a:spcBef>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50"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1616046237"/>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7_Title and Content">
    <p:spTree>
      <p:nvGrpSpPr>
        <p:cNvPr id="1" name=""/>
        <p:cNvGrpSpPr/>
        <p:nvPr/>
      </p:nvGrpSpPr>
      <p:grpSpPr>
        <a:xfrm>
          <a:off x="0" y="0"/>
          <a:ext cx="0" cy="0"/>
          <a:chOff x="0" y="0"/>
          <a:chExt cx="0" cy="0"/>
        </a:xfrm>
      </p:grpSpPr>
      <p:sp>
        <p:nvSpPr>
          <p:cNvPr id="757"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latin typeface="Arial"/>
                <a:ea typeface="Arial"/>
                <a:cs typeface="Arial"/>
                <a:sym typeface="Arial"/>
              </a:defRPr>
            </a:lvl1pPr>
          </a:lstStyle>
          <a:p>
            <a:r>
              <a:t>Title Text</a:t>
            </a:r>
          </a:p>
        </p:txBody>
      </p:sp>
      <p:sp>
        <p:nvSpPr>
          <p:cNvPr id="758" name="Body Level One…"/>
          <p:cNvSpPr txBox="1">
            <a:spLocks noGrp="1"/>
          </p:cNvSpPr>
          <p:nvPr>
            <p:ph type="body" idx="1"/>
          </p:nvPr>
        </p:nvSpPr>
        <p:spPr>
          <a:xfrm>
            <a:off x="685800" y="1981200"/>
            <a:ext cx="7770814"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Times New Roman"/>
              <a:defRPr>
                <a:latin typeface="Arial"/>
                <a:ea typeface="Arial"/>
                <a:cs typeface="Arial"/>
                <a:sym typeface="Arial"/>
              </a:defRPr>
            </a:lvl1pPr>
            <a:lvl2pPr marL="781957" indent="-324757" defTabSz="449262">
              <a:lnSpc>
                <a:spcPct val="95000"/>
              </a:lnSpc>
              <a:spcBef>
                <a:spcPts val="800"/>
              </a:spcBef>
              <a:buClr>
                <a:srgbClr val="000000"/>
              </a:buClr>
              <a:buFont typeface="Times New Roman"/>
              <a:defRPr>
                <a:latin typeface="Arial"/>
                <a:ea typeface="Arial"/>
                <a:cs typeface="Arial"/>
                <a:sym typeface="Arial"/>
              </a:defRPr>
            </a:lvl2pPr>
            <a:lvl3pPr defTabSz="449262">
              <a:lnSpc>
                <a:spcPct val="95000"/>
              </a:lnSpc>
              <a:spcBef>
                <a:spcPts val="800"/>
              </a:spcBef>
              <a:buClr>
                <a:srgbClr val="000000"/>
              </a:buClr>
              <a:buFont typeface="Times New Roman"/>
              <a:defRPr>
                <a:latin typeface="Arial"/>
                <a:ea typeface="Arial"/>
                <a:cs typeface="Arial"/>
                <a:sym typeface="Arial"/>
              </a:defRPr>
            </a:lvl3pPr>
            <a:lvl4pPr defTabSz="449262">
              <a:lnSpc>
                <a:spcPct val="95000"/>
              </a:lnSpc>
              <a:spcBef>
                <a:spcPts val="800"/>
              </a:spcBef>
              <a:buClr>
                <a:srgbClr val="000000"/>
              </a:buClr>
              <a:buFont typeface="Times New Roman"/>
              <a:defRPr>
                <a:latin typeface="Arial"/>
                <a:ea typeface="Arial"/>
                <a:cs typeface="Arial"/>
                <a:sym typeface="Arial"/>
              </a:defRPr>
            </a:lvl4pPr>
            <a:lvl5pPr defTabSz="449262">
              <a:lnSpc>
                <a:spcPct val="95000"/>
              </a:lnSpc>
              <a:spcBef>
                <a:spcPts val="800"/>
              </a:spcBef>
              <a:buClr>
                <a:srgbClr val="000000"/>
              </a:buClr>
              <a:buFont typeface="Times New Roman"/>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59"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2822795029"/>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6817B16C-C039-F648-9216-6C8DE7E560BD}"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1759050"/>
      </p:ext>
    </p:extLst>
  </p:cSld>
  <p:clrMapOvr>
    <a:masterClrMapping/>
  </p:clrMapOvr>
  <p:transition spd="med">
    <p:randomBar dir="vert"/>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7_Section Header">
    <p:spTree>
      <p:nvGrpSpPr>
        <p:cNvPr id="1" name=""/>
        <p:cNvGrpSpPr/>
        <p:nvPr/>
      </p:nvGrpSpPr>
      <p:grpSpPr>
        <a:xfrm>
          <a:off x="0" y="0"/>
          <a:ext cx="0" cy="0"/>
          <a:chOff x="0" y="0"/>
          <a:chExt cx="0" cy="0"/>
        </a:xfrm>
      </p:grpSpPr>
      <p:sp>
        <p:nvSpPr>
          <p:cNvPr id="766" name="Title Text"/>
          <p:cNvSpPr txBox="1">
            <a:spLocks noGrp="1"/>
          </p:cNvSpPr>
          <p:nvPr>
            <p:ph type="title"/>
          </p:nvPr>
        </p:nvSpPr>
        <p:spPr>
          <a:xfrm>
            <a:off x="722312" y="4406900"/>
            <a:ext cx="7772401" cy="1362075"/>
          </a:xfrm>
          <a:prstGeom prst="rect">
            <a:avLst/>
          </a:prstGeom>
        </p:spPr>
        <p:txBody>
          <a:bodyPr lIns="46799" tIns="46799" rIns="46799" bIns="46799" anchor="t"/>
          <a:lstStyle>
            <a:lvl1pPr algn="l" defTabSz="449262">
              <a:lnSpc>
                <a:spcPct val="95000"/>
              </a:lnSpc>
              <a:defRPr sz="4000" b="1" cap="all">
                <a:latin typeface="Arial"/>
                <a:ea typeface="Arial"/>
                <a:cs typeface="Arial"/>
                <a:sym typeface="Arial"/>
              </a:defRPr>
            </a:lvl1pPr>
          </a:lstStyle>
          <a:p>
            <a:r>
              <a:t>Title Text</a:t>
            </a:r>
          </a:p>
        </p:txBody>
      </p:sp>
      <p:sp>
        <p:nvSpPr>
          <p:cNvPr id="767" name="Body Level One…"/>
          <p:cNvSpPr txBox="1">
            <a:spLocks noGrp="1"/>
          </p:cNvSpPr>
          <p:nvPr>
            <p:ph type="body" sz="quarter" idx="1"/>
          </p:nvPr>
        </p:nvSpPr>
        <p:spPr>
          <a:xfrm>
            <a:off x="722312" y="2906713"/>
            <a:ext cx="7772401" cy="1500188"/>
          </a:xfrm>
          <a:prstGeom prst="rect">
            <a:avLst/>
          </a:prstGeom>
        </p:spPr>
        <p:txBody>
          <a:bodyPr lIns="46799" tIns="46799" rIns="46799" bIns="46799" anchor="b">
            <a:normAutofit/>
          </a:bodyPr>
          <a:lstStyle>
            <a:lvl1pPr marL="0" indent="0" defTabSz="449262">
              <a:lnSpc>
                <a:spcPct val="95000"/>
              </a:lnSpc>
              <a:spcBef>
                <a:spcPts val="800"/>
              </a:spcBef>
              <a:buSzTx/>
              <a:buNone/>
              <a:defRPr sz="2000">
                <a:latin typeface="Arial"/>
                <a:ea typeface="Arial"/>
                <a:cs typeface="Arial"/>
                <a:sym typeface="Arial"/>
              </a:defRPr>
            </a:lvl1pPr>
            <a:lvl2pPr marL="0" indent="457200" defTabSz="449262">
              <a:lnSpc>
                <a:spcPct val="95000"/>
              </a:lnSpc>
              <a:spcBef>
                <a:spcPts val="800"/>
              </a:spcBef>
              <a:buSzTx/>
              <a:buNone/>
              <a:defRPr sz="2000">
                <a:latin typeface="Arial"/>
                <a:ea typeface="Arial"/>
                <a:cs typeface="Arial"/>
                <a:sym typeface="Arial"/>
              </a:defRPr>
            </a:lvl2pPr>
            <a:lvl3pPr marL="0" indent="914400" defTabSz="449262">
              <a:lnSpc>
                <a:spcPct val="95000"/>
              </a:lnSpc>
              <a:spcBef>
                <a:spcPts val="800"/>
              </a:spcBef>
              <a:buSzTx/>
              <a:buNone/>
              <a:defRPr sz="2000">
                <a:latin typeface="Arial"/>
                <a:ea typeface="Arial"/>
                <a:cs typeface="Arial"/>
                <a:sym typeface="Arial"/>
              </a:defRPr>
            </a:lvl3pPr>
            <a:lvl4pPr marL="0" indent="1371600" defTabSz="449262">
              <a:lnSpc>
                <a:spcPct val="95000"/>
              </a:lnSpc>
              <a:spcBef>
                <a:spcPts val="800"/>
              </a:spcBef>
              <a:buSzTx/>
              <a:buNone/>
              <a:defRPr sz="2000">
                <a:latin typeface="Arial"/>
                <a:ea typeface="Arial"/>
                <a:cs typeface="Arial"/>
                <a:sym typeface="Arial"/>
              </a:defRPr>
            </a:lvl4pPr>
            <a:lvl5pPr marL="0" indent="1828800" defTabSz="449262">
              <a:lnSpc>
                <a:spcPct val="95000"/>
              </a:lnSpc>
              <a:spcBef>
                <a:spcPts val="8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3754585543"/>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7_Two Content">
    <p:spTree>
      <p:nvGrpSpPr>
        <p:cNvPr id="1" name=""/>
        <p:cNvGrpSpPr/>
        <p:nvPr/>
      </p:nvGrpSpPr>
      <p:grpSpPr>
        <a:xfrm>
          <a:off x="0" y="0"/>
          <a:ext cx="0" cy="0"/>
          <a:chOff x="0" y="0"/>
          <a:chExt cx="0" cy="0"/>
        </a:xfrm>
      </p:grpSpPr>
      <p:sp>
        <p:nvSpPr>
          <p:cNvPr id="775"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latin typeface="Arial"/>
                <a:ea typeface="Arial"/>
                <a:cs typeface="Arial"/>
                <a:sym typeface="Arial"/>
              </a:defRPr>
            </a:lvl1pPr>
          </a:lstStyle>
          <a:p>
            <a:r>
              <a:t>Title Text</a:t>
            </a:r>
          </a:p>
        </p:txBody>
      </p:sp>
      <p:sp>
        <p:nvSpPr>
          <p:cNvPr id="776" name="Body Level One…"/>
          <p:cNvSpPr txBox="1">
            <a:spLocks noGrp="1"/>
          </p:cNvSpPr>
          <p:nvPr>
            <p:ph type="body" sz="half" idx="1"/>
          </p:nvPr>
        </p:nvSpPr>
        <p:spPr>
          <a:xfrm>
            <a:off x="685800" y="1981200"/>
            <a:ext cx="3808413"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Times New Roman"/>
              <a:defRPr sz="2800">
                <a:latin typeface="Arial"/>
                <a:ea typeface="Arial"/>
                <a:cs typeface="Arial"/>
                <a:sym typeface="Arial"/>
              </a:defRPr>
            </a:lvl1pPr>
            <a:lvl2pPr marL="788723" indent="-331523" defTabSz="449262">
              <a:lnSpc>
                <a:spcPct val="95000"/>
              </a:lnSpc>
              <a:spcBef>
                <a:spcPts val="800"/>
              </a:spcBef>
              <a:buClr>
                <a:srgbClr val="000000"/>
              </a:buClr>
              <a:buFont typeface="Times New Roman"/>
              <a:defRPr sz="2800">
                <a:latin typeface="Arial"/>
                <a:ea typeface="Arial"/>
                <a:cs typeface="Arial"/>
                <a:sym typeface="Arial"/>
              </a:defRPr>
            </a:lvl2pPr>
            <a:lvl3pPr marL="1234439" indent="-320039" defTabSz="449262">
              <a:lnSpc>
                <a:spcPct val="95000"/>
              </a:lnSpc>
              <a:spcBef>
                <a:spcPts val="800"/>
              </a:spcBef>
              <a:buClr>
                <a:srgbClr val="000000"/>
              </a:buClr>
              <a:buFont typeface="Times New Roman"/>
              <a:defRPr sz="2800">
                <a:latin typeface="Arial"/>
                <a:ea typeface="Arial"/>
                <a:cs typeface="Arial"/>
                <a:sym typeface="Arial"/>
              </a:defRPr>
            </a:lvl3pPr>
            <a:lvl4pPr marL="1727200" indent="-355600" defTabSz="449262">
              <a:lnSpc>
                <a:spcPct val="95000"/>
              </a:lnSpc>
              <a:spcBef>
                <a:spcPts val="800"/>
              </a:spcBef>
              <a:buClr>
                <a:srgbClr val="000000"/>
              </a:buClr>
              <a:buFont typeface="Times New Roman"/>
              <a:defRPr sz="2800">
                <a:latin typeface="Arial"/>
                <a:ea typeface="Arial"/>
                <a:cs typeface="Arial"/>
                <a:sym typeface="Arial"/>
              </a:defRPr>
            </a:lvl4pPr>
            <a:lvl5pPr marL="2184400" indent="-355600" defTabSz="449262">
              <a:lnSpc>
                <a:spcPct val="95000"/>
              </a:lnSpc>
              <a:spcBef>
                <a:spcPts val="800"/>
              </a:spcBef>
              <a:buClr>
                <a:srgbClr val="000000"/>
              </a:buClr>
              <a:buFont typeface="Times New Roman"/>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77"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2941101607"/>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7_Comparison">
    <p:spTree>
      <p:nvGrpSpPr>
        <p:cNvPr id="1" name=""/>
        <p:cNvGrpSpPr/>
        <p:nvPr/>
      </p:nvGrpSpPr>
      <p:grpSpPr>
        <a:xfrm>
          <a:off x="0" y="0"/>
          <a:ext cx="0" cy="0"/>
          <a:chOff x="0" y="0"/>
          <a:chExt cx="0" cy="0"/>
        </a:xfrm>
      </p:grpSpPr>
      <p:sp>
        <p:nvSpPr>
          <p:cNvPr id="784" name="Title Text"/>
          <p:cNvSpPr txBox="1">
            <a:spLocks noGrp="1"/>
          </p:cNvSpPr>
          <p:nvPr>
            <p:ph type="title"/>
          </p:nvPr>
        </p:nvSpPr>
        <p:spPr>
          <a:xfrm>
            <a:off x="457200" y="274638"/>
            <a:ext cx="8229600" cy="1143001"/>
          </a:xfrm>
          <a:prstGeom prst="rect">
            <a:avLst/>
          </a:prstGeom>
        </p:spPr>
        <p:txBody>
          <a:bodyPr lIns="46799" tIns="46799" rIns="46799" bIns="46799"/>
          <a:lstStyle>
            <a:lvl1pPr defTabSz="449262">
              <a:lnSpc>
                <a:spcPct val="95000"/>
              </a:lnSpc>
              <a:defRPr>
                <a:latin typeface="Arial"/>
                <a:ea typeface="Arial"/>
                <a:cs typeface="Arial"/>
                <a:sym typeface="Arial"/>
              </a:defRPr>
            </a:lvl1pPr>
          </a:lstStyle>
          <a:p>
            <a:r>
              <a:t>Title Text</a:t>
            </a:r>
          </a:p>
        </p:txBody>
      </p:sp>
      <p:sp>
        <p:nvSpPr>
          <p:cNvPr id="785" name="Body Level One…"/>
          <p:cNvSpPr txBox="1">
            <a:spLocks noGrp="1"/>
          </p:cNvSpPr>
          <p:nvPr>
            <p:ph type="body" sz="quarter" idx="1"/>
          </p:nvPr>
        </p:nvSpPr>
        <p:spPr>
          <a:xfrm>
            <a:off x="457200" y="1535112"/>
            <a:ext cx="4040188" cy="639763"/>
          </a:xfrm>
          <a:prstGeom prst="rect">
            <a:avLst/>
          </a:prstGeom>
        </p:spPr>
        <p:txBody>
          <a:bodyPr lIns="46799" tIns="46799" rIns="46799" bIns="46799" anchor="b">
            <a:normAutofit/>
          </a:bodyPr>
          <a:lstStyle>
            <a:lvl1pPr marL="0" indent="0" defTabSz="449262">
              <a:lnSpc>
                <a:spcPct val="95000"/>
              </a:lnSpc>
              <a:spcBef>
                <a:spcPts val="800"/>
              </a:spcBef>
              <a:buSzTx/>
              <a:buNone/>
              <a:defRPr sz="2400" b="1">
                <a:latin typeface="Arial"/>
                <a:ea typeface="Arial"/>
                <a:cs typeface="Arial"/>
                <a:sym typeface="Arial"/>
              </a:defRPr>
            </a:lvl1pPr>
            <a:lvl2pPr marL="0" indent="457200" defTabSz="449262">
              <a:lnSpc>
                <a:spcPct val="95000"/>
              </a:lnSpc>
              <a:spcBef>
                <a:spcPts val="800"/>
              </a:spcBef>
              <a:buSzTx/>
              <a:buNone/>
              <a:defRPr sz="2400" b="1">
                <a:latin typeface="Arial"/>
                <a:ea typeface="Arial"/>
                <a:cs typeface="Arial"/>
                <a:sym typeface="Arial"/>
              </a:defRPr>
            </a:lvl2pPr>
            <a:lvl3pPr marL="0" indent="914400" defTabSz="449262">
              <a:lnSpc>
                <a:spcPct val="95000"/>
              </a:lnSpc>
              <a:spcBef>
                <a:spcPts val="800"/>
              </a:spcBef>
              <a:buSzTx/>
              <a:buNone/>
              <a:defRPr sz="2400" b="1">
                <a:latin typeface="Arial"/>
                <a:ea typeface="Arial"/>
                <a:cs typeface="Arial"/>
                <a:sym typeface="Arial"/>
              </a:defRPr>
            </a:lvl3pPr>
            <a:lvl4pPr marL="0" indent="1371600" defTabSz="449262">
              <a:lnSpc>
                <a:spcPct val="95000"/>
              </a:lnSpc>
              <a:spcBef>
                <a:spcPts val="800"/>
              </a:spcBef>
              <a:buSzTx/>
              <a:buNone/>
              <a:defRPr sz="2400" b="1">
                <a:latin typeface="Arial"/>
                <a:ea typeface="Arial"/>
                <a:cs typeface="Arial"/>
                <a:sym typeface="Arial"/>
              </a:defRPr>
            </a:lvl4pPr>
            <a:lvl5pPr marL="0" indent="1828800" defTabSz="449262">
              <a:lnSpc>
                <a:spcPct val="95000"/>
              </a:lnSpc>
              <a:spcBef>
                <a:spcPts val="8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86" name="Text Placeholder 4"/>
          <p:cNvSpPr>
            <a:spLocks noGrp="1"/>
          </p:cNvSpPr>
          <p:nvPr>
            <p:ph type="body" sz="quarter" idx="21"/>
          </p:nvPr>
        </p:nvSpPr>
        <p:spPr>
          <a:xfrm>
            <a:off x="4645025" y="1535112"/>
            <a:ext cx="4041775" cy="639763"/>
          </a:xfrm>
          <a:prstGeom prst="rect">
            <a:avLst/>
          </a:prstGeom>
        </p:spPr>
        <p:txBody>
          <a:bodyPr lIns="46799" tIns="46799" rIns="46799" bIns="46799" anchor="b">
            <a:normAutofit/>
          </a:bodyPr>
          <a:lstStyle/>
          <a:p>
            <a:pPr marL="0" indent="0" defTabSz="449262">
              <a:lnSpc>
                <a:spcPct val="95000"/>
              </a:lnSpc>
              <a:spcBef>
                <a:spcPts val="800"/>
              </a:spcBef>
              <a:buSzTx/>
              <a:buNone/>
              <a:defRPr sz="2400" b="1">
                <a:latin typeface="Arial"/>
                <a:ea typeface="Arial"/>
                <a:cs typeface="Arial"/>
                <a:sym typeface="Arial"/>
              </a:defRPr>
            </a:pPr>
            <a:endParaRPr/>
          </a:p>
        </p:txBody>
      </p:sp>
      <p:sp>
        <p:nvSpPr>
          <p:cNvPr id="787"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194462027"/>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x">
  <p:cSld name="7_Title Only">
    <p:spTree>
      <p:nvGrpSpPr>
        <p:cNvPr id="1" name=""/>
        <p:cNvGrpSpPr/>
        <p:nvPr/>
      </p:nvGrpSpPr>
      <p:grpSpPr>
        <a:xfrm>
          <a:off x="0" y="0"/>
          <a:ext cx="0" cy="0"/>
          <a:chOff x="0" y="0"/>
          <a:chExt cx="0" cy="0"/>
        </a:xfrm>
      </p:grpSpPr>
      <p:sp>
        <p:nvSpPr>
          <p:cNvPr id="794"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latin typeface="Arial"/>
                <a:ea typeface="Arial"/>
                <a:cs typeface="Arial"/>
                <a:sym typeface="Arial"/>
              </a:defRPr>
            </a:lvl1pPr>
          </a:lstStyle>
          <a:p>
            <a:r>
              <a:t>Title Text</a:t>
            </a:r>
          </a:p>
        </p:txBody>
      </p:sp>
      <p:sp>
        <p:nvSpPr>
          <p:cNvPr id="795"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1651246605"/>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802"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104188178"/>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type="tx">
  <p:cSld name="7_Content with Caption">
    <p:spTree>
      <p:nvGrpSpPr>
        <p:cNvPr id="1" name=""/>
        <p:cNvGrpSpPr/>
        <p:nvPr/>
      </p:nvGrpSpPr>
      <p:grpSpPr>
        <a:xfrm>
          <a:off x="0" y="0"/>
          <a:ext cx="0" cy="0"/>
          <a:chOff x="0" y="0"/>
          <a:chExt cx="0" cy="0"/>
        </a:xfrm>
      </p:grpSpPr>
      <p:sp>
        <p:nvSpPr>
          <p:cNvPr id="809" name="Title Text"/>
          <p:cNvSpPr txBox="1">
            <a:spLocks noGrp="1"/>
          </p:cNvSpPr>
          <p:nvPr>
            <p:ph type="title"/>
          </p:nvPr>
        </p:nvSpPr>
        <p:spPr>
          <a:xfrm>
            <a:off x="457200" y="273050"/>
            <a:ext cx="3008314" cy="1162050"/>
          </a:xfrm>
          <a:prstGeom prst="rect">
            <a:avLst/>
          </a:prstGeom>
        </p:spPr>
        <p:txBody>
          <a:bodyPr lIns="46799" tIns="46799" rIns="46799" bIns="46799" anchor="b"/>
          <a:lstStyle>
            <a:lvl1pPr algn="l" defTabSz="449262">
              <a:lnSpc>
                <a:spcPct val="95000"/>
              </a:lnSpc>
              <a:defRPr sz="2000" b="1">
                <a:latin typeface="Arial"/>
                <a:ea typeface="Arial"/>
                <a:cs typeface="Arial"/>
                <a:sym typeface="Arial"/>
              </a:defRPr>
            </a:lvl1pPr>
          </a:lstStyle>
          <a:p>
            <a:r>
              <a:t>Title Text</a:t>
            </a:r>
          </a:p>
        </p:txBody>
      </p:sp>
      <p:sp>
        <p:nvSpPr>
          <p:cNvPr id="810" name="Body Level One…"/>
          <p:cNvSpPr txBox="1">
            <a:spLocks noGrp="1"/>
          </p:cNvSpPr>
          <p:nvPr>
            <p:ph type="body" idx="1"/>
          </p:nvPr>
        </p:nvSpPr>
        <p:spPr>
          <a:xfrm>
            <a:off x="3575050" y="273050"/>
            <a:ext cx="5111750" cy="58531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Times New Roman"/>
              <a:defRPr>
                <a:latin typeface="Arial"/>
                <a:ea typeface="Arial"/>
                <a:cs typeface="Arial"/>
                <a:sym typeface="Arial"/>
              </a:defRPr>
            </a:lvl1pPr>
            <a:lvl2pPr marL="781957" indent="-324757" defTabSz="449262">
              <a:lnSpc>
                <a:spcPct val="95000"/>
              </a:lnSpc>
              <a:spcBef>
                <a:spcPts val="800"/>
              </a:spcBef>
              <a:buClr>
                <a:srgbClr val="000000"/>
              </a:buClr>
              <a:buFont typeface="Times New Roman"/>
              <a:defRPr>
                <a:latin typeface="Arial"/>
                <a:ea typeface="Arial"/>
                <a:cs typeface="Arial"/>
                <a:sym typeface="Arial"/>
              </a:defRPr>
            </a:lvl2pPr>
            <a:lvl3pPr defTabSz="449262">
              <a:lnSpc>
                <a:spcPct val="95000"/>
              </a:lnSpc>
              <a:spcBef>
                <a:spcPts val="800"/>
              </a:spcBef>
              <a:buClr>
                <a:srgbClr val="000000"/>
              </a:buClr>
              <a:buFont typeface="Times New Roman"/>
              <a:defRPr>
                <a:latin typeface="Arial"/>
                <a:ea typeface="Arial"/>
                <a:cs typeface="Arial"/>
                <a:sym typeface="Arial"/>
              </a:defRPr>
            </a:lvl3pPr>
            <a:lvl4pPr defTabSz="449262">
              <a:lnSpc>
                <a:spcPct val="95000"/>
              </a:lnSpc>
              <a:spcBef>
                <a:spcPts val="800"/>
              </a:spcBef>
              <a:buClr>
                <a:srgbClr val="000000"/>
              </a:buClr>
              <a:buFont typeface="Times New Roman"/>
              <a:defRPr>
                <a:latin typeface="Arial"/>
                <a:ea typeface="Arial"/>
                <a:cs typeface="Arial"/>
                <a:sym typeface="Arial"/>
              </a:defRPr>
            </a:lvl4pPr>
            <a:lvl5pPr defTabSz="449262">
              <a:lnSpc>
                <a:spcPct val="95000"/>
              </a:lnSpc>
              <a:spcBef>
                <a:spcPts val="800"/>
              </a:spcBef>
              <a:buClr>
                <a:srgbClr val="000000"/>
              </a:buClr>
              <a:buFont typeface="Times New Roman"/>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1" name="Text Placeholder 3"/>
          <p:cNvSpPr>
            <a:spLocks noGrp="1"/>
          </p:cNvSpPr>
          <p:nvPr>
            <p:ph type="body" sz="half" idx="21"/>
          </p:nvPr>
        </p:nvSpPr>
        <p:spPr>
          <a:xfrm>
            <a:off x="457199" y="1435100"/>
            <a:ext cx="3008315" cy="4691063"/>
          </a:xfrm>
          <a:prstGeom prst="rect">
            <a:avLst/>
          </a:prstGeom>
        </p:spPr>
        <p:txBody>
          <a:bodyPr lIns="46799" tIns="46799" rIns="46799" bIns="46799">
            <a:normAutofit/>
          </a:bodyPr>
          <a:lstStyle/>
          <a:p>
            <a:pPr marL="0" indent="0" defTabSz="449262">
              <a:lnSpc>
                <a:spcPct val="95000"/>
              </a:lnSpc>
              <a:spcBef>
                <a:spcPts val="800"/>
              </a:spcBef>
              <a:buSzTx/>
              <a:buNone/>
              <a:defRPr sz="1400">
                <a:latin typeface="Arial"/>
                <a:ea typeface="Arial"/>
                <a:cs typeface="Arial"/>
                <a:sym typeface="Arial"/>
              </a:defRPr>
            </a:pPr>
            <a:endParaRPr/>
          </a:p>
        </p:txBody>
      </p:sp>
      <p:sp>
        <p:nvSpPr>
          <p:cNvPr id="812"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3381356466"/>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type="tx">
  <p:cSld name="7_Picture with Caption">
    <p:spTree>
      <p:nvGrpSpPr>
        <p:cNvPr id="1" name=""/>
        <p:cNvGrpSpPr/>
        <p:nvPr/>
      </p:nvGrpSpPr>
      <p:grpSpPr>
        <a:xfrm>
          <a:off x="0" y="0"/>
          <a:ext cx="0" cy="0"/>
          <a:chOff x="0" y="0"/>
          <a:chExt cx="0" cy="0"/>
        </a:xfrm>
      </p:grpSpPr>
      <p:sp>
        <p:nvSpPr>
          <p:cNvPr id="819" name="Title Text"/>
          <p:cNvSpPr txBox="1">
            <a:spLocks noGrp="1"/>
          </p:cNvSpPr>
          <p:nvPr>
            <p:ph type="title"/>
          </p:nvPr>
        </p:nvSpPr>
        <p:spPr>
          <a:xfrm>
            <a:off x="1792288" y="4800600"/>
            <a:ext cx="5486401" cy="566738"/>
          </a:xfrm>
          <a:prstGeom prst="rect">
            <a:avLst/>
          </a:prstGeom>
        </p:spPr>
        <p:txBody>
          <a:bodyPr lIns="46799" tIns="46799" rIns="46799" bIns="46799" anchor="b"/>
          <a:lstStyle>
            <a:lvl1pPr algn="l" defTabSz="449262">
              <a:lnSpc>
                <a:spcPct val="95000"/>
              </a:lnSpc>
              <a:defRPr sz="2000" b="1">
                <a:latin typeface="Arial"/>
                <a:ea typeface="Arial"/>
                <a:cs typeface="Arial"/>
                <a:sym typeface="Arial"/>
              </a:defRPr>
            </a:lvl1pPr>
          </a:lstStyle>
          <a:p>
            <a:r>
              <a:t>Title Text</a:t>
            </a:r>
          </a:p>
        </p:txBody>
      </p:sp>
      <p:sp>
        <p:nvSpPr>
          <p:cNvPr id="82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1" name="Body Level One…"/>
          <p:cNvSpPr txBox="1">
            <a:spLocks noGrp="1"/>
          </p:cNvSpPr>
          <p:nvPr>
            <p:ph type="body" sz="quarter" idx="1"/>
          </p:nvPr>
        </p:nvSpPr>
        <p:spPr>
          <a:xfrm>
            <a:off x="1792288" y="5367337"/>
            <a:ext cx="5486401" cy="804863"/>
          </a:xfrm>
          <a:prstGeom prst="rect">
            <a:avLst/>
          </a:prstGeom>
        </p:spPr>
        <p:txBody>
          <a:bodyPr lIns="46799" tIns="46799" rIns="46799" bIns="46799">
            <a:normAutofit/>
          </a:bodyPr>
          <a:lstStyle>
            <a:lvl1pPr marL="0" indent="0" defTabSz="449262">
              <a:lnSpc>
                <a:spcPct val="95000"/>
              </a:lnSpc>
              <a:spcBef>
                <a:spcPts val="800"/>
              </a:spcBef>
              <a:buSzTx/>
              <a:buNone/>
              <a:defRPr sz="1400">
                <a:latin typeface="Arial"/>
                <a:ea typeface="Arial"/>
                <a:cs typeface="Arial"/>
                <a:sym typeface="Arial"/>
              </a:defRPr>
            </a:lvl1pPr>
            <a:lvl2pPr marL="0" indent="457200" defTabSz="449262">
              <a:lnSpc>
                <a:spcPct val="95000"/>
              </a:lnSpc>
              <a:spcBef>
                <a:spcPts val="800"/>
              </a:spcBef>
              <a:buSzTx/>
              <a:buNone/>
              <a:defRPr sz="1400">
                <a:latin typeface="Arial"/>
                <a:ea typeface="Arial"/>
                <a:cs typeface="Arial"/>
                <a:sym typeface="Arial"/>
              </a:defRPr>
            </a:lvl2pPr>
            <a:lvl3pPr marL="0" indent="914400" defTabSz="449262">
              <a:lnSpc>
                <a:spcPct val="95000"/>
              </a:lnSpc>
              <a:spcBef>
                <a:spcPts val="800"/>
              </a:spcBef>
              <a:buSzTx/>
              <a:buNone/>
              <a:defRPr sz="1400">
                <a:latin typeface="Arial"/>
                <a:ea typeface="Arial"/>
                <a:cs typeface="Arial"/>
                <a:sym typeface="Arial"/>
              </a:defRPr>
            </a:lvl3pPr>
            <a:lvl4pPr marL="0" indent="1371600" defTabSz="449262">
              <a:lnSpc>
                <a:spcPct val="95000"/>
              </a:lnSpc>
              <a:spcBef>
                <a:spcPts val="800"/>
              </a:spcBef>
              <a:buSzTx/>
              <a:buNone/>
              <a:defRPr sz="1400">
                <a:latin typeface="Arial"/>
                <a:ea typeface="Arial"/>
                <a:cs typeface="Arial"/>
                <a:sym typeface="Arial"/>
              </a:defRPr>
            </a:lvl4pPr>
            <a:lvl5pPr marL="0" indent="1828800" defTabSz="449262">
              <a:lnSpc>
                <a:spcPct val="95000"/>
              </a:lnSpc>
              <a:spcBef>
                <a:spcPts val="8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2"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4019650920"/>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type="tx">
  <p:cSld name="8_Blank">
    <p:spTree>
      <p:nvGrpSpPr>
        <p:cNvPr id="1" name=""/>
        <p:cNvGrpSpPr/>
        <p:nvPr/>
      </p:nvGrpSpPr>
      <p:grpSpPr>
        <a:xfrm>
          <a:off x="0" y="0"/>
          <a:ext cx="0" cy="0"/>
          <a:chOff x="0" y="0"/>
          <a:chExt cx="0" cy="0"/>
        </a:xfrm>
      </p:grpSpPr>
      <p:sp>
        <p:nvSpPr>
          <p:cNvPr id="8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94038490"/>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type="tx">
  <p:cSld name="8_Title and Content">
    <p:spTree>
      <p:nvGrpSpPr>
        <p:cNvPr id="1" name=""/>
        <p:cNvGrpSpPr/>
        <p:nvPr/>
      </p:nvGrpSpPr>
      <p:grpSpPr>
        <a:xfrm>
          <a:off x="0" y="0"/>
          <a:ext cx="0" cy="0"/>
          <a:chOff x="0" y="0"/>
          <a:chExt cx="0" cy="0"/>
        </a:xfrm>
      </p:grpSpPr>
      <p:sp>
        <p:nvSpPr>
          <p:cNvPr id="836"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837" name="Body Level One…"/>
          <p:cNvSpPr txBox="1">
            <a:spLocks noGrp="1"/>
          </p:cNvSpPr>
          <p:nvPr>
            <p:ph type="body" idx="1"/>
          </p:nvPr>
        </p:nvSpPr>
        <p:spPr>
          <a:xfrm>
            <a:off x="685800" y="1981200"/>
            <a:ext cx="7772400" cy="4114800"/>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51561984"/>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type="tx">
  <p:cSld name="9_Blank">
    <p:spTree>
      <p:nvGrpSpPr>
        <p:cNvPr id="1" name=""/>
        <p:cNvGrpSpPr/>
        <p:nvPr/>
      </p:nvGrpSpPr>
      <p:grpSpPr>
        <a:xfrm>
          <a:off x="0" y="0"/>
          <a:ext cx="0" cy="0"/>
          <a:chOff x="0" y="0"/>
          <a:chExt cx="0" cy="0"/>
        </a:xfrm>
      </p:grpSpPr>
      <p:sp>
        <p:nvSpPr>
          <p:cNvPr id="8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47306503"/>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ED320F64-9AD3-2A49-A355-2469C904E8A1}"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12076402"/>
      </p:ext>
    </p:extLst>
  </p:cSld>
  <p:clrMapOvr>
    <a:masterClrMapping/>
  </p:clrMapOvr>
  <p:transition spd="med">
    <p:randomBar dir="vert"/>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type="tx">
  <p:cSld name="7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685800" y="2130425"/>
            <a:ext cx="7772400" cy="1470025"/>
          </a:xfrm>
          <a:prstGeom prst="rect">
            <a:avLst/>
          </a:prstGeom>
        </p:spPr>
        <p:txBody>
          <a:bodyPr/>
          <a:lstStyle>
            <a:lvl1pPr>
              <a:defRPr>
                <a:latin typeface="Arial"/>
                <a:ea typeface="Arial"/>
                <a:cs typeface="Arial"/>
                <a:sym typeface="Arial"/>
              </a:defRPr>
            </a:lvl1pPr>
          </a:lstStyle>
          <a:p>
            <a:r>
              <a:t>Title Text</a:t>
            </a:r>
          </a:p>
        </p:txBody>
      </p:sp>
      <p:sp>
        <p:nvSpPr>
          <p:cNvPr id="85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4"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2391388725"/>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type="tx">
  <p:cSld name="9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61" name="Title Text"/>
          <p:cNvSpPr txBox="1">
            <a:spLocks noGrp="1"/>
          </p:cNvSpPr>
          <p:nvPr>
            <p:ph type="title"/>
          </p:nvPr>
        </p:nvSpPr>
        <p:spPr>
          <a:xfrm>
            <a:off x="457200" y="274638"/>
            <a:ext cx="8229600" cy="1143001"/>
          </a:xfrm>
          <a:prstGeom prst="rect">
            <a:avLst/>
          </a:prstGeom>
        </p:spPr>
        <p:txBody>
          <a:bodyPr/>
          <a:lstStyle>
            <a:lvl1pPr>
              <a:defRPr>
                <a:latin typeface="Arial"/>
                <a:ea typeface="Arial"/>
                <a:cs typeface="Arial"/>
                <a:sym typeface="Arial"/>
              </a:defRPr>
            </a:lvl1pPr>
          </a:lstStyle>
          <a:p>
            <a:r>
              <a:t>Title Text</a:t>
            </a:r>
          </a:p>
        </p:txBody>
      </p:sp>
      <p:sp>
        <p:nvSpPr>
          <p:cNvPr id="862" name="Body Level One…"/>
          <p:cNvSpPr txBox="1">
            <a:spLocks noGrp="1"/>
          </p:cNvSpPr>
          <p:nvPr>
            <p:ph type="body" idx="1"/>
          </p:nvPr>
        </p:nvSpPr>
        <p:spPr>
          <a:xfrm>
            <a:off x="457200" y="1600200"/>
            <a:ext cx="8229600" cy="4525963"/>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3"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2630216859"/>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type="tx">
  <p:cSld name="8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70" name="Title Text"/>
          <p:cNvSpPr txBox="1">
            <a:spLocks noGrp="1"/>
          </p:cNvSpPr>
          <p:nvPr>
            <p:ph type="title"/>
          </p:nvPr>
        </p:nvSpPr>
        <p:spPr>
          <a:xfrm>
            <a:off x="722312" y="4406900"/>
            <a:ext cx="7772401" cy="1362075"/>
          </a:xfrm>
          <a:prstGeom prst="rect">
            <a:avLst/>
          </a:prstGeom>
        </p:spPr>
        <p:txBody>
          <a:bodyPr anchor="t"/>
          <a:lstStyle>
            <a:lvl1pPr algn="l">
              <a:defRPr sz="4000" b="1" cap="all">
                <a:latin typeface="Arial"/>
                <a:ea typeface="Arial"/>
                <a:cs typeface="Arial"/>
                <a:sym typeface="Arial"/>
              </a:defRPr>
            </a:lvl1pPr>
          </a:lstStyle>
          <a:p>
            <a:r>
              <a:t>Title Text</a:t>
            </a:r>
          </a:p>
        </p:txBody>
      </p:sp>
      <p:sp>
        <p:nvSpPr>
          <p:cNvPr id="87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3458473947"/>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type="tx">
  <p:cSld name="8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79" name="Title Text"/>
          <p:cNvSpPr txBox="1">
            <a:spLocks noGrp="1"/>
          </p:cNvSpPr>
          <p:nvPr>
            <p:ph type="title"/>
          </p:nvPr>
        </p:nvSpPr>
        <p:spPr>
          <a:xfrm>
            <a:off x="457200" y="274638"/>
            <a:ext cx="8229600" cy="1143001"/>
          </a:xfrm>
          <a:prstGeom prst="rect">
            <a:avLst/>
          </a:prstGeom>
        </p:spPr>
        <p:txBody>
          <a:bodyPr/>
          <a:lstStyle>
            <a:lvl1pPr>
              <a:defRPr>
                <a:latin typeface="Arial"/>
                <a:ea typeface="Arial"/>
                <a:cs typeface="Arial"/>
                <a:sym typeface="Arial"/>
              </a:defRPr>
            </a:lvl1pPr>
          </a:lstStyle>
          <a:p>
            <a:r>
              <a:t>Title Text</a:t>
            </a:r>
          </a:p>
        </p:txBody>
      </p:sp>
      <p:sp>
        <p:nvSpPr>
          <p:cNvPr id="880"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latin typeface="Arial"/>
                <a:ea typeface="Arial"/>
                <a:cs typeface="Arial"/>
                <a:sym typeface="Arial"/>
              </a:defRPr>
            </a:lvl1pPr>
            <a:lvl2pPr marL="790575" indent="-333375">
              <a:spcBef>
                <a:spcPts val="600"/>
              </a:spcBef>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defRPr sz="2800">
                <a:latin typeface="Arial"/>
                <a:ea typeface="Arial"/>
                <a:cs typeface="Arial"/>
                <a:sym typeface="Arial"/>
              </a:defRPr>
            </a:lvl4pPr>
            <a:lvl5pPr marL="2184400" indent="-355600">
              <a:spcBef>
                <a:spcPts val="600"/>
              </a:spcBef>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695164316"/>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type="tx">
  <p:cSld name="8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88" name="Title Text"/>
          <p:cNvSpPr txBox="1">
            <a:spLocks noGrp="1"/>
          </p:cNvSpPr>
          <p:nvPr>
            <p:ph type="title"/>
          </p:nvPr>
        </p:nvSpPr>
        <p:spPr>
          <a:xfrm>
            <a:off x="457200" y="274638"/>
            <a:ext cx="8229600" cy="1143001"/>
          </a:xfrm>
          <a:prstGeom prst="rect">
            <a:avLst/>
          </a:prstGeom>
        </p:spPr>
        <p:txBody>
          <a:bodyPr/>
          <a:lstStyle>
            <a:lvl1pPr>
              <a:defRPr>
                <a:latin typeface="Arial"/>
                <a:ea typeface="Arial"/>
                <a:cs typeface="Arial"/>
                <a:sym typeface="Arial"/>
              </a:defRPr>
            </a:lvl1pPr>
          </a:lstStyle>
          <a:p>
            <a:r>
              <a:t>Title Text</a:t>
            </a:r>
          </a:p>
        </p:txBody>
      </p:sp>
      <p:sp>
        <p:nvSpPr>
          <p:cNvPr id="88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91"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4013125186"/>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type="tx">
  <p:cSld name="8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98" name="Title Text"/>
          <p:cNvSpPr txBox="1">
            <a:spLocks noGrp="1"/>
          </p:cNvSpPr>
          <p:nvPr>
            <p:ph type="title"/>
          </p:nvPr>
        </p:nvSpPr>
        <p:spPr>
          <a:xfrm>
            <a:off x="457200" y="274638"/>
            <a:ext cx="8229600" cy="1143001"/>
          </a:xfrm>
          <a:prstGeom prst="rect">
            <a:avLst/>
          </a:prstGeom>
        </p:spPr>
        <p:txBody>
          <a:bodyPr/>
          <a:lstStyle>
            <a:lvl1pPr>
              <a:defRPr>
                <a:latin typeface="Arial"/>
                <a:ea typeface="Arial"/>
                <a:cs typeface="Arial"/>
                <a:sym typeface="Arial"/>
              </a:defRPr>
            </a:lvl1pPr>
          </a:lstStyle>
          <a:p>
            <a:r>
              <a:t>Title Text</a:t>
            </a:r>
          </a:p>
        </p:txBody>
      </p:sp>
      <p:sp>
        <p:nvSpPr>
          <p:cNvPr id="899"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1718531929"/>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type="tx">
  <p:cSld name="10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06"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994149368"/>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type="tx">
  <p:cSld name="8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13" name="Title Text"/>
          <p:cNvSpPr txBox="1">
            <a:spLocks noGrp="1"/>
          </p:cNvSpPr>
          <p:nvPr>
            <p:ph type="title"/>
          </p:nvPr>
        </p:nvSpPr>
        <p:spPr>
          <a:xfrm>
            <a:off x="457200" y="273050"/>
            <a:ext cx="3008314" cy="1162050"/>
          </a:xfrm>
          <a:prstGeom prst="rect">
            <a:avLst/>
          </a:prstGeom>
        </p:spPr>
        <p:txBody>
          <a:bodyPr anchor="b"/>
          <a:lstStyle>
            <a:lvl1pPr algn="l">
              <a:defRPr sz="2000" b="1">
                <a:latin typeface="Arial"/>
                <a:ea typeface="Arial"/>
                <a:cs typeface="Arial"/>
                <a:sym typeface="Arial"/>
              </a:defRPr>
            </a:lvl1pPr>
          </a:lstStyle>
          <a:p>
            <a:r>
              <a:t>Title Text</a:t>
            </a:r>
          </a:p>
        </p:txBody>
      </p:sp>
      <p:sp>
        <p:nvSpPr>
          <p:cNvPr id="914" name="Body Level One…"/>
          <p:cNvSpPr txBox="1">
            <a:spLocks noGrp="1"/>
          </p:cNvSpPr>
          <p:nvPr>
            <p:ph type="body" idx="1"/>
          </p:nvPr>
        </p:nvSpPr>
        <p:spPr>
          <a:xfrm>
            <a:off x="3575050" y="273050"/>
            <a:ext cx="5111750" cy="5853113"/>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16"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496364302"/>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type="tx">
  <p:cSld name="8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23" name="Title Text"/>
          <p:cNvSpPr txBox="1">
            <a:spLocks noGrp="1"/>
          </p:cNvSpPr>
          <p:nvPr>
            <p:ph type="title"/>
          </p:nvPr>
        </p:nvSpPr>
        <p:spPr>
          <a:xfrm>
            <a:off x="1792288" y="4800600"/>
            <a:ext cx="5486401" cy="566738"/>
          </a:xfrm>
          <a:prstGeom prst="rect">
            <a:avLst/>
          </a:prstGeom>
        </p:spPr>
        <p:txBody>
          <a:bodyPr anchor="b"/>
          <a:lstStyle>
            <a:lvl1pPr algn="l">
              <a:defRPr sz="2000" b="1">
                <a:latin typeface="Arial"/>
                <a:ea typeface="Arial"/>
                <a:cs typeface="Arial"/>
                <a:sym typeface="Arial"/>
              </a:defRPr>
            </a:lvl1pPr>
          </a:lstStyle>
          <a:p>
            <a:r>
              <a:t>Title Text</a:t>
            </a:r>
          </a:p>
        </p:txBody>
      </p:sp>
      <p:sp>
        <p:nvSpPr>
          <p:cNvPr id="92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1962628590"/>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type="tx">
  <p:cSld name="11_Blank">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336749005"/>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1B53CCF0-852A-874B-B7C6-F21680D320D2}"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12268476"/>
      </p:ext>
    </p:extLst>
  </p:cSld>
  <p:clrMapOvr>
    <a:masterClrMapping/>
  </p:clrMapOvr>
  <p:transition spd="med">
    <p:randomBar dir="vert"/>
  </p:transition>
</p:sldLayout>
</file>

<file path=ppt/slideLayouts/slideLayout1040.xml><?xml version="1.0" encoding="utf-8"?>
<p:sldLayout xmlns:a="http://schemas.openxmlformats.org/drawingml/2006/main" xmlns:r="http://schemas.openxmlformats.org/officeDocument/2006/relationships" xmlns:p="http://schemas.openxmlformats.org/presentationml/2006/main" type="tx">
  <p:cSld name="12_Blank">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981" name="Group 2"/>
          <p:cNvGrpSpPr/>
          <p:nvPr/>
        </p:nvGrpSpPr>
        <p:grpSpPr>
          <a:xfrm>
            <a:off x="-1" y="-1"/>
            <a:ext cx="9145589" cy="6856415"/>
            <a:chOff x="0" y="0"/>
            <a:chExt cx="9145587" cy="6856413"/>
          </a:xfrm>
        </p:grpSpPr>
        <p:sp>
          <p:nvSpPr>
            <p:cNvPr id="940"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41"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42"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43"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44"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45"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46"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47"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48"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49"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50"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51"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52"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53"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54"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55"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56"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57"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grpSp>
          <p:nvGrpSpPr>
            <p:cNvPr id="960" name="Freeform 21"/>
            <p:cNvGrpSpPr/>
            <p:nvPr/>
          </p:nvGrpSpPr>
          <p:grpSpPr>
            <a:xfrm>
              <a:off x="8931275" y="4022725"/>
              <a:ext cx="209551" cy="209551"/>
              <a:chOff x="0" y="0"/>
              <a:chExt cx="209550" cy="209550"/>
            </a:xfrm>
          </p:grpSpPr>
          <p:sp>
            <p:nvSpPr>
              <p:cNvPr id="958"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59"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61"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2"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3"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4"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65"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6"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7"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68"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9"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70"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1"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2"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3"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4"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5"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6"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7"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grpSp>
          <p:nvGrpSpPr>
            <p:cNvPr id="980" name="Group 39"/>
            <p:cNvGrpSpPr/>
            <p:nvPr/>
          </p:nvGrpSpPr>
          <p:grpSpPr>
            <a:xfrm>
              <a:off x="-1" y="2590800"/>
              <a:ext cx="9140826" cy="2949576"/>
              <a:chOff x="0" y="0"/>
              <a:chExt cx="9140824" cy="2949575"/>
            </a:xfrm>
          </p:grpSpPr>
          <p:sp>
            <p:nvSpPr>
              <p:cNvPr id="978"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9"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grpSp>
      </p:grpSp>
      <p:sp>
        <p:nvSpPr>
          <p:cNvPr id="982"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652586975"/>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type="tx">
  <p:cSld name="8_Title Slide">
    <p:bg>
      <p:bgPr>
        <a:solidFill>
          <a:srgbClr val="000000"/>
        </a:solidFill>
        <a:effectLst/>
      </p:bgPr>
    </p:bg>
    <p:spTree>
      <p:nvGrpSpPr>
        <p:cNvPr id="1" name=""/>
        <p:cNvGrpSpPr/>
        <p:nvPr/>
      </p:nvGrpSpPr>
      <p:grpSpPr>
        <a:xfrm>
          <a:off x="0" y="0"/>
          <a:ext cx="0" cy="0"/>
          <a:chOff x="0" y="0"/>
          <a:chExt cx="0" cy="0"/>
        </a:xfrm>
      </p:grpSpPr>
      <p:grpSp>
        <p:nvGrpSpPr>
          <p:cNvPr id="996" name="Group 1026"/>
          <p:cNvGrpSpPr/>
          <p:nvPr/>
        </p:nvGrpSpPr>
        <p:grpSpPr>
          <a:xfrm>
            <a:off x="0" y="3902075"/>
            <a:ext cx="3400426" cy="2949576"/>
            <a:chOff x="0" y="0"/>
            <a:chExt cx="3400425" cy="2949575"/>
          </a:xfrm>
        </p:grpSpPr>
        <p:sp>
          <p:nvSpPr>
            <p:cNvPr id="989"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0"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1"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2"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3"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4"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5"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997"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99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4186813513"/>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type="tx">
  <p:cSld name="10_Title and Content">
    <p:bg>
      <p:bgPr>
        <a:solidFill>
          <a:srgbClr val="000000"/>
        </a:solidFill>
        <a:effectLst/>
      </p:bgPr>
    </p:bg>
    <p:spTree>
      <p:nvGrpSpPr>
        <p:cNvPr id="1" name=""/>
        <p:cNvGrpSpPr/>
        <p:nvPr/>
      </p:nvGrpSpPr>
      <p:grpSpPr>
        <a:xfrm>
          <a:off x="0" y="0"/>
          <a:ext cx="0" cy="0"/>
          <a:chOff x="0" y="0"/>
          <a:chExt cx="0" cy="0"/>
        </a:xfrm>
      </p:grpSpPr>
      <p:grpSp>
        <p:nvGrpSpPr>
          <p:cNvPr id="1013" name="Group 1026"/>
          <p:cNvGrpSpPr/>
          <p:nvPr/>
        </p:nvGrpSpPr>
        <p:grpSpPr>
          <a:xfrm>
            <a:off x="0" y="3902075"/>
            <a:ext cx="3400426" cy="2949576"/>
            <a:chOff x="0" y="0"/>
            <a:chExt cx="3400425" cy="2949575"/>
          </a:xfrm>
        </p:grpSpPr>
        <p:sp>
          <p:nvSpPr>
            <p:cNvPr id="1006"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07"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08"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09"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10"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11"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12"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14"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015"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16"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964564030"/>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type="tx">
  <p:cSld name="9_Section Header">
    <p:bg>
      <p:bgPr>
        <a:solidFill>
          <a:srgbClr val="000000"/>
        </a:solidFill>
        <a:effectLst/>
      </p:bgPr>
    </p:bg>
    <p:spTree>
      <p:nvGrpSpPr>
        <p:cNvPr id="1" name=""/>
        <p:cNvGrpSpPr/>
        <p:nvPr/>
      </p:nvGrpSpPr>
      <p:grpSpPr>
        <a:xfrm>
          <a:off x="0" y="0"/>
          <a:ext cx="0" cy="0"/>
          <a:chOff x="0" y="0"/>
          <a:chExt cx="0" cy="0"/>
        </a:xfrm>
      </p:grpSpPr>
      <p:grpSp>
        <p:nvGrpSpPr>
          <p:cNvPr id="1030" name="Group 1026"/>
          <p:cNvGrpSpPr/>
          <p:nvPr/>
        </p:nvGrpSpPr>
        <p:grpSpPr>
          <a:xfrm>
            <a:off x="0" y="3902075"/>
            <a:ext cx="3400426" cy="2949576"/>
            <a:chOff x="0" y="0"/>
            <a:chExt cx="3400425" cy="2949575"/>
          </a:xfrm>
        </p:grpSpPr>
        <p:sp>
          <p:nvSpPr>
            <p:cNvPr id="1023"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4"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5"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6"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7"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8"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9"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3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3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288020363"/>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type="tx">
  <p:cSld name="9_Two Content">
    <p:bg>
      <p:bgPr>
        <a:solidFill>
          <a:srgbClr val="000000"/>
        </a:solidFill>
        <a:effectLst/>
      </p:bgPr>
    </p:bg>
    <p:spTree>
      <p:nvGrpSpPr>
        <p:cNvPr id="1" name=""/>
        <p:cNvGrpSpPr/>
        <p:nvPr/>
      </p:nvGrpSpPr>
      <p:grpSpPr>
        <a:xfrm>
          <a:off x="0" y="0"/>
          <a:ext cx="0" cy="0"/>
          <a:chOff x="0" y="0"/>
          <a:chExt cx="0" cy="0"/>
        </a:xfrm>
      </p:grpSpPr>
      <p:grpSp>
        <p:nvGrpSpPr>
          <p:cNvPr id="1047" name="Group 1026"/>
          <p:cNvGrpSpPr/>
          <p:nvPr/>
        </p:nvGrpSpPr>
        <p:grpSpPr>
          <a:xfrm>
            <a:off x="0" y="3902075"/>
            <a:ext cx="3400426" cy="2949576"/>
            <a:chOff x="0" y="0"/>
            <a:chExt cx="3400425" cy="2949575"/>
          </a:xfrm>
        </p:grpSpPr>
        <p:sp>
          <p:nvSpPr>
            <p:cNvPr id="1040"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1"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2"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3"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4"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5"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6"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48"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049"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FFFFCC"/>
              </a:buClr>
              <a:buSzPct val="75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FFFFCC"/>
              </a:buClr>
              <a:buSzPct val="75000"/>
              <a:buChar char="●"/>
              <a:defRPr sz="2800">
                <a:solidFill>
                  <a:schemeClr val="accent3">
                    <a:lumOff val="44000"/>
                  </a:schemeClr>
                </a:solidFill>
                <a:latin typeface="Arial"/>
                <a:ea typeface="Arial"/>
                <a:cs typeface="Arial"/>
                <a:sym typeface="Arial"/>
              </a:defRPr>
            </a:lvl3pPr>
            <a:lvl4pPr marL="17272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5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104540755"/>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type="tx">
  <p:cSld name="9_Comparison">
    <p:bg>
      <p:bgPr>
        <a:solidFill>
          <a:srgbClr val="000000"/>
        </a:solidFill>
        <a:effectLst/>
      </p:bgPr>
    </p:bg>
    <p:spTree>
      <p:nvGrpSpPr>
        <p:cNvPr id="1" name=""/>
        <p:cNvGrpSpPr/>
        <p:nvPr/>
      </p:nvGrpSpPr>
      <p:grpSpPr>
        <a:xfrm>
          <a:off x="0" y="0"/>
          <a:ext cx="0" cy="0"/>
          <a:chOff x="0" y="0"/>
          <a:chExt cx="0" cy="0"/>
        </a:xfrm>
      </p:grpSpPr>
      <p:grpSp>
        <p:nvGrpSpPr>
          <p:cNvPr id="1064" name="Group 1026"/>
          <p:cNvGrpSpPr/>
          <p:nvPr/>
        </p:nvGrpSpPr>
        <p:grpSpPr>
          <a:xfrm>
            <a:off x="0" y="3902075"/>
            <a:ext cx="3400426" cy="2949576"/>
            <a:chOff x="0" y="0"/>
            <a:chExt cx="3400425" cy="2949575"/>
          </a:xfrm>
        </p:grpSpPr>
        <p:sp>
          <p:nvSpPr>
            <p:cNvPr id="1057"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58"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59"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60"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61"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62"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63"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6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0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6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475675545"/>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type="tx">
  <p:cSld name="9_Title Only">
    <p:bg>
      <p:bgPr>
        <a:solidFill>
          <a:srgbClr val="000000"/>
        </a:solidFill>
        <a:effectLst/>
      </p:bgPr>
    </p:bg>
    <p:spTree>
      <p:nvGrpSpPr>
        <p:cNvPr id="1" name=""/>
        <p:cNvGrpSpPr/>
        <p:nvPr/>
      </p:nvGrpSpPr>
      <p:grpSpPr>
        <a:xfrm>
          <a:off x="0" y="0"/>
          <a:ext cx="0" cy="0"/>
          <a:chOff x="0" y="0"/>
          <a:chExt cx="0" cy="0"/>
        </a:xfrm>
      </p:grpSpPr>
      <p:grpSp>
        <p:nvGrpSpPr>
          <p:cNvPr id="1082" name="Group 1026"/>
          <p:cNvGrpSpPr/>
          <p:nvPr/>
        </p:nvGrpSpPr>
        <p:grpSpPr>
          <a:xfrm>
            <a:off x="0" y="3902075"/>
            <a:ext cx="3400426" cy="2949576"/>
            <a:chOff x="0" y="0"/>
            <a:chExt cx="3400425" cy="2949575"/>
          </a:xfrm>
        </p:grpSpPr>
        <p:sp>
          <p:nvSpPr>
            <p:cNvPr id="1075"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76"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77"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78"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79"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80"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81"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83"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084"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031488097"/>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type="tx">
  <p:cSld name="13_Blank">
    <p:bg>
      <p:bgPr>
        <a:solidFill>
          <a:srgbClr val="000000"/>
        </a:solidFill>
        <a:effectLst/>
      </p:bgPr>
    </p:bg>
    <p:spTree>
      <p:nvGrpSpPr>
        <p:cNvPr id="1" name=""/>
        <p:cNvGrpSpPr/>
        <p:nvPr/>
      </p:nvGrpSpPr>
      <p:grpSpPr>
        <a:xfrm>
          <a:off x="0" y="0"/>
          <a:ext cx="0" cy="0"/>
          <a:chOff x="0" y="0"/>
          <a:chExt cx="0" cy="0"/>
        </a:xfrm>
      </p:grpSpPr>
      <p:grpSp>
        <p:nvGrpSpPr>
          <p:cNvPr id="1098" name="Group 1026"/>
          <p:cNvGrpSpPr/>
          <p:nvPr/>
        </p:nvGrpSpPr>
        <p:grpSpPr>
          <a:xfrm>
            <a:off x="0" y="3902075"/>
            <a:ext cx="3400426" cy="2949576"/>
            <a:chOff x="0" y="0"/>
            <a:chExt cx="3400425" cy="2949575"/>
          </a:xfrm>
        </p:grpSpPr>
        <p:sp>
          <p:nvSpPr>
            <p:cNvPr id="1091"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2"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3"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4"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5"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6"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7"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9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4028035697"/>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type="tx">
  <p:cSld name="9_Content with Caption">
    <p:bg>
      <p:bgPr>
        <a:solidFill>
          <a:srgbClr val="000000"/>
        </a:solidFill>
        <a:effectLst/>
      </p:bgPr>
    </p:bg>
    <p:spTree>
      <p:nvGrpSpPr>
        <p:cNvPr id="1" name=""/>
        <p:cNvGrpSpPr/>
        <p:nvPr/>
      </p:nvGrpSpPr>
      <p:grpSpPr>
        <a:xfrm>
          <a:off x="0" y="0"/>
          <a:ext cx="0" cy="0"/>
          <a:chOff x="0" y="0"/>
          <a:chExt cx="0" cy="0"/>
        </a:xfrm>
      </p:grpSpPr>
      <p:grpSp>
        <p:nvGrpSpPr>
          <p:cNvPr id="1113" name="Group 1026"/>
          <p:cNvGrpSpPr/>
          <p:nvPr/>
        </p:nvGrpSpPr>
        <p:grpSpPr>
          <a:xfrm>
            <a:off x="0" y="3902075"/>
            <a:ext cx="3400426" cy="2949576"/>
            <a:chOff x="0" y="0"/>
            <a:chExt cx="3400425" cy="2949575"/>
          </a:xfrm>
        </p:grpSpPr>
        <p:sp>
          <p:nvSpPr>
            <p:cNvPr id="1106"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07"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08"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09"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10"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11"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12"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114"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111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11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492048378"/>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type="tx">
  <p:cSld name="9_Picture with Caption">
    <p:bg>
      <p:bgPr>
        <a:solidFill>
          <a:srgbClr val="000000"/>
        </a:solidFill>
        <a:effectLst/>
      </p:bgPr>
    </p:bg>
    <p:spTree>
      <p:nvGrpSpPr>
        <p:cNvPr id="1" name=""/>
        <p:cNvGrpSpPr/>
        <p:nvPr/>
      </p:nvGrpSpPr>
      <p:grpSpPr>
        <a:xfrm>
          <a:off x="0" y="0"/>
          <a:ext cx="0" cy="0"/>
          <a:chOff x="0" y="0"/>
          <a:chExt cx="0" cy="0"/>
        </a:xfrm>
      </p:grpSpPr>
      <p:grpSp>
        <p:nvGrpSpPr>
          <p:cNvPr id="1131" name="Group 1026"/>
          <p:cNvGrpSpPr/>
          <p:nvPr/>
        </p:nvGrpSpPr>
        <p:grpSpPr>
          <a:xfrm>
            <a:off x="0" y="3902075"/>
            <a:ext cx="3400426" cy="2949576"/>
            <a:chOff x="0" y="0"/>
            <a:chExt cx="3400425" cy="2949575"/>
          </a:xfrm>
        </p:grpSpPr>
        <p:sp>
          <p:nvSpPr>
            <p:cNvPr id="1124"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5"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6"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7"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8"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9"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30"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132"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113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3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35"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64818745"/>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E87FB4DB-2C9C-1249-9439-5B925A37142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749192603"/>
      </p:ext>
    </p:extLst>
  </p:cSld>
  <p:clrMapOvr>
    <a:masterClrMapping/>
  </p:clrMapOvr>
  <p:transition spd="med">
    <p:randomBar dir="vert"/>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type="tx">
  <p:cSld name="14_Blank">
    <p:spTree>
      <p:nvGrpSpPr>
        <p:cNvPr id="1" name=""/>
        <p:cNvGrpSpPr/>
        <p:nvPr/>
      </p:nvGrpSpPr>
      <p:grpSpPr>
        <a:xfrm>
          <a:off x="0" y="0"/>
          <a:ext cx="0" cy="0"/>
          <a:chOff x="0" y="0"/>
          <a:chExt cx="0" cy="0"/>
        </a:xfrm>
      </p:grpSpPr>
      <p:sp>
        <p:nvSpPr>
          <p:cNvPr id="1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11715643"/>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type="tx">
  <p:cSld name="9_Title Slide">
    <p:spTree>
      <p:nvGrpSpPr>
        <p:cNvPr id="1" name=""/>
        <p:cNvGrpSpPr/>
        <p:nvPr/>
      </p:nvGrpSpPr>
      <p:grpSpPr>
        <a:xfrm>
          <a:off x="0" y="0"/>
          <a:ext cx="0" cy="0"/>
          <a:chOff x="0" y="0"/>
          <a:chExt cx="0" cy="0"/>
        </a:xfrm>
      </p:grpSpPr>
      <p:sp>
        <p:nvSpPr>
          <p:cNvPr id="1149" name="Title Text"/>
          <p:cNvSpPr txBox="1">
            <a:spLocks noGrp="1"/>
          </p:cNvSpPr>
          <p:nvPr>
            <p:ph type="title"/>
          </p:nvPr>
        </p:nvSpPr>
        <p:spPr>
          <a:xfrm>
            <a:off x="685800" y="2130425"/>
            <a:ext cx="7772400" cy="1470025"/>
          </a:xfrm>
          <a:prstGeom prst="rect">
            <a:avLst/>
          </a:prstGeom>
        </p:spPr>
        <p:txBody>
          <a:bodyPr/>
          <a:lstStyle>
            <a:lvl1pPr>
              <a:defRPr>
                <a:latin typeface="Arial"/>
                <a:ea typeface="Arial"/>
                <a:cs typeface="Arial"/>
                <a:sym typeface="Arial"/>
              </a:defRPr>
            </a:lvl1pPr>
          </a:lstStyle>
          <a:p>
            <a:r>
              <a:t>Title Text</a:t>
            </a:r>
          </a:p>
        </p:txBody>
      </p:sp>
      <p:sp>
        <p:nvSpPr>
          <p:cNvPr id="115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48064705"/>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type="tx">
  <p:cSld name="10_Title Slide">
    <p:spTree>
      <p:nvGrpSpPr>
        <p:cNvPr id="1" name=""/>
        <p:cNvGrpSpPr/>
        <p:nvPr/>
      </p:nvGrpSpPr>
      <p:grpSpPr>
        <a:xfrm>
          <a:off x="0" y="0"/>
          <a:ext cx="0" cy="0"/>
          <a:chOff x="0" y="0"/>
          <a:chExt cx="0" cy="0"/>
        </a:xfrm>
      </p:grpSpPr>
      <p:sp>
        <p:nvSpPr>
          <p:cNvPr id="1158" name="Title Text"/>
          <p:cNvSpPr txBox="1">
            <a:spLocks noGrp="1"/>
          </p:cNvSpPr>
          <p:nvPr>
            <p:ph type="title"/>
          </p:nvPr>
        </p:nvSpPr>
        <p:spPr>
          <a:xfrm>
            <a:off x="685800" y="2130425"/>
            <a:ext cx="7772400" cy="1470025"/>
          </a:xfrm>
          <a:prstGeom prst="rect">
            <a:avLst/>
          </a:prstGeom>
        </p:spPr>
        <p:txBody>
          <a:bodyPr/>
          <a:lstStyle>
            <a:lvl1pPr>
              <a:defRPr>
                <a:latin typeface="Arial"/>
                <a:ea typeface="Arial"/>
                <a:cs typeface="Arial"/>
                <a:sym typeface="Arial"/>
              </a:defRPr>
            </a:lvl1pPr>
          </a:lstStyle>
          <a:p>
            <a:r>
              <a:t>Title Text</a:t>
            </a:r>
          </a:p>
        </p:txBody>
      </p:sp>
      <p:sp>
        <p:nvSpPr>
          <p:cNvPr id="115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19174449"/>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type="tx">
  <p:cSld name="11_Title and Content">
    <p:spTree>
      <p:nvGrpSpPr>
        <p:cNvPr id="1" name=""/>
        <p:cNvGrpSpPr/>
        <p:nvPr/>
      </p:nvGrpSpPr>
      <p:grpSpPr>
        <a:xfrm>
          <a:off x="0" y="0"/>
          <a:ext cx="0" cy="0"/>
          <a:chOff x="0" y="0"/>
          <a:chExt cx="0" cy="0"/>
        </a:xfrm>
      </p:grpSpPr>
      <p:sp>
        <p:nvSpPr>
          <p:cNvPr id="1167"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168" name="Body Level One…"/>
          <p:cNvSpPr txBox="1">
            <a:spLocks noGrp="1"/>
          </p:cNvSpPr>
          <p:nvPr>
            <p:ph type="body" idx="1"/>
          </p:nvPr>
        </p:nvSpPr>
        <p:spPr>
          <a:xfrm>
            <a:off x="685800" y="1981200"/>
            <a:ext cx="7772400" cy="4114800"/>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67928165"/>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type="tx">
  <p:cSld name="10_Section Header">
    <p:spTree>
      <p:nvGrpSpPr>
        <p:cNvPr id="1" name=""/>
        <p:cNvGrpSpPr/>
        <p:nvPr/>
      </p:nvGrpSpPr>
      <p:grpSpPr>
        <a:xfrm>
          <a:off x="0" y="0"/>
          <a:ext cx="0" cy="0"/>
          <a:chOff x="0" y="0"/>
          <a:chExt cx="0" cy="0"/>
        </a:xfrm>
      </p:grpSpPr>
      <p:sp>
        <p:nvSpPr>
          <p:cNvPr id="1176" name="Title Text"/>
          <p:cNvSpPr txBox="1">
            <a:spLocks noGrp="1"/>
          </p:cNvSpPr>
          <p:nvPr>
            <p:ph type="title"/>
          </p:nvPr>
        </p:nvSpPr>
        <p:spPr>
          <a:xfrm>
            <a:off x="722312" y="4406900"/>
            <a:ext cx="7772401" cy="1362075"/>
          </a:xfrm>
          <a:prstGeom prst="rect">
            <a:avLst/>
          </a:prstGeom>
        </p:spPr>
        <p:txBody>
          <a:bodyPr anchor="t"/>
          <a:lstStyle>
            <a:lvl1pPr algn="l">
              <a:defRPr sz="4000" b="1" cap="all">
                <a:latin typeface="Arial"/>
                <a:ea typeface="Arial"/>
                <a:cs typeface="Arial"/>
                <a:sym typeface="Arial"/>
              </a:defRPr>
            </a:lvl1pPr>
          </a:lstStyle>
          <a:p>
            <a:r>
              <a:t>Title Text</a:t>
            </a:r>
          </a:p>
        </p:txBody>
      </p:sp>
      <p:sp>
        <p:nvSpPr>
          <p:cNvPr id="117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75281831"/>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type="tx">
  <p:cSld name="10_Two Content">
    <p:spTree>
      <p:nvGrpSpPr>
        <p:cNvPr id="1" name=""/>
        <p:cNvGrpSpPr/>
        <p:nvPr/>
      </p:nvGrpSpPr>
      <p:grpSpPr>
        <a:xfrm>
          <a:off x="0" y="0"/>
          <a:ext cx="0" cy="0"/>
          <a:chOff x="0" y="0"/>
          <a:chExt cx="0" cy="0"/>
        </a:xfrm>
      </p:grpSpPr>
      <p:sp>
        <p:nvSpPr>
          <p:cNvPr id="1185"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1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atin typeface="Arial"/>
                <a:ea typeface="Arial"/>
                <a:cs typeface="Arial"/>
                <a:sym typeface="Arial"/>
              </a:defRPr>
            </a:lvl1pPr>
            <a:lvl2pPr marL="790575" indent="-333375">
              <a:spcBef>
                <a:spcPts val="600"/>
              </a:spcBef>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defRPr sz="2800">
                <a:latin typeface="Arial"/>
                <a:ea typeface="Arial"/>
                <a:cs typeface="Arial"/>
                <a:sym typeface="Arial"/>
              </a:defRPr>
            </a:lvl4pPr>
            <a:lvl5pPr marL="2184400" indent="-355600">
              <a:spcBef>
                <a:spcPts val="600"/>
              </a:spcBef>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23731830"/>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type="tx">
  <p:cSld name="10_Comparison">
    <p:spTree>
      <p:nvGrpSpPr>
        <p:cNvPr id="1" name=""/>
        <p:cNvGrpSpPr/>
        <p:nvPr/>
      </p:nvGrpSpPr>
      <p:grpSpPr>
        <a:xfrm>
          <a:off x="0" y="0"/>
          <a:ext cx="0" cy="0"/>
          <a:chOff x="0" y="0"/>
          <a:chExt cx="0" cy="0"/>
        </a:xfrm>
      </p:grpSpPr>
      <p:sp>
        <p:nvSpPr>
          <p:cNvPr id="1194" name="Title Text"/>
          <p:cNvSpPr txBox="1">
            <a:spLocks noGrp="1"/>
          </p:cNvSpPr>
          <p:nvPr>
            <p:ph type="title"/>
          </p:nvPr>
        </p:nvSpPr>
        <p:spPr>
          <a:xfrm>
            <a:off x="457200" y="274638"/>
            <a:ext cx="8229600" cy="1143001"/>
          </a:xfrm>
          <a:prstGeom prst="rect">
            <a:avLst/>
          </a:prstGeom>
        </p:spPr>
        <p:txBody>
          <a:bodyPr/>
          <a:lstStyle>
            <a:lvl1pPr>
              <a:defRPr>
                <a:latin typeface="Arial"/>
                <a:ea typeface="Arial"/>
                <a:cs typeface="Arial"/>
                <a:sym typeface="Arial"/>
              </a:defRPr>
            </a:lvl1pPr>
          </a:lstStyle>
          <a:p>
            <a:r>
              <a:t>Title Text</a:t>
            </a:r>
          </a:p>
        </p:txBody>
      </p:sp>
      <p:sp>
        <p:nvSpPr>
          <p:cNvPr id="119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9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21926918"/>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type="tx">
  <p:cSld name="10_Title Only">
    <p:spTree>
      <p:nvGrpSpPr>
        <p:cNvPr id="1" name=""/>
        <p:cNvGrpSpPr/>
        <p:nvPr/>
      </p:nvGrpSpPr>
      <p:grpSpPr>
        <a:xfrm>
          <a:off x="0" y="0"/>
          <a:ext cx="0" cy="0"/>
          <a:chOff x="0" y="0"/>
          <a:chExt cx="0" cy="0"/>
        </a:xfrm>
      </p:grpSpPr>
      <p:sp>
        <p:nvSpPr>
          <p:cNvPr id="1204"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2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31101755"/>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type="tx">
  <p:cSld name="15_Blank">
    <p:spTree>
      <p:nvGrpSpPr>
        <p:cNvPr id="1" name=""/>
        <p:cNvGrpSpPr/>
        <p:nvPr/>
      </p:nvGrpSpPr>
      <p:grpSpPr>
        <a:xfrm>
          <a:off x="0" y="0"/>
          <a:ext cx="0" cy="0"/>
          <a:chOff x="0" y="0"/>
          <a:chExt cx="0" cy="0"/>
        </a:xfrm>
      </p:grpSpPr>
      <p:sp>
        <p:nvSpPr>
          <p:cNvPr id="12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35322313"/>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type="tx">
  <p:cSld name="10_Content with Caption">
    <p:spTree>
      <p:nvGrpSpPr>
        <p:cNvPr id="1" name=""/>
        <p:cNvGrpSpPr/>
        <p:nvPr/>
      </p:nvGrpSpPr>
      <p:grpSpPr>
        <a:xfrm>
          <a:off x="0" y="0"/>
          <a:ext cx="0" cy="0"/>
          <a:chOff x="0" y="0"/>
          <a:chExt cx="0" cy="0"/>
        </a:xfrm>
      </p:grpSpPr>
      <p:sp>
        <p:nvSpPr>
          <p:cNvPr id="1219" name="Title Text"/>
          <p:cNvSpPr txBox="1">
            <a:spLocks noGrp="1"/>
          </p:cNvSpPr>
          <p:nvPr>
            <p:ph type="title"/>
          </p:nvPr>
        </p:nvSpPr>
        <p:spPr>
          <a:xfrm>
            <a:off x="457200" y="273050"/>
            <a:ext cx="3008314" cy="1162050"/>
          </a:xfrm>
          <a:prstGeom prst="rect">
            <a:avLst/>
          </a:prstGeom>
        </p:spPr>
        <p:txBody>
          <a:bodyPr anchor="b"/>
          <a:lstStyle>
            <a:lvl1pPr algn="l">
              <a:defRPr sz="2000" b="1">
                <a:latin typeface="Arial"/>
                <a:ea typeface="Arial"/>
                <a:cs typeface="Arial"/>
                <a:sym typeface="Arial"/>
              </a:defRPr>
            </a:lvl1pPr>
          </a:lstStyle>
          <a:p>
            <a:r>
              <a:t>Title Text</a:t>
            </a:r>
          </a:p>
        </p:txBody>
      </p:sp>
      <p:sp>
        <p:nvSpPr>
          <p:cNvPr id="1220" name="Body Level One…"/>
          <p:cNvSpPr txBox="1">
            <a:spLocks noGrp="1"/>
          </p:cNvSpPr>
          <p:nvPr>
            <p:ph type="body" idx="1"/>
          </p:nvPr>
        </p:nvSpPr>
        <p:spPr>
          <a:xfrm>
            <a:off x="3575050" y="273050"/>
            <a:ext cx="5111750" cy="5853113"/>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2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2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36916984"/>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6E6850E8-D753-9045-949D-D85A376336AC}"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72444243"/>
      </p:ext>
    </p:extLst>
  </p:cSld>
  <p:clrMapOvr>
    <a:masterClrMapping/>
  </p:clrMapOvr>
  <p:transition spd="med">
    <p:randomBar dir="vert"/>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type="tx">
  <p:cSld name="10_Picture with Caption">
    <p:spTree>
      <p:nvGrpSpPr>
        <p:cNvPr id="1" name=""/>
        <p:cNvGrpSpPr/>
        <p:nvPr/>
      </p:nvGrpSpPr>
      <p:grpSpPr>
        <a:xfrm>
          <a:off x="0" y="0"/>
          <a:ext cx="0" cy="0"/>
          <a:chOff x="0" y="0"/>
          <a:chExt cx="0" cy="0"/>
        </a:xfrm>
      </p:grpSpPr>
      <p:sp>
        <p:nvSpPr>
          <p:cNvPr id="1229" name="Title Text"/>
          <p:cNvSpPr txBox="1">
            <a:spLocks noGrp="1"/>
          </p:cNvSpPr>
          <p:nvPr>
            <p:ph type="title"/>
          </p:nvPr>
        </p:nvSpPr>
        <p:spPr>
          <a:xfrm>
            <a:off x="1792288" y="4800600"/>
            <a:ext cx="5486401" cy="566738"/>
          </a:xfrm>
          <a:prstGeom prst="rect">
            <a:avLst/>
          </a:prstGeom>
        </p:spPr>
        <p:txBody>
          <a:bodyPr anchor="b"/>
          <a:lstStyle>
            <a:lvl1pPr algn="l">
              <a:defRPr sz="2000" b="1">
                <a:latin typeface="Arial"/>
                <a:ea typeface="Arial"/>
                <a:cs typeface="Arial"/>
                <a:sym typeface="Arial"/>
              </a:defRPr>
            </a:lvl1pPr>
          </a:lstStyle>
          <a:p>
            <a:r>
              <a:t>Title Text</a:t>
            </a:r>
          </a:p>
        </p:txBody>
      </p:sp>
      <p:sp>
        <p:nvSpPr>
          <p:cNvPr id="123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23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10769274"/>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type="tx">
  <p:cSld name="11_Title Slide">
    <p:spTree>
      <p:nvGrpSpPr>
        <p:cNvPr id="1" name=""/>
        <p:cNvGrpSpPr/>
        <p:nvPr/>
      </p:nvGrpSpPr>
      <p:grpSpPr>
        <a:xfrm>
          <a:off x="0" y="0"/>
          <a:ext cx="0" cy="0"/>
          <a:chOff x="0" y="0"/>
          <a:chExt cx="0" cy="0"/>
        </a:xfrm>
      </p:grpSpPr>
      <p:sp>
        <p:nvSpPr>
          <p:cNvPr id="1239"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24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2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58501187"/>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type="tx">
  <p:cSld name="12_Title and Content">
    <p:spTree>
      <p:nvGrpSpPr>
        <p:cNvPr id="1" name=""/>
        <p:cNvGrpSpPr/>
        <p:nvPr/>
      </p:nvGrpSpPr>
      <p:grpSpPr>
        <a:xfrm>
          <a:off x="0" y="0"/>
          <a:ext cx="0" cy="0"/>
          <a:chOff x="0" y="0"/>
          <a:chExt cx="0" cy="0"/>
        </a:xfrm>
      </p:grpSpPr>
      <p:sp>
        <p:nvSpPr>
          <p:cNvPr id="1248" name="Title Text"/>
          <p:cNvSpPr txBox="1">
            <a:spLocks noGrp="1"/>
          </p:cNvSpPr>
          <p:nvPr>
            <p:ph type="title"/>
          </p:nvPr>
        </p:nvSpPr>
        <p:spPr>
          <a:prstGeom prst="rect">
            <a:avLst/>
          </a:prstGeom>
        </p:spPr>
        <p:txBody>
          <a:bodyPr/>
          <a:lstStyle/>
          <a:p>
            <a:r>
              <a:t>Title Text</a:t>
            </a:r>
          </a:p>
        </p:txBody>
      </p:sp>
      <p:sp>
        <p:nvSpPr>
          <p:cNvPr id="124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2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10994036"/>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type="tx">
  <p:cSld name="11_Section Header">
    <p:spTree>
      <p:nvGrpSpPr>
        <p:cNvPr id="1" name=""/>
        <p:cNvGrpSpPr/>
        <p:nvPr/>
      </p:nvGrpSpPr>
      <p:grpSpPr>
        <a:xfrm>
          <a:off x="0" y="0"/>
          <a:ext cx="0" cy="0"/>
          <a:chOff x="0" y="0"/>
          <a:chExt cx="0" cy="0"/>
        </a:xfrm>
      </p:grpSpPr>
      <p:sp>
        <p:nvSpPr>
          <p:cNvPr id="125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125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6808055"/>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type="tx">
  <p:cSld name="11_Two Content">
    <p:spTree>
      <p:nvGrpSpPr>
        <p:cNvPr id="1" name=""/>
        <p:cNvGrpSpPr/>
        <p:nvPr/>
      </p:nvGrpSpPr>
      <p:grpSpPr>
        <a:xfrm>
          <a:off x="0" y="0"/>
          <a:ext cx="0" cy="0"/>
          <a:chOff x="0" y="0"/>
          <a:chExt cx="0" cy="0"/>
        </a:xfrm>
      </p:grpSpPr>
      <p:sp>
        <p:nvSpPr>
          <p:cNvPr id="1266" name="Title Text"/>
          <p:cNvSpPr txBox="1">
            <a:spLocks noGrp="1"/>
          </p:cNvSpPr>
          <p:nvPr>
            <p:ph type="title"/>
          </p:nvPr>
        </p:nvSpPr>
        <p:spPr>
          <a:prstGeom prst="rect">
            <a:avLst/>
          </a:prstGeom>
        </p:spPr>
        <p:txBody>
          <a:bodyPr/>
          <a:lstStyle/>
          <a:p>
            <a:r>
              <a:t>Title Text</a:t>
            </a:r>
          </a:p>
        </p:txBody>
      </p:sp>
      <p:sp>
        <p:nvSpPr>
          <p:cNvPr id="12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2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74508627"/>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type="tx">
  <p:cSld name="11_Comparison">
    <p:spTree>
      <p:nvGrpSpPr>
        <p:cNvPr id="1" name=""/>
        <p:cNvGrpSpPr/>
        <p:nvPr/>
      </p:nvGrpSpPr>
      <p:grpSpPr>
        <a:xfrm>
          <a:off x="0" y="0"/>
          <a:ext cx="0" cy="0"/>
          <a:chOff x="0" y="0"/>
          <a:chExt cx="0" cy="0"/>
        </a:xfrm>
      </p:grpSpPr>
      <p:sp>
        <p:nvSpPr>
          <p:cNvPr id="127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12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27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2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23390164"/>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type="tx">
  <p:cSld name="11_Title Only">
    <p:spTree>
      <p:nvGrpSpPr>
        <p:cNvPr id="1" name=""/>
        <p:cNvGrpSpPr/>
        <p:nvPr/>
      </p:nvGrpSpPr>
      <p:grpSpPr>
        <a:xfrm>
          <a:off x="0" y="0"/>
          <a:ext cx="0" cy="0"/>
          <a:chOff x="0" y="0"/>
          <a:chExt cx="0" cy="0"/>
        </a:xfrm>
      </p:grpSpPr>
      <p:sp>
        <p:nvSpPr>
          <p:cNvPr id="1285" name="Title Text"/>
          <p:cNvSpPr txBox="1">
            <a:spLocks noGrp="1"/>
          </p:cNvSpPr>
          <p:nvPr>
            <p:ph type="title"/>
          </p:nvPr>
        </p:nvSpPr>
        <p:spPr>
          <a:prstGeom prst="rect">
            <a:avLst/>
          </a:prstGeom>
        </p:spPr>
        <p:txBody>
          <a:bodyPr/>
          <a:lstStyle/>
          <a:p>
            <a:r>
              <a:t>Title Text</a:t>
            </a:r>
          </a:p>
        </p:txBody>
      </p:sp>
      <p:sp>
        <p:nvSpPr>
          <p:cNvPr id="12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19956180"/>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type="tx">
  <p:cSld name="16_Blank">
    <p:spTree>
      <p:nvGrpSpPr>
        <p:cNvPr id="1" name=""/>
        <p:cNvGrpSpPr/>
        <p:nvPr/>
      </p:nvGrpSpPr>
      <p:grpSpPr>
        <a:xfrm>
          <a:off x="0" y="0"/>
          <a:ext cx="0" cy="0"/>
          <a:chOff x="0" y="0"/>
          <a:chExt cx="0" cy="0"/>
        </a:xfrm>
      </p:grpSpPr>
      <p:sp>
        <p:nvSpPr>
          <p:cNvPr id="12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86229479"/>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type="tx">
  <p:cSld name="11_Content with Caption">
    <p:spTree>
      <p:nvGrpSpPr>
        <p:cNvPr id="1" name=""/>
        <p:cNvGrpSpPr/>
        <p:nvPr/>
      </p:nvGrpSpPr>
      <p:grpSpPr>
        <a:xfrm>
          <a:off x="0" y="0"/>
          <a:ext cx="0" cy="0"/>
          <a:chOff x="0" y="0"/>
          <a:chExt cx="0" cy="0"/>
        </a:xfrm>
      </p:grpSpPr>
      <p:sp>
        <p:nvSpPr>
          <p:cNvPr id="130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30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30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3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90978567"/>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type="tx">
  <p:cSld name="11_Picture with Caption">
    <p:spTree>
      <p:nvGrpSpPr>
        <p:cNvPr id="1" name=""/>
        <p:cNvGrpSpPr/>
        <p:nvPr/>
      </p:nvGrpSpPr>
      <p:grpSpPr>
        <a:xfrm>
          <a:off x="0" y="0"/>
          <a:ext cx="0" cy="0"/>
          <a:chOff x="0" y="0"/>
          <a:chExt cx="0" cy="0"/>
        </a:xfrm>
      </p:grpSpPr>
      <p:sp>
        <p:nvSpPr>
          <p:cNvPr id="131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31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31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3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17859034"/>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EE16CA0E-5252-8E4F-8F19-F2F04A67EEB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73437645"/>
      </p:ext>
    </p:extLst>
  </p:cSld>
  <p:clrMapOvr>
    <a:masterClrMapping/>
  </p:clrMapOvr>
  <p:transition spd="med">
    <p:randomBar dir="vert"/>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tx">
  <p:cSld name="12_Title Slide">
    <p:spTree>
      <p:nvGrpSpPr>
        <p:cNvPr id="1" name=""/>
        <p:cNvGrpSpPr/>
        <p:nvPr/>
      </p:nvGrpSpPr>
      <p:grpSpPr>
        <a:xfrm>
          <a:off x="0" y="0"/>
          <a:ext cx="0" cy="0"/>
          <a:chOff x="0" y="0"/>
          <a:chExt cx="0" cy="0"/>
        </a:xfrm>
      </p:grpSpPr>
      <p:sp>
        <p:nvSpPr>
          <p:cNvPr id="1320" name="Title Text"/>
          <p:cNvSpPr txBox="1">
            <a:spLocks noGrp="1"/>
          </p:cNvSpPr>
          <p:nvPr>
            <p:ph type="title"/>
          </p:nvPr>
        </p:nvSpPr>
        <p:spPr>
          <a:xfrm>
            <a:off x="1143000" y="1122362"/>
            <a:ext cx="6858000" cy="2387601"/>
          </a:xfrm>
          <a:prstGeom prst="rect">
            <a:avLst/>
          </a:prstGeom>
        </p:spPr>
        <p:txBody>
          <a:bodyPr anchor="b"/>
          <a:lstStyle>
            <a:lvl1pPr>
              <a:defRPr sz="6000">
                <a:latin typeface="Arial"/>
                <a:ea typeface="Arial"/>
                <a:cs typeface="Arial"/>
                <a:sym typeface="Arial"/>
              </a:defRPr>
            </a:lvl1pPr>
          </a:lstStyle>
          <a:p>
            <a:r>
              <a:t>Title Text</a:t>
            </a:r>
          </a:p>
        </p:txBody>
      </p:sp>
      <p:sp>
        <p:nvSpPr>
          <p:cNvPr id="1321" name="Body Level One…"/>
          <p:cNvSpPr txBox="1">
            <a:spLocks noGrp="1"/>
          </p:cNvSpPr>
          <p:nvPr>
            <p:ph type="body" sz="quarter" idx="1"/>
          </p:nvPr>
        </p:nvSpPr>
        <p:spPr>
          <a:xfrm>
            <a:off x="1143000" y="3602037"/>
            <a:ext cx="6858000" cy="1655763"/>
          </a:xfrm>
          <a:prstGeom prst="rect">
            <a:avLst/>
          </a:prstGeom>
        </p:spPr>
        <p:txBody>
          <a:bodyPr>
            <a:normAutofit/>
          </a:bodyPr>
          <a:lstStyle>
            <a:lvl1pPr marL="0" indent="0" algn="ctr">
              <a:spcBef>
                <a:spcPts val="500"/>
              </a:spcBef>
              <a:buSzTx/>
              <a:buNone/>
              <a:defRPr sz="2400">
                <a:latin typeface="Arial"/>
                <a:ea typeface="Arial"/>
                <a:cs typeface="Arial"/>
                <a:sym typeface="Arial"/>
              </a:defRPr>
            </a:lvl1pPr>
            <a:lvl2pPr marL="0" indent="457200" algn="ctr">
              <a:spcBef>
                <a:spcPts val="500"/>
              </a:spcBef>
              <a:buSzTx/>
              <a:buNone/>
              <a:defRPr sz="2400">
                <a:latin typeface="Arial"/>
                <a:ea typeface="Arial"/>
                <a:cs typeface="Arial"/>
                <a:sym typeface="Arial"/>
              </a:defRPr>
            </a:lvl2pPr>
            <a:lvl3pPr marL="0" indent="914400" algn="ctr">
              <a:spcBef>
                <a:spcPts val="500"/>
              </a:spcBef>
              <a:buSzTx/>
              <a:buNone/>
              <a:defRPr sz="2400">
                <a:latin typeface="Arial"/>
                <a:ea typeface="Arial"/>
                <a:cs typeface="Arial"/>
                <a:sym typeface="Arial"/>
              </a:defRPr>
            </a:lvl3pPr>
            <a:lvl4pPr marL="0" indent="1371600" algn="ctr">
              <a:spcBef>
                <a:spcPts val="500"/>
              </a:spcBef>
              <a:buSzTx/>
              <a:buNone/>
              <a:defRPr sz="2400">
                <a:latin typeface="Arial"/>
                <a:ea typeface="Arial"/>
                <a:cs typeface="Arial"/>
                <a:sym typeface="Arial"/>
              </a:defRPr>
            </a:lvl4pPr>
            <a:lvl5pPr marL="0" indent="1828800" algn="ctr">
              <a:spcBef>
                <a:spcPts val="500"/>
              </a:spcBef>
              <a:buSzTx/>
              <a:buNone/>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1889206"/>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1329"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330" name="Body Level One…"/>
          <p:cNvSpPr txBox="1">
            <a:spLocks noGrp="1"/>
          </p:cNvSpPr>
          <p:nvPr>
            <p:ph type="body" idx="1"/>
          </p:nvPr>
        </p:nvSpPr>
        <p:spPr>
          <a:xfrm>
            <a:off x="685800" y="1981200"/>
            <a:ext cx="7772400" cy="4114800"/>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36801196"/>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1338" name="Title Text"/>
          <p:cNvSpPr txBox="1">
            <a:spLocks noGrp="1"/>
          </p:cNvSpPr>
          <p:nvPr>
            <p:ph type="title"/>
          </p:nvPr>
        </p:nvSpPr>
        <p:spPr>
          <a:xfrm>
            <a:off x="623887" y="1709738"/>
            <a:ext cx="7886701" cy="2852737"/>
          </a:xfrm>
          <a:prstGeom prst="rect">
            <a:avLst/>
          </a:prstGeom>
        </p:spPr>
        <p:txBody>
          <a:bodyPr anchor="b"/>
          <a:lstStyle>
            <a:lvl1pPr>
              <a:defRPr sz="6000">
                <a:latin typeface="Arial"/>
                <a:ea typeface="Arial"/>
                <a:cs typeface="Arial"/>
                <a:sym typeface="Arial"/>
              </a:defRPr>
            </a:lvl1pPr>
          </a:lstStyle>
          <a:p>
            <a:r>
              <a:t>Title Text</a:t>
            </a:r>
          </a:p>
        </p:txBody>
      </p:sp>
      <p:sp>
        <p:nvSpPr>
          <p:cNvPr id="1339" name="Body Level One…"/>
          <p:cNvSpPr txBox="1">
            <a:spLocks noGrp="1"/>
          </p:cNvSpPr>
          <p:nvPr>
            <p:ph type="body" sz="quarter" idx="1"/>
          </p:nvPr>
        </p:nvSpPr>
        <p:spPr>
          <a:xfrm>
            <a:off x="623887" y="4589462"/>
            <a:ext cx="7886701" cy="1500188"/>
          </a:xfrm>
          <a:prstGeom prst="rect">
            <a:avLst/>
          </a:prstGeom>
        </p:spPr>
        <p:txBody>
          <a:bodyPr>
            <a:normAutofit/>
          </a:bodyPr>
          <a:lstStyle>
            <a:lvl1pPr marL="0" indent="0">
              <a:spcBef>
                <a:spcPts val="500"/>
              </a:spcBef>
              <a:buSzTx/>
              <a:buNone/>
              <a:defRPr sz="2400">
                <a:latin typeface="Arial"/>
                <a:ea typeface="Arial"/>
                <a:cs typeface="Arial"/>
                <a:sym typeface="Arial"/>
              </a:defRPr>
            </a:lvl1pPr>
            <a:lvl2pPr marL="0" indent="457200">
              <a:spcBef>
                <a:spcPts val="500"/>
              </a:spcBef>
              <a:buSzTx/>
              <a:buNone/>
              <a:defRPr sz="2400">
                <a:latin typeface="Arial"/>
                <a:ea typeface="Arial"/>
                <a:cs typeface="Arial"/>
                <a:sym typeface="Arial"/>
              </a:defRPr>
            </a:lvl2pPr>
            <a:lvl3pPr marL="0" indent="914400">
              <a:spcBef>
                <a:spcPts val="500"/>
              </a:spcBef>
              <a:buSzTx/>
              <a:buNone/>
              <a:defRPr sz="2400">
                <a:latin typeface="Arial"/>
                <a:ea typeface="Arial"/>
                <a:cs typeface="Arial"/>
                <a:sym typeface="Arial"/>
              </a:defRPr>
            </a:lvl3pPr>
            <a:lvl4pPr marL="0" indent="1371600">
              <a:spcBef>
                <a:spcPts val="500"/>
              </a:spcBef>
              <a:buSzTx/>
              <a:buNone/>
              <a:defRPr sz="2400">
                <a:latin typeface="Arial"/>
                <a:ea typeface="Arial"/>
                <a:cs typeface="Arial"/>
                <a:sym typeface="Arial"/>
              </a:defRPr>
            </a:lvl4pPr>
            <a:lvl5pPr marL="0" indent="1828800">
              <a:spcBef>
                <a:spcPts val="500"/>
              </a:spcBef>
              <a:buSzTx/>
              <a:buNone/>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69157926"/>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1347"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348" name="Body Level One…"/>
          <p:cNvSpPr txBox="1">
            <a:spLocks noGrp="1"/>
          </p:cNvSpPr>
          <p:nvPr>
            <p:ph type="body" sz="half" idx="1"/>
          </p:nvPr>
        </p:nvSpPr>
        <p:spPr>
          <a:xfrm>
            <a:off x="685800" y="1981200"/>
            <a:ext cx="3810000" cy="4114800"/>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50018742"/>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1356" name="Title Text"/>
          <p:cNvSpPr txBox="1">
            <a:spLocks noGrp="1"/>
          </p:cNvSpPr>
          <p:nvPr>
            <p:ph type="title"/>
          </p:nvPr>
        </p:nvSpPr>
        <p:spPr>
          <a:xfrm>
            <a:off x="630237" y="365125"/>
            <a:ext cx="7886701" cy="1325563"/>
          </a:xfrm>
          <a:prstGeom prst="rect">
            <a:avLst/>
          </a:prstGeom>
        </p:spPr>
        <p:txBody>
          <a:bodyPr/>
          <a:lstStyle>
            <a:lvl1pPr>
              <a:defRPr>
                <a:latin typeface="Arial"/>
                <a:ea typeface="Arial"/>
                <a:cs typeface="Arial"/>
                <a:sym typeface="Arial"/>
              </a:defRPr>
            </a:lvl1pPr>
          </a:lstStyle>
          <a:p>
            <a:r>
              <a:t>Title Text</a:t>
            </a:r>
          </a:p>
        </p:txBody>
      </p:sp>
      <p:sp>
        <p:nvSpPr>
          <p:cNvPr id="1357" name="Body Level One…"/>
          <p:cNvSpPr txBox="1">
            <a:spLocks noGrp="1"/>
          </p:cNvSpPr>
          <p:nvPr>
            <p:ph type="body" sz="quarter" idx="1"/>
          </p:nvPr>
        </p:nvSpPr>
        <p:spPr>
          <a:xfrm>
            <a:off x="630237" y="1681163"/>
            <a:ext cx="3868739" cy="82391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58" name="Text Placeholder 4"/>
          <p:cNvSpPr>
            <a:spLocks noGrp="1"/>
          </p:cNvSpPr>
          <p:nvPr>
            <p:ph type="body" sz="quarter" idx="21"/>
          </p:nvPr>
        </p:nvSpPr>
        <p:spPr>
          <a:xfrm>
            <a:off x="4629150" y="1681163"/>
            <a:ext cx="3887788" cy="82391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3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43364781"/>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type="tx">
  <p:cSld name="12_Title Only">
    <p:spTree>
      <p:nvGrpSpPr>
        <p:cNvPr id="1" name=""/>
        <p:cNvGrpSpPr/>
        <p:nvPr/>
      </p:nvGrpSpPr>
      <p:grpSpPr>
        <a:xfrm>
          <a:off x="0" y="0"/>
          <a:ext cx="0" cy="0"/>
          <a:chOff x="0" y="0"/>
          <a:chExt cx="0" cy="0"/>
        </a:xfrm>
      </p:grpSpPr>
      <p:sp>
        <p:nvSpPr>
          <p:cNvPr id="1366"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74769819"/>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type="tx">
  <p:cSld name="17_Blank">
    <p:spTree>
      <p:nvGrpSpPr>
        <p:cNvPr id="1" name=""/>
        <p:cNvGrpSpPr/>
        <p:nvPr/>
      </p:nvGrpSpPr>
      <p:grpSpPr>
        <a:xfrm>
          <a:off x="0" y="0"/>
          <a:ext cx="0" cy="0"/>
          <a:chOff x="0" y="0"/>
          <a:chExt cx="0" cy="0"/>
        </a:xfrm>
      </p:grpSpPr>
      <p:sp>
        <p:nvSpPr>
          <p:cNvPr id="13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4727394"/>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1381" name="Title Text"/>
          <p:cNvSpPr txBox="1">
            <a:spLocks noGrp="1"/>
          </p:cNvSpPr>
          <p:nvPr>
            <p:ph type="title"/>
          </p:nvPr>
        </p:nvSpPr>
        <p:spPr>
          <a:xfrm>
            <a:off x="630237" y="457200"/>
            <a:ext cx="2949576" cy="1600200"/>
          </a:xfrm>
          <a:prstGeom prst="rect">
            <a:avLst/>
          </a:prstGeom>
        </p:spPr>
        <p:txBody>
          <a:bodyPr anchor="b"/>
          <a:lstStyle>
            <a:lvl1pPr>
              <a:defRPr sz="3200">
                <a:latin typeface="Arial"/>
                <a:ea typeface="Arial"/>
                <a:cs typeface="Arial"/>
                <a:sym typeface="Arial"/>
              </a:defRPr>
            </a:lvl1pPr>
          </a:lstStyle>
          <a:p>
            <a:r>
              <a:t>Title Text</a:t>
            </a:r>
          </a:p>
        </p:txBody>
      </p:sp>
      <p:sp>
        <p:nvSpPr>
          <p:cNvPr id="1382" name="Body Level One…"/>
          <p:cNvSpPr txBox="1">
            <a:spLocks noGrp="1"/>
          </p:cNvSpPr>
          <p:nvPr>
            <p:ph type="body" sz="half" idx="1"/>
          </p:nvPr>
        </p:nvSpPr>
        <p:spPr>
          <a:xfrm>
            <a:off x="3887787" y="987425"/>
            <a:ext cx="4629151" cy="4873625"/>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3" name="Text Placeholder 3"/>
          <p:cNvSpPr>
            <a:spLocks noGrp="1"/>
          </p:cNvSpPr>
          <p:nvPr>
            <p:ph type="body" sz="quarter" idx="21"/>
          </p:nvPr>
        </p:nvSpPr>
        <p:spPr>
          <a:xfrm>
            <a:off x="630237" y="2057400"/>
            <a:ext cx="2949576" cy="3811588"/>
          </a:xfrm>
          <a:prstGeom prst="rect">
            <a:avLst/>
          </a:prstGeom>
        </p:spPr>
        <p:txBody>
          <a:bodyPr>
            <a:normAutofit/>
          </a:bodyPr>
          <a:lstStyle/>
          <a:p>
            <a:pPr marL="0" indent="0">
              <a:spcBef>
                <a:spcPts val="300"/>
              </a:spcBef>
              <a:buSzTx/>
              <a:buNone/>
              <a:defRPr sz="1600">
                <a:latin typeface="Arial"/>
                <a:ea typeface="Arial"/>
                <a:cs typeface="Arial"/>
                <a:sym typeface="Arial"/>
              </a:defRPr>
            </a:pPr>
            <a:endParaRPr/>
          </a:p>
        </p:txBody>
      </p:sp>
      <p:sp>
        <p:nvSpPr>
          <p:cNvPr id="13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57233335"/>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1391" name="Title Text"/>
          <p:cNvSpPr txBox="1">
            <a:spLocks noGrp="1"/>
          </p:cNvSpPr>
          <p:nvPr>
            <p:ph type="title"/>
          </p:nvPr>
        </p:nvSpPr>
        <p:spPr>
          <a:xfrm>
            <a:off x="630237" y="457200"/>
            <a:ext cx="2949576" cy="1600200"/>
          </a:xfrm>
          <a:prstGeom prst="rect">
            <a:avLst/>
          </a:prstGeom>
        </p:spPr>
        <p:txBody>
          <a:bodyPr anchor="b"/>
          <a:lstStyle>
            <a:lvl1pPr>
              <a:defRPr sz="3200">
                <a:latin typeface="Arial"/>
                <a:ea typeface="Arial"/>
                <a:cs typeface="Arial"/>
                <a:sym typeface="Arial"/>
              </a:defRPr>
            </a:lvl1pPr>
          </a:lstStyle>
          <a:p>
            <a:r>
              <a:t>Title Text</a:t>
            </a:r>
          </a:p>
        </p:txBody>
      </p:sp>
      <p:sp>
        <p:nvSpPr>
          <p:cNvPr id="1392" name="Picture Placeholder 2"/>
          <p:cNvSpPr>
            <a:spLocks noGrp="1"/>
          </p:cNvSpPr>
          <p:nvPr>
            <p:ph type="pic" sz="half" idx="21"/>
          </p:nvPr>
        </p:nvSpPr>
        <p:spPr>
          <a:xfrm>
            <a:off x="3887787" y="987425"/>
            <a:ext cx="4629151" cy="4873625"/>
          </a:xfrm>
          <a:prstGeom prst="rect">
            <a:avLst/>
          </a:prstGeom>
        </p:spPr>
        <p:txBody>
          <a:bodyPr lIns="91439" rIns="91439"/>
          <a:lstStyle/>
          <a:p>
            <a:endParaRPr/>
          </a:p>
        </p:txBody>
      </p:sp>
      <p:sp>
        <p:nvSpPr>
          <p:cNvPr id="1393" name="Body Level One…"/>
          <p:cNvSpPr txBox="1">
            <a:spLocks noGrp="1"/>
          </p:cNvSpPr>
          <p:nvPr>
            <p:ph type="body" sz="quarter" idx="1"/>
          </p:nvPr>
        </p:nvSpPr>
        <p:spPr>
          <a:xfrm>
            <a:off x="630237" y="2057400"/>
            <a:ext cx="2949576" cy="3811588"/>
          </a:xfrm>
          <a:prstGeom prst="rect">
            <a:avLst/>
          </a:prstGeom>
        </p:spPr>
        <p:txBody>
          <a:bodyPr>
            <a:normAutofit/>
          </a:bodyPr>
          <a:lstStyle>
            <a:lvl1pPr marL="0" indent="0">
              <a:spcBef>
                <a:spcPts val="300"/>
              </a:spcBef>
              <a:buSzTx/>
              <a:buNone/>
              <a:defRPr sz="1600">
                <a:latin typeface="Arial"/>
                <a:ea typeface="Arial"/>
                <a:cs typeface="Arial"/>
                <a:sym typeface="Arial"/>
              </a:defRPr>
            </a:lvl1pPr>
            <a:lvl2pPr marL="0" indent="457200">
              <a:spcBef>
                <a:spcPts val="300"/>
              </a:spcBef>
              <a:buSzTx/>
              <a:buNone/>
              <a:defRPr sz="1600">
                <a:latin typeface="Arial"/>
                <a:ea typeface="Arial"/>
                <a:cs typeface="Arial"/>
                <a:sym typeface="Arial"/>
              </a:defRPr>
            </a:lvl2pPr>
            <a:lvl3pPr marL="0" indent="914400">
              <a:spcBef>
                <a:spcPts val="300"/>
              </a:spcBef>
              <a:buSzTx/>
              <a:buNone/>
              <a:defRPr sz="1600">
                <a:latin typeface="Arial"/>
                <a:ea typeface="Arial"/>
                <a:cs typeface="Arial"/>
                <a:sym typeface="Arial"/>
              </a:defRPr>
            </a:lvl3pPr>
            <a:lvl4pPr marL="0" indent="1371600">
              <a:spcBef>
                <a:spcPts val="300"/>
              </a:spcBef>
              <a:buSzTx/>
              <a:buNone/>
              <a:defRPr sz="1600">
                <a:latin typeface="Arial"/>
                <a:ea typeface="Arial"/>
                <a:cs typeface="Arial"/>
                <a:sym typeface="Arial"/>
              </a:defRPr>
            </a:lvl4pPr>
            <a:lvl5pPr marL="0" indent="1828800">
              <a:spcBef>
                <a:spcPts val="300"/>
              </a:spcBef>
              <a:buSzTx/>
              <a:buNone/>
              <a:defRPr sz="16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35673156"/>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type="tx">
  <p:cSld name="13_Title Slide">
    <p:bg>
      <p:bgPr>
        <a:solidFill>
          <a:srgbClr val="000000"/>
        </a:solidFill>
        <a:effectLst/>
      </p:bgPr>
    </p:bg>
    <p:spTree>
      <p:nvGrpSpPr>
        <p:cNvPr id="1" name=""/>
        <p:cNvGrpSpPr/>
        <p:nvPr/>
      </p:nvGrpSpPr>
      <p:grpSpPr>
        <a:xfrm>
          <a:off x="0" y="0"/>
          <a:ext cx="0" cy="0"/>
          <a:chOff x="0" y="0"/>
          <a:chExt cx="0" cy="0"/>
        </a:xfrm>
      </p:grpSpPr>
      <p:grpSp>
        <p:nvGrpSpPr>
          <p:cNvPr id="1408" name="Group 1026"/>
          <p:cNvGrpSpPr/>
          <p:nvPr/>
        </p:nvGrpSpPr>
        <p:grpSpPr>
          <a:xfrm>
            <a:off x="0" y="3902075"/>
            <a:ext cx="3400426" cy="2949576"/>
            <a:chOff x="0" y="0"/>
            <a:chExt cx="3400425" cy="2949575"/>
          </a:xfrm>
        </p:grpSpPr>
        <p:sp>
          <p:nvSpPr>
            <p:cNvPr id="1401"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2"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3"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4"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5"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6"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7"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0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4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723523256"/>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14447698-9889-7146-8889-E13CCC837F8F}"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07128391"/>
      </p:ext>
    </p:extLst>
  </p:cSld>
  <p:clrMapOvr>
    <a:masterClrMapping/>
  </p:clrMapOvr>
  <p:transition spd="med">
    <p:randomBar dir="vert"/>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000000"/>
        </a:solidFill>
        <a:effectLst/>
      </p:bgPr>
    </p:bg>
    <p:spTree>
      <p:nvGrpSpPr>
        <p:cNvPr id="1" name=""/>
        <p:cNvGrpSpPr/>
        <p:nvPr/>
      </p:nvGrpSpPr>
      <p:grpSpPr>
        <a:xfrm>
          <a:off x="0" y="0"/>
          <a:ext cx="0" cy="0"/>
          <a:chOff x="0" y="0"/>
          <a:chExt cx="0" cy="0"/>
        </a:xfrm>
      </p:grpSpPr>
      <p:grpSp>
        <p:nvGrpSpPr>
          <p:cNvPr id="1425" name="Group 1026"/>
          <p:cNvGrpSpPr/>
          <p:nvPr/>
        </p:nvGrpSpPr>
        <p:grpSpPr>
          <a:xfrm>
            <a:off x="0" y="3902075"/>
            <a:ext cx="3400426" cy="2949576"/>
            <a:chOff x="0" y="0"/>
            <a:chExt cx="3400425" cy="2949575"/>
          </a:xfrm>
        </p:grpSpPr>
        <p:sp>
          <p:nvSpPr>
            <p:cNvPr id="1418"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19"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20"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21"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22"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23"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24"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26"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427"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2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519038427"/>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type="tx">
  <p:cSld name="13_Section Header">
    <p:bg>
      <p:bgPr>
        <a:solidFill>
          <a:srgbClr val="000000"/>
        </a:solidFill>
        <a:effectLst/>
      </p:bgPr>
    </p:bg>
    <p:spTree>
      <p:nvGrpSpPr>
        <p:cNvPr id="1" name=""/>
        <p:cNvGrpSpPr/>
        <p:nvPr/>
      </p:nvGrpSpPr>
      <p:grpSpPr>
        <a:xfrm>
          <a:off x="0" y="0"/>
          <a:ext cx="0" cy="0"/>
          <a:chOff x="0" y="0"/>
          <a:chExt cx="0" cy="0"/>
        </a:xfrm>
      </p:grpSpPr>
      <p:grpSp>
        <p:nvGrpSpPr>
          <p:cNvPr id="1442" name="Group 1026"/>
          <p:cNvGrpSpPr/>
          <p:nvPr/>
        </p:nvGrpSpPr>
        <p:grpSpPr>
          <a:xfrm>
            <a:off x="0" y="3902075"/>
            <a:ext cx="3400426" cy="2949576"/>
            <a:chOff x="0" y="0"/>
            <a:chExt cx="3400425" cy="2949575"/>
          </a:xfrm>
        </p:grpSpPr>
        <p:sp>
          <p:nvSpPr>
            <p:cNvPr id="1435"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36"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37"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38"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39"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40"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41"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4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5"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845849721"/>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type="tx">
  <p:cSld name="13_Two Content">
    <p:bg>
      <p:bgPr>
        <a:solidFill>
          <a:srgbClr val="000000"/>
        </a:solidFill>
        <a:effectLst/>
      </p:bgPr>
    </p:bg>
    <p:spTree>
      <p:nvGrpSpPr>
        <p:cNvPr id="1" name=""/>
        <p:cNvGrpSpPr/>
        <p:nvPr/>
      </p:nvGrpSpPr>
      <p:grpSpPr>
        <a:xfrm>
          <a:off x="0" y="0"/>
          <a:ext cx="0" cy="0"/>
          <a:chOff x="0" y="0"/>
          <a:chExt cx="0" cy="0"/>
        </a:xfrm>
      </p:grpSpPr>
      <p:grpSp>
        <p:nvGrpSpPr>
          <p:cNvPr id="1459" name="Group 1026"/>
          <p:cNvGrpSpPr/>
          <p:nvPr/>
        </p:nvGrpSpPr>
        <p:grpSpPr>
          <a:xfrm>
            <a:off x="0" y="3902075"/>
            <a:ext cx="3400426" cy="2949576"/>
            <a:chOff x="0" y="0"/>
            <a:chExt cx="3400425" cy="2949575"/>
          </a:xfrm>
        </p:grpSpPr>
        <p:sp>
          <p:nvSpPr>
            <p:cNvPr id="1452"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3"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4"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5"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6"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7"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8"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60"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461"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FFFFCC"/>
              </a:buClr>
              <a:buSzPct val="75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FFFFCC"/>
              </a:buClr>
              <a:buSzPct val="75000"/>
              <a:buChar char="●"/>
              <a:defRPr sz="2800">
                <a:solidFill>
                  <a:schemeClr val="accent3">
                    <a:lumOff val="44000"/>
                  </a:schemeClr>
                </a:solidFill>
                <a:latin typeface="Arial"/>
                <a:ea typeface="Arial"/>
                <a:cs typeface="Arial"/>
                <a:sym typeface="Arial"/>
              </a:defRPr>
            </a:lvl3pPr>
            <a:lvl4pPr marL="17272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6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750719568"/>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type="tx">
  <p:cSld name="13_Comparison">
    <p:bg>
      <p:bgPr>
        <a:solidFill>
          <a:srgbClr val="000000"/>
        </a:solidFill>
        <a:effectLst/>
      </p:bgPr>
    </p:bg>
    <p:spTree>
      <p:nvGrpSpPr>
        <p:cNvPr id="1" name=""/>
        <p:cNvGrpSpPr/>
        <p:nvPr/>
      </p:nvGrpSpPr>
      <p:grpSpPr>
        <a:xfrm>
          <a:off x="0" y="0"/>
          <a:ext cx="0" cy="0"/>
          <a:chOff x="0" y="0"/>
          <a:chExt cx="0" cy="0"/>
        </a:xfrm>
      </p:grpSpPr>
      <p:grpSp>
        <p:nvGrpSpPr>
          <p:cNvPr id="1476" name="Group 1026"/>
          <p:cNvGrpSpPr/>
          <p:nvPr/>
        </p:nvGrpSpPr>
        <p:grpSpPr>
          <a:xfrm>
            <a:off x="0" y="3902075"/>
            <a:ext cx="3400426" cy="2949576"/>
            <a:chOff x="0" y="0"/>
            <a:chExt cx="3400425" cy="2949575"/>
          </a:xfrm>
        </p:grpSpPr>
        <p:sp>
          <p:nvSpPr>
            <p:cNvPr id="1469"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0"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1"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2"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3"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4"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5"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77"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47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7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48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778085040"/>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type="tx">
  <p:cSld name="13_Title Only">
    <p:bg>
      <p:bgPr>
        <a:solidFill>
          <a:srgbClr val="000000"/>
        </a:solidFill>
        <a:effectLst/>
      </p:bgPr>
    </p:bg>
    <p:spTree>
      <p:nvGrpSpPr>
        <p:cNvPr id="1" name=""/>
        <p:cNvGrpSpPr/>
        <p:nvPr/>
      </p:nvGrpSpPr>
      <p:grpSpPr>
        <a:xfrm>
          <a:off x="0" y="0"/>
          <a:ext cx="0" cy="0"/>
          <a:chOff x="0" y="0"/>
          <a:chExt cx="0" cy="0"/>
        </a:xfrm>
      </p:grpSpPr>
      <p:grpSp>
        <p:nvGrpSpPr>
          <p:cNvPr id="1494" name="Group 1026"/>
          <p:cNvGrpSpPr/>
          <p:nvPr/>
        </p:nvGrpSpPr>
        <p:grpSpPr>
          <a:xfrm>
            <a:off x="0" y="3902075"/>
            <a:ext cx="3400426" cy="2949576"/>
            <a:chOff x="0" y="0"/>
            <a:chExt cx="3400425" cy="2949575"/>
          </a:xfrm>
        </p:grpSpPr>
        <p:sp>
          <p:nvSpPr>
            <p:cNvPr id="1487"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88"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89"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90"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91"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92"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93"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95"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496"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052164864"/>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type="tx">
  <p:cSld name="18_Blank">
    <p:bg>
      <p:bgPr>
        <a:solidFill>
          <a:srgbClr val="000000"/>
        </a:solidFill>
        <a:effectLst/>
      </p:bgPr>
    </p:bg>
    <p:spTree>
      <p:nvGrpSpPr>
        <p:cNvPr id="1" name=""/>
        <p:cNvGrpSpPr/>
        <p:nvPr/>
      </p:nvGrpSpPr>
      <p:grpSpPr>
        <a:xfrm>
          <a:off x="0" y="0"/>
          <a:ext cx="0" cy="0"/>
          <a:chOff x="0" y="0"/>
          <a:chExt cx="0" cy="0"/>
        </a:xfrm>
      </p:grpSpPr>
      <p:grpSp>
        <p:nvGrpSpPr>
          <p:cNvPr id="1510" name="Group 1026"/>
          <p:cNvGrpSpPr/>
          <p:nvPr/>
        </p:nvGrpSpPr>
        <p:grpSpPr>
          <a:xfrm>
            <a:off x="0" y="3902075"/>
            <a:ext cx="3400426" cy="2949576"/>
            <a:chOff x="0" y="0"/>
            <a:chExt cx="3400425" cy="2949575"/>
          </a:xfrm>
        </p:grpSpPr>
        <p:sp>
          <p:nvSpPr>
            <p:cNvPr id="1503"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4"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5"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6"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7"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8"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9"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51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590211544"/>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rgbClr val="000000"/>
        </a:solidFill>
        <a:effectLst/>
      </p:bgPr>
    </p:bg>
    <p:spTree>
      <p:nvGrpSpPr>
        <p:cNvPr id="1" name=""/>
        <p:cNvGrpSpPr/>
        <p:nvPr/>
      </p:nvGrpSpPr>
      <p:grpSpPr>
        <a:xfrm>
          <a:off x="0" y="0"/>
          <a:ext cx="0" cy="0"/>
          <a:chOff x="0" y="0"/>
          <a:chExt cx="0" cy="0"/>
        </a:xfrm>
      </p:grpSpPr>
      <p:grpSp>
        <p:nvGrpSpPr>
          <p:cNvPr id="1525" name="Group 1026"/>
          <p:cNvGrpSpPr/>
          <p:nvPr/>
        </p:nvGrpSpPr>
        <p:grpSpPr>
          <a:xfrm>
            <a:off x="0" y="3902075"/>
            <a:ext cx="3400426" cy="2949576"/>
            <a:chOff x="0" y="0"/>
            <a:chExt cx="3400425" cy="2949575"/>
          </a:xfrm>
        </p:grpSpPr>
        <p:sp>
          <p:nvSpPr>
            <p:cNvPr id="1518"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19"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20"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21"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22"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23"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24"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526"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1527"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52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52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284601510"/>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rgbClr val="000000"/>
        </a:solidFill>
        <a:effectLst/>
      </p:bgPr>
    </p:bg>
    <p:spTree>
      <p:nvGrpSpPr>
        <p:cNvPr id="1" name=""/>
        <p:cNvGrpSpPr/>
        <p:nvPr/>
      </p:nvGrpSpPr>
      <p:grpSpPr>
        <a:xfrm>
          <a:off x="0" y="0"/>
          <a:ext cx="0" cy="0"/>
          <a:chOff x="0" y="0"/>
          <a:chExt cx="0" cy="0"/>
        </a:xfrm>
      </p:grpSpPr>
      <p:grpSp>
        <p:nvGrpSpPr>
          <p:cNvPr id="1543" name="Group 1026"/>
          <p:cNvGrpSpPr/>
          <p:nvPr/>
        </p:nvGrpSpPr>
        <p:grpSpPr>
          <a:xfrm>
            <a:off x="0" y="3902075"/>
            <a:ext cx="3400426" cy="2949576"/>
            <a:chOff x="0" y="0"/>
            <a:chExt cx="3400425" cy="2949575"/>
          </a:xfrm>
        </p:grpSpPr>
        <p:sp>
          <p:nvSpPr>
            <p:cNvPr id="1536"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37"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38"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39"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40"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41"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42"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544"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154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54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54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277042829"/>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98762451"/>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Title Text"/>
          <p:cNvSpPr txBox="1">
            <a:spLocks noGrp="1"/>
          </p:cNvSpPr>
          <p:nvPr>
            <p:ph type="title"/>
          </p:nvPr>
        </p:nvSpPr>
        <p:spPr>
          <a:prstGeom prst="rect">
            <a:avLst/>
          </a:prstGeom>
        </p:spPr>
        <p:txBody>
          <a:bodyPr/>
          <a:lstStyle/>
          <a:p>
            <a:r>
              <a:t>Title Text</a:t>
            </a:r>
          </a:p>
        </p:txBody>
      </p:sp>
      <p:sp>
        <p:nvSpPr>
          <p:cNvPr id="2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91755150"/>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B92C4AF8-5A21-F14E-A629-D3ADFD4D097B}"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92964672"/>
      </p:ext>
    </p:extLst>
  </p:cSld>
  <p:clrMapOvr>
    <a:masterClrMapping/>
  </p:clrMapOvr>
  <p:transition spd="med">
    <p:randomBar dir="vert"/>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2044573"/>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Title Text"/>
          <p:cNvSpPr txBox="1">
            <a:spLocks noGrp="1"/>
          </p:cNvSpPr>
          <p:nvPr>
            <p:ph type="title"/>
          </p:nvPr>
        </p:nvSpPr>
        <p:spPr>
          <a:prstGeom prst="rect">
            <a:avLst/>
          </a:prstGeom>
        </p:spPr>
        <p:txBody>
          <a:bodyPr/>
          <a:lstStyle/>
          <a:p>
            <a:r>
              <a:t>Title Text</a:t>
            </a:r>
          </a:p>
        </p:txBody>
      </p:sp>
      <p:sp>
        <p:nvSpPr>
          <p:cNvPr id="3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7108343"/>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54834877"/>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Title Text"/>
          <p:cNvSpPr txBox="1">
            <a:spLocks noGrp="1"/>
          </p:cNvSpPr>
          <p:nvPr>
            <p:ph type="title"/>
          </p:nvPr>
        </p:nvSpPr>
        <p:spPr>
          <a:prstGeom prst="rect">
            <a:avLst/>
          </a:prstGeom>
        </p:spPr>
        <p:txBody>
          <a:bodyPr/>
          <a:lstStyle/>
          <a:p>
            <a:r>
              <a:t>Title Text</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12719045"/>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61394656"/>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7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33853406"/>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8504354"/>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type="tx">
  <p:cSld name="1_Title Slide">
    <p:bg>
      <p:bgPr>
        <a:solidFill>
          <a:srgbClr val="000000"/>
        </a:solidFill>
        <a:effectLst/>
      </p:bgPr>
    </p:bg>
    <p:spTree>
      <p:nvGrpSpPr>
        <p:cNvPr id="1" name=""/>
        <p:cNvGrpSpPr/>
        <p:nvPr/>
      </p:nvGrpSpPr>
      <p:grpSpPr>
        <a:xfrm>
          <a:off x="0" y="0"/>
          <a:ext cx="0" cy="0"/>
          <a:chOff x="0" y="0"/>
          <a:chExt cx="0" cy="0"/>
        </a:xfrm>
      </p:grpSpPr>
      <p:grpSp>
        <p:nvGrpSpPr>
          <p:cNvPr id="99" name="Group 1026"/>
          <p:cNvGrpSpPr/>
          <p:nvPr/>
        </p:nvGrpSpPr>
        <p:grpSpPr>
          <a:xfrm>
            <a:off x="0" y="3902075"/>
            <a:ext cx="3400426" cy="2949576"/>
            <a:chOff x="0" y="0"/>
            <a:chExt cx="3400425" cy="2949575"/>
          </a:xfrm>
        </p:grpSpPr>
        <p:sp>
          <p:nvSpPr>
            <p:cNvPr id="92"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3"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4"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5"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6"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7"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8"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0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199235697"/>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type="tx">
  <p:cSld name="1_Title and Content">
    <p:bg>
      <p:bgPr>
        <a:solidFill>
          <a:srgbClr val="000000"/>
        </a:solidFill>
        <a:effectLst/>
      </p:bgPr>
    </p:bg>
    <p:spTree>
      <p:nvGrpSpPr>
        <p:cNvPr id="1" name=""/>
        <p:cNvGrpSpPr/>
        <p:nvPr/>
      </p:nvGrpSpPr>
      <p:grpSpPr>
        <a:xfrm>
          <a:off x="0" y="0"/>
          <a:ext cx="0" cy="0"/>
          <a:chOff x="0" y="0"/>
          <a:chExt cx="0" cy="0"/>
        </a:xfrm>
      </p:grpSpPr>
      <p:grpSp>
        <p:nvGrpSpPr>
          <p:cNvPr id="116" name="Group 1026"/>
          <p:cNvGrpSpPr/>
          <p:nvPr/>
        </p:nvGrpSpPr>
        <p:grpSpPr>
          <a:xfrm>
            <a:off x="0" y="3902075"/>
            <a:ext cx="3400426" cy="2949576"/>
            <a:chOff x="0" y="0"/>
            <a:chExt cx="3400425" cy="2949575"/>
          </a:xfrm>
        </p:grpSpPr>
        <p:sp>
          <p:nvSpPr>
            <p:cNvPr id="109"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0"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1"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3"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4"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5"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17"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097131795"/>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type="tx">
  <p:cSld name="1_Section Header">
    <p:bg>
      <p:bgPr>
        <a:solidFill>
          <a:srgbClr val="000000"/>
        </a:solidFill>
        <a:effectLst/>
      </p:bgPr>
    </p:bg>
    <p:spTree>
      <p:nvGrpSpPr>
        <p:cNvPr id="1" name=""/>
        <p:cNvGrpSpPr/>
        <p:nvPr/>
      </p:nvGrpSpPr>
      <p:grpSpPr>
        <a:xfrm>
          <a:off x="0" y="0"/>
          <a:ext cx="0" cy="0"/>
          <a:chOff x="0" y="0"/>
          <a:chExt cx="0" cy="0"/>
        </a:xfrm>
      </p:grpSpPr>
      <p:grpSp>
        <p:nvGrpSpPr>
          <p:cNvPr id="133" name="Group 1026"/>
          <p:cNvGrpSpPr/>
          <p:nvPr/>
        </p:nvGrpSpPr>
        <p:grpSpPr>
          <a:xfrm>
            <a:off x="0" y="3902075"/>
            <a:ext cx="3400426" cy="2949576"/>
            <a:chOff x="0" y="0"/>
            <a:chExt cx="3400425" cy="2949575"/>
          </a:xfrm>
        </p:grpSpPr>
        <p:sp>
          <p:nvSpPr>
            <p:cNvPr id="126"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27"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28"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29"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30"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31"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32"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3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3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6"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486645840"/>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372576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1CB71C41-DC4D-4444-BA2F-F3531603B0CD}"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605840196"/>
      </p:ext>
    </p:extLst>
  </p:cSld>
  <p:clrMapOvr>
    <a:masterClrMapping/>
  </p:clrMapOvr>
  <p:transition spd="med">
    <p:randomBar dir="vert"/>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tx">
  <p:cSld name="1_Two Content">
    <p:bg>
      <p:bgPr>
        <a:solidFill>
          <a:srgbClr val="000000"/>
        </a:solidFill>
        <a:effectLst/>
      </p:bgPr>
    </p:bg>
    <p:spTree>
      <p:nvGrpSpPr>
        <p:cNvPr id="1" name=""/>
        <p:cNvGrpSpPr/>
        <p:nvPr/>
      </p:nvGrpSpPr>
      <p:grpSpPr>
        <a:xfrm>
          <a:off x="0" y="0"/>
          <a:ext cx="0" cy="0"/>
          <a:chOff x="0" y="0"/>
          <a:chExt cx="0" cy="0"/>
        </a:xfrm>
      </p:grpSpPr>
      <p:grpSp>
        <p:nvGrpSpPr>
          <p:cNvPr id="150" name="Group 1026"/>
          <p:cNvGrpSpPr/>
          <p:nvPr/>
        </p:nvGrpSpPr>
        <p:grpSpPr>
          <a:xfrm>
            <a:off x="0" y="3902075"/>
            <a:ext cx="3400426" cy="2949576"/>
            <a:chOff x="0" y="0"/>
            <a:chExt cx="3400425" cy="2949575"/>
          </a:xfrm>
        </p:grpSpPr>
        <p:sp>
          <p:nvSpPr>
            <p:cNvPr id="143"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4"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6"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8"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9"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51"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52"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FFFFCC"/>
              </a:buClr>
              <a:buSzPct val="75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FFFFCC"/>
              </a:buClr>
              <a:buSzPct val="75000"/>
              <a:buChar char="●"/>
              <a:defRPr sz="2800">
                <a:solidFill>
                  <a:schemeClr val="accent3">
                    <a:lumOff val="44000"/>
                  </a:schemeClr>
                </a:solidFill>
                <a:latin typeface="Arial"/>
                <a:ea typeface="Arial"/>
                <a:cs typeface="Arial"/>
                <a:sym typeface="Arial"/>
              </a:defRPr>
            </a:lvl3pPr>
            <a:lvl4pPr marL="17272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5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360712170"/>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type="tx">
  <p:cSld name="1_Comparison">
    <p:bg>
      <p:bgPr>
        <a:solidFill>
          <a:srgbClr val="000000"/>
        </a:solidFill>
        <a:effectLst/>
      </p:bgPr>
    </p:bg>
    <p:spTree>
      <p:nvGrpSpPr>
        <p:cNvPr id="1" name=""/>
        <p:cNvGrpSpPr/>
        <p:nvPr/>
      </p:nvGrpSpPr>
      <p:grpSpPr>
        <a:xfrm>
          <a:off x="0" y="0"/>
          <a:ext cx="0" cy="0"/>
          <a:chOff x="0" y="0"/>
          <a:chExt cx="0" cy="0"/>
        </a:xfrm>
      </p:grpSpPr>
      <p:grpSp>
        <p:nvGrpSpPr>
          <p:cNvPr id="167" name="Group 1026"/>
          <p:cNvGrpSpPr/>
          <p:nvPr/>
        </p:nvGrpSpPr>
        <p:grpSpPr>
          <a:xfrm>
            <a:off x="0" y="3902075"/>
            <a:ext cx="3400426" cy="2949576"/>
            <a:chOff x="0" y="0"/>
            <a:chExt cx="3400425" cy="2949575"/>
          </a:xfrm>
        </p:grpSpPr>
        <p:sp>
          <p:nvSpPr>
            <p:cNvPr id="160"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1"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2"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3"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4"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5"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6"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68"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6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7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7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408899472"/>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type="tx">
  <p:cSld name="1_Title Only">
    <p:bg>
      <p:bgPr>
        <a:solidFill>
          <a:srgbClr val="000000"/>
        </a:solidFill>
        <a:effectLst/>
      </p:bgPr>
    </p:bg>
    <p:spTree>
      <p:nvGrpSpPr>
        <p:cNvPr id="1" name=""/>
        <p:cNvGrpSpPr/>
        <p:nvPr/>
      </p:nvGrpSpPr>
      <p:grpSpPr>
        <a:xfrm>
          <a:off x="0" y="0"/>
          <a:ext cx="0" cy="0"/>
          <a:chOff x="0" y="0"/>
          <a:chExt cx="0" cy="0"/>
        </a:xfrm>
      </p:grpSpPr>
      <p:grpSp>
        <p:nvGrpSpPr>
          <p:cNvPr id="185" name="Group 1026"/>
          <p:cNvGrpSpPr/>
          <p:nvPr/>
        </p:nvGrpSpPr>
        <p:grpSpPr>
          <a:xfrm>
            <a:off x="0" y="3902075"/>
            <a:ext cx="3400426" cy="2949576"/>
            <a:chOff x="0" y="0"/>
            <a:chExt cx="3400425" cy="2949575"/>
          </a:xfrm>
        </p:grpSpPr>
        <p:sp>
          <p:nvSpPr>
            <p:cNvPr id="178"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79"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80"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81"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82"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83"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84"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86"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8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100757917"/>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type="tx">
  <p:cSld name="1_Blank">
    <p:bg>
      <p:bgPr>
        <a:solidFill>
          <a:srgbClr val="000000"/>
        </a:solidFill>
        <a:effectLst/>
      </p:bgPr>
    </p:bg>
    <p:spTree>
      <p:nvGrpSpPr>
        <p:cNvPr id="1" name=""/>
        <p:cNvGrpSpPr/>
        <p:nvPr/>
      </p:nvGrpSpPr>
      <p:grpSpPr>
        <a:xfrm>
          <a:off x="0" y="0"/>
          <a:ext cx="0" cy="0"/>
          <a:chOff x="0" y="0"/>
          <a:chExt cx="0" cy="0"/>
        </a:xfrm>
      </p:grpSpPr>
      <p:grpSp>
        <p:nvGrpSpPr>
          <p:cNvPr id="201" name="Group 1026"/>
          <p:cNvGrpSpPr/>
          <p:nvPr/>
        </p:nvGrpSpPr>
        <p:grpSpPr>
          <a:xfrm>
            <a:off x="0" y="3902075"/>
            <a:ext cx="3400426" cy="2949576"/>
            <a:chOff x="0" y="0"/>
            <a:chExt cx="3400425" cy="2949575"/>
          </a:xfrm>
        </p:grpSpPr>
        <p:sp>
          <p:nvSpPr>
            <p:cNvPr id="194"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95"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96"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97"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98"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99"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00"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0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610645190"/>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type="tx">
  <p:cSld name="1_Content with Caption">
    <p:bg>
      <p:bgPr>
        <a:solidFill>
          <a:srgbClr val="000000"/>
        </a:solidFill>
        <a:effectLst/>
      </p:bgPr>
    </p:bg>
    <p:spTree>
      <p:nvGrpSpPr>
        <p:cNvPr id="1" name=""/>
        <p:cNvGrpSpPr/>
        <p:nvPr/>
      </p:nvGrpSpPr>
      <p:grpSpPr>
        <a:xfrm>
          <a:off x="0" y="0"/>
          <a:ext cx="0" cy="0"/>
          <a:chOff x="0" y="0"/>
          <a:chExt cx="0" cy="0"/>
        </a:xfrm>
      </p:grpSpPr>
      <p:grpSp>
        <p:nvGrpSpPr>
          <p:cNvPr id="216" name="Group 1026"/>
          <p:cNvGrpSpPr/>
          <p:nvPr/>
        </p:nvGrpSpPr>
        <p:grpSpPr>
          <a:xfrm>
            <a:off x="0" y="3902075"/>
            <a:ext cx="3400426" cy="2949576"/>
            <a:chOff x="0" y="0"/>
            <a:chExt cx="3400425" cy="2949575"/>
          </a:xfrm>
        </p:grpSpPr>
        <p:sp>
          <p:nvSpPr>
            <p:cNvPr id="209"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0"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1"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2"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3"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4"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5"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17"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21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22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363197158"/>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type="tx">
  <p:cSld name="1_Picture with Caption">
    <p:bg>
      <p:bgPr>
        <a:solidFill>
          <a:srgbClr val="000000"/>
        </a:solidFill>
        <a:effectLst/>
      </p:bgPr>
    </p:bg>
    <p:spTree>
      <p:nvGrpSpPr>
        <p:cNvPr id="1" name=""/>
        <p:cNvGrpSpPr/>
        <p:nvPr/>
      </p:nvGrpSpPr>
      <p:grpSpPr>
        <a:xfrm>
          <a:off x="0" y="0"/>
          <a:ext cx="0" cy="0"/>
          <a:chOff x="0" y="0"/>
          <a:chExt cx="0" cy="0"/>
        </a:xfrm>
      </p:grpSpPr>
      <p:grpSp>
        <p:nvGrpSpPr>
          <p:cNvPr id="234" name="Group 1026"/>
          <p:cNvGrpSpPr/>
          <p:nvPr/>
        </p:nvGrpSpPr>
        <p:grpSpPr>
          <a:xfrm>
            <a:off x="0" y="3902075"/>
            <a:ext cx="3400426" cy="2949576"/>
            <a:chOff x="0" y="0"/>
            <a:chExt cx="3400425" cy="2949575"/>
          </a:xfrm>
        </p:grpSpPr>
        <p:sp>
          <p:nvSpPr>
            <p:cNvPr id="227"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28"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29"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30"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31"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32"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33"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35"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2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3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085913052"/>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type="tx">
  <p:cSld name="2_Title Slide">
    <p:spTree>
      <p:nvGrpSpPr>
        <p:cNvPr id="1" name=""/>
        <p:cNvGrpSpPr/>
        <p:nvPr/>
      </p:nvGrpSpPr>
      <p:grpSpPr>
        <a:xfrm>
          <a:off x="0" y="0"/>
          <a:ext cx="0" cy="0"/>
          <a:chOff x="0" y="0"/>
          <a:chExt cx="0" cy="0"/>
        </a:xfrm>
      </p:grpSpPr>
      <p:sp>
        <p:nvSpPr>
          <p:cNvPr id="245"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2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2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97745322"/>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type="tx">
  <p:cSld name="2_Title and Content">
    <p:spTree>
      <p:nvGrpSpPr>
        <p:cNvPr id="1" name=""/>
        <p:cNvGrpSpPr/>
        <p:nvPr/>
      </p:nvGrpSpPr>
      <p:grpSpPr>
        <a:xfrm>
          <a:off x="0" y="0"/>
          <a:ext cx="0" cy="0"/>
          <a:chOff x="0" y="0"/>
          <a:chExt cx="0" cy="0"/>
        </a:xfrm>
      </p:grpSpPr>
      <p:sp>
        <p:nvSpPr>
          <p:cNvPr id="254" name="Title Text"/>
          <p:cNvSpPr txBox="1">
            <a:spLocks noGrp="1"/>
          </p:cNvSpPr>
          <p:nvPr>
            <p:ph type="title"/>
          </p:nvPr>
        </p:nvSpPr>
        <p:spPr>
          <a:prstGeom prst="rect">
            <a:avLst/>
          </a:prstGeom>
        </p:spPr>
        <p:txBody>
          <a:bodyPr/>
          <a:lstStyle/>
          <a:p>
            <a:r>
              <a:t>Title Text</a:t>
            </a:r>
          </a:p>
        </p:txBody>
      </p:sp>
      <p:sp>
        <p:nvSpPr>
          <p:cNvPr id="255"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72581116"/>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type="tx">
  <p:cSld name="2_Section Header">
    <p:spTree>
      <p:nvGrpSpPr>
        <p:cNvPr id="1" name=""/>
        <p:cNvGrpSpPr/>
        <p:nvPr/>
      </p:nvGrpSpPr>
      <p:grpSpPr>
        <a:xfrm>
          <a:off x="0" y="0"/>
          <a:ext cx="0" cy="0"/>
          <a:chOff x="0" y="0"/>
          <a:chExt cx="0" cy="0"/>
        </a:xfrm>
      </p:grpSpPr>
      <p:sp>
        <p:nvSpPr>
          <p:cNvPr id="263"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79435037"/>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type="tx">
  <p:cSld name="2_Two Content">
    <p:spTree>
      <p:nvGrpSpPr>
        <p:cNvPr id="1" name=""/>
        <p:cNvGrpSpPr/>
        <p:nvPr/>
      </p:nvGrpSpPr>
      <p:grpSpPr>
        <a:xfrm>
          <a:off x="0" y="0"/>
          <a:ext cx="0" cy="0"/>
          <a:chOff x="0" y="0"/>
          <a:chExt cx="0" cy="0"/>
        </a:xfrm>
      </p:grpSpPr>
      <p:sp>
        <p:nvSpPr>
          <p:cNvPr id="272" name="Title Text"/>
          <p:cNvSpPr txBox="1">
            <a:spLocks noGrp="1"/>
          </p:cNvSpPr>
          <p:nvPr>
            <p:ph type="title"/>
          </p:nvPr>
        </p:nvSpPr>
        <p:spPr>
          <a:prstGeom prst="rect">
            <a:avLst/>
          </a:prstGeom>
        </p:spPr>
        <p:txBody>
          <a:bodyPr/>
          <a:lstStyle/>
          <a:p>
            <a:r>
              <a:t>Title Text</a:t>
            </a:r>
          </a:p>
        </p:txBody>
      </p:sp>
      <p:sp>
        <p:nvSpPr>
          <p:cNvPr id="2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139317"/>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88A429FD-6CDE-AA47-8D37-2B54ED07C2CF}"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679557436"/>
      </p:ext>
    </p:extLst>
  </p:cSld>
  <p:clrMapOvr>
    <a:masterClrMapping/>
  </p:clrMapOvr>
  <p:transition spd="med">
    <p:randomBar dir="vert"/>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tx">
  <p:cSld name="2_Comparison">
    <p:spTree>
      <p:nvGrpSpPr>
        <p:cNvPr id="1" name=""/>
        <p:cNvGrpSpPr/>
        <p:nvPr/>
      </p:nvGrpSpPr>
      <p:grpSpPr>
        <a:xfrm>
          <a:off x="0" y="0"/>
          <a:ext cx="0" cy="0"/>
          <a:chOff x="0" y="0"/>
          <a:chExt cx="0" cy="0"/>
        </a:xfrm>
      </p:grpSpPr>
      <p:sp>
        <p:nvSpPr>
          <p:cNvPr id="28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829575"/>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type="tx">
  <p:cSld name="2_Title Only">
    <p:spTree>
      <p:nvGrpSpPr>
        <p:cNvPr id="1" name=""/>
        <p:cNvGrpSpPr/>
        <p:nvPr/>
      </p:nvGrpSpPr>
      <p:grpSpPr>
        <a:xfrm>
          <a:off x="0" y="0"/>
          <a:ext cx="0" cy="0"/>
          <a:chOff x="0" y="0"/>
          <a:chExt cx="0" cy="0"/>
        </a:xfrm>
      </p:grpSpPr>
      <p:sp>
        <p:nvSpPr>
          <p:cNvPr id="291" name="Title Text"/>
          <p:cNvSpPr txBox="1">
            <a:spLocks noGrp="1"/>
          </p:cNvSpPr>
          <p:nvPr>
            <p:ph type="title"/>
          </p:nvPr>
        </p:nvSpPr>
        <p:spPr>
          <a:prstGeom prst="rect">
            <a:avLst/>
          </a:prstGeom>
        </p:spPr>
        <p:txBody>
          <a:bodyPr/>
          <a:lstStyle/>
          <a:p>
            <a:r>
              <a:t>Title Text</a:t>
            </a:r>
          </a:p>
        </p:txBody>
      </p:sp>
      <p:sp>
        <p:nvSpPr>
          <p:cNvPr id="2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38191963"/>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type="tx">
  <p:cSld name="2_Blank">
    <p:spTree>
      <p:nvGrpSpPr>
        <p:cNvPr id="1" name=""/>
        <p:cNvGrpSpPr/>
        <p:nvPr/>
      </p:nvGrpSpPr>
      <p:grpSpPr>
        <a:xfrm>
          <a:off x="0" y="0"/>
          <a:ext cx="0" cy="0"/>
          <a:chOff x="0" y="0"/>
          <a:chExt cx="0" cy="0"/>
        </a:xfrm>
      </p:grpSpPr>
      <p:sp>
        <p:nvSpPr>
          <p:cNvPr id="2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43073471"/>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type="tx">
  <p:cSld name="2_Content with Caption">
    <p:spTree>
      <p:nvGrpSpPr>
        <p:cNvPr id="1" name=""/>
        <p:cNvGrpSpPr/>
        <p:nvPr/>
      </p:nvGrpSpPr>
      <p:grpSpPr>
        <a:xfrm>
          <a:off x="0" y="0"/>
          <a:ext cx="0" cy="0"/>
          <a:chOff x="0" y="0"/>
          <a:chExt cx="0" cy="0"/>
        </a:xfrm>
      </p:grpSpPr>
      <p:sp>
        <p:nvSpPr>
          <p:cNvPr id="306"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07"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62680407"/>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type="tx">
  <p:cSld name="2_Picture with Caption">
    <p:spTree>
      <p:nvGrpSpPr>
        <p:cNvPr id="1" name=""/>
        <p:cNvGrpSpPr/>
        <p:nvPr/>
      </p:nvGrpSpPr>
      <p:grpSpPr>
        <a:xfrm>
          <a:off x="0" y="0"/>
          <a:ext cx="0" cy="0"/>
          <a:chOff x="0" y="0"/>
          <a:chExt cx="0" cy="0"/>
        </a:xfrm>
      </p:grpSpPr>
      <p:sp>
        <p:nvSpPr>
          <p:cNvPr id="316"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41523405"/>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3" name="Group 2"/>
          <p:cNvGrpSpPr/>
          <p:nvPr/>
        </p:nvGrpSpPr>
        <p:grpSpPr>
          <a:xfrm>
            <a:off x="0" y="3902075"/>
            <a:ext cx="3400426" cy="2949576"/>
            <a:chOff x="0" y="0"/>
            <a:chExt cx="3400425" cy="2949575"/>
          </a:xfrm>
        </p:grpSpPr>
        <p:sp>
          <p:nvSpPr>
            <p:cNvPr id="32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2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2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2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30"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3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3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334"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35"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36"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257503096"/>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350" name="Group 2"/>
          <p:cNvGrpSpPr/>
          <p:nvPr/>
        </p:nvGrpSpPr>
        <p:grpSpPr>
          <a:xfrm>
            <a:off x="0" y="3902075"/>
            <a:ext cx="3400426" cy="2949576"/>
            <a:chOff x="0" y="0"/>
            <a:chExt cx="3400425" cy="2949575"/>
          </a:xfrm>
        </p:grpSpPr>
        <p:sp>
          <p:nvSpPr>
            <p:cNvPr id="34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7"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35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5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5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853749918"/>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type="tx">
  <p:cSld name="3_Two Content">
    <p:bg>
      <p:bgPr>
        <a:solidFill>
          <a:srgbClr val="000000"/>
        </a:solidFill>
        <a:effectLst/>
      </p:bgPr>
    </p:bg>
    <p:spTree>
      <p:nvGrpSpPr>
        <p:cNvPr id="1" name=""/>
        <p:cNvGrpSpPr/>
        <p:nvPr/>
      </p:nvGrpSpPr>
      <p:grpSpPr>
        <a:xfrm>
          <a:off x="0" y="0"/>
          <a:ext cx="0" cy="0"/>
          <a:chOff x="0" y="0"/>
          <a:chExt cx="0" cy="0"/>
        </a:xfrm>
      </p:grpSpPr>
      <p:grpSp>
        <p:nvGrpSpPr>
          <p:cNvPr id="367" name="Group 2"/>
          <p:cNvGrpSpPr/>
          <p:nvPr/>
        </p:nvGrpSpPr>
        <p:grpSpPr>
          <a:xfrm>
            <a:off x="0" y="3902075"/>
            <a:ext cx="3400426" cy="2949576"/>
            <a:chOff x="0" y="0"/>
            <a:chExt cx="3400425" cy="2949575"/>
          </a:xfrm>
        </p:grpSpPr>
        <p:sp>
          <p:nvSpPr>
            <p:cNvPr id="36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368"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69"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Char char="●"/>
              <a:defRPr sz="28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marL="790575" indent="-333375">
              <a:spcBef>
                <a:spcPts val="600"/>
              </a:spcBef>
              <a:buClr>
                <a:srgbClr val="FFFFCC"/>
              </a:buClr>
              <a:buSzPct val="75000"/>
              <a:buChar char="●"/>
              <a:defRPr sz="2800">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marL="1234439" indent="-320039">
              <a:spcBef>
                <a:spcPts val="600"/>
              </a:spcBef>
              <a:buClr>
                <a:srgbClr val="FFFFCC"/>
              </a:buClr>
              <a:buSzPct val="75000"/>
              <a:buChar char="●"/>
              <a:defRPr sz="2800">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marL="1727200" indent="-355600">
              <a:spcBef>
                <a:spcPts val="600"/>
              </a:spcBef>
              <a:buClr>
                <a:srgbClr val="FFFFCC"/>
              </a:buClr>
              <a:buSzPct val="75000"/>
              <a:buChar char="●"/>
              <a:defRPr sz="2800">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marL="2184400" indent="-355600">
              <a:spcBef>
                <a:spcPts val="600"/>
              </a:spcBef>
              <a:buClr>
                <a:srgbClr val="FFFFCC"/>
              </a:buClr>
              <a:buSzPct val="75000"/>
              <a:buChar char="●"/>
              <a:defRPr sz="2800">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7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822058820"/>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type="tx">
  <p:cSld name="3_Comparison">
    <p:bg>
      <p:bgPr>
        <a:solidFill>
          <a:srgbClr val="000000"/>
        </a:solidFill>
        <a:effectLst/>
      </p:bgPr>
    </p:bg>
    <p:spTree>
      <p:nvGrpSpPr>
        <p:cNvPr id="1" name=""/>
        <p:cNvGrpSpPr/>
        <p:nvPr/>
      </p:nvGrpSpPr>
      <p:grpSpPr>
        <a:xfrm>
          <a:off x="0" y="0"/>
          <a:ext cx="0" cy="0"/>
          <a:chOff x="0" y="0"/>
          <a:chExt cx="0" cy="0"/>
        </a:xfrm>
      </p:grpSpPr>
      <p:grpSp>
        <p:nvGrpSpPr>
          <p:cNvPr id="384" name="Group 2"/>
          <p:cNvGrpSpPr/>
          <p:nvPr/>
        </p:nvGrpSpPr>
        <p:grpSpPr>
          <a:xfrm>
            <a:off x="0" y="3902075"/>
            <a:ext cx="3400426" cy="2949576"/>
            <a:chOff x="0" y="0"/>
            <a:chExt cx="3400425" cy="2949575"/>
          </a:xfrm>
        </p:grpSpPr>
        <p:sp>
          <p:nvSpPr>
            <p:cNvPr id="37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7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7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8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8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8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8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38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8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8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pPr>
            <a:endParaRPr/>
          </a:p>
        </p:txBody>
      </p:sp>
      <p:sp>
        <p:nvSpPr>
          <p:cNvPr id="38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114954197"/>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type="tx">
  <p:cSld name="3_Title Only">
    <p:bg>
      <p:bgPr>
        <a:solidFill>
          <a:srgbClr val="000000"/>
        </a:solidFill>
        <a:effectLst/>
      </p:bgPr>
    </p:bg>
    <p:spTree>
      <p:nvGrpSpPr>
        <p:cNvPr id="1" name=""/>
        <p:cNvGrpSpPr/>
        <p:nvPr/>
      </p:nvGrpSpPr>
      <p:grpSpPr>
        <a:xfrm>
          <a:off x="0" y="0"/>
          <a:ext cx="0" cy="0"/>
          <a:chOff x="0" y="0"/>
          <a:chExt cx="0" cy="0"/>
        </a:xfrm>
      </p:grpSpPr>
      <p:grpSp>
        <p:nvGrpSpPr>
          <p:cNvPr id="402" name="Group 2"/>
          <p:cNvGrpSpPr/>
          <p:nvPr/>
        </p:nvGrpSpPr>
        <p:grpSpPr>
          <a:xfrm>
            <a:off x="0" y="3902075"/>
            <a:ext cx="3400426" cy="2949576"/>
            <a:chOff x="0" y="0"/>
            <a:chExt cx="3400425" cy="2949575"/>
          </a:xfrm>
        </p:grpSpPr>
        <p:sp>
          <p:nvSpPr>
            <p:cNvPr id="39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9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9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9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9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403"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04"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79566037"/>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41ED8B28-7DC0-924C-A960-BC2A4CD34974}"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883854024"/>
      </p:ext>
    </p:extLst>
  </p:cSld>
  <p:clrMapOvr>
    <a:masterClrMapping/>
  </p:clrMapOvr>
  <p:transition spd="med">
    <p:randomBar dir="vert"/>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tx">
  <p:cSld name="3_Blank">
    <p:bg>
      <p:bgPr>
        <a:solidFill>
          <a:srgbClr val="000000"/>
        </a:solidFill>
        <a:effectLst/>
      </p:bgPr>
    </p:bg>
    <p:spTree>
      <p:nvGrpSpPr>
        <p:cNvPr id="1" name=""/>
        <p:cNvGrpSpPr/>
        <p:nvPr/>
      </p:nvGrpSpPr>
      <p:grpSpPr>
        <a:xfrm>
          <a:off x="0" y="0"/>
          <a:ext cx="0" cy="0"/>
          <a:chOff x="0" y="0"/>
          <a:chExt cx="0" cy="0"/>
        </a:xfrm>
      </p:grpSpPr>
      <p:grpSp>
        <p:nvGrpSpPr>
          <p:cNvPr id="418" name="Group 2"/>
          <p:cNvGrpSpPr/>
          <p:nvPr/>
        </p:nvGrpSpPr>
        <p:grpSpPr>
          <a:xfrm>
            <a:off x="0" y="3902075"/>
            <a:ext cx="3400426" cy="2949576"/>
            <a:chOff x="0" y="0"/>
            <a:chExt cx="3400425" cy="2949575"/>
          </a:xfrm>
        </p:grpSpPr>
        <p:sp>
          <p:nvSpPr>
            <p:cNvPr id="41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41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561730418"/>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433" name="Group 2"/>
          <p:cNvGrpSpPr/>
          <p:nvPr/>
        </p:nvGrpSpPr>
        <p:grpSpPr>
          <a:xfrm>
            <a:off x="0" y="3902075"/>
            <a:ext cx="3400426" cy="2949576"/>
            <a:chOff x="0" y="0"/>
            <a:chExt cx="3400425" cy="2949575"/>
          </a:xfrm>
        </p:grpSpPr>
        <p:sp>
          <p:nvSpPr>
            <p:cNvPr id="42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434"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3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pPr>
            <a:endParaRPr/>
          </a:p>
        </p:txBody>
      </p:sp>
      <p:sp>
        <p:nvSpPr>
          <p:cNvPr id="43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797899866"/>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451" name="Group 2"/>
          <p:cNvGrpSpPr/>
          <p:nvPr/>
        </p:nvGrpSpPr>
        <p:grpSpPr>
          <a:xfrm>
            <a:off x="0" y="3902075"/>
            <a:ext cx="3400426" cy="2949576"/>
            <a:chOff x="0" y="0"/>
            <a:chExt cx="3400425" cy="2949575"/>
          </a:xfrm>
        </p:grpSpPr>
        <p:sp>
          <p:nvSpPr>
            <p:cNvPr id="44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452"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5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5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5"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4246086502"/>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type="tx">
  <p:cSld name="3_Title Slide">
    <p:bg>
      <p:bgPr>
        <a:solidFill>
          <a:srgbClr val="000000"/>
        </a:solidFill>
        <a:effectLst/>
      </p:bgPr>
    </p:bg>
    <p:spTree>
      <p:nvGrpSpPr>
        <p:cNvPr id="1" name=""/>
        <p:cNvGrpSpPr/>
        <p:nvPr/>
      </p:nvGrpSpPr>
      <p:grpSpPr>
        <a:xfrm>
          <a:off x="0" y="0"/>
          <a:ext cx="0" cy="0"/>
          <a:chOff x="0" y="0"/>
          <a:chExt cx="0" cy="0"/>
        </a:xfrm>
      </p:grpSpPr>
      <p:sp>
        <p:nvSpPr>
          <p:cNvPr id="47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4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Arial"/>
                <a:ea typeface="Arial"/>
                <a:cs typeface="Arial"/>
                <a:sym typeface="Arial"/>
              </a:defRPr>
            </a:lvl1pPr>
            <a:lvl2pPr marL="0" indent="457200" algn="ctr">
              <a:buSzTx/>
              <a:buNone/>
              <a:defRPr>
                <a:solidFill>
                  <a:srgbClr val="888888"/>
                </a:solidFill>
                <a:latin typeface="Arial"/>
                <a:ea typeface="Arial"/>
                <a:cs typeface="Arial"/>
                <a:sym typeface="Arial"/>
              </a:defRPr>
            </a:lvl2pPr>
            <a:lvl3pPr marL="0" indent="914400" algn="ctr">
              <a:buSzTx/>
              <a:buNone/>
              <a:defRPr>
                <a:solidFill>
                  <a:srgbClr val="888888"/>
                </a:solidFill>
                <a:latin typeface="Arial"/>
                <a:ea typeface="Arial"/>
                <a:cs typeface="Arial"/>
                <a:sym typeface="Arial"/>
              </a:defRPr>
            </a:lvl3pPr>
            <a:lvl4pPr marL="0" indent="1371600" algn="ctr">
              <a:buSzTx/>
              <a:buNone/>
              <a:defRPr>
                <a:solidFill>
                  <a:srgbClr val="888888"/>
                </a:solidFill>
                <a:latin typeface="Arial"/>
                <a:ea typeface="Arial"/>
                <a:cs typeface="Arial"/>
                <a:sym typeface="Arial"/>
              </a:defRPr>
            </a:lvl4pPr>
            <a:lvl5pPr marL="0" indent="1828800" algn="ctr">
              <a:buSzTx/>
              <a:buNone/>
              <a:defRPr>
                <a:solidFill>
                  <a:srgbClr val="888888"/>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1912689547"/>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type="tx">
  <p:cSld name="4_Title and Content">
    <p:bg>
      <p:bgPr>
        <a:solidFill>
          <a:srgbClr val="000000"/>
        </a:solid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489"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latin typeface="Arial"/>
                <a:ea typeface="Arial"/>
                <a:cs typeface="Arial"/>
                <a:sym typeface="Arial"/>
              </a:defRPr>
            </a:lvl1pPr>
            <a:lvl2pPr>
              <a:buFont typeface="Arial"/>
              <a:defRPr>
                <a:solidFill>
                  <a:schemeClr val="accent3">
                    <a:lumOff val="44000"/>
                  </a:schemeClr>
                </a:solidFill>
                <a:latin typeface="Arial"/>
                <a:ea typeface="Arial"/>
                <a:cs typeface="Arial"/>
                <a:sym typeface="Arial"/>
              </a:defRPr>
            </a:lvl2pPr>
            <a:lvl3pPr>
              <a:buFont typeface="Arial"/>
              <a:defRPr>
                <a:solidFill>
                  <a:schemeClr val="accent3">
                    <a:lumOff val="44000"/>
                  </a:schemeClr>
                </a:solidFill>
                <a:latin typeface="Arial"/>
                <a:ea typeface="Arial"/>
                <a:cs typeface="Arial"/>
                <a:sym typeface="Arial"/>
              </a:defRPr>
            </a:lvl3pPr>
            <a:lvl4pPr>
              <a:buFont typeface="Arial"/>
              <a:defRPr>
                <a:solidFill>
                  <a:schemeClr val="accent3">
                    <a:lumOff val="44000"/>
                  </a:schemeClr>
                </a:solidFill>
                <a:latin typeface="Arial"/>
                <a:ea typeface="Arial"/>
                <a:cs typeface="Arial"/>
                <a:sym typeface="Arial"/>
              </a:defRPr>
            </a:lvl4pPr>
            <a:lvl5pPr>
              <a:buFont typeface="Arial"/>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2085748833"/>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type="tx">
  <p:cSld name="4_Section Header">
    <p:bg>
      <p:bgPr>
        <a:solidFill>
          <a:srgbClr val="000000"/>
        </a:solid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latin typeface="Arial"/>
                <a:ea typeface="Arial"/>
                <a:cs typeface="Arial"/>
                <a:sym typeface="Arial"/>
              </a:defRPr>
            </a:lvl1pPr>
          </a:lstStyle>
          <a:p>
            <a:r>
              <a:t>Title Text</a:t>
            </a:r>
          </a:p>
        </p:txBody>
      </p:sp>
      <p:sp>
        <p:nvSpPr>
          <p:cNvPr id="4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Arial"/>
                <a:ea typeface="Arial"/>
                <a:cs typeface="Arial"/>
                <a:sym typeface="Arial"/>
              </a:defRPr>
            </a:lvl1pPr>
            <a:lvl2pPr marL="0" indent="457200">
              <a:spcBef>
                <a:spcPts val="400"/>
              </a:spcBef>
              <a:buSzTx/>
              <a:buNone/>
              <a:defRPr sz="2000">
                <a:solidFill>
                  <a:srgbClr val="888888"/>
                </a:solidFill>
                <a:latin typeface="Arial"/>
                <a:ea typeface="Arial"/>
                <a:cs typeface="Arial"/>
                <a:sym typeface="Arial"/>
              </a:defRPr>
            </a:lvl2pPr>
            <a:lvl3pPr marL="0" indent="914400">
              <a:spcBef>
                <a:spcPts val="400"/>
              </a:spcBef>
              <a:buSzTx/>
              <a:buNone/>
              <a:defRPr sz="2000">
                <a:solidFill>
                  <a:srgbClr val="888888"/>
                </a:solidFill>
                <a:latin typeface="Arial"/>
                <a:ea typeface="Arial"/>
                <a:cs typeface="Arial"/>
                <a:sym typeface="Arial"/>
              </a:defRPr>
            </a:lvl3pPr>
            <a:lvl4pPr marL="0" indent="1371600">
              <a:spcBef>
                <a:spcPts val="400"/>
              </a:spcBef>
              <a:buSzTx/>
              <a:buNone/>
              <a:defRPr sz="2000">
                <a:solidFill>
                  <a:srgbClr val="888888"/>
                </a:solidFill>
                <a:latin typeface="Arial"/>
                <a:ea typeface="Arial"/>
                <a:cs typeface="Arial"/>
                <a:sym typeface="Arial"/>
              </a:defRPr>
            </a:lvl4pPr>
            <a:lvl5pPr marL="0" indent="1828800">
              <a:spcBef>
                <a:spcPts val="400"/>
              </a:spcBef>
              <a:buSzTx/>
              <a:buNone/>
              <a:defRPr sz="2000">
                <a:solidFill>
                  <a:srgbClr val="888888"/>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1193446265"/>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type="tx">
  <p:cSld name="4_Two Content">
    <p:bg>
      <p:bgPr>
        <a:solidFill>
          <a:srgbClr val="000000"/>
        </a:solidFill>
        <a:effectLst/>
      </p:bgPr>
    </p:bg>
    <p:spTree>
      <p:nvGrpSpPr>
        <p:cNvPr id="1" name=""/>
        <p:cNvGrpSpPr/>
        <p:nvPr/>
      </p:nvGrpSpPr>
      <p:grpSpPr>
        <a:xfrm>
          <a:off x="0" y="0"/>
          <a:ext cx="0" cy="0"/>
          <a:chOff x="0" y="0"/>
          <a:chExt cx="0" cy="0"/>
        </a:xfrm>
      </p:grpSpPr>
      <p:sp>
        <p:nvSpPr>
          <p:cNvPr id="506"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5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latin typeface="Arial"/>
                <a:ea typeface="Arial"/>
                <a:cs typeface="Arial"/>
                <a:sym typeface="Arial"/>
              </a:defRPr>
            </a:lvl1pPr>
            <a:lvl2pPr marL="790575" indent="-333375">
              <a:spcBef>
                <a:spcPts val="600"/>
              </a:spcBef>
              <a:buFont typeface="Arial"/>
              <a:defRPr sz="2800">
                <a:solidFill>
                  <a:schemeClr val="accent3">
                    <a:lumOff val="44000"/>
                  </a:schemeClr>
                </a:solidFill>
                <a:latin typeface="Arial"/>
                <a:ea typeface="Arial"/>
                <a:cs typeface="Arial"/>
                <a:sym typeface="Arial"/>
              </a:defRPr>
            </a:lvl2pPr>
            <a:lvl3pPr marL="1234439" indent="-320039">
              <a:spcBef>
                <a:spcPts val="600"/>
              </a:spcBef>
              <a:buFont typeface="Arial"/>
              <a:defRPr sz="2800">
                <a:solidFill>
                  <a:schemeClr val="accent3">
                    <a:lumOff val="44000"/>
                  </a:schemeClr>
                </a:solidFill>
                <a:latin typeface="Arial"/>
                <a:ea typeface="Arial"/>
                <a:cs typeface="Arial"/>
                <a:sym typeface="Arial"/>
              </a:defRPr>
            </a:lvl3pPr>
            <a:lvl4pPr marL="1727200" indent="-355600">
              <a:spcBef>
                <a:spcPts val="600"/>
              </a:spcBef>
              <a:buFont typeface="Arial"/>
              <a:defRPr sz="2800">
                <a:solidFill>
                  <a:schemeClr val="accent3">
                    <a:lumOff val="44000"/>
                  </a:schemeClr>
                </a:solidFill>
                <a:latin typeface="Arial"/>
                <a:ea typeface="Arial"/>
                <a:cs typeface="Arial"/>
                <a:sym typeface="Arial"/>
              </a:defRPr>
            </a:lvl4pPr>
            <a:lvl5pPr marL="2184400" indent="-355600">
              <a:spcBef>
                <a:spcPts val="600"/>
              </a:spcBef>
              <a:buFont typeface="Arial"/>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8"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3428113208"/>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type="tx">
  <p:cSld name="4_Comparison">
    <p:bg>
      <p:bgPr>
        <a:solidFill>
          <a:srgbClr val="000000"/>
        </a:solidFill>
        <a:effectLst/>
      </p:bgPr>
    </p:bg>
    <p:spTree>
      <p:nvGrpSpPr>
        <p:cNvPr id="1" name=""/>
        <p:cNvGrpSpPr/>
        <p:nvPr/>
      </p:nvGrpSpPr>
      <p:grpSpPr>
        <a:xfrm>
          <a:off x="0" y="0"/>
          <a:ext cx="0" cy="0"/>
          <a:chOff x="0" y="0"/>
          <a:chExt cx="0" cy="0"/>
        </a:xfrm>
      </p:grpSpPr>
      <p:sp>
        <p:nvSpPr>
          <p:cNvPr id="515"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5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518"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3767536790"/>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type="tx">
  <p:cSld name="4_Title Only">
    <p:bg>
      <p:bgPr>
        <a:solidFill>
          <a:srgbClr val="000000"/>
        </a:solidFill>
        <a:effectLst/>
      </p:bgPr>
    </p:bg>
    <p:spTree>
      <p:nvGrpSpPr>
        <p:cNvPr id="1" name=""/>
        <p:cNvGrpSpPr/>
        <p:nvPr/>
      </p:nvGrpSpPr>
      <p:grpSpPr>
        <a:xfrm>
          <a:off x="0" y="0"/>
          <a:ext cx="0" cy="0"/>
          <a:chOff x="0" y="0"/>
          <a:chExt cx="0" cy="0"/>
        </a:xfrm>
      </p:grpSpPr>
      <p:sp>
        <p:nvSpPr>
          <p:cNvPr id="525"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526"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3614280762"/>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type="tx">
  <p:cSld name="Title Only 0">
    <p:bg>
      <p:bgPr>
        <a:solidFill>
          <a:srgbClr val="000000"/>
        </a:solidFill>
        <a:effectLst/>
      </p:bgPr>
    </p:bg>
    <p:spTree>
      <p:nvGrpSpPr>
        <p:cNvPr id="1" name=""/>
        <p:cNvGrpSpPr/>
        <p:nvPr/>
      </p:nvGrpSpPr>
      <p:grpSpPr>
        <a:xfrm>
          <a:off x="0" y="0"/>
          <a:ext cx="0" cy="0"/>
          <a:chOff x="0" y="0"/>
          <a:chExt cx="0" cy="0"/>
        </a:xfrm>
      </p:grpSpPr>
      <p:sp>
        <p:nvSpPr>
          <p:cNvPr id="533"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534"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2634188234"/>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32D9FF-CBC7-5E49-9B2D-E33A9AA8CC45}" type="slidenum">
              <a:rPr lang="en-US"/>
              <a:pPr>
                <a:defRPr/>
              </a:pPr>
              <a:t>‹#›</a:t>
            </a:fld>
            <a:endParaRPr lang="en-US"/>
          </a:p>
        </p:txBody>
      </p:sp>
    </p:spTree>
    <p:extLst>
      <p:ext uri="{BB962C8B-B14F-4D97-AF65-F5344CB8AC3E}">
        <p14:creationId xmlns:p14="http://schemas.microsoft.com/office/powerpoint/2010/main" val="1620458488"/>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tx">
  <p:cSld name="4_Blank">
    <p:bg>
      <p:bgPr>
        <a:solidFill>
          <a:srgbClr val="000000"/>
        </a:solidFill>
        <a:effectLst/>
      </p:bgPr>
    </p:bg>
    <p:spTree>
      <p:nvGrpSpPr>
        <p:cNvPr id="1" name=""/>
        <p:cNvGrpSpPr/>
        <p:nvPr/>
      </p:nvGrpSpPr>
      <p:grpSpPr>
        <a:xfrm>
          <a:off x="0" y="0"/>
          <a:ext cx="0" cy="0"/>
          <a:chOff x="0" y="0"/>
          <a:chExt cx="0" cy="0"/>
        </a:xfrm>
      </p:grpSpPr>
      <p:sp>
        <p:nvSpPr>
          <p:cNvPr id="541"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367966105"/>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type="tx">
  <p:cSld name="4_Content with Caption">
    <p:bg>
      <p:bgPr>
        <a:solidFill>
          <a:srgbClr val="000000"/>
        </a:solidFill>
        <a:effectLst/>
      </p:bgPr>
    </p:bg>
    <p:spTree>
      <p:nvGrpSpPr>
        <p:cNvPr id="1" name=""/>
        <p:cNvGrpSpPr/>
        <p:nvPr/>
      </p:nvGrpSpPr>
      <p:grpSpPr>
        <a:xfrm>
          <a:off x="0" y="0"/>
          <a:ext cx="0" cy="0"/>
          <a:chOff x="0" y="0"/>
          <a:chExt cx="0" cy="0"/>
        </a:xfrm>
      </p:grpSpPr>
      <p:sp>
        <p:nvSpPr>
          <p:cNvPr id="548"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latin typeface="Arial"/>
                <a:ea typeface="Arial"/>
                <a:cs typeface="Arial"/>
                <a:sym typeface="Arial"/>
              </a:defRPr>
            </a:lvl1pPr>
          </a:lstStyle>
          <a:p>
            <a:r>
              <a:t>Title Text</a:t>
            </a:r>
          </a:p>
        </p:txBody>
      </p:sp>
      <p:sp>
        <p:nvSpPr>
          <p:cNvPr id="549"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latin typeface="Arial"/>
                <a:ea typeface="Arial"/>
                <a:cs typeface="Arial"/>
                <a:sym typeface="Arial"/>
              </a:defRPr>
            </a:lvl1pPr>
            <a:lvl2pPr>
              <a:buFont typeface="Arial"/>
              <a:defRPr>
                <a:solidFill>
                  <a:schemeClr val="accent3">
                    <a:lumOff val="44000"/>
                  </a:schemeClr>
                </a:solidFill>
                <a:latin typeface="Arial"/>
                <a:ea typeface="Arial"/>
                <a:cs typeface="Arial"/>
                <a:sym typeface="Arial"/>
              </a:defRPr>
            </a:lvl2pPr>
            <a:lvl3pPr>
              <a:buFont typeface="Arial"/>
              <a:defRPr>
                <a:solidFill>
                  <a:schemeClr val="accent3">
                    <a:lumOff val="44000"/>
                  </a:schemeClr>
                </a:solidFill>
                <a:latin typeface="Arial"/>
                <a:ea typeface="Arial"/>
                <a:cs typeface="Arial"/>
                <a:sym typeface="Arial"/>
              </a:defRPr>
            </a:lvl3pPr>
            <a:lvl4pPr>
              <a:buFont typeface="Arial"/>
              <a:defRPr>
                <a:solidFill>
                  <a:schemeClr val="accent3">
                    <a:lumOff val="44000"/>
                  </a:schemeClr>
                </a:solidFill>
                <a:latin typeface="Arial"/>
                <a:ea typeface="Arial"/>
                <a:cs typeface="Arial"/>
                <a:sym typeface="Arial"/>
              </a:defRPr>
            </a:lvl4pPr>
            <a:lvl5pPr>
              <a:buFont typeface="Arial"/>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551"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3652056698"/>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type="tx">
  <p:cSld name="4_Picture with Caption">
    <p:bg>
      <p:bgPr>
        <a:solidFill>
          <a:srgbClr val="000000"/>
        </a:solidFill>
        <a:effectLst/>
      </p:bgPr>
    </p:bg>
    <p:spTree>
      <p:nvGrpSpPr>
        <p:cNvPr id="1" name=""/>
        <p:cNvGrpSpPr/>
        <p:nvPr/>
      </p:nvGrpSpPr>
      <p:grpSpPr>
        <a:xfrm>
          <a:off x="0" y="0"/>
          <a:ext cx="0" cy="0"/>
          <a:chOff x="0" y="0"/>
          <a:chExt cx="0" cy="0"/>
        </a:xfrm>
      </p:grpSpPr>
      <p:sp>
        <p:nvSpPr>
          <p:cNvPr id="558"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latin typeface="Arial"/>
                <a:ea typeface="Arial"/>
                <a:cs typeface="Arial"/>
                <a:sym typeface="Arial"/>
              </a:defRPr>
            </a:lvl1pPr>
          </a:lstStyle>
          <a:p>
            <a:r>
              <a:t>Title Text</a:t>
            </a:r>
          </a:p>
        </p:txBody>
      </p:sp>
      <p:sp>
        <p:nvSpPr>
          <p:cNvPr id="5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61"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3803916521"/>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type="tx">
  <p:cSld name="4_Title Slide">
    <p:spTree>
      <p:nvGrpSpPr>
        <p:cNvPr id="1" name=""/>
        <p:cNvGrpSpPr/>
        <p:nvPr/>
      </p:nvGrpSpPr>
      <p:grpSpPr>
        <a:xfrm>
          <a:off x="0" y="0"/>
          <a:ext cx="0" cy="0"/>
          <a:chOff x="0" y="0"/>
          <a:chExt cx="0" cy="0"/>
        </a:xfrm>
      </p:grpSpPr>
      <p:sp>
        <p:nvSpPr>
          <p:cNvPr id="568"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56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5875529"/>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type="tx">
  <p:cSld name="5_Title and Content">
    <p:spTree>
      <p:nvGrpSpPr>
        <p:cNvPr id="1" name=""/>
        <p:cNvGrpSpPr/>
        <p:nvPr/>
      </p:nvGrpSpPr>
      <p:grpSpPr>
        <a:xfrm>
          <a:off x="0" y="0"/>
          <a:ext cx="0" cy="0"/>
          <a:chOff x="0" y="0"/>
          <a:chExt cx="0" cy="0"/>
        </a:xfrm>
      </p:grpSpPr>
      <p:sp>
        <p:nvSpPr>
          <p:cNvPr id="577" name="Title Text"/>
          <p:cNvSpPr txBox="1">
            <a:spLocks noGrp="1"/>
          </p:cNvSpPr>
          <p:nvPr>
            <p:ph type="title"/>
          </p:nvPr>
        </p:nvSpPr>
        <p:spPr>
          <a:prstGeom prst="rect">
            <a:avLst/>
          </a:prstGeom>
        </p:spPr>
        <p:txBody>
          <a:bodyPr/>
          <a:lstStyle/>
          <a:p>
            <a:r>
              <a:t>Title Text</a:t>
            </a:r>
          </a:p>
        </p:txBody>
      </p:sp>
      <p:sp>
        <p:nvSpPr>
          <p:cNvPr id="578"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5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60674166"/>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type="tx">
  <p:cSld name="5_Section Header">
    <p:spTree>
      <p:nvGrpSpPr>
        <p:cNvPr id="1" name=""/>
        <p:cNvGrpSpPr/>
        <p:nvPr/>
      </p:nvGrpSpPr>
      <p:grpSpPr>
        <a:xfrm>
          <a:off x="0" y="0"/>
          <a:ext cx="0" cy="0"/>
          <a:chOff x="0" y="0"/>
          <a:chExt cx="0" cy="0"/>
        </a:xfrm>
      </p:grpSpPr>
      <p:sp>
        <p:nvSpPr>
          <p:cNvPr id="586"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8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99685649"/>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type="tx">
  <p:cSld name="5_Two Content">
    <p:spTree>
      <p:nvGrpSpPr>
        <p:cNvPr id="1" name=""/>
        <p:cNvGrpSpPr/>
        <p:nvPr/>
      </p:nvGrpSpPr>
      <p:grpSpPr>
        <a:xfrm>
          <a:off x="0" y="0"/>
          <a:ext cx="0" cy="0"/>
          <a:chOff x="0" y="0"/>
          <a:chExt cx="0" cy="0"/>
        </a:xfrm>
      </p:grpSpPr>
      <p:sp>
        <p:nvSpPr>
          <p:cNvPr id="595" name="Title Text"/>
          <p:cNvSpPr txBox="1">
            <a:spLocks noGrp="1"/>
          </p:cNvSpPr>
          <p:nvPr>
            <p:ph type="title"/>
          </p:nvPr>
        </p:nvSpPr>
        <p:spPr>
          <a:prstGeom prst="rect">
            <a:avLst/>
          </a:prstGeom>
        </p:spPr>
        <p:txBody>
          <a:bodyPr/>
          <a:lstStyle/>
          <a:p>
            <a:r>
              <a:t>Title Text</a:t>
            </a:r>
          </a:p>
        </p:txBody>
      </p:sp>
      <p:sp>
        <p:nvSpPr>
          <p:cNvPr id="59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7497354"/>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type="tx">
  <p:cSld name="5_Comparison">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14169825"/>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type="tx">
  <p:cSld name="5_Title Only">
    <p:spTree>
      <p:nvGrpSpPr>
        <p:cNvPr id="1" name=""/>
        <p:cNvGrpSpPr/>
        <p:nvPr/>
      </p:nvGrpSpPr>
      <p:grpSpPr>
        <a:xfrm>
          <a:off x="0" y="0"/>
          <a:ext cx="0" cy="0"/>
          <a:chOff x="0" y="0"/>
          <a:chExt cx="0" cy="0"/>
        </a:xfrm>
      </p:grpSpPr>
      <p:sp>
        <p:nvSpPr>
          <p:cNvPr id="614" name="Title Text"/>
          <p:cNvSpPr txBox="1">
            <a:spLocks noGrp="1"/>
          </p:cNvSpPr>
          <p:nvPr>
            <p:ph type="title"/>
          </p:nvPr>
        </p:nvSpPr>
        <p:spPr>
          <a:prstGeom prst="rect">
            <a:avLst/>
          </a:prstGeom>
        </p:spPr>
        <p:txBody>
          <a:bodyPr/>
          <a:lstStyle/>
          <a:p>
            <a:r>
              <a:t>Title Text</a:t>
            </a:r>
          </a:p>
        </p:txBody>
      </p:sp>
      <p:sp>
        <p:nvSpPr>
          <p:cNvPr id="6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2310843"/>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type="tx">
  <p:cSld name="5_Blank">
    <p:spTree>
      <p:nvGrpSpPr>
        <p:cNvPr id="1" name=""/>
        <p:cNvGrpSpPr/>
        <p:nvPr/>
      </p:nvGrpSpPr>
      <p:grpSpPr>
        <a:xfrm>
          <a:off x="0" y="0"/>
          <a:ext cx="0" cy="0"/>
          <a:chOff x="0" y="0"/>
          <a:chExt cx="0" cy="0"/>
        </a:xfrm>
      </p:grpSpPr>
      <p:sp>
        <p:nvSpPr>
          <p:cNvPr id="6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19323039"/>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387D24-038E-E84D-8E3B-2589BE43AAED}" type="slidenum">
              <a:rPr lang="en-US"/>
              <a:pPr>
                <a:defRPr/>
              </a:pPr>
              <a:t>‹#›</a:t>
            </a:fld>
            <a:endParaRPr lang="en-US"/>
          </a:p>
        </p:txBody>
      </p:sp>
    </p:spTree>
    <p:extLst>
      <p:ext uri="{BB962C8B-B14F-4D97-AF65-F5344CB8AC3E}">
        <p14:creationId xmlns:p14="http://schemas.microsoft.com/office/powerpoint/2010/main" val="2921033469"/>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x">
  <p:cSld name="5_Content with Caption">
    <p:spTree>
      <p:nvGrpSpPr>
        <p:cNvPr id="1" name=""/>
        <p:cNvGrpSpPr/>
        <p:nvPr/>
      </p:nvGrpSpPr>
      <p:grpSpPr>
        <a:xfrm>
          <a:off x="0" y="0"/>
          <a:ext cx="0" cy="0"/>
          <a:chOff x="0" y="0"/>
          <a:chExt cx="0" cy="0"/>
        </a:xfrm>
      </p:grpSpPr>
      <p:sp>
        <p:nvSpPr>
          <p:cNvPr id="629"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630"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3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26697724"/>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type="tx">
  <p:cSld name="5_Picture with Caption">
    <p:spTree>
      <p:nvGrpSpPr>
        <p:cNvPr id="1" name=""/>
        <p:cNvGrpSpPr/>
        <p:nvPr/>
      </p:nvGrpSpPr>
      <p:grpSpPr>
        <a:xfrm>
          <a:off x="0" y="0"/>
          <a:ext cx="0" cy="0"/>
          <a:chOff x="0" y="0"/>
          <a:chExt cx="0" cy="0"/>
        </a:xfrm>
      </p:grpSpPr>
      <p:sp>
        <p:nvSpPr>
          <p:cNvPr id="639"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64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4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49982588"/>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type="tx">
  <p:cSld name="5_Title Slide">
    <p:bg>
      <p:bgPr>
        <a:solidFill>
          <a:srgbClr val="000000"/>
        </a:solidFill>
        <a:effectLst/>
      </p:bgPr>
    </p:bg>
    <p:spTree>
      <p:nvGrpSpPr>
        <p:cNvPr id="1" name=""/>
        <p:cNvGrpSpPr/>
        <p:nvPr/>
      </p:nvGrpSpPr>
      <p:grpSpPr>
        <a:xfrm>
          <a:off x="0" y="0"/>
          <a:ext cx="0" cy="0"/>
          <a:chOff x="0" y="0"/>
          <a:chExt cx="0" cy="0"/>
        </a:xfrm>
      </p:grpSpPr>
      <p:sp>
        <p:nvSpPr>
          <p:cNvPr id="64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65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53931857"/>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type="tx">
  <p:cSld name="6_Title and Content">
    <p:bg>
      <p:bgPr>
        <a:solidFill>
          <a:srgbClr val="000000"/>
        </a:solidFill>
        <a:effectLst/>
      </p:bgPr>
    </p:bg>
    <p:spTree>
      <p:nvGrpSpPr>
        <p:cNvPr id="1" name=""/>
        <p:cNvGrpSpPr/>
        <p:nvPr/>
      </p:nvGrpSpPr>
      <p:grpSpPr>
        <a:xfrm>
          <a:off x="0" y="0"/>
          <a:ext cx="0" cy="0"/>
          <a:chOff x="0" y="0"/>
          <a:chExt cx="0" cy="0"/>
        </a:xfrm>
      </p:grpSpPr>
      <p:sp>
        <p:nvSpPr>
          <p:cNvPr id="65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65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latin typeface="Arial"/>
                <a:ea typeface="Arial"/>
                <a:cs typeface="Arial"/>
                <a:sym typeface="Arial"/>
              </a:defRPr>
            </a:lvl1pPr>
            <a:lvl2pP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defRPr>
                <a:solidFill>
                  <a:schemeClr val="accent3">
                    <a:lumOff val="44000"/>
                  </a:schemeClr>
                </a:solidFill>
                <a:latin typeface="Arial"/>
                <a:ea typeface="Arial"/>
                <a:cs typeface="Arial"/>
                <a:sym typeface="Arial"/>
              </a:defRPr>
            </a:lvl4pPr>
            <a:lvl5pP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65051765"/>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type="tx">
  <p:cSld name="6_Section Header">
    <p:bg>
      <p:bgPr>
        <a:solidFill>
          <a:srgbClr val="000000"/>
        </a:solidFill>
        <a:effectLst/>
      </p:bgPr>
    </p:bg>
    <p:spTree>
      <p:nvGrpSpPr>
        <p:cNvPr id="1" name=""/>
        <p:cNvGrpSpPr/>
        <p:nvPr/>
      </p:nvGrpSpPr>
      <p:grpSpPr>
        <a:xfrm>
          <a:off x="0" y="0"/>
          <a:ext cx="0" cy="0"/>
          <a:chOff x="0" y="0"/>
          <a:chExt cx="0" cy="0"/>
        </a:xfrm>
      </p:grpSpPr>
      <p:sp>
        <p:nvSpPr>
          <p:cNvPr id="66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latin typeface="Arial"/>
                <a:ea typeface="Arial"/>
                <a:cs typeface="Arial"/>
                <a:sym typeface="Arial"/>
              </a:defRPr>
            </a:lvl1pPr>
          </a:lstStyle>
          <a:p>
            <a:r>
              <a:t>Title Text</a:t>
            </a:r>
          </a:p>
        </p:txBody>
      </p:sp>
      <p:sp>
        <p:nvSpPr>
          <p:cNvPr id="66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17083876"/>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type="tx">
  <p:cSld name="6_Two Content">
    <p:bg>
      <p:bgPr>
        <a:solidFill>
          <a:srgbClr val="000000"/>
        </a:solidFill>
        <a:effectLst/>
      </p:bgPr>
    </p:bg>
    <p:spTree>
      <p:nvGrpSpPr>
        <p:cNvPr id="1" name=""/>
        <p:cNvGrpSpPr/>
        <p:nvPr/>
      </p:nvGrpSpPr>
      <p:grpSpPr>
        <a:xfrm>
          <a:off x="0" y="0"/>
          <a:ext cx="0" cy="0"/>
          <a:chOff x="0" y="0"/>
          <a:chExt cx="0" cy="0"/>
        </a:xfrm>
      </p:grpSpPr>
      <p:sp>
        <p:nvSpPr>
          <p:cNvPr id="676"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67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latin typeface="Arial"/>
                <a:ea typeface="Arial"/>
                <a:cs typeface="Arial"/>
                <a:sym typeface="Arial"/>
              </a:defRPr>
            </a:lvl1pPr>
            <a:lvl2pPr marL="790575" indent="-333375">
              <a:spcBef>
                <a:spcPts val="600"/>
              </a:spcBef>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defRPr sz="2800">
                <a:solidFill>
                  <a:schemeClr val="accent3">
                    <a:lumOff val="44000"/>
                  </a:schemeClr>
                </a:solidFill>
                <a:latin typeface="Arial"/>
                <a:ea typeface="Arial"/>
                <a:cs typeface="Arial"/>
                <a:sym typeface="Arial"/>
              </a:defRPr>
            </a:lvl4pPr>
            <a:lvl5pPr marL="2184400" indent="-355600">
              <a:spcBef>
                <a:spcPts val="600"/>
              </a:spcBef>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73130055"/>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type="tx">
  <p:cSld name="6_Comparison">
    <p:bg>
      <p:bgPr>
        <a:solidFill>
          <a:srgbClr val="000000"/>
        </a:solidFill>
        <a:effectLst/>
      </p:bgPr>
    </p:bg>
    <p:spTree>
      <p:nvGrpSpPr>
        <p:cNvPr id="1" name=""/>
        <p:cNvGrpSpPr/>
        <p:nvPr/>
      </p:nvGrpSpPr>
      <p:grpSpPr>
        <a:xfrm>
          <a:off x="0" y="0"/>
          <a:ext cx="0" cy="0"/>
          <a:chOff x="0" y="0"/>
          <a:chExt cx="0" cy="0"/>
        </a:xfrm>
      </p:grpSpPr>
      <p:sp>
        <p:nvSpPr>
          <p:cNvPr id="68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68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73011380"/>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type="tx">
  <p:cSld name="6_Title Only">
    <p:bg>
      <p:bgPr>
        <a:solidFill>
          <a:srgbClr val="000000"/>
        </a:solidFill>
        <a:effectLst/>
      </p:bgPr>
    </p:bg>
    <p:spTree>
      <p:nvGrpSpPr>
        <p:cNvPr id="1" name=""/>
        <p:cNvGrpSpPr/>
        <p:nvPr/>
      </p:nvGrpSpPr>
      <p:grpSpPr>
        <a:xfrm>
          <a:off x="0" y="0"/>
          <a:ext cx="0" cy="0"/>
          <a:chOff x="0" y="0"/>
          <a:chExt cx="0" cy="0"/>
        </a:xfrm>
      </p:grpSpPr>
      <p:sp>
        <p:nvSpPr>
          <p:cNvPr id="695"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6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27074790"/>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type="tx">
  <p:cSld name="6_Blank">
    <p:bg>
      <p:bgPr>
        <a:solidFill>
          <a:srgbClr val="000000"/>
        </a:solidFill>
        <a:effectLst/>
      </p:bgPr>
    </p:bg>
    <p:spTree>
      <p:nvGrpSpPr>
        <p:cNvPr id="1" name=""/>
        <p:cNvGrpSpPr/>
        <p:nvPr/>
      </p:nvGrpSpPr>
      <p:grpSpPr>
        <a:xfrm>
          <a:off x="0" y="0"/>
          <a:ext cx="0" cy="0"/>
          <a:chOff x="0" y="0"/>
          <a:chExt cx="0" cy="0"/>
        </a:xfrm>
      </p:grpSpPr>
      <p:sp>
        <p:nvSpPr>
          <p:cNvPr id="7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06268365"/>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71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latin typeface="Arial"/>
                <a:ea typeface="Arial"/>
                <a:cs typeface="Arial"/>
                <a:sym typeface="Arial"/>
              </a:defRPr>
            </a:lvl1pPr>
          </a:lstStyle>
          <a:p>
            <a:r>
              <a:t>Title Text</a:t>
            </a:r>
          </a:p>
        </p:txBody>
      </p:sp>
      <p:sp>
        <p:nvSpPr>
          <p:cNvPr id="71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latin typeface="Arial"/>
                <a:ea typeface="Arial"/>
                <a:cs typeface="Arial"/>
                <a:sym typeface="Arial"/>
              </a:defRPr>
            </a:lvl1pPr>
            <a:lvl2pP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defRPr>
                <a:solidFill>
                  <a:schemeClr val="accent3">
                    <a:lumOff val="44000"/>
                  </a:schemeClr>
                </a:solidFill>
                <a:latin typeface="Arial"/>
                <a:ea typeface="Arial"/>
                <a:cs typeface="Arial"/>
                <a:sym typeface="Arial"/>
              </a:defRPr>
            </a:lvl4pPr>
            <a:lvl5pP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1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7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49536934"/>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7AA8B4-2B30-3A4F-BE29-0DB4C69E5FCE}" type="slidenum">
              <a:rPr lang="en-US"/>
              <a:pPr>
                <a:defRPr/>
              </a:pPr>
              <a:t>‹#›</a:t>
            </a:fld>
            <a:endParaRPr lang="en-US"/>
          </a:p>
        </p:txBody>
      </p:sp>
    </p:spTree>
    <p:extLst>
      <p:ext uri="{BB962C8B-B14F-4D97-AF65-F5344CB8AC3E}">
        <p14:creationId xmlns:p14="http://schemas.microsoft.com/office/powerpoint/2010/main" val="2387025990"/>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72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latin typeface="Arial"/>
                <a:ea typeface="Arial"/>
                <a:cs typeface="Arial"/>
                <a:sym typeface="Arial"/>
              </a:defRPr>
            </a:lvl1pPr>
          </a:lstStyle>
          <a:p>
            <a:r>
              <a:t>Title Text</a:t>
            </a:r>
          </a:p>
        </p:txBody>
      </p:sp>
      <p:sp>
        <p:nvSpPr>
          <p:cNvPr id="7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16362922"/>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type="tx">
  <p:cSld name="Title and 4 Content">
    <p:bg>
      <p:bgPr>
        <a:solidFill>
          <a:srgbClr val="000000"/>
        </a:solidFill>
        <a:effectLst/>
      </p:bgPr>
    </p:bg>
    <p:spTree>
      <p:nvGrpSpPr>
        <p:cNvPr id="1" name=""/>
        <p:cNvGrpSpPr/>
        <p:nvPr/>
      </p:nvGrpSpPr>
      <p:grpSpPr>
        <a:xfrm>
          <a:off x="0" y="0"/>
          <a:ext cx="0" cy="0"/>
          <a:chOff x="0" y="0"/>
          <a:chExt cx="0" cy="0"/>
        </a:xfrm>
      </p:grpSpPr>
      <p:sp>
        <p:nvSpPr>
          <p:cNvPr id="730" name="Title Text"/>
          <p:cNvSpPr txBox="1">
            <a:spLocks noGrp="1"/>
          </p:cNvSpPr>
          <p:nvPr>
            <p:ph type="title"/>
          </p:nvPr>
        </p:nvSpPr>
        <p:spPr>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73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latin typeface="Arial"/>
                <a:ea typeface="Arial"/>
                <a:cs typeface="Arial"/>
                <a:sym typeface="Arial"/>
              </a:defRPr>
            </a:lvl1pPr>
            <a:lvl2pP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defRPr>
                <a:solidFill>
                  <a:schemeClr val="accent3">
                    <a:lumOff val="44000"/>
                  </a:schemeClr>
                </a:solidFill>
                <a:latin typeface="Arial"/>
                <a:ea typeface="Arial"/>
                <a:cs typeface="Arial"/>
                <a:sym typeface="Arial"/>
              </a:defRPr>
            </a:lvl4pPr>
            <a:lvl5pP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99987998"/>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739" name="Title Text"/>
          <p:cNvSpPr txBox="1">
            <a:spLocks noGrp="1"/>
          </p:cNvSpPr>
          <p:nvPr>
            <p:ph type="title"/>
          </p:nvPr>
        </p:nvSpPr>
        <p:spPr>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74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latin typeface="Arial"/>
                <a:ea typeface="Arial"/>
                <a:cs typeface="Arial"/>
                <a:sym typeface="Arial"/>
              </a:defRPr>
            </a:lvl1pPr>
            <a:lvl2pP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defRPr>
                <a:solidFill>
                  <a:schemeClr val="accent3">
                    <a:lumOff val="44000"/>
                  </a:schemeClr>
                </a:solidFill>
                <a:latin typeface="Arial"/>
                <a:ea typeface="Arial"/>
                <a:cs typeface="Arial"/>
                <a:sym typeface="Arial"/>
              </a:defRPr>
            </a:lvl4pPr>
            <a:lvl5pP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32962130"/>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type="tx">
  <p:cSld name="6_Title Slide">
    <p:spTree>
      <p:nvGrpSpPr>
        <p:cNvPr id="1" name=""/>
        <p:cNvGrpSpPr/>
        <p:nvPr/>
      </p:nvGrpSpPr>
      <p:grpSpPr>
        <a:xfrm>
          <a:off x="0" y="0"/>
          <a:ext cx="0" cy="0"/>
          <a:chOff x="0" y="0"/>
          <a:chExt cx="0" cy="0"/>
        </a:xfrm>
      </p:grpSpPr>
      <p:sp>
        <p:nvSpPr>
          <p:cNvPr id="748" name="Title Text"/>
          <p:cNvSpPr txBox="1">
            <a:spLocks noGrp="1"/>
          </p:cNvSpPr>
          <p:nvPr>
            <p:ph type="title"/>
          </p:nvPr>
        </p:nvSpPr>
        <p:spPr>
          <a:xfrm>
            <a:off x="685800" y="2130425"/>
            <a:ext cx="7772400" cy="1470025"/>
          </a:xfrm>
          <a:prstGeom prst="rect">
            <a:avLst/>
          </a:prstGeom>
        </p:spPr>
        <p:txBody>
          <a:bodyPr lIns="46799" tIns="46799" rIns="46799" bIns="46799"/>
          <a:lstStyle>
            <a:lvl1pPr defTabSz="449262">
              <a:lnSpc>
                <a:spcPct val="95000"/>
              </a:lnSpc>
              <a:defRPr>
                <a:latin typeface="Arial"/>
                <a:ea typeface="Arial"/>
                <a:cs typeface="Arial"/>
                <a:sym typeface="Arial"/>
              </a:defRPr>
            </a:lvl1pPr>
          </a:lstStyle>
          <a:p>
            <a:r>
              <a:t>Title Text</a:t>
            </a:r>
          </a:p>
        </p:txBody>
      </p:sp>
      <p:sp>
        <p:nvSpPr>
          <p:cNvPr id="749" name="Body Level One…"/>
          <p:cNvSpPr txBox="1">
            <a:spLocks noGrp="1"/>
          </p:cNvSpPr>
          <p:nvPr>
            <p:ph type="body" sz="quarter" idx="1"/>
          </p:nvPr>
        </p:nvSpPr>
        <p:spPr>
          <a:xfrm>
            <a:off x="1371600" y="3886200"/>
            <a:ext cx="6400800" cy="1752600"/>
          </a:xfrm>
          <a:prstGeom prst="rect">
            <a:avLst/>
          </a:prstGeom>
        </p:spPr>
        <p:txBody>
          <a:bodyPr lIns="46799" tIns="46799" rIns="46799" bIns="46799">
            <a:normAutofit/>
          </a:bodyPr>
          <a:lstStyle>
            <a:lvl1pPr marL="0" indent="0" algn="ctr" defTabSz="449262">
              <a:lnSpc>
                <a:spcPct val="95000"/>
              </a:lnSpc>
              <a:spcBef>
                <a:spcPts val="800"/>
              </a:spcBef>
              <a:buSzTx/>
              <a:buNone/>
              <a:defRPr>
                <a:latin typeface="Arial"/>
                <a:ea typeface="Arial"/>
                <a:cs typeface="Arial"/>
                <a:sym typeface="Arial"/>
              </a:defRPr>
            </a:lvl1pPr>
            <a:lvl2pPr marL="0" indent="457200" algn="ctr" defTabSz="449262">
              <a:lnSpc>
                <a:spcPct val="95000"/>
              </a:lnSpc>
              <a:spcBef>
                <a:spcPts val="800"/>
              </a:spcBef>
              <a:buSzTx/>
              <a:buNone/>
              <a:defRPr>
                <a:latin typeface="Arial"/>
                <a:ea typeface="Arial"/>
                <a:cs typeface="Arial"/>
                <a:sym typeface="Arial"/>
              </a:defRPr>
            </a:lvl2pPr>
            <a:lvl3pPr marL="0" indent="914400" algn="ctr" defTabSz="449262">
              <a:lnSpc>
                <a:spcPct val="95000"/>
              </a:lnSpc>
              <a:spcBef>
                <a:spcPts val="800"/>
              </a:spcBef>
              <a:buSzTx/>
              <a:buNone/>
              <a:defRPr>
                <a:latin typeface="Arial"/>
                <a:ea typeface="Arial"/>
                <a:cs typeface="Arial"/>
                <a:sym typeface="Arial"/>
              </a:defRPr>
            </a:lvl3pPr>
            <a:lvl4pPr marL="0" indent="1371600" algn="ctr" defTabSz="449262">
              <a:lnSpc>
                <a:spcPct val="95000"/>
              </a:lnSpc>
              <a:spcBef>
                <a:spcPts val="800"/>
              </a:spcBef>
              <a:buSzTx/>
              <a:buNone/>
              <a:defRPr>
                <a:latin typeface="Arial"/>
                <a:ea typeface="Arial"/>
                <a:cs typeface="Arial"/>
                <a:sym typeface="Arial"/>
              </a:defRPr>
            </a:lvl4pPr>
            <a:lvl5pPr marL="0" indent="1828800" algn="ctr" defTabSz="449262">
              <a:lnSpc>
                <a:spcPct val="95000"/>
              </a:lnSpc>
              <a:spcBef>
                <a:spcPts val="800"/>
              </a:spcBef>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50"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3944865225"/>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type="tx">
  <p:cSld name="7_Title and Content">
    <p:spTree>
      <p:nvGrpSpPr>
        <p:cNvPr id="1" name=""/>
        <p:cNvGrpSpPr/>
        <p:nvPr/>
      </p:nvGrpSpPr>
      <p:grpSpPr>
        <a:xfrm>
          <a:off x="0" y="0"/>
          <a:ext cx="0" cy="0"/>
          <a:chOff x="0" y="0"/>
          <a:chExt cx="0" cy="0"/>
        </a:xfrm>
      </p:grpSpPr>
      <p:sp>
        <p:nvSpPr>
          <p:cNvPr id="757"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latin typeface="Arial"/>
                <a:ea typeface="Arial"/>
                <a:cs typeface="Arial"/>
                <a:sym typeface="Arial"/>
              </a:defRPr>
            </a:lvl1pPr>
          </a:lstStyle>
          <a:p>
            <a:r>
              <a:t>Title Text</a:t>
            </a:r>
          </a:p>
        </p:txBody>
      </p:sp>
      <p:sp>
        <p:nvSpPr>
          <p:cNvPr id="758" name="Body Level One…"/>
          <p:cNvSpPr txBox="1">
            <a:spLocks noGrp="1"/>
          </p:cNvSpPr>
          <p:nvPr>
            <p:ph type="body" idx="1"/>
          </p:nvPr>
        </p:nvSpPr>
        <p:spPr>
          <a:xfrm>
            <a:off x="685800" y="1981200"/>
            <a:ext cx="7770814"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Times New Roman"/>
              <a:defRPr>
                <a:latin typeface="Arial"/>
                <a:ea typeface="Arial"/>
                <a:cs typeface="Arial"/>
                <a:sym typeface="Arial"/>
              </a:defRPr>
            </a:lvl1pPr>
            <a:lvl2pPr marL="781957" indent="-324757" defTabSz="449262">
              <a:lnSpc>
                <a:spcPct val="95000"/>
              </a:lnSpc>
              <a:spcBef>
                <a:spcPts val="800"/>
              </a:spcBef>
              <a:buClr>
                <a:srgbClr val="000000"/>
              </a:buClr>
              <a:buFont typeface="Times New Roman"/>
              <a:defRPr>
                <a:latin typeface="Arial"/>
                <a:ea typeface="Arial"/>
                <a:cs typeface="Arial"/>
                <a:sym typeface="Arial"/>
              </a:defRPr>
            </a:lvl2pPr>
            <a:lvl3pPr defTabSz="449262">
              <a:lnSpc>
                <a:spcPct val="95000"/>
              </a:lnSpc>
              <a:spcBef>
                <a:spcPts val="800"/>
              </a:spcBef>
              <a:buClr>
                <a:srgbClr val="000000"/>
              </a:buClr>
              <a:buFont typeface="Times New Roman"/>
              <a:defRPr>
                <a:latin typeface="Arial"/>
                <a:ea typeface="Arial"/>
                <a:cs typeface="Arial"/>
                <a:sym typeface="Arial"/>
              </a:defRPr>
            </a:lvl3pPr>
            <a:lvl4pPr defTabSz="449262">
              <a:lnSpc>
                <a:spcPct val="95000"/>
              </a:lnSpc>
              <a:spcBef>
                <a:spcPts val="800"/>
              </a:spcBef>
              <a:buClr>
                <a:srgbClr val="000000"/>
              </a:buClr>
              <a:buFont typeface="Times New Roman"/>
              <a:defRPr>
                <a:latin typeface="Arial"/>
                <a:ea typeface="Arial"/>
                <a:cs typeface="Arial"/>
                <a:sym typeface="Arial"/>
              </a:defRPr>
            </a:lvl4pPr>
            <a:lvl5pPr defTabSz="449262">
              <a:lnSpc>
                <a:spcPct val="95000"/>
              </a:lnSpc>
              <a:spcBef>
                <a:spcPts val="800"/>
              </a:spcBef>
              <a:buClr>
                <a:srgbClr val="000000"/>
              </a:buClr>
              <a:buFont typeface="Times New Roman"/>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59"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3221561218"/>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type="tx">
  <p:cSld name="7_Section Header">
    <p:spTree>
      <p:nvGrpSpPr>
        <p:cNvPr id="1" name=""/>
        <p:cNvGrpSpPr/>
        <p:nvPr/>
      </p:nvGrpSpPr>
      <p:grpSpPr>
        <a:xfrm>
          <a:off x="0" y="0"/>
          <a:ext cx="0" cy="0"/>
          <a:chOff x="0" y="0"/>
          <a:chExt cx="0" cy="0"/>
        </a:xfrm>
      </p:grpSpPr>
      <p:sp>
        <p:nvSpPr>
          <p:cNvPr id="766" name="Title Text"/>
          <p:cNvSpPr txBox="1">
            <a:spLocks noGrp="1"/>
          </p:cNvSpPr>
          <p:nvPr>
            <p:ph type="title"/>
          </p:nvPr>
        </p:nvSpPr>
        <p:spPr>
          <a:xfrm>
            <a:off x="722312" y="4406900"/>
            <a:ext cx="7772401" cy="1362075"/>
          </a:xfrm>
          <a:prstGeom prst="rect">
            <a:avLst/>
          </a:prstGeom>
        </p:spPr>
        <p:txBody>
          <a:bodyPr lIns="46799" tIns="46799" rIns="46799" bIns="46799" anchor="t"/>
          <a:lstStyle>
            <a:lvl1pPr algn="l" defTabSz="449262">
              <a:lnSpc>
                <a:spcPct val="95000"/>
              </a:lnSpc>
              <a:defRPr sz="4000" b="1" cap="all">
                <a:latin typeface="Arial"/>
                <a:ea typeface="Arial"/>
                <a:cs typeface="Arial"/>
                <a:sym typeface="Arial"/>
              </a:defRPr>
            </a:lvl1pPr>
          </a:lstStyle>
          <a:p>
            <a:r>
              <a:t>Title Text</a:t>
            </a:r>
          </a:p>
        </p:txBody>
      </p:sp>
      <p:sp>
        <p:nvSpPr>
          <p:cNvPr id="767" name="Body Level One…"/>
          <p:cNvSpPr txBox="1">
            <a:spLocks noGrp="1"/>
          </p:cNvSpPr>
          <p:nvPr>
            <p:ph type="body" sz="quarter" idx="1"/>
          </p:nvPr>
        </p:nvSpPr>
        <p:spPr>
          <a:xfrm>
            <a:off x="722312" y="2906713"/>
            <a:ext cx="7772401" cy="1500188"/>
          </a:xfrm>
          <a:prstGeom prst="rect">
            <a:avLst/>
          </a:prstGeom>
        </p:spPr>
        <p:txBody>
          <a:bodyPr lIns="46799" tIns="46799" rIns="46799" bIns="46799" anchor="b">
            <a:normAutofit/>
          </a:bodyPr>
          <a:lstStyle>
            <a:lvl1pPr marL="0" indent="0" defTabSz="449262">
              <a:lnSpc>
                <a:spcPct val="95000"/>
              </a:lnSpc>
              <a:spcBef>
                <a:spcPts val="800"/>
              </a:spcBef>
              <a:buSzTx/>
              <a:buNone/>
              <a:defRPr sz="2000">
                <a:latin typeface="Arial"/>
                <a:ea typeface="Arial"/>
                <a:cs typeface="Arial"/>
                <a:sym typeface="Arial"/>
              </a:defRPr>
            </a:lvl1pPr>
            <a:lvl2pPr marL="0" indent="457200" defTabSz="449262">
              <a:lnSpc>
                <a:spcPct val="95000"/>
              </a:lnSpc>
              <a:spcBef>
                <a:spcPts val="800"/>
              </a:spcBef>
              <a:buSzTx/>
              <a:buNone/>
              <a:defRPr sz="2000">
                <a:latin typeface="Arial"/>
                <a:ea typeface="Arial"/>
                <a:cs typeface="Arial"/>
                <a:sym typeface="Arial"/>
              </a:defRPr>
            </a:lvl2pPr>
            <a:lvl3pPr marL="0" indent="914400" defTabSz="449262">
              <a:lnSpc>
                <a:spcPct val="95000"/>
              </a:lnSpc>
              <a:spcBef>
                <a:spcPts val="800"/>
              </a:spcBef>
              <a:buSzTx/>
              <a:buNone/>
              <a:defRPr sz="2000">
                <a:latin typeface="Arial"/>
                <a:ea typeface="Arial"/>
                <a:cs typeface="Arial"/>
                <a:sym typeface="Arial"/>
              </a:defRPr>
            </a:lvl3pPr>
            <a:lvl4pPr marL="0" indent="1371600" defTabSz="449262">
              <a:lnSpc>
                <a:spcPct val="95000"/>
              </a:lnSpc>
              <a:spcBef>
                <a:spcPts val="800"/>
              </a:spcBef>
              <a:buSzTx/>
              <a:buNone/>
              <a:defRPr sz="2000">
                <a:latin typeface="Arial"/>
                <a:ea typeface="Arial"/>
                <a:cs typeface="Arial"/>
                <a:sym typeface="Arial"/>
              </a:defRPr>
            </a:lvl4pPr>
            <a:lvl5pPr marL="0" indent="1828800" defTabSz="449262">
              <a:lnSpc>
                <a:spcPct val="95000"/>
              </a:lnSpc>
              <a:spcBef>
                <a:spcPts val="8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3494779629"/>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type="tx">
  <p:cSld name="7_Two Content">
    <p:spTree>
      <p:nvGrpSpPr>
        <p:cNvPr id="1" name=""/>
        <p:cNvGrpSpPr/>
        <p:nvPr/>
      </p:nvGrpSpPr>
      <p:grpSpPr>
        <a:xfrm>
          <a:off x="0" y="0"/>
          <a:ext cx="0" cy="0"/>
          <a:chOff x="0" y="0"/>
          <a:chExt cx="0" cy="0"/>
        </a:xfrm>
      </p:grpSpPr>
      <p:sp>
        <p:nvSpPr>
          <p:cNvPr id="775"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latin typeface="Arial"/>
                <a:ea typeface="Arial"/>
                <a:cs typeface="Arial"/>
                <a:sym typeface="Arial"/>
              </a:defRPr>
            </a:lvl1pPr>
          </a:lstStyle>
          <a:p>
            <a:r>
              <a:t>Title Text</a:t>
            </a:r>
          </a:p>
        </p:txBody>
      </p:sp>
      <p:sp>
        <p:nvSpPr>
          <p:cNvPr id="776" name="Body Level One…"/>
          <p:cNvSpPr txBox="1">
            <a:spLocks noGrp="1"/>
          </p:cNvSpPr>
          <p:nvPr>
            <p:ph type="body" sz="half" idx="1"/>
          </p:nvPr>
        </p:nvSpPr>
        <p:spPr>
          <a:xfrm>
            <a:off x="685800" y="1981200"/>
            <a:ext cx="3808413"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Times New Roman"/>
              <a:defRPr sz="2800">
                <a:latin typeface="Arial"/>
                <a:ea typeface="Arial"/>
                <a:cs typeface="Arial"/>
                <a:sym typeface="Arial"/>
              </a:defRPr>
            </a:lvl1pPr>
            <a:lvl2pPr marL="788723" indent="-331523" defTabSz="449262">
              <a:lnSpc>
                <a:spcPct val="95000"/>
              </a:lnSpc>
              <a:spcBef>
                <a:spcPts val="800"/>
              </a:spcBef>
              <a:buClr>
                <a:srgbClr val="000000"/>
              </a:buClr>
              <a:buFont typeface="Times New Roman"/>
              <a:defRPr sz="2800">
                <a:latin typeface="Arial"/>
                <a:ea typeface="Arial"/>
                <a:cs typeface="Arial"/>
                <a:sym typeface="Arial"/>
              </a:defRPr>
            </a:lvl2pPr>
            <a:lvl3pPr marL="1234439" indent="-320039" defTabSz="449262">
              <a:lnSpc>
                <a:spcPct val="95000"/>
              </a:lnSpc>
              <a:spcBef>
                <a:spcPts val="800"/>
              </a:spcBef>
              <a:buClr>
                <a:srgbClr val="000000"/>
              </a:buClr>
              <a:buFont typeface="Times New Roman"/>
              <a:defRPr sz="2800">
                <a:latin typeface="Arial"/>
                <a:ea typeface="Arial"/>
                <a:cs typeface="Arial"/>
                <a:sym typeface="Arial"/>
              </a:defRPr>
            </a:lvl3pPr>
            <a:lvl4pPr marL="1727200" indent="-355600" defTabSz="449262">
              <a:lnSpc>
                <a:spcPct val="95000"/>
              </a:lnSpc>
              <a:spcBef>
                <a:spcPts val="800"/>
              </a:spcBef>
              <a:buClr>
                <a:srgbClr val="000000"/>
              </a:buClr>
              <a:buFont typeface="Times New Roman"/>
              <a:defRPr sz="2800">
                <a:latin typeface="Arial"/>
                <a:ea typeface="Arial"/>
                <a:cs typeface="Arial"/>
                <a:sym typeface="Arial"/>
              </a:defRPr>
            </a:lvl4pPr>
            <a:lvl5pPr marL="2184400" indent="-355600" defTabSz="449262">
              <a:lnSpc>
                <a:spcPct val="95000"/>
              </a:lnSpc>
              <a:spcBef>
                <a:spcPts val="800"/>
              </a:spcBef>
              <a:buClr>
                <a:srgbClr val="000000"/>
              </a:buClr>
              <a:buFont typeface="Times New Roman"/>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77"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3175245953"/>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type="tx">
  <p:cSld name="7_Comparison">
    <p:spTree>
      <p:nvGrpSpPr>
        <p:cNvPr id="1" name=""/>
        <p:cNvGrpSpPr/>
        <p:nvPr/>
      </p:nvGrpSpPr>
      <p:grpSpPr>
        <a:xfrm>
          <a:off x="0" y="0"/>
          <a:ext cx="0" cy="0"/>
          <a:chOff x="0" y="0"/>
          <a:chExt cx="0" cy="0"/>
        </a:xfrm>
      </p:grpSpPr>
      <p:sp>
        <p:nvSpPr>
          <p:cNvPr id="784" name="Title Text"/>
          <p:cNvSpPr txBox="1">
            <a:spLocks noGrp="1"/>
          </p:cNvSpPr>
          <p:nvPr>
            <p:ph type="title"/>
          </p:nvPr>
        </p:nvSpPr>
        <p:spPr>
          <a:xfrm>
            <a:off x="457200" y="274638"/>
            <a:ext cx="8229600" cy="1143001"/>
          </a:xfrm>
          <a:prstGeom prst="rect">
            <a:avLst/>
          </a:prstGeom>
        </p:spPr>
        <p:txBody>
          <a:bodyPr lIns="46799" tIns="46799" rIns="46799" bIns="46799"/>
          <a:lstStyle>
            <a:lvl1pPr defTabSz="449262">
              <a:lnSpc>
                <a:spcPct val="95000"/>
              </a:lnSpc>
              <a:defRPr>
                <a:latin typeface="Arial"/>
                <a:ea typeface="Arial"/>
                <a:cs typeface="Arial"/>
                <a:sym typeface="Arial"/>
              </a:defRPr>
            </a:lvl1pPr>
          </a:lstStyle>
          <a:p>
            <a:r>
              <a:t>Title Text</a:t>
            </a:r>
          </a:p>
        </p:txBody>
      </p:sp>
      <p:sp>
        <p:nvSpPr>
          <p:cNvPr id="785" name="Body Level One…"/>
          <p:cNvSpPr txBox="1">
            <a:spLocks noGrp="1"/>
          </p:cNvSpPr>
          <p:nvPr>
            <p:ph type="body" sz="quarter" idx="1"/>
          </p:nvPr>
        </p:nvSpPr>
        <p:spPr>
          <a:xfrm>
            <a:off x="457200" y="1535112"/>
            <a:ext cx="4040188" cy="639763"/>
          </a:xfrm>
          <a:prstGeom prst="rect">
            <a:avLst/>
          </a:prstGeom>
        </p:spPr>
        <p:txBody>
          <a:bodyPr lIns="46799" tIns="46799" rIns="46799" bIns="46799" anchor="b">
            <a:normAutofit/>
          </a:bodyPr>
          <a:lstStyle>
            <a:lvl1pPr marL="0" indent="0" defTabSz="449262">
              <a:lnSpc>
                <a:spcPct val="95000"/>
              </a:lnSpc>
              <a:spcBef>
                <a:spcPts val="800"/>
              </a:spcBef>
              <a:buSzTx/>
              <a:buNone/>
              <a:defRPr sz="2400" b="1">
                <a:latin typeface="Arial"/>
                <a:ea typeface="Arial"/>
                <a:cs typeface="Arial"/>
                <a:sym typeface="Arial"/>
              </a:defRPr>
            </a:lvl1pPr>
            <a:lvl2pPr marL="0" indent="457200" defTabSz="449262">
              <a:lnSpc>
                <a:spcPct val="95000"/>
              </a:lnSpc>
              <a:spcBef>
                <a:spcPts val="800"/>
              </a:spcBef>
              <a:buSzTx/>
              <a:buNone/>
              <a:defRPr sz="2400" b="1">
                <a:latin typeface="Arial"/>
                <a:ea typeface="Arial"/>
                <a:cs typeface="Arial"/>
                <a:sym typeface="Arial"/>
              </a:defRPr>
            </a:lvl2pPr>
            <a:lvl3pPr marL="0" indent="914400" defTabSz="449262">
              <a:lnSpc>
                <a:spcPct val="95000"/>
              </a:lnSpc>
              <a:spcBef>
                <a:spcPts val="800"/>
              </a:spcBef>
              <a:buSzTx/>
              <a:buNone/>
              <a:defRPr sz="2400" b="1">
                <a:latin typeface="Arial"/>
                <a:ea typeface="Arial"/>
                <a:cs typeface="Arial"/>
                <a:sym typeface="Arial"/>
              </a:defRPr>
            </a:lvl3pPr>
            <a:lvl4pPr marL="0" indent="1371600" defTabSz="449262">
              <a:lnSpc>
                <a:spcPct val="95000"/>
              </a:lnSpc>
              <a:spcBef>
                <a:spcPts val="800"/>
              </a:spcBef>
              <a:buSzTx/>
              <a:buNone/>
              <a:defRPr sz="2400" b="1">
                <a:latin typeface="Arial"/>
                <a:ea typeface="Arial"/>
                <a:cs typeface="Arial"/>
                <a:sym typeface="Arial"/>
              </a:defRPr>
            </a:lvl4pPr>
            <a:lvl5pPr marL="0" indent="1828800" defTabSz="449262">
              <a:lnSpc>
                <a:spcPct val="95000"/>
              </a:lnSpc>
              <a:spcBef>
                <a:spcPts val="8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86" name="Text Placeholder 4"/>
          <p:cNvSpPr>
            <a:spLocks noGrp="1"/>
          </p:cNvSpPr>
          <p:nvPr>
            <p:ph type="body" sz="quarter" idx="21"/>
          </p:nvPr>
        </p:nvSpPr>
        <p:spPr>
          <a:xfrm>
            <a:off x="4645025" y="1535112"/>
            <a:ext cx="4041775" cy="639763"/>
          </a:xfrm>
          <a:prstGeom prst="rect">
            <a:avLst/>
          </a:prstGeom>
        </p:spPr>
        <p:txBody>
          <a:bodyPr lIns="46799" tIns="46799" rIns="46799" bIns="46799" anchor="b">
            <a:normAutofit/>
          </a:bodyPr>
          <a:lstStyle/>
          <a:p>
            <a:pPr marL="0" indent="0" defTabSz="449262">
              <a:lnSpc>
                <a:spcPct val="95000"/>
              </a:lnSpc>
              <a:spcBef>
                <a:spcPts val="800"/>
              </a:spcBef>
              <a:buSzTx/>
              <a:buNone/>
              <a:defRPr sz="2400" b="1">
                <a:latin typeface="Arial"/>
                <a:ea typeface="Arial"/>
                <a:cs typeface="Arial"/>
                <a:sym typeface="Arial"/>
              </a:defRPr>
            </a:pPr>
            <a:endParaRPr/>
          </a:p>
        </p:txBody>
      </p:sp>
      <p:sp>
        <p:nvSpPr>
          <p:cNvPr id="787"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3650470041"/>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type="tx">
  <p:cSld name="7_Title Only">
    <p:spTree>
      <p:nvGrpSpPr>
        <p:cNvPr id="1" name=""/>
        <p:cNvGrpSpPr/>
        <p:nvPr/>
      </p:nvGrpSpPr>
      <p:grpSpPr>
        <a:xfrm>
          <a:off x="0" y="0"/>
          <a:ext cx="0" cy="0"/>
          <a:chOff x="0" y="0"/>
          <a:chExt cx="0" cy="0"/>
        </a:xfrm>
      </p:grpSpPr>
      <p:sp>
        <p:nvSpPr>
          <p:cNvPr id="794"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latin typeface="Arial"/>
                <a:ea typeface="Arial"/>
                <a:cs typeface="Arial"/>
                <a:sym typeface="Arial"/>
              </a:defRPr>
            </a:lvl1pPr>
          </a:lstStyle>
          <a:p>
            <a:r>
              <a:t>Title Text</a:t>
            </a:r>
          </a:p>
        </p:txBody>
      </p:sp>
      <p:sp>
        <p:nvSpPr>
          <p:cNvPr id="795"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2472070709"/>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802"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3418423929"/>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08290-FC8D-2A44-896C-7914F0B566AD}" type="slidenum">
              <a:rPr lang="en-US"/>
              <a:pPr>
                <a:defRPr/>
              </a:pPr>
              <a:t>‹#›</a:t>
            </a:fld>
            <a:endParaRPr lang="en-US"/>
          </a:p>
        </p:txBody>
      </p:sp>
    </p:spTree>
    <p:extLst>
      <p:ext uri="{BB962C8B-B14F-4D97-AF65-F5344CB8AC3E}">
        <p14:creationId xmlns:p14="http://schemas.microsoft.com/office/powerpoint/2010/main" val="3917217436"/>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x">
  <p:cSld name="7_Content with Caption">
    <p:spTree>
      <p:nvGrpSpPr>
        <p:cNvPr id="1" name=""/>
        <p:cNvGrpSpPr/>
        <p:nvPr/>
      </p:nvGrpSpPr>
      <p:grpSpPr>
        <a:xfrm>
          <a:off x="0" y="0"/>
          <a:ext cx="0" cy="0"/>
          <a:chOff x="0" y="0"/>
          <a:chExt cx="0" cy="0"/>
        </a:xfrm>
      </p:grpSpPr>
      <p:sp>
        <p:nvSpPr>
          <p:cNvPr id="809" name="Title Text"/>
          <p:cNvSpPr txBox="1">
            <a:spLocks noGrp="1"/>
          </p:cNvSpPr>
          <p:nvPr>
            <p:ph type="title"/>
          </p:nvPr>
        </p:nvSpPr>
        <p:spPr>
          <a:xfrm>
            <a:off x="457200" y="273050"/>
            <a:ext cx="3008314" cy="1162050"/>
          </a:xfrm>
          <a:prstGeom prst="rect">
            <a:avLst/>
          </a:prstGeom>
        </p:spPr>
        <p:txBody>
          <a:bodyPr lIns="46799" tIns="46799" rIns="46799" bIns="46799" anchor="b"/>
          <a:lstStyle>
            <a:lvl1pPr algn="l" defTabSz="449262">
              <a:lnSpc>
                <a:spcPct val="95000"/>
              </a:lnSpc>
              <a:defRPr sz="2000" b="1">
                <a:latin typeface="Arial"/>
                <a:ea typeface="Arial"/>
                <a:cs typeface="Arial"/>
                <a:sym typeface="Arial"/>
              </a:defRPr>
            </a:lvl1pPr>
          </a:lstStyle>
          <a:p>
            <a:r>
              <a:t>Title Text</a:t>
            </a:r>
          </a:p>
        </p:txBody>
      </p:sp>
      <p:sp>
        <p:nvSpPr>
          <p:cNvPr id="810" name="Body Level One…"/>
          <p:cNvSpPr txBox="1">
            <a:spLocks noGrp="1"/>
          </p:cNvSpPr>
          <p:nvPr>
            <p:ph type="body" idx="1"/>
          </p:nvPr>
        </p:nvSpPr>
        <p:spPr>
          <a:xfrm>
            <a:off x="3575050" y="273050"/>
            <a:ext cx="5111750" cy="58531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Times New Roman"/>
              <a:defRPr>
                <a:latin typeface="Arial"/>
                <a:ea typeface="Arial"/>
                <a:cs typeface="Arial"/>
                <a:sym typeface="Arial"/>
              </a:defRPr>
            </a:lvl1pPr>
            <a:lvl2pPr marL="781957" indent="-324757" defTabSz="449262">
              <a:lnSpc>
                <a:spcPct val="95000"/>
              </a:lnSpc>
              <a:spcBef>
                <a:spcPts val="800"/>
              </a:spcBef>
              <a:buClr>
                <a:srgbClr val="000000"/>
              </a:buClr>
              <a:buFont typeface="Times New Roman"/>
              <a:defRPr>
                <a:latin typeface="Arial"/>
                <a:ea typeface="Arial"/>
                <a:cs typeface="Arial"/>
                <a:sym typeface="Arial"/>
              </a:defRPr>
            </a:lvl2pPr>
            <a:lvl3pPr defTabSz="449262">
              <a:lnSpc>
                <a:spcPct val="95000"/>
              </a:lnSpc>
              <a:spcBef>
                <a:spcPts val="800"/>
              </a:spcBef>
              <a:buClr>
                <a:srgbClr val="000000"/>
              </a:buClr>
              <a:buFont typeface="Times New Roman"/>
              <a:defRPr>
                <a:latin typeface="Arial"/>
                <a:ea typeface="Arial"/>
                <a:cs typeface="Arial"/>
                <a:sym typeface="Arial"/>
              </a:defRPr>
            </a:lvl3pPr>
            <a:lvl4pPr defTabSz="449262">
              <a:lnSpc>
                <a:spcPct val="95000"/>
              </a:lnSpc>
              <a:spcBef>
                <a:spcPts val="800"/>
              </a:spcBef>
              <a:buClr>
                <a:srgbClr val="000000"/>
              </a:buClr>
              <a:buFont typeface="Times New Roman"/>
              <a:defRPr>
                <a:latin typeface="Arial"/>
                <a:ea typeface="Arial"/>
                <a:cs typeface="Arial"/>
                <a:sym typeface="Arial"/>
              </a:defRPr>
            </a:lvl4pPr>
            <a:lvl5pPr defTabSz="449262">
              <a:lnSpc>
                <a:spcPct val="95000"/>
              </a:lnSpc>
              <a:spcBef>
                <a:spcPts val="800"/>
              </a:spcBef>
              <a:buClr>
                <a:srgbClr val="000000"/>
              </a:buClr>
              <a:buFont typeface="Times New Roman"/>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1" name="Text Placeholder 3"/>
          <p:cNvSpPr>
            <a:spLocks noGrp="1"/>
          </p:cNvSpPr>
          <p:nvPr>
            <p:ph type="body" sz="half" idx="21"/>
          </p:nvPr>
        </p:nvSpPr>
        <p:spPr>
          <a:xfrm>
            <a:off x="457199" y="1435100"/>
            <a:ext cx="3008315" cy="4691063"/>
          </a:xfrm>
          <a:prstGeom prst="rect">
            <a:avLst/>
          </a:prstGeom>
        </p:spPr>
        <p:txBody>
          <a:bodyPr lIns="46799" tIns="46799" rIns="46799" bIns="46799">
            <a:normAutofit/>
          </a:bodyPr>
          <a:lstStyle/>
          <a:p>
            <a:pPr marL="0" indent="0" defTabSz="449262">
              <a:lnSpc>
                <a:spcPct val="95000"/>
              </a:lnSpc>
              <a:spcBef>
                <a:spcPts val="800"/>
              </a:spcBef>
              <a:buSzTx/>
              <a:buNone/>
              <a:defRPr sz="1400">
                <a:latin typeface="Arial"/>
                <a:ea typeface="Arial"/>
                <a:cs typeface="Arial"/>
                <a:sym typeface="Arial"/>
              </a:defRPr>
            </a:pPr>
            <a:endParaRPr/>
          </a:p>
        </p:txBody>
      </p:sp>
      <p:sp>
        <p:nvSpPr>
          <p:cNvPr id="812"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2382105345"/>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type="tx">
  <p:cSld name="7_Picture with Caption">
    <p:spTree>
      <p:nvGrpSpPr>
        <p:cNvPr id="1" name=""/>
        <p:cNvGrpSpPr/>
        <p:nvPr/>
      </p:nvGrpSpPr>
      <p:grpSpPr>
        <a:xfrm>
          <a:off x="0" y="0"/>
          <a:ext cx="0" cy="0"/>
          <a:chOff x="0" y="0"/>
          <a:chExt cx="0" cy="0"/>
        </a:xfrm>
      </p:grpSpPr>
      <p:sp>
        <p:nvSpPr>
          <p:cNvPr id="819" name="Title Text"/>
          <p:cNvSpPr txBox="1">
            <a:spLocks noGrp="1"/>
          </p:cNvSpPr>
          <p:nvPr>
            <p:ph type="title"/>
          </p:nvPr>
        </p:nvSpPr>
        <p:spPr>
          <a:xfrm>
            <a:off x="1792288" y="4800600"/>
            <a:ext cx="5486401" cy="566738"/>
          </a:xfrm>
          <a:prstGeom prst="rect">
            <a:avLst/>
          </a:prstGeom>
        </p:spPr>
        <p:txBody>
          <a:bodyPr lIns="46799" tIns="46799" rIns="46799" bIns="46799" anchor="b"/>
          <a:lstStyle>
            <a:lvl1pPr algn="l" defTabSz="449262">
              <a:lnSpc>
                <a:spcPct val="95000"/>
              </a:lnSpc>
              <a:defRPr sz="2000" b="1">
                <a:latin typeface="Arial"/>
                <a:ea typeface="Arial"/>
                <a:cs typeface="Arial"/>
                <a:sym typeface="Arial"/>
              </a:defRPr>
            </a:lvl1pPr>
          </a:lstStyle>
          <a:p>
            <a:r>
              <a:t>Title Text</a:t>
            </a:r>
          </a:p>
        </p:txBody>
      </p:sp>
      <p:sp>
        <p:nvSpPr>
          <p:cNvPr id="82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1" name="Body Level One…"/>
          <p:cNvSpPr txBox="1">
            <a:spLocks noGrp="1"/>
          </p:cNvSpPr>
          <p:nvPr>
            <p:ph type="body" sz="quarter" idx="1"/>
          </p:nvPr>
        </p:nvSpPr>
        <p:spPr>
          <a:xfrm>
            <a:off x="1792288" y="5367337"/>
            <a:ext cx="5486401" cy="804863"/>
          </a:xfrm>
          <a:prstGeom prst="rect">
            <a:avLst/>
          </a:prstGeom>
        </p:spPr>
        <p:txBody>
          <a:bodyPr lIns="46799" tIns="46799" rIns="46799" bIns="46799">
            <a:normAutofit/>
          </a:bodyPr>
          <a:lstStyle>
            <a:lvl1pPr marL="0" indent="0" defTabSz="449262">
              <a:lnSpc>
                <a:spcPct val="95000"/>
              </a:lnSpc>
              <a:spcBef>
                <a:spcPts val="800"/>
              </a:spcBef>
              <a:buSzTx/>
              <a:buNone/>
              <a:defRPr sz="1400">
                <a:latin typeface="Arial"/>
                <a:ea typeface="Arial"/>
                <a:cs typeface="Arial"/>
                <a:sym typeface="Arial"/>
              </a:defRPr>
            </a:lvl1pPr>
            <a:lvl2pPr marL="0" indent="457200" defTabSz="449262">
              <a:lnSpc>
                <a:spcPct val="95000"/>
              </a:lnSpc>
              <a:spcBef>
                <a:spcPts val="800"/>
              </a:spcBef>
              <a:buSzTx/>
              <a:buNone/>
              <a:defRPr sz="1400">
                <a:latin typeface="Arial"/>
                <a:ea typeface="Arial"/>
                <a:cs typeface="Arial"/>
                <a:sym typeface="Arial"/>
              </a:defRPr>
            </a:lvl2pPr>
            <a:lvl3pPr marL="0" indent="914400" defTabSz="449262">
              <a:lnSpc>
                <a:spcPct val="95000"/>
              </a:lnSpc>
              <a:spcBef>
                <a:spcPts val="800"/>
              </a:spcBef>
              <a:buSzTx/>
              <a:buNone/>
              <a:defRPr sz="1400">
                <a:latin typeface="Arial"/>
                <a:ea typeface="Arial"/>
                <a:cs typeface="Arial"/>
                <a:sym typeface="Arial"/>
              </a:defRPr>
            </a:lvl3pPr>
            <a:lvl4pPr marL="0" indent="1371600" defTabSz="449262">
              <a:lnSpc>
                <a:spcPct val="95000"/>
              </a:lnSpc>
              <a:spcBef>
                <a:spcPts val="800"/>
              </a:spcBef>
              <a:buSzTx/>
              <a:buNone/>
              <a:defRPr sz="1400">
                <a:latin typeface="Arial"/>
                <a:ea typeface="Arial"/>
                <a:cs typeface="Arial"/>
                <a:sym typeface="Arial"/>
              </a:defRPr>
            </a:lvl4pPr>
            <a:lvl5pPr marL="0" indent="1828800" defTabSz="449262">
              <a:lnSpc>
                <a:spcPct val="95000"/>
              </a:lnSpc>
              <a:spcBef>
                <a:spcPts val="8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2" name="Slide Number"/>
          <p:cNvSpPr txBox="1">
            <a:spLocks noGrp="1"/>
          </p:cNvSpPr>
          <p:nvPr>
            <p:ph type="sldNum" sz="quarter" idx="2"/>
          </p:nvPr>
        </p:nvSpPr>
        <p:spPr>
          <a:xfrm>
            <a:off x="8172513" y="6248400"/>
            <a:ext cx="284101" cy="289247"/>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3648547994"/>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type="tx">
  <p:cSld name="8_Blank">
    <p:spTree>
      <p:nvGrpSpPr>
        <p:cNvPr id="1" name=""/>
        <p:cNvGrpSpPr/>
        <p:nvPr/>
      </p:nvGrpSpPr>
      <p:grpSpPr>
        <a:xfrm>
          <a:off x="0" y="0"/>
          <a:ext cx="0" cy="0"/>
          <a:chOff x="0" y="0"/>
          <a:chExt cx="0" cy="0"/>
        </a:xfrm>
      </p:grpSpPr>
      <p:sp>
        <p:nvSpPr>
          <p:cNvPr id="8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19089648"/>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type="tx">
  <p:cSld name="8_Title and Content">
    <p:spTree>
      <p:nvGrpSpPr>
        <p:cNvPr id="1" name=""/>
        <p:cNvGrpSpPr/>
        <p:nvPr/>
      </p:nvGrpSpPr>
      <p:grpSpPr>
        <a:xfrm>
          <a:off x="0" y="0"/>
          <a:ext cx="0" cy="0"/>
          <a:chOff x="0" y="0"/>
          <a:chExt cx="0" cy="0"/>
        </a:xfrm>
      </p:grpSpPr>
      <p:sp>
        <p:nvSpPr>
          <p:cNvPr id="836"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837" name="Body Level One…"/>
          <p:cNvSpPr txBox="1">
            <a:spLocks noGrp="1"/>
          </p:cNvSpPr>
          <p:nvPr>
            <p:ph type="body" idx="1"/>
          </p:nvPr>
        </p:nvSpPr>
        <p:spPr>
          <a:xfrm>
            <a:off x="685800" y="1981200"/>
            <a:ext cx="7772400" cy="4114800"/>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77225353"/>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type="tx">
  <p:cSld name="9_Blank">
    <p:spTree>
      <p:nvGrpSpPr>
        <p:cNvPr id="1" name=""/>
        <p:cNvGrpSpPr/>
        <p:nvPr/>
      </p:nvGrpSpPr>
      <p:grpSpPr>
        <a:xfrm>
          <a:off x="0" y="0"/>
          <a:ext cx="0" cy="0"/>
          <a:chOff x="0" y="0"/>
          <a:chExt cx="0" cy="0"/>
        </a:xfrm>
      </p:grpSpPr>
      <p:sp>
        <p:nvSpPr>
          <p:cNvPr id="8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7952949"/>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type="tx">
  <p:cSld name="7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685800" y="2130425"/>
            <a:ext cx="7772400" cy="1470025"/>
          </a:xfrm>
          <a:prstGeom prst="rect">
            <a:avLst/>
          </a:prstGeom>
        </p:spPr>
        <p:txBody>
          <a:bodyPr/>
          <a:lstStyle>
            <a:lvl1pPr>
              <a:defRPr>
                <a:latin typeface="Arial"/>
                <a:ea typeface="Arial"/>
                <a:cs typeface="Arial"/>
                <a:sym typeface="Arial"/>
              </a:defRPr>
            </a:lvl1pPr>
          </a:lstStyle>
          <a:p>
            <a:r>
              <a:t>Title Text</a:t>
            </a:r>
          </a:p>
        </p:txBody>
      </p:sp>
      <p:sp>
        <p:nvSpPr>
          <p:cNvPr id="85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4"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3255500312"/>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type="tx">
  <p:cSld name="9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61" name="Title Text"/>
          <p:cNvSpPr txBox="1">
            <a:spLocks noGrp="1"/>
          </p:cNvSpPr>
          <p:nvPr>
            <p:ph type="title"/>
          </p:nvPr>
        </p:nvSpPr>
        <p:spPr>
          <a:xfrm>
            <a:off x="457200" y="274638"/>
            <a:ext cx="8229600" cy="1143001"/>
          </a:xfrm>
          <a:prstGeom prst="rect">
            <a:avLst/>
          </a:prstGeom>
        </p:spPr>
        <p:txBody>
          <a:bodyPr/>
          <a:lstStyle>
            <a:lvl1pPr>
              <a:defRPr>
                <a:latin typeface="Arial"/>
                <a:ea typeface="Arial"/>
                <a:cs typeface="Arial"/>
                <a:sym typeface="Arial"/>
              </a:defRPr>
            </a:lvl1pPr>
          </a:lstStyle>
          <a:p>
            <a:r>
              <a:t>Title Text</a:t>
            </a:r>
          </a:p>
        </p:txBody>
      </p:sp>
      <p:sp>
        <p:nvSpPr>
          <p:cNvPr id="862" name="Body Level One…"/>
          <p:cNvSpPr txBox="1">
            <a:spLocks noGrp="1"/>
          </p:cNvSpPr>
          <p:nvPr>
            <p:ph type="body" idx="1"/>
          </p:nvPr>
        </p:nvSpPr>
        <p:spPr>
          <a:xfrm>
            <a:off x="457200" y="1600200"/>
            <a:ext cx="8229600" cy="4525963"/>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3"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2364684986"/>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type="tx">
  <p:cSld name="8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70" name="Title Text"/>
          <p:cNvSpPr txBox="1">
            <a:spLocks noGrp="1"/>
          </p:cNvSpPr>
          <p:nvPr>
            <p:ph type="title"/>
          </p:nvPr>
        </p:nvSpPr>
        <p:spPr>
          <a:xfrm>
            <a:off x="722312" y="4406900"/>
            <a:ext cx="7772401" cy="1362075"/>
          </a:xfrm>
          <a:prstGeom prst="rect">
            <a:avLst/>
          </a:prstGeom>
        </p:spPr>
        <p:txBody>
          <a:bodyPr anchor="t"/>
          <a:lstStyle>
            <a:lvl1pPr algn="l">
              <a:defRPr sz="4000" b="1" cap="all">
                <a:latin typeface="Arial"/>
                <a:ea typeface="Arial"/>
                <a:cs typeface="Arial"/>
                <a:sym typeface="Arial"/>
              </a:defRPr>
            </a:lvl1pPr>
          </a:lstStyle>
          <a:p>
            <a:r>
              <a:t>Title Text</a:t>
            </a:r>
          </a:p>
        </p:txBody>
      </p:sp>
      <p:sp>
        <p:nvSpPr>
          <p:cNvPr id="87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2780183150"/>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type="tx">
  <p:cSld name="8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79" name="Title Text"/>
          <p:cNvSpPr txBox="1">
            <a:spLocks noGrp="1"/>
          </p:cNvSpPr>
          <p:nvPr>
            <p:ph type="title"/>
          </p:nvPr>
        </p:nvSpPr>
        <p:spPr>
          <a:xfrm>
            <a:off x="457200" y="274638"/>
            <a:ext cx="8229600" cy="1143001"/>
          </a:xfrm>
          <a:prstGeom prst="rect">
            <a:avLst/>
          </a:prstGeom>
        </p:spPr>
        <p:txBody>
          <a:bodyPr/>
          <a:lstStyle>
            <a:lvl1pPr>
              <a:defRPr>
                <a:latin typeface="Arial"/>
                <a:ea typeface="Arial"/>
                <a:cs typeface="Arial"/>
                <a:sym typeface="Arial"/>
              </a:defRPr>
            </a:lvl1pPr>
          </a:lstStyle>
          <a:p>
            <a:r>
              <a:t>Title Text</a:t>
            </a:r>
          </a:p>
        </p:txBody>
      </p:sp>
      <p:sp>
        <p:nvSpPr>
          <p:cNvPr id="880"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latin typeface="Arial"/>
                <a:ea typeface="Arial"/>
                <a:cs typeface="Arial"/>
                <a:sym typeface="Arial"/>
              </a:defRPr>
            </a:lvl1pPr>
            <a:lvl2pPr marL="790575" indent="-333375">
              <a:spcBef>
                <a:spcPts val="600"/>
              </a:spcBef>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defRPr sz="2800">
                <a:latin typeface="Arial"/>
                <a:ea typeface="Arial"/>
                <a:cs typeface="Arial"/>
                <a:sym typeface="Arial"/>
              </a:defRPr>
            </a:lvl4pPr>
            <a:lvl5pPr marL="2184400" indent="-355600">
              <a:spcBef>
                <a:spcPts val="600"/>
              </a:spcBef>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210133668"/>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type="tx">
  <p:cSld name="8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88" name="Title Text"/>
          <p:cNvSpPr txBox="1">
            <a:spLocks noGrp="1"/>
          </p:cNvSpPr>
          <p:nvPr>
            <p:ph type="title"/>
          </p:nvPr>
        </p:nvSpPr>
        <p:spPr>
          <a:xfrm>
            <a:off x="457200" y="274638"/>
            <a:ext cx="8229600" cy="1143001"/>
          </a:xfrm>
          <a:prstGeom prst="rect">
            <a:avLst/>
          </a:prstGeom>
        </p:spPr>
        <p:txBody>
          <a:bodyPr/>
          <a:lstStyle>
            <a:lvl1pPr>
              <a:defRPr>
                <a:latin typeface="Arial"/>
                <a:ea typeface="Arial"/>
                <a:cs typeface="Arial"/>
                <a:sym typeface="Arial"/>
              </a:defRPr>
            </a:lvl1pPr>
          </a:lstStyle>
          <a:p>
            <a:r>
              <a:t>Title Text</a:t>
            </a:r>
          </a:p>
        </p:txBody>
      </p:sp>
      <p:sp>
        <p:nvSpPr>
          <p:cNvPr id="88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91"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1045513565"/>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54EB0A-7A42-5247-8075-40E2C889D6E4}" type="slidenum">
              <a:rPr lang="en-US"/>
              <a:pPr>
                <a:defRPr/>
              </a:pPr>
              <a:t>‹#›</a:t>
            </a:fld>
            <a:endParaRPr lang="en-US"/>
          </a:p>
        </p:txBody>
      </p:sp>
    </p:spTree>
    <p:extLst>
      <p:ext uri="{BB962C8B-B14F-4D97-AF65-F5344CB8AC3E}">
        <p14:creationId xmlns:p14="http://schemas.microsoft.com/office/powerpoint/2010/main" val="2080440518"/>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tx">
  <p:cSld name="8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98" name="Title Text"/>
          <p:cNvSpPr txBox="1">
            <a:spLocks noGrp="1"/>
          </p:cNvSpPr>
          <p:nvPr>
            <p:ph type="title"/>
          </p:nvPr>
        </p:nvSpPr>
        <p:spPr>
          <a:xfrm>
            <a:off x="457200" y="274638"/>
            <a:ext cx="8229600" cy="1143001"/>
          </a:xfrm>
          <a:prstGeom prst="rect">
            <a:avLst/>
          </a:prstGeom>
        </p:spPr>
        <p:txBody>
          <a:bodyPr/>
          <a:lstStyle>
            <a:lvl1pPr>
              <a:defRPr>
                <a:latin typeface="Arial"/>
                <a:ea typeface="Arial"/>
                <a:cs typeface="Arial"/>
                <a:sym typeface="Arial"/>
              </a:defRPr>
            </a:lvl1pPr>
          </a:lstStyle>
          <a:p>
            <a:r>
              <a:t>Title Text</a:t>
            </a:r>
          </a:p>
        </p:txBody>
      </p:sp>
      <p:sp>
        <p:nvSpPr>
          <p:cNvPr id="899"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2532527389"/>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type="tx">
  <p:cSld name="10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06"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745364293"/>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type="tx">
  <p:cSld name="8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13" name="Title Text"/>
          <p:cNvSpPr txBox="1">
            <a:spLocks noGrp="1"/>
          </p:cNvSpPr>
          <p:nvPr>
            <p:ph type="title"/>
          </p:nvPr>
        </p:nvSpPr>
        <p:spPr>
          <a:xfrm>
            <a:off x="457200" y="273050"/>
            <a:ext cx="3008314" cy="1162050"/>
          </a:xfrm>
          <a:prstGeom prst="rect">
            <a:avLst/>
          </a:prstGeom>
        </p:spPr>
        <p:txBody>
          <a:bodyPr anchor="b"/>
          <a:lstStyle>
            <a:lvl1pPr algn="l">
              <a:defRPr sz="2000" b="1">
                <a:latin typeface="Arial"/>
                <a:ea typeface="Arial"/>
                <a:cs typeface="Arial"/>
                <a:sym typeface="Arial"/>
              </a:defRPr>
            </a:lvl1pPr>
          </a:lstStyle>
          <a:p>
            <a:r>
              <a:t>Title Text</a:t>
            </a:r>
          </a:p>
        </p:txBody>
      </p:sp>
      <p:sp>
        <p:nvSpPr>
          <p:cNvPr id="914" name="Body Level One…"/>
          <p:cNvSpPr txBox="1">
            <a:spLocks noGrp="1"/>
          </p:cNvSpPr>
          <p:nvPr>
            <p:ph type="body" idx="1"/>
          </p:nvPr>
        </p:nvSpPr>
        <p:spPr>
          <a:xfrm>
            <a:off x="3575050" y="273050"/>
            <a:ext cx="5111750" cy="5853113"/>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16"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3674690059"/>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type="tx">
  <p:cSld name="8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23" name="Title Text"/>
          <p:cNvSpPr txBox="1">
            <a:spLocks noGrp="1"/>
          </p:cNvSpPr>
          <p:nvPr>
            <p:ph type="title"/>
          </p:nvPr>
        </p:nvSpPr>
        <p:spPr>
          <a:xfrm>
            <a:off x="1792288" y="4800600"/>
            <a:ext cx="5486401" cy="566738"/>
          </a:xfrm>
          <a:prstGeom prst="rect">
            <a:avLst/>
          </a:prstGeom>
        </p:spPr>
        <p:txBody>
          <a:bodyPr anchor="b"/>
          <a:lstStyle>
            <a:lvl1pPr algn="l">
              <a:defRPr sz="2000" b="1">
                <a:latin typeface="Arial"/>
                <a:ea typeface="Arial"/>
                <a:cs typeface="Arial"/>
                <a:sym typeface="Arial"/>
              </a:defRPr>
            </a:lvl1pPr>
          </a:lstStyle>
          <a:p>
            <a:r>
              <a:t>Title Text</a:t>
            </a:r>
          </a:p>
        </p:txBody>
      </p:sp>
      <p:sp>
        <p:nvSpPr>
          <p:cNvPr id="92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xfrm>
            <a:off x="8394094" y="6245225"/>
            <a:ext cx="292707" cy="332740"/>
          </a:xfrm>
          <a:prstGeom prst="rect">
            <a:avLst/>
          </a:prstGeom>
        </p:spPr>
        <p:txBody>
          <a:bodyPr/>
          <a:lstStyle>
            <a:lvl1pPr>
              <a:defRPr>
                <a:latin typeface="Comic Sans MS"/>
                <a:ea typeface="Comic Sans MS"/>
                <a:cs typeface="Comic Sans MS"/>
                <a:sym typeface="Comic Sans MS"/>
              </a:defRPr>
            </a:lvl1pPr>
          </a:lstStyle>
          <a:p>
            <a:fld id="{86CB4B4D-7CA3-9044-876B-883B54F8677D}" type="slidenum">
              <a:t>‹#›</a:t>
            </a:fld>
            <a:endParaRPr/>
          </a:p>
        </p:txBody>
      </p:sp>
    </p:spTree>
    <p:extLst>
      <p:ext uri="{BB962C8B-B14F-4D97-AF65-F5344CB8AC3E}">
        <p14:creationId xmlns:p14="http://schemas.microsoft.com/office/powerpoint/2010/main" val="197740719"/>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type="tx">
  <p:cSld name="11_Blank">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760225591"/>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type="tx">
  <p:cSld name="12_Blank">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981" name="Group 2"/>
          <p:cNvGrpSpPr/>
          <p:nvPr/>
        </p:nvGrpSpPr>
        <p:grpSpPr>
          <a:xfrm>
            <a:off x="-1" y="-1"/>
            <a:ext cx="9145589" cy="6856415"/>
            <a:chOff x="0" y="0"/>
            <a:chExt cx="9145587" cy="6856413"/>
          </a:xfrm>
        </p:grpSpPr>
        <p:sp>
          <p:nvSpPr>
            <p:cNvPr id="940"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41"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42"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43"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44"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45"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46"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47"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48"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49"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50"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51"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52"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53"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54"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55"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56"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57"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grpSp>
          <p:nvGrpSpPr>
            <p:cNvPr id="960" name="Freeform 21"/>
            <p:cNvGrpSpPr/>
            <p:nvPr/>
          </p:nvGrpSpPr>
          <p:grpSpPr>
            <a:xfrm>
              <a:off x="8931275" y="4022725"/>
              <a:ext cx="209551" cy="209551"/>
              <a:chOff x="0" y="0"/>
              <a:chExt cx="209550" cy="209550"/>
            </a:xfrm>
          </p:grpSpPr>
          <p:sp>
            <p:nvSpPr>
              <p:cNvPr id="958"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59"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61"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2"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3"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4"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65"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6"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7"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68"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69"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70"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1"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2"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3"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4"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5"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6"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7"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grpSp>
          <p:nvGrpSpPr>
            <p:cNvPr id="980" name="Group 39"/>
            <p:cNvGrpSpPr/>
            <p:nvPr/>
          </p:nvGrpSpPr>
          <p:grpSpPr>
            <a:xfrm>
              <a:off x="-1" y="2590800"/>
              <a:ext cx="9140826" cy="2949576"/>
              <a:chOff x="0" y="0"/>
              <a:chExt cx="9140824" cy="2949575"/>
            </a:xfrm>
          </p:grpSpPr>
          <p:sp>
            <p:nvSpPr>
              <p:cNvPr id="978"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sp>
            <p:nvSpPr>
              <p:cNvPr id="979"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sz="1800">
                    <a:solidFill>
                      <a:schemeClr val="accent3">
                        <a:lumOff val="44000"/>
                      </a:schemeClr>
                    </a:solidFill>
                    <a:latin typeface="Arial"/>
                    <a:ea typeface="Arial"/>
                    <a:cs typeface="Arial"/>
                    <a:sym typeface="Arial"/>
                  </a:defRPr>
                </a:pPr>
                <a:endParaRPr/>
              </a:p>
            </p:txBody>
          </p:sp>
        </p:grpSp>
      </p:grpSp>
      <p:sp>
        <p:nvSpPr>
          <p:cNvPr id="982"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886799991"/>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type="tx">
  <p:cSld name="8_Title Slide">
    <p:bg>
      <p:bgPr>
        <a:solidFill>
          <a:srgbClr val="000000"/>
        </a:solidFill>
        <a:effectLst/>
      </p:bgPr>
    </p:bg>
    <p:spTree>
      <p:nvGrpSpPr>
        <p:cNvPr id="1" name=""/>
        <p:cNvGrpSpPr/>
        <p:nvPr/>
      </p:nvGrpSpPr>
      <p:grpSpPr>
        <a:xfrm>
          <a:off x="0" y="0"/>
          <a:ext cx="0" cy="0"/>
          <a:chOff x="0" y="0"/>
          <a:chExt cx="0" cy="0"/>
        </a:xfrm>
      </p:grpSpPr>
      <p:grpSp>
        <p:nvGrpSpPr>
          <p:cNvPr id="996" name="Group 1026"/>
          <p:cNvGrpSpPr/>
          <p:nvPr/>
        </p:nvGrpSpPr>
        <p:grpSpPr>
          <a:xfrm>
            <a:off x="0" y="3902075"/>
            <a:ext cx="3400426" cy="2949576"/>
            <a:chOff x="0" y="0"/>
            <a:chExt cx="3400425" cy="2949575"/>
          </a:xfrm>
        </p:grpSpPr>
        <p:sp>
          <p:nvSpPr>
            <p:cNvPr id="989"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0"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1"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2"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3"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4"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95"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997"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99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717364403"/>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type="tx">
  <p:cSld name="10_Title and Content">
    <p:bg>
      <p:bgPr>
        <a:solidFill>
          <a:srgbClr val="000000"/>
        </a:solidFill>
        <a:effectLst/>
      </p:bgPr>
    </p:bg>
    <p:spTree>
      <p:nvGrpSpPr>
        <p:cNvPr id="1" name=""/>
        <p:cNvGrpSpPr/>
        <p:nvPr/>
      </p:nvGrpSpPr>
      <p:grpSpPr>
        <a:xfrm>
          <a:off x="0" y="0"/>
          <a:ext cx="0" cy="0"/>
          <a:chOff x="0" y="0"/>
          <a:chExt cx="0" cy="0"/>
        </a:xfrm>
      </p:grpSpPr>
      <p:grpSp>
        <p:nvGrpSpPr>
          <p:cNvPr id="1013" name="Group 1026"/>
          <p:cNvGrpSpPr/>
          <p:nvPr/>
        </p:nvGrpSpPr>
        <p:grpSpPr>
          <a:xfrm>
            <a:off x="0" y="3902075"/>
            <a:ext cx="3400426" cy="2949576"/>
            <a:chOff x="0" y="0"/>
            <a:chExt cx="3400425" cy="2949575"/>
          </a:xfrm>
        </p:grpSpPr>
        <p:sp>
          <p:nvSpPr>
            <p:cNvPr id="1006"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07"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08"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09"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10"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11"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12"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14"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015"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16"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098866089"/>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type="tx">
  <p:cSld name="9_Section Header">
    <p:bg>
      <p:bgPr>
        <a:solidFill>
          <a:srgbClr val="000000"/>
        </a:solidFill>
        <a:effectLst/>
      </p:bgPr>
    </p:bg>
    <p:spTree>
      <p:nvGrpSpPr>
        <p:cNvPr id="1" name=""/>
        <p:cNvGrpSpPr/>
        <p:nvPr/>
      </p:nvGrpSpPr>
      <p:grpSpPr>
        <a:xfrm>
          <a:off x="0" y="0"/>
          <a:ext cx="0" cy="0"/>
          <a:chOff x="0" y="0"/>
          <a:chExt cx="0" cy="0"/>
        </a:xfrm>
      </p:grpSpPr>
      <p:grpSp>
        <p:nvGrpSpPr>
          <p:cNvPr id="1030" name="Group 1026"/>
          <p:cNvGrpSpPr/>
          <p:nvPr/>
        </p:nvGrpSpPr>
        <p:grpSpPr>
          <a:xfrm>
            <a:off x="0" y="3902075"/>
            <a:ext cx="3400426" cy="2949576"/>
            <a:chOff x="0" y="0"/>
            <a:chExt cx="3400425" cy="2949575"/>
          </a:xfrm>
        </p:grpSpPr>
        <p:sp>
          <p:nvSpPr>
            <p:cNvPr id="1023"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4"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5"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6"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7"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8"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29"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3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3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433151129"/>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type="tx">
  <p:cSld name="9_Two Content">
    <p:bg>
      <p:bgPr>
        <a:solidFill>
          <a:srgbClr val="000000"/>
        </a:solidFill>
        <a:effectLst/>
      </p:bgPr>
    </p:bg>
    <p:spTree>
      <p:nvGrpSpPr>
        <p:cNvPr id="1" name=""/>
        <p:cNvGrpSpPr/>
        <p:nvPr/>
      </p:nvGrpSpPr>
      <p:grpSpPr>
        <a:xfrm>
          <a:off x="0" y="0"/>
          <a:ext cx="0" cy="0"/>
          <a:chOff x="0" y="0"/>
          <a:chExt cx="0" cy="0"/>
        </a:xfrm>
      </p:grpSpPr>
      <p:grpSp>
        <p:nvGrpSpPr>
          <p:cNvPr id="1047" name="Group 1026"/>
          <p:cNvGrpSpPr/>
          <p:nvPr/>
        </p:nvGrpSpPr>
        <p:grpSpPr>
          <a:xfrm>
            <a:off x="0" y="3902075"/>
            <a:ext cx="3400426" cy="2949576"/>
            <a:chOff x="0" y="0"/>
            <a:chExt cx="3400425" cy="2949575"/>
          </a:xfrm>
        </p:grpSpPr>
        <p:sp>
          <p:nvSpPr>
            <p:cNvPr id="1040"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1"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2"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3"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4"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5"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46"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48"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049"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FFFFCC"/>
              </a:buClr>
              <a:buSzPct val="75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FFFFCC"/>
              </a:buClr>
              <a:buSzPct val="75000"/>
              <a:buChar char="●"/>
              <a:defRPr sz="2800">
                <a:solidFill>
                  <a:schemeClr val="accent3">
                    <a:lumOff val="44000"/>
                  </a:schemeClr>
                </a:solidFill>
                <a:latin typeface="Arial"/>
                <a:ea typeface="Arial"/>
                <a:cs typeface="Arial"/>
                <a:sym typeface="Arial"/>
              </a:defRPr>
            </a:lvl3pPr>
            <a:lvl4pPr marL="17272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5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4087052357"/>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6E2F2C-AE3F-C44B-B812-75866A3033F5}" type="slidenum">
              <a:rPr lang="en-US"/>
              <a:pPr>
                <a:defRPr/>
              </a:pPr>
              <a:t>‹#›</a:t>
            </a:fld>
            <a:endParaRPr lang="en-US"/>
          </a:p>
        </p:txBody>
      </p:sp>
    </p:spTree>
    <p:extLst>
      <p:ext uri="{BB962C8B-B14F-4D97-AF65-F5344CB8AC3E}">
        <p14:creationId xmlns:p14="http://schemas.microsoft.com/office/powerpoint/2010/main" val="2663042203"/>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tx">
  <p:cSld name="9_Comparison">
    <p:bg>
      <p:bgPr>
        <a:solidFill>
          <a:srgbClr val="000000"/>
        </a:solidFill>
        <a:effectLst/>
      </p:bgPr>
    </p:bg>
    <p:spTree>
      <p:nvGrpSpPr>
        <p:cNvPr id="1" name=""/>
        <p:cNvGrpSpPr/>
        <p:nvPr/>
      </p:nvGrpSpPr>
      <p:grpSpPr>
        <a:xfrm>
          <a:off x="0" y="0"/>
          <a:ext cx="0" cy="0"/>
          <a:chOff x="0" y="0"/>
          <a:chExt cx="0" cy="0"/>
        </a:xfrm>
      </p:grpSpPr>
      <p:grpSp>
        <p:nvGrpSpPr>
          <p:cNvPr id="1064" name="Group 1026"/>
          <p:cNvGrpSpPr/>
          <p:nvPr/>
        </p:nvGrpSpPr>
        <p:grpSpPr>
          <a:xfrm>
            <a:off x="0" y="3902075"/>
            <a:ext cx="3400426" cy="2949576"/>
            <a:chOff x="0" y="0"/>
            <a:chExt cx="3400425" cy="2949575"/>
          </a:xfrm>
        </p:grpSpPr>
        <p:sp>
          <p:nvSpPr>
            <p:cNvPr id="1057"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58"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59"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60"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61"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62"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63"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6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0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6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475463559"/>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type="tx">
  <p:cSld name="9_Title Only">
    <p:bg>
      <p:bgPr>
        <a:solidFill>
          <a:srgbClr val="000000"/>
        </a:solidFill>
        <a:effectLst/>
      </p:bgPr>
    </p:bg>
    <p:spTree>
      <p:nvGrpSpPr>
        <p:cNvPr id="1" name=""/>
        <p:cNvGrpSpPr/>
        <p:nvPr/>
      </p:nvGrpSpPr>
      <p:grpSpPr>
        <a:xfrm>
          <a:off x="0" y="0"/>
          <a:ext cx="0" cy="0"/>
          <a:chOff x="0" y="0"/>
          <a:chExt cx="0" cy="0"/>
        </a:xfrm>
      </p:grpSpPr>
      <p:grpSp>
        <p:nvGrpSpPr>
          <p:cNvPr id="1082" name="Group 1026"/>
          <p:cNvGrpSpPr/>
          <p:nvPr/>
        </p:nvGrpSpPr>
        <p:grpSpPr>
          <a:xfrm>
            <a:off x="0" y="3902075"/>
            <a:ext cx="3400426" cy="2949576"/>
            <a:chOff x="0" y="0"/>
            <a:chExt cx="3400425" cy="2949575"/>
          </a:xfrm>
        </p:grpSpPr>
        <p:sp>
          <p:nvSpPr>
            <p:cNvPr id="1075"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76"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77"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78"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79"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80"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81"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83"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084"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832196994"/>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type="tx">
  <p:cSld name="13_Blank">
    <p:bg>
      <p:bgPr>
        <a:solidFill>
          <a:srgbClr val="000000"/>
        </a:solidFill>
        <a:effectLst/>
      </p:bgPr>
    </p:bg>
    <p:spTree>
      <p:nvGrpSpPr>
        <p:cNvPr id="1" name=""/>
        <p:cNvGrpSpPr/>
        <p:nvPr/>
      </p:nvGrpSpPr>
      <p:grpSpPr>
        <a:xfrm>
          <a:off x="0" y="0"/>
          <a:ext cx="0" cy="0"/>
          <a:chOff x="0" y="0"/>
          <a:chExt cx="0" cy="0"/>
        </a:xfrm>
      </p:grpSpPr>
      <p:grpSp>
        <p:nvGrpSpPr>
          <p:cNvPr id="1098" name="Group 1026"/>
          <p:cNvGrpSpPr/>
          <p:nvPr/>
        </p:nvGrpSpPr>
        <p:grpSpPr>
          <a:xfrm>
            <a:off x="0" y="3902075"/>
            <a:ext cx="3400426" cy="2949576"/>
            <a:chOff x="0" y="0"/>
            <a:chExt cx="3400425" cy="2949575"/>
          </a:xfrm>
        </p:grpSpPr>
        <p:sp>
          <p:nvSpPr>
            <p:cNvPr id="1091"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2"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3"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4"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5"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6"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097"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9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862682339"/>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type="tx">
  <p:cSld name="9_Content with Caption">
    <p:bg>
      <p:bgPr>
        <a:solidFill>
          <a:srgbClr val="000000"/>
        </a:solidFill>
        <a:effectLst/>
      </p:bgPr>
    </p:bg>
    <p:spTree>
      <p:nvGrpSpPr>
        <p:cNvPr id="1" name=""/>
        <p:cNvGrpSpPr/>
        <p:nvPr/>
      </p:nvGrpSpPr>
      <p:grpSpPr>
        <a:xfrm>
          <a:off x="0" y="0"/>
          <a:ext cx="0" cy="0"/>
          <a:chOff x="0" y="0"/>
          <a:chExt cx="0" cy="0"/>
        </a:xfrm>
      </p:grpSpPr>
      <p:grpSp>
        <p:nvGrpSpPr>
          <p:cNvPr id="1113" name="Group 1026"/>
          <p:cNvGrpSpPr/>
          <p:nvPr/>
        </p:nvGrpSpPr>
        <p:grpSpPr>
          <a:xfrm>
            <a:off x="0" y="3902075"/>
            <a:ext cx="3400426" cy="2949576"/>
            <a:chOff x="0" y="0"/>
            <a:chExt cx="3400425" cy="2949575"/>
          </a:xfrm>
        </p:grpSpPr>
        <p:sp>
          <p:nvSpPr>
            <p:cNvPr id="1106"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07"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08"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09"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10"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11"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12"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114"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111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11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323708210"/>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type="tx">
  <p:cSld name="9_Picture with Caption">
    <p:bg>
      <p:bgPr>
        <a:solidFill>
          <a:srgbClr val="000000"/>
        </a:solidFill>
        <a:effectLst/>
      </p:bgPr>
    </p:bg>
    <p:spTree>
      <p:nvGrpSpPr>
        <p:cNvPr id="1" name=""/>
        <p:cNvGrpSpPr/>
        <p:nvPr/>
      </p:nvGrpSpPr>
      <p:grpSpPr>
        <a:xfrm>
          <a:off x="0" y="0"/>
          <a:ext cx="0" cy="0"/>
          <a:chOff x="0" y="0"/>
          <a:chExt cx="0" cy="0"/>
        </a:xfrm>
      </p:grpSpPr>
      <p:grpSp>
        <p:nvGrpSpPr>
          <p:cNvPr id="1131" name="Group 1026"/>
          <p:cNvGrpSpPr/>
          <p:nvPr/>
        </p:nvGrpSpPr>
        <p:grpSpPr>
          <a:xfrm>
            <a:off x="0" y="3902075"/>
            <a:ext cx="3400426" cy="2949576"/>
            <a:chOff x="0" y="0"/>
            <a:chExt cx="3400425" cy="2949575"/>
          </a:xfrm>
        </p:grpSpPr>
        <p:sp>
          <p:nvSpPr>
            <p:cNvPr id="1124"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5"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6"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7"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8"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9"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30"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132"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113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3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35"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845083684"/>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14_Blank">
    <p:spTree>
      <p:nvGrpSpPr>
        <p:cNvPr id="1" name=""/>
        <p:cNvGrpSpPr/>
        <p:nvPr/>
      </p:nvGrpSpPr>
      <p:grpSpPr>
        <a:xfrm>
          <a:off x="0" y="0"/>
          <a:ext cx="0" cy="0"/>
          <a:chOff x="0" y="0"/>
          <a:chExt cx="0" cy="0"/>
        </a:xfrm>
      </p:grpSpPr>
      <p:sp>
        <p:nvSpPr>
          <p:cNvPr id="1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01430433"/>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9_Title Slide">
    <p:spTree>
      <p:nvGrpSpPr>
        <p:cNvPr id="1" name=""/>
        <p:cNvGrpSpPr/>
        <p:nvPr/>
      </p:nvGrpSpPr>
      <p:grpSpPr>
        <a:xfrm>
          <a:off x="0" y="0"/>
          <a:ext cx="0" cy="0"/>
          <a:chOff x="0" y="0"/>
          <a:chExt cx="0" cy="0"/>
        </a:xfrm>
      </p:grpSpPr>
      <p:sp>
        <p:nvSpPr>
          <p:cNvPr id="1149" name="Title Text"/>
          <p:cNvSpPr txBox="1">
            <a:spLocks noGrp="1"/>
          </p:cNvSpPr>
          <p:nvPr>
            <p:ph type="title"/>
          </p:nvPr>
        </p:nvSpPr>
        <p:spPr>
          <a:xfrm>
            <a:off x="685800" y="2130425"/>
            <a:ext cx="7772400" cy="1470025"/>
          </a:xfrm>
          <a:prstGeom prst="rect">
            <a:avLst/>
          </a:prstGeom>
        </p:spPr>
        <p:txBody>
          <a:bodyPr/>
          <a:lstStyle>
            <a:lvl1pPr>
              <a:defRPr>
                <a:latin typeface="Arial"/>
                <a:ea typeface="Arial"/>
                <a:cs typeface="Arial"/>
                <a:sym typeface="Arial"/>
              </a:defRPr>
            </a:lvl1pPr>
          </a:lstStyle>
          <a:p>
            <a:r>
              <a:t>Title Text</a:t>
            </a:r>
          </a:p>
        </p:txBody>
      </p:sp>
      <p:sp>
        <p:nvSpPr>
          <p:cNvPr id="115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05950562"/>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x">
  <p:cSld name="10_Title Slide">
    <p:spTree>
      <p:nvGrpSpPr>
        <p:cNvPr id="1" name=""/>
        <p:cNvGrpSpPr/>
        <p:nvPr/>
      </p:nvGrpSpPr>
      <p:grpSpPr>
        <a:xfrm>
          <a:off x="0" y="0"/>
          <a:ext cx="0" cy="0"/>
          <a:chOff x="0" y="0"/>
          <a:chExt cx="0" cy="0"/>
        </a:xfrm>
      </p:grpSpPr>
      <p:sp>
        <p:nvSpPr>
          <p:cNvPr id="1158" name="Title Text"/>
          <p:cNvSpPr txBox="1">
            <a:spLocks noGrp="1"/>
          </p:cNvSpPr>
          <p:nvPr>
            <p:ph type="title"/>
          </p:nvPr>
        </p:nvSpPr>
        <p:spPr>
          <a:xfrm>
            <a:off x="685800" y="2130425"/>
            <a:ext cx="7772400" cy="1470025"/>
          </a:xfrm>
          <a:prstGeom prst="rect">
            <a:avLst/>
          </a:prstGeom>
        </p:spPr>
        <p:txBody>
          <a:bodyPr/>
          <a:lstStyle>
            <a:lvl1pPr>
              <a:defRPr>
                <a:latin typeface="Arial"/>
                <a:ea typeface="Arial"/>
                <a:cs typeface="Arial"/>
                <a:sym typeface="Arial"/>
              </a:defRPr>
            </a:lvl1pPr>
          </a:lstStyle>
          <a:p>
            <a:r>
              <a:t>Title Text</a:t>
            </a:r>
          </a:p>
        </p:txBody>
      </p:sp>
      <p:sp>
        <p:nvSpPr>
          <p:cNvPr id="115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50493679"/>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11_Title and Content">
    <p:spTree>
      <p:nvGrpSpPr>
        <p:cNvPr id="1" name=""/>
        <p:cNvGrpSpPr/>
        <p:nvPr/>
      </p:nvGrpSpPr>
      <p:grpSpPr>
        <a:xfrm>
          <a:off x="0" y="0"/>
          <a:ext cx="0" cy="0"/>
          <a:chOff x="0" y="0"/>
          <a:chExt cx="0" cy="0"/>
        </a:xfrm>
      </p:grpSpPr>
      <p:sp>
        <p:nvSpPr>
          <p:cNvPr id="1167"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168" name="Body Level One…"/>
          <p:cNvSpPr txBox="1">
            <a:spLocks noGrp="1"/>
          </p:cNvSpPr>
          <p:nvPr>
            <p:ph type="body" idx="1"/>
          </p:nvPr>
        </p:nvSpPr>
        <p:spPr>
          <a:xfrm>
            <a:off x="685800" y="1981200"/>
            <a:ext cx="7772400" cy="4114800"/>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58663766"/>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10_Section Header">
    <p:spTree>
      <p:nvGrpSpPr>
        <p:cNvPr id="1" name=""/>
        <p:cNvGrpSpPr/>
        <p:nvPr/>
      </p:nvGrpSpPr>
      <p:grpSpPr>
        <a:xfrm>
          <a:off x="0" y="0"/>
          <a:ext cx="0" cy="0"/>
          <a:chOff x="0" y="0"/>
          <a:chExt cx="0" cy="0"/>
        </a:xfrm>
      </p:grpSpPr>
      <p:sp>
        <p:nvSpPr>
          <p:cNvPr id="1176" name="Title Text"/>
          <p:cNvSpPr txBox="1">
            <a:spLocks noGrp="1"/>
          </p:cNvSpPr>
          <p:nvPr>
            <p:ph type="title"/>
          </p:nvPr>
        </p:nvSpPr>
        <p:spPr>
          <a:xfrm>
            <a:off x="722312" y="4406900"/>
            <a:ext cx="7772401" cy="1362075"/>
          </a:xfrm>
          <a:prstGeom prst="rect">
            <a:avLst/>
          </a:prstGeom>
        </p:spPr>
        <p:txBody>
          <a:bodyPr anchor="t"/>
          <a:lstStyle>
            <a:lvl1pPr algn="l">
              <a:defRPr sz="4000" b="1" cap="all">
                <a:latin typeface="Arial"/>
                <a:ea typeface="Arial"/>
                <a:cs typeface="Arial"/>
                <a:sym typeface="Arial"/>
              </a:defRPr>
            </a:lvl1pPr>
          </a:lstStyle>
          <a:p>
            <a:r>
              <a:t>Title Text</a:t>
            </a:r>
          </a:p>
        </p:txBody>
      </p:sp>
      <p:sp>
        <p:nvSpPr>
          <p:cNvPr id="117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5993101"/>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80FA46C-B7DB-234B-AADD-64FB31DA95F5}" type="slidenum">
              <a:rPr lang="en-US"/>
              <a:pPr>
                <a:defRPr/>
              </a:pPr>
              <a:t>‹#›</a:t>
            </a:fld>
            <a:endParaRPr lang="en-US"/>
          </a:p>
        </p:txBody>
      </p:sp>
    </p:spTree>
    <p:extLst>
      <p:ext uri="{BB962C8B-B14F-4D97-AF65-F5344CB8AC3E}">
        <p14:creationId xmlns:p14="http://schemas.microsoft.com/office/powerpoint/2010/main" val="214657923"/>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10_Two Content">
    <p:spTree>
      <p:nvGrpSpPr>
        <p:cNvPr id="1" name=""/>
        <p:cNvGrpSpPr/>
        <p:nvPr/>
      </p:nvGrpSpPr>
      <p:grpSpPr>
        <a:xfrm>
          <a:off x="0" y="0"/>
          <a:ext cx="0" cy="0"/>
          <a:chOff x="0" y="0"/>
          <a:chExt cx="0" cy="0"/>
        </a:xfrm>
      </p:grpSpPr>
      <p:sp>
        <p:nvSpPr>
          <p:cNvPr id="1185"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1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atin typeface="Arial"/>
                <a:ea typeface="Arial"/>
                <a:cs typeface="Arial"/>
                <a:sym typeface="Arial"/>
              </a:defRPr>
            </a:lvl1pPr>
            <a:lvl2pPr marL="790575" indent="-333375">
              <a:spcBef>
                <a:spcPts val="600"/>
              </a:spcBef>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defRPr sz="2800">
                <a:latin typeface="Arial"/>
                <a:ea typeface="Arial"/>
                <a:cs typeface="Arial"/>
                <a:sym typeface="Arial"/>
              </a:defRPr>
            </a:lvl4pPr>
            <a:lvl5pPr marL="2184400" indent="-355600">
              <a:spcBef>
                <a:spcPts val="600"/>
              </a:spcBef>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33223514"/>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10_Comparison">
    <p:spTree>
      <p:nvGrpSpPr>
        <p:cNvPr id="1" name=""/>
        <p:cNvGrpSpPr/>
        <p:nvPr/>
      </p:nvGrpSpPr>
      <p:grpSpPr>
        <a:xfrm>
          <a:off x="0" y="0"/>
          <a:ext cx="0" cy="0"/>
          <a:chOff x="0" y="0"/>
          <a:chExt cx="0" cy="0"/>
        </a:xfrm>
      </p:grpSpPr>
      <p:sp>
        <p:nvSpPr>
          <p:cNvPr id="1194" name="Title Text"/>
          <p:cNvSpPr txBox="1">
            <a:spLocks noGrp="1"/>
          </p:cNvSpPr>
          <p:nvPr>
            <p:ph type="title"/>
          </p:nvPr>
        </p:nvSpPr>
        <p:spPr>
          <a:xfrm>
            <a:off x="457200" y="274638"/>
            <a:ext cx="8229600" cy="1143001"/>
          </a:xfrm>
          <a:prstGeom prst="rect">
            <a:avLst/>
          </a:prstGeom>
        </p:spPr>
        <p:txBody>
          <a:bodyPr/>
          <a:lstStyle>
            <a:lvl1pPr>
              <a:defRPr>
                <a:latin typeface="Arial"/>
                <a:ea typeface="Arial"/>
                <a:cs typeface="Arial"/>
                <a:sym typeface="Arial"/>
              </a:defRPr>
            </a:lvl1pPr>
          </a:lstStyle>
          <a:p>
            <a:r>
              <a:t>Title Text</a:t>
            </a:r>
          </a:p>
        </p:txBody>
      </p:sp>
      <p:sp>
        <p:nvSpPr>
          <p:cNvPr id="119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9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00930921"/>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10_Title Only">
    <p:spTree>
      <p:nvGrpSpPr>
        <p:cNvPr id="1" name=""/>
        <p:cNvGrpSpPr/>
        <p:nvPr/>
      </p:nvGrpSpPr>
      <p:grpSpPr>
        <a:xfrm>
          <a:off x="0" y="0"/>
          <a:ext cx="0" cy="0"/>
          <a:chOff x="0" y="0"/>
          <a:chExt cx="0" cy="0"/>
        </a:xfrm>
      </p:grpSpPr>
      <p:sp>
        <p:nvSpPr>
          <p:cNvPr id="1204"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2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43352335"/>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15_Blank">
    <p:spTree>
      <p:nvGrpSpPr>
        <p:cNvPr id="1" name=""/>
        <p:cNvGrpSpPr/>
        <p:nvPr/>
      </p:nvGrpSpPr>
      <p:grpSpPr>
        <a:xfrm>
          <a:off x="0" y="0"/>
          <a:ext cx="0" cy="0"/>
          <a:chOff x="0" y="0"/>
          <a:chExt cx="0" cy="0"/>
        </a:xfrm>
      </p:grpSpPr>
      <p:sp>
        <p:nvSpPr>
          <p:cNvPr id="12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45513205"/>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type="tx">
  <p:cSld name="10_Content with Caption">
    <p:spTree>
      <p:nvGrpSpPr>
        <p:cNvPr id="1" name=""/>
        <p:cNvGrpSpPr/>
        <p:nvPr/>
      </p:nvGrpSpPr>
      <p:grpSpPr>
        <a:xfrm>
          <a:off x="0" y="0"/>
          <a:ext cx="0" cy="0"/>
          <a:chOff x="0" y="0"/>
          <a:chExt cx="0" cy="0"/>
        </a:xfrm>
      </p:grpSpPr>
      <p:sp>
        <p:nvSpPr>
          <p:cNvPr id="1219" name="Title Text"/>
          <p:cNvSpPr txBox="1">
            <a:spLocks noGrp="1"/>
          </p:cNvSpPr>
          <p:nvPr>
            <p:ph type="title"/>
          </p:nvPr>
        </p:nvSpPr>
        <p:spPr>
          <a:xfrm>
            <a:off x="457200" y="273050"/>
            <a:ext cx="3008314" cy="1162050"/>
          </a:xfrm>
          <a:prstGeom prst="rect">
            <a:avLst/>
          </a:prstGeom>
        </p:spPr>
        <p:txBody>
          <a:bodyPr anchor="b"/>
          <a:lstStyle>
            <a:lvl1pPr algn="l">
              <a:defRPr sz="2000" b="1">
                <a:latin typeface="Arial"/>
                <a:ea typeface="Arial"/>
                <a:cs typeface="Arial"/>
                <a:sym typeface="Arial"/>
              </a:defRPr>
            </a:lvl1pPr>
          </a:lstStyle>
          <a:p>
            <a:r>
              <a:t>Title Text</a:t>
            </a:r>
          </a:p>
        </p:txBody>
      </p:sp>
      <p:sp>
        <p:nvSpPr>
          <p:cNvPr id="1220" name="Body Level One…"/>
          <p:cNvSpPr txBox="1">
            <a:spLocks noGrp="1"/>
          </p:cNvSpPr>
          <p:nvPr>
            <p:ph type="body" idx="1"/>
          </p:nvPr>
        </p:nvSpPr>
        <p:spPr>
          <a:xfrm>
            <a:off x="3575050" y="273050"/>
            <a:ext cx="5111750" cy="5853113"/>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2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2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59212821"/>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type="tx">
  <p:cSld name="10_Picture with Caption">
    <p:spTree>
      <p:nvGrpSpPr>
        <p:cNvPr id="1" name=""/>
        <p:cNvGrpSpPr/>
        <p:nvPr/>
      </p:nvGrpSpPr>
      <p:grpSpPr>
        <a:xfrm>
          <a:off x="0" y="0"/>
          <a:ext cx="0" cy="0"/>
          <a:chOff x="0" y="0"/>
          <a:chExt cx="0" cy="0"/>
        </a:xfrm>
      </p:grpSpPr>
      <p:sp>
        <p:nvSpPr>
          <p:cNvPr id="1229" name="Title Text"/>
          <p:cNvSpPr txBox="1">
            <a:spLocks noGrp="1"/>
          </p:cNvSpPr>
          <p:nvPr>
            <p:ph type="title"/>
          </p:nvPr>
        </p:nvSpPr>
        <p:spPr>
          <a:xfrm>
            <a:off x="1792288" y="4800600"/>
            <a:ext cx="5486401" cy="566738"/>
          </a:xfrm>
          <a:prstGeom prst="rect">
            <a:avLst/>
          </a:prstGeom>
        </p:spPr>
        <p:txBody>
          <a:bodyPr anchor="b"/>
          <a:lstStyle>
            <a:lvl1pPr algn="l">
              <a:defRPr sz="2000" b="1">
                <a:latin typeface="Arial"/>
                <a:ea typeface="Arial"/>
                <a:cs typeface="Arial"/>
                <a:sym typeface="Arial"/>
              </a:defRPr>
            </a:lvl1pPr>
          </a:lstStyle>
          <a:p>
            <a:r>
              <a:t>Title Text</a:t>
            </a:r>
          </a:p>
        </p:txBody>
      </p:sp>
      <p:sp>
        <p:nvSpPr>
          <p:cNvPr id="123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23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79018362"/>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type="tx">
  <p:cSld name="11_Title Slide">
    <p:spTree>
      <p:nvGrpSpPr>
        <p:cNvPr id="1" name=""/>
        <p:cNvGrpSpPr/>
        <p:nvPr/>
      </p:nvGrpSpPr>
      <p:grpSpPr>
        <a:xfrm>
          <a:off x="0" y="0"/>
          <a:ext cx="0" cy="0"/>
          <a:chOff x="0" y="0"/>
          <a:chExt cx="0" cy="0"/>
        </a:xfrm>
      </p:grpSpPr>
      <p:sp>
        <p:nvSpPr>
          <p:cNvPr id="1239"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24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2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1015491"/>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type="tx">
  <p:cSld name="12_Title and Content">
    <p:spTree>
      <p:nvGrpSpPr>
        <p:cNvPr id="1" name=""/>
        <p:cNvGrpSpPr/>
        <p:nvPr/>
      </p:nvGrpSpPr>
      <p:grpSpPr>
        <a:xfrm>
          <a:off x="0" y="0"/>
          <a:ext cx="0" cy="0"/>
          <a:chOff x="0" y="0"/>
          <a:chExt cx="0" cy="0"/>
        </a:xfrm>
      </p:grpSpPr>
      <p:sp>
        <p:nvSpPr>
          <p:cNvPr id="1248" name="Title Text"/>
          <p:cNvSpPr txBox="1">
            <a:spLocks noGrp="1"/>
          </p:cNvSpPr>
          <p:nvPr>
            <p:ph type="title"/>
          </p:nvPr>
        </p:nvSpPr>
        <p:spPr>
          <a:prstGeom prst="rect">
            <a:avLst/>
          </a:prstGeom>
        </p:spPr>
        <p:txBody>
          <a:bodyPr/>
          <a:lstStyle/>
          <a:p>
            <a:r>
              <a:t>Title Text</a:t>
            </a:r>
          </a:p>
        </p:txBody>
      </p:sp>
      <p:sp>
        <p:nvSpPr>
          <p:cNvPr id="124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2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31477725"/>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type="tx">
  <p:cSld name="11_Section Header">
    <p:spTree>
      <p:nvGrpSpPr>
        <p:cNvPr id="1" name=""/>
        <p:cNvGrpSpPr/>
        <p:nvPr/>
      </p:nvGrpSpPr>
      <p:grpSpPr>
        <a:xfrm>
          <a:off x="0" y="0"/>
          <a:ext cx="0" cy="0"/>
          <a:chOff x="0" y="0"/>
          <a:chExt cx="0" cy="0"/>
        </a:xfrm>
      </p:grpSpPr>
      <p:sp>
        <p:nvSpPr>
          <p:cNvPr id="125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125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03444602"/>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type="tx">
  <p:cSld name="11_Two Content">
    <p:spTree>
      <p:nvGrpSpPr>
        <p:cNvPr id="1" name=""/>
        <p:cNvGrpSpPr/>
        <p:nvPr/>
      </p:nvGrpSpPr>
      <p:grpSpPr>
        <a:xfrm>
          <a:off x="0" y="0"/>
          <a:ext cx="0" cy="0"/>
          <a:chOff x="0" y="0"/>
          <a:chExt cx="0" cy="0"/>
        </a:xfrm>
      </p:grpSpPr>
      <p:sp>
        <p:nvSpPr>
          <p:cNvPr id="1266" name="Title Text"/>
          <p:cNvSpPr txBox="1">
            <a:spLocks noGrp="1"/>
          </p:cNvSpPr>
          <p:nvPr>
            <p:ph type="title"/>
          </p:nvPr>
        </p:nvSpPr>
        <p:spPr>
          <a:prstGeom prst="rect">
            <a:avLst/>
          </a:prstGeom>
        </p:spPr>
        <p:txBody>
          <a:bodyPr/>
          <a:lstStyle/>
          <a:p>
            <a:r>
              <a:t>Title Text</a:t>
            </a:r>
          </a:p>
        </p:txBody>
      </p:sp>
      <p:sp>
        <p:nvSpPr>
          <p:cNvPr id="12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2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66127188"/>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807438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DD33D1-BEC8-F547-A5C0-B8CFAF747FBB}" type="slidenum">
              <a:rPr lang="en-US"/>
              <a:pPr>
                <a:defRPr/>
              </a:pPr>
              <a:t>‹#›</a:t>
            </a:fld>
            <a:endParaRPr lang="en-US"/>
          </a:p>
        </p:txBody>
      </p:sp>
    </p:spTree>
    <p:extLst>
      <p:ext uri="{BB962C8B-B14F-4D97-AF65-F5344CB8AC3E}">
        <p14:creationId xmlns:p14="http://schemas.microsoft.com/office/powerpoint/2010/main" val="1148009032"/>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x">
  <p:cSld name="11_Comparison">
    <p:spTree>
      <p:nvGrpSpPr>
        <p:cNvPr id="1" name=""/>
        <p:cNvGrpSpPr/>
        <p:nvPr/>
      </p:nvGrpSpPr>
      <p:grpSpPr>
        <a:xfrm>
          <a:off x="0" y="0"/>
          <a:ext cx="0" cy="0"/>
          <a:chOff x="0" y="0"/>
          <a:chExt cx="0" cy="0"/>
        </a:xfrm>
      </p:grpSpPr>
      <p:sp>
        <p:nvSpPr>
          <p:cNvPr id="127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12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27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2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43110700"/>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type="tx">
  <p:cSld name="11_Title Only">
    <p:spTree>
      <p:nvGrpSpPr>
        <p:cNvPr id="1" name=""/>
        <p:cNvGrpSpPr/>
        <p:nvPr/>
      </p:nvGrpSpPr>
      <p:grpSpPr>
        <a:xfrm>
          <a:off x="0" y="0"/>
          <a:ext cx="0" cy="0"/>
          <a:chOff x="0" y="0"/>
          <a:chExt cx="0" cy="0"/>
        </a:xfrm>
      </p:grpSpPr>
      <p:sp>
        <p:nvSpPr>
          <p:cNvPr id="1285" name="Title Text"/>
          <p:cNvSpPr txBox="1">
            <a:spLocks noGrp="1"/>
          </p:cNvSpPr>
          <p:nvPr>
            <p:ph type="title"/>
          </p:nvPr>
        </p:nvSpPr>
        <p:spPr>
          <a:prstGeom prst="rect">
            <a:avLst/>
          </a:prstGeom>
        </p:spPr>
        <p:txBody>
          <a:bodyPr/>
          <a:lstStyle/>
          <a:p>
            <a:r>
              <a:t>Title Text</a:t>
            </a:r>
          </a:p>
        </p:txBody>
      </p:sp>
      <p:sp>
        <p:nvSpPr>
          <p:cNvPr id="12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69130615"/>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type="tx">
  <p:cSld name="16_Blank">
    <p:spTree>
      <p:nvGrpSpPr>
        <p:cNvPr id="1" name=""/>
        <p:cNvGrpSpPr/>
        <p:nvPr/>
      </p:nvGrpSpPr>
      <p:grpSpPr>
        <a:xfrm>
          <a:off x="0" y="0"/>
          <a:ext cx="0" cy="0"/>
          <a:chOff x="0" y="0"/>
          <a:chExt cx="0" cy="0"/>
        </a:xfrm>
      </p:grpSpPr>
      <p:sp>
        <p:nvSpPr>
          <p:cNvPr id="12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36810972"/>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type="tx">
  <p:cSld name="11_Content with Caption">
    <p:spTree>
      <p:nvGrpSpPr>
        <p:cNvPr id="1" name=""/>
        <p:cNvGrpSpPr/>
        <p:nvPr/>
      </p:nvGrpSpPr>
      <p:grpSpPr>
        <a:xfrm>
          <a:off x="0" y="0"/>
          <a:ext cx="0" cy="0"/>
          <a:chOff x="0" y="0"/>
          <a:chExt cx="0" cy="0"/>
        </a:xfrm>
      </p:grpSpPr>
      <p:sp>
        <p:nvSpPr>
          <p:cNvPr id="130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30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30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3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10972924"/>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type="tx">
  <p:cSld name="11_Picture with Caption">
    <p:spTree>
      <p:nvGrpSpPr>
        <p:cNvPr id="1" name=""/>
        <p:cNvGrpSpPr/>
        <p:nvPr/>
      </p:nvGrpSpPr>
      <p:grpSpPr>
        <a:xfrm>
          <a:off x="0" y="0"/>
          <a:ext cx="0" cy="0"/>
          <a:chOff x="0" y="0"/>
          <a:chExt cx="0" cy="0"/>
        </a:xfrm>
      </p:grpSpPr>
      <p:sp>
        <p:nvSpPr>
          <p:cNvPr id="131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31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31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3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67107444"/>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type="tx">
  <p:cSld name="12_Title Slide">
    <p:spTree>
      <p:nvGrpSpPr>
        <p:cNvPr id="1" name=""/>
        <p:cNvGrpSpPr/>
        <p:nvPr/>
      </p:nvGrpSpPr>
      <p:grpSpPr>
        <a:xfrm>
          <a:off x="0" y="0"/>
          <a:ext cx="0" cy="0"/>
          <a:chOff x="0" y="0"/>
          <a:chExt cx="0" cy="0"/>
        </a:xfrm>
      </p:grpSpPr>
      <p:sp>
        <p:nvSpPr>
          <p:cNvPr id="1320" name="Title Text"/>
          <p:cNvSpPr txBox="1">
            <a:spLocks noGrp="1"/>
          </p:cNvSpPr>
          <p:nvPr>
            <p:ph type="title"/>
          </p:nvPr>
        </p:nvSpPr>
        <p:spPr>
          <a:xfrm>
            <a:off x="1143000" y="1122362"/>
            <a:ext cx="6858000" cy="2387601"/>
          </a:xfrm>
          <a:prstGeom prst="rect">
            <a:avLst/>
          </a:prstGeom>
        </p:spPr>
        <p:txBody>
          <a:bodyPr anchor="b"/>
          <a:lstStyle>
            <a:lvl1pPr>
              <a:defRPr sz="6000">
                <a:latin typeface="Arial"/>
                <a:ea typeface="Arial"/>
                <a:cs typeface="Arial"/>
                <a:sym typeface="Arial"/>
              </a:defRPr>
            </a:lvl1pPr>
          </a:lstStyle>
          <a:p>
            <a:r>
              <a:t>Title Text</a:t>
            </a:r>
          </a:p>
        </p:txBody>
      </p:sp>
      <p:sp>
        <p:nvSpPr>
          <p:cNvPr id="1321" name="Body Level One…"/>
          <p:cNvSpPr txBox="1">
            <a:spLocks noGrp="1"/>
          </p:cNvSpPr>
          <p:nvPr>
            <p:ph type="body" sz="quarter" idx="1"/>
          </p:nvPr>
        </p:nvSpPr>
        <p:spPr>
          <a:xfrm>
            <a:off x="1143000" y="3602037"/>
            <a:ext cx="6858000" cy="1655763"/>
          </a:xfrm>
          <a:prstGeom prst="rect">
            <a:avLst/>
          </a:prstGeom>
        </p:spPr>
        <p:txBody>
          <a:bodyPr>
            <a:normAutofit/>
          </a:bodyPr>
          <a:lstStyle>
            <a:lvl1pPr marL="0" indent="0" algn="ctr">
              <a:spcBef>
                <a:spcPts val="500"/>
              </a:spcBef>
              <a:buSzTx/>
              <a:buNone/>
              <a:defRPr sz="2400">
                <a:latin typeface="Arial"/>
                <a:ea typeface="Arial"/>
                <a:cs typeface="Arial"/>
                <a:sym typeface="Arial"/>
              </a:defRPr>
            </a:lvl1pPr>
            <a:lvl2pPr marL="0" indent="457200" algn="ctr">
              <a:spcBef>
                <a:spcPts val="500"/>
              </a:spcBef>
              <a:buSzTx/>
              <a:buNone/>
              <a:defRPr sz="2400">
                <a:latin typeface="Arial"/>
                <a:ea typeface="Arial"/>
                <a:cs typeface="Arial"/>
                <a:sym typeface="Arial"/>
              </a:defRPr>
            </a:lvl2pPr>
            <a:lvl3pPr marL="0" indent="914400" algn="ctr">
              <a:spcBef>
                <a:spcPts val="500"/>
              </a:spcBef>
              <a:buSzTx/>
              <a:buNone/>
              <a:defRPr sz="2400">
                <a:latin typeface="Arial"/>
                <a:ea typeface="Arial"/>
                <a:cs typeface="Arial"/>
                <a:sym typeface="Arial"/>
              </a:defRPr>
            </a:lvl3pPr>
            <a:lvl4pPr marL="0" indent="1371600" algn="ctr">
              <a:spcBef>
                <a:spcPts val="500"/>
              </a:spcBef>
              <a:buSzTx/>
              <a:buNone/>
              <a:defRPr sz="2400">
                <a:latin typeface="Arial"/>
                <a:ea typeface="Arial"/>
                <a:cs typeface="Arial"/>
                <a:sym typeface="Arial"/>
              </a:defRPr>
            </a:lvl4pPr>
            <a:lvl5pPr marL="0" indent="1828800" algn="ctr">
              <a:spcBef>
                <a:spcPts val="500"/>
              </a:spcBef>
              <a:buSzTx/>
              <a:buNone/>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14017486"/>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1329"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330" name="Body Level One…"/>
          <p:cNvSpPr txBox="1">
            <a:spLocks noGrp="1"/>
          </p:cNvSpPr>
          <p:nvPr>
            <p:ph type="body" idx="1"/>
          </p:nvPr>
        </p:nvSpPr>
        <p:spPr>
          <a:xfrm>
            <a:off x="685800" y="1981200"/>
            <a:ext cx="7772400" cy="4114800"/>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39125891"/>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1338" name="Title Text"/>
          <p:cNvSpPr txBox="1">
            <a:spLocks noGrp="1"/>
          </p:cNvSpPr>
          <p:nvPr>
            <p:ph type="title"/>
          </p:nvPr>
        </p:nvSpPr>
        <p:spPr>
          <a:xfrm>
            <a:off x="623887" y="1709738"/>
            <a:ext cx="7886701" cy="2852737"/>
          </a:xfrm>
          <a:prstGeom prst="rect">
            <a:avLst/>
          </a:prstGeom>
        </p:spPr>
        <p:txBody>
          <a:bodyPr anchor="b"/>
          <a:lstStyle>
            <a:lvl1pPr>
              <a:defRPr sz="6000">
                <a:latin typeface="Arial"/>
                <a:ea typeface="Arial"/>
                <a:cs typeface="Arial"/>
                <a:sym typeface="Arial"/>
              </a:defRPr>
            </a:lvl1pPr>
          </a:lstStyle>
          <a:p>
            <a:r>
              <a:t>Title Text</a:t>
            </a:r>
          </a:p>
        </p:txBody>
      </p:sp>
      <p:sp>
        <p:nvSpPr>
          <p:cNvPr id="1339" name="Body Level One…"/>
          <p:cNvSpPr txBox="1">
            <a:spLocks noGrp="1"/>
          </p:cNvSpPr>
          <p:nvPr>
            <p:ph type="body" sz="quarter" idx="1"/>
          </p:nvPr>
        </p:nvSpPr>
        <p:spPr>
          <a:xfrm>
            <a:off x="623887" y="4589462"/>
            <a:ext cx="7886701" cy="1500188"/>
          </a:xfrm>
          <a:prstGeom prst="rect">
            <a:avLst/>
          </a:prstGeom>
        </p:spPr>
        <p:txBody>
          <a:bodyPr>
            <a:normAutofit/>
          </a:bodyPr>
          <a:lstStyle>
            <a:lvl1pPr marL="0" indent="0">
              <a:spcBef>
                <a:spcPts val="500"/>
              </a:spcBef>
              <a:buSzTx/>
              <a:buNone/>
              <a:defRPr sz="2400">
                <a:latin typeface="Arial"/>
                <a:ea typeface="Arial"/>
                <a:cs typeface="Arial"/>
                <a:sym typeface="Arial"/>
              </a:defRPr>
            </a:lvl1pPr>
            <a:lvl2pPr marL="0" indent="457200">
              <a:spcBef>
                <a:spcPts val="500"/>
              </a:spcBef>
              <a:buSzTx/>
              <a:buNone/>
              <a:defRPr sz="2400">
                <a:latin typeface="Arial"/>
                <a:ea typeface="Arial"/>
                <a:cs typeface="Arial"/>
                <a:sym typeface="Arial"/>
              </a:defRPr>
            </a:lvl2pPr>
            <a:lvl3pPr marL="0" indent="914400">
              <a:spcBef>
                <a:spcPts val="500"/>
              </a:spcBef>
              <a:buSzTx/>
              <a:buNone/>
              <a:defRPr sz="2400">
                <a:latin typeface="Arial"/>
                <a:ea typeface="Arial"/>
                <a:cs typeface="Arial"/>
                <a:sym typeface="Arial"/>
              </a:defRPr>
            </a:lvl3pPr>
            <a:lvl4pPr marL="0" indent="1371600">
              <a:spcBef>
                <a:spcPts val="500"/>
              </a:spcBef>
              <a:buSzTx/>
              <a:buNone/>
              <a:defRPr sz="2400">
                <a:latin typeface="Arial"/>
                <a:ea typeface="Arial"/>
                <a:cs typeface="Arial"/>
                <a:sym typeface="Arial"/>
              </a:defRPr>
            </a:lvl4pPr>
            <a:lvl5pPr marL="0" indent="1828800">
              <a:spcBef>
                <a:spcPts val="500"/>
              </a:spcBef>
              <a:buSzTx/>
              <a:buNone/>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13738567"/>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1347"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348" name="Body Level One…"/>
          <p:cNvSpPr txBox="1">
            <a:spLocks noGrp="1"/>
          </p:cNvSpPr>
          <p:nvPr>
            <p:ph type="body" sz="half" idx="1"/>
          </p:nvPr>
        </p:nvSpPr>
        <p:spPr>
          <a:xfrm>
            <a:off x="685800" y="1981200"/>
            <a:ext cx="3810000" cy="4114800"/>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54100883"/>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1356" name="Title Text"/>
          <p:cNvSpPr txBox="1">
            <a:spLocks noGrp="1"/>
          </p:cNvSpPr>
          <p:nvPr>
            <p:ph type="title"/>
          </p:nvPr>
        </p:nvSpPr>
        <p:spPr>
          <a:xfrm>
            <a:off x="630237" y="365125"/>
            <a:ext cx="7886701" cy="1325563"/>
          </a:xfrm>
          <a:prstGeom prst="rect">
            <a:avLst/>
          </a:prstGeom>
        </p:spPr>
        <p:txBody>
          <a:bodyPr/>
          <a:lstStyle>
            <a:lvl1pPr>
              <a:defRPr>
                <a:latin typeface="Arial"/>
                <a:ea typeface="Arial"/>
                <a:cs typeface="Arial"/>
                <a:sym typeface="Arial"/>
              </a:defRPr>
            </a:lvl1pPr>
          </a:lstStyle>
          <a:p>
            <a:r>
              <a:t>Title Text</a:t>
            </a:r>
          </a:p>
        </p:txBody>
      </p:sp>
      <p:sp>
        <p:nvSpPr>
          <p:cNvPr id="1357" name="Body Level One…"/>
          <p:cNvSpPr txBox="1">
            <a:spLocks noGrp="1"/>
          </p:cNvSpPr>
          <p:nvPr>
            <p:ph type="body" sz="quarter" idx="1"/>
          </p:nvPr>
        </p:nvSpPr>
        <p:spPr>
          <a:xfrm>
            <a:off x="630237" y="1681163"/>
            <a:ext cx="3868739" cy="82391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58" name="Text Placeholder 4"/>
          <p:cNvSpPr>
            <a:spLocks noGrp="1"/>
          </p:cNvSpPr>
          <p:nvPr>
            <p:ph type="body" sz="quarter" idx="21"/>
          </p:nvPr>
        </p:nvSpPr>
        <p:spPr>
          <a:xfrm>
            <a:off x="4629150" y="1681163"/>
            <a:ext cx="3887788" cy="82391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3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26948991"/>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50C409-4E56-C746-BBA2-F421336434A6}" type="slidenum">
              <a:rPr lang="en-US"/>
              <a:pPr>
                <a:defRPr/>
              </a:pPr>
              <a:t>‹#›</a:t>
            </a:fld>
            <a:endParaRPr lang="en-US"/>
          </a:p>
        </p:txBody>
      </p:sp>
    </p:spTree>
    <p:extLst>
      <p:ext uri="{BB962C8B-B14F-4D97-AF65-F5344CB8AC3E}">
        <p14:creationId xmlns:p14="http://schemas.microsoft.com/office/powerpoint/2010/main" val="3911471951"/>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tx">
  <p:cSld name="12_Title Only">
    <p:spTree>
      <p:nvGrpSpPr>
        <p:cNvPr id="1" name=""/>
        <p:cNvGrpSpPr/>
        <p:nvPr/>
      </p:nvGrpSpPr>
      <p:grpSpPr>
        <a:xfrm>
          <a:off x="0" y="0"/>
          <a:ext cx="0" cy="0"/>
          <a:chOff x="0" y="0"/>
          <a:chExt cx="0" cy="0"/>
        </a:xfrm>
      </p:grpSpPr>
      <p:sp>
        <p:nvSpPr>
          <p:cNvPr id="1366" name="Title Text"/>
          <p:cNvSpPr txBox="1">
            <a:spLocks noGrp="1"/>
          </p:cNvSpPr>
          <p:nvPr>
            <p:ph type="title"/>
          </p:nvPr>
        </p:nvSpPr>
        <p:spPr>
          <a:prstGeom prst="rect">
            <a:avLst/>
          </a:prstGeom>
        </p:spPr>
        <p:txBody>
          <a:bodyPr/>
          <a:lstStyle>
            <a:lvl1pPr>
              <a:defRPr>
                <a:latin typeface="Arial"/>
                <a:ea typeface="Arial"/>
                <a:cs typeface="Arial"/>
                <a:sym typeface="Arial"/>
              </a:defRPr>
            </a:lvl1pPr>
          </a:lstStyle>
          <a:p>
            <a:r>
              <a:t>Title Text</a:t>
            </a:r>
          </a:p>
        </p:txBody>
      </p:sp>
      <p:sp>
        <p:nvSpPr>
          <p:cNvPr id="1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02648427"/>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type="tx">
  <p:cSld name="17_Blank">
    <p:spTree>
      <p:nvGrpSpPr>
        <p:cNvPr id="1" name=""/>
        <p:cNvGrpSpPr/>
        <p:nvPr/>
      </p:nvGrpSpPr>
      <p:grpSpPr>
        <a:xfrm>
          <a:off x="0" y="0"/>
          <a:ext cx="0" cy="0"/>
          <a:chOff x="0" y="0"/>
          <a:chExt cx="0" cy="0"/>
        </a:xfrm>
      </p:grpSpPr>
      <p:sp>
        <p:nvSpPr>
          <p:cNvPr id="13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3644765"/>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1381" name="Title Text"/>
          <p:cNvSpPr txBox="1">
            <a:spLocks noGrp="1"/>
          </p:cNvSpPr>
          <p:nvPr>
            <p:ph type="title"/>
          </p:nvPr>
        </p:nvSpPr>
        <p:spPr>
          <a:xfrm>
            <a:off x="630237" y="457200"/>
            <a:ext cx="2949576" cy="1600200"/>
          </a:xfrm>
          <a:prstGeom prst="rect">
            <a:avLst/>
          </a:prstGeom>
        </p:spPr>
        <p:txBody>
          <a:bodyPr anchor="b"/>
          <a:lstStyle>
            <a:lvl1pPr>
              <a:defRPr sz="3200">
                <a:latin typeface="Arial"/>
                <a:ea typeface="Arial"/>
                <a:cs typeface="Arial"/>
                <a:sym typeface="Arial"/>
              </a:defRPr>
            </a:lvl1pPr>
          </a:lstStyle>
          <a:p>
            <a:r>
              <a:t>Title Text</a:t>
            </a:r>
          </a:p>
        </p:txBody>
      </p:sp>
      <p:sp>
        <p:nvSpPr>
          <p:cNvPr id="1382" name="Body Level One…"/>
          <p:cNvSpPr txBox="1">
            <a:spLocks noGrp="1"/>
          </p:cNvSpPr>
          <p:nvPr>
            <p:ph type="body" sz="half" idx="1"/>
          </p:nvPr>
        </p:nvSpPr>
        <p:spPr>
          <a:xfrm>
            <a:off x="3887787" y="987425"/>
            <a:ext cx="4629151" cy="4873625"/>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3" name="Text Placeholder 3"/>
          <p:cNvSpPr>
            <a:spLocks noGrp="1"/>
          </p:cNvSpPr>
          <p:nvPr>
            <p:ph type="body" sz="quarter" idx="21"/>
          </p:nvPr>
        </p:nvSpPr>
        <p:spPr>
          <a:xfrm>
            <a:off x="630237" y="2057400"/>
            <a:ext cx="2949576" cy="3811588"/>
          </a:xfrm>
          <a:prstGeom prst="rect">
            <a:avLst/>
          </a:prstGeom>
        </p:spPr>
        <p:txBody>
          <a:bodyPr>
            <a:normAutofit/>
          </a:bodyPr>
          <a:lstStyle/>
          <a:p>
            <a:pPr marL="0" indent="0">
              <a:spcBef>
                <a:spcPts val="300"/>
              </a:spcBef>
              <a:buSzTx/>
              <a:buNone/>
              <a:defRPr sz="1600">
                <a:latin typeface="Arial"/>
                <a:ea typeface="Arial"/>
                <a:cs typeface="Arial"/>
                <a:sym typeface="Arial"/>
              </a:defRPr>
            </a:pPr>
            <a:endParaRPr/>
          </a:p>
        </p:txBody>
      </p:sp>
      <p:sp>
        <p:nvSpPr>
          <p:cNvPr id="13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5950459"/>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1391" name="Title Text"/>
          <p:cNvSpPr txBox="1">
            <a:spLocks noGrp="1"/>
          </p:cNvSpPr>
          <p:nvPr>
            <p:ph type="title"/>
          </p:nvPr>
        </p:nvSpPr>
        <p:spPr>
          <a:xfrm>
            <a:off x="630237" y="457200"/>
            <a:ext cx="2949576" cy="1600200"/>
          </a:xfrm>
          <a:prstGeom prst="rect">
            <a:avLst/>
          </a:prstGeom>
        </p:spPr>
        <p:txBody>
          <a:bodyPr anchor="b"/>
          <a:lstStyle>
            <a:lvl1pPr>
              <a:defRPr sz="3200">
                <a:latin typeface="Arial"/>
                <a:ea typeface="Arial"/>
                <a:cs typeface="Arial"/>
                <a:sym typeface="Arial"/>
              </a:defRPr>
            </a:lvl1pPr>
          </a:lstStyle>
          <a:p>
            <a:r>
              <a:t>Title Text</a:t>
            </a:r>
          </a:p>
        </p:txBody>
      </p:sp>
      <p:sp>
        <p:nvSpPr>
          <p:cNvPr id="1392" name="Picture Placeholder 2"/>
          <p:cNvSpPr>
            <a:spLocks noGrp="1"/>
          </p:cNvSpPr>
          <p:nvPr>
            <p:ph type="pic" sz="half" idx="21"/>
          </p:nvPr>
        </p:nvSpPr>
        <p:spPr>
          <a:xfrm>
            <a:off x="3887787" y="987425"/>
            <a:ext cx="4629151" cy="4873625"/>
          </a:xfrm>
          <a:prstGeom prst="rect">
            <a:avLst/>
          </a:prstGeom>
        </p:spPr>
        <p:txBody>
          <a:bodyPr lIns="91439" rIns="91439"/>
          <a:lstStyle/>
          <a:p>
            <a:endParaRPr/>
          </a:p>
        </p:txBody>
      </p:sp>
      <p:sp>
        <p:nvSpPr>
          <p:cNvPr id="1393" name="Body Level One…"/>
          <p:cNvSpPr txBox="1">
            <a:spLocks noGrp="1"/>
          </p:cNvSpPr>
          <p:nvPr>
            <p:ph type="body" sz="quarter" idx="1"/>
          </p:nvPr>
        </p:nvSpPr>
        <p:spPr>
          <a:xfrm>
            <a:off x="630237" y="2057400"/>
            <a:ext cx="2949576" cy="3811588"/>
          </a:xfrm>
          <a:prstGeom prst="rect">
            <a:avLst/>
          </a:prstGeom>
        </p:spPr>
        <p:txBody>
          <a:bodyPr>
            <a:normAutofit/>
          </a:bodyPr>
          <a:lstStyle>
            <a:lvl1pPr marL="0" indent="0">
              <a:spcBef>
                <a:spcPts val="300"/>
              </a:spcBef>
              <a:buSzTx/>
              <a:buNone/>
              <a:defRPr sz="1600">
                <a:latin typeface="Arial"/>
                <a:ea typeface="Arial"/>
                <a:cs typeface="Arial"/>
                <a:sym typeface="Arial"/>
              </a:defRPr>
            </a:lvl1pPr>
            <a:lvl2pPr marL="0" indent="457200">
              <a:spcBef>
                <a:spcPts val="300"/>
              </a:spcBef>
              <a:buSzTx/>
              <a:buNone/>
              <a:defRPr sz="1600">
                <a:latin typeface="Arial"/>
                <a:ea typeface="Arial"/>
                <a:cs typeface="Arial"/>
                <a:sym typeface="Arial"/>
              </a:defRPr>
            </a:lvl2pPr>
            <a:lvl3pPr marL="0" indent="914400">
              <a:spcBef>
                <a:spcPts val="300"/>
              </a:spcBef>
              <a:buSzTx/>
              <a:buNone/>
              <a:defRPr sz="1600">
                <a:latin typeface="Arial"/>
                <a:ea typeface="Arial"/>
                <a:cs typeface="Arial"/>
                <a:sym typeface="Arial"/>
              </a:defRPr>
            </a:lvl3pPr>
            <a:lvl4pPr marL="0" indent="1371600">
              <a:spcBef>
                <a:spcPts val="300"/>
              </a:spcBef>
              <a:buSzTx/>
              <a:buNone/>
              <a:defRPr sz="1600">
                <a:latin typeface="Arial"/>
                <a:ea typeface="Arial"/>
                <a:cs typeface="Arial"/>
                <a:sym typeface="Arial"/>
              </a:defRPr>
            </a:lvl4pPr>
            <a:lvl5pPr marL="0" indent="1828800">
              <a:spcBef>
                <a:spcPts val="300"/>
              </a:spcBef>
              <a:buSzTx/>
              <a:buNone/>
              <a:defRPr sz="16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08801941"/>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type="tx">
  <p:cSld name="13_Title Slide">
    <p:bg>
      <p:bgPr>
        <a:solidFill>
          <a:srgbClr val="000000"/>
        </a:solidFill>
        <a:effectLst/>
      </p:bgPr>
    </p:bg>
    <p:spTree>
      <p:nvGrpSpPr>
        <p:cNvPr id="1" name=""/>
        <p:cNvGrpSpPr/>
        <p:nvPr/>
      </p:nvGrpSpPr>
      <p:grpSpPr>
        <a:xfrm>
          <a:off x="0" y="0"/>
          <a:ext cx="0" cy="0"/>
          <a:chOff x="0" y="0"/>
          <a:chExt cx="0" cy="0"/>
        </a:xfrm>
      </p:grpSpPr>
      <p:grpSp>
        <p:nvGrpSpPr>
          <p:cNvPr id="1408" name="Group 1026"/>
          <p:cNvGrpSpPr/>
          <p:nvPr/>
        </p:nvGrpSpPr>
        <p:grpSpPr>
          <a:xfrm>
            <a:off x="0" y="3902075"/>
            <a:ext cx="3400426" cy="2949576"/>
            <a:chOff x="0" y="0"/>
            <a:chExt cx="3400425" cy="2949575"/>
          </a:xfrm>
        </p:grpSpPr>
        <p:sp>
          <p:nvSpPr>
            <p:cNvPr id="1401"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2"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3"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4"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5"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6"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07"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0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4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312176193"/>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000000"/>
        </a:solidFill>
        <a:effectLst/>
      </p:bgPr>
    </p:bg>
    <p:spTree>
      <p:nvGrpSpPr>
        <p:cNvPr id="1" name=""/>
        <p:cNvGrpSpPr/>
        <p:nvPr/>
      </p:nvGrpSpPr>
      <p:grpSpPr>
        <a:xfrm>
          <a:off x="0" y="0"/>
          <a:ext cx="0" cy="0"/>
          <a:chOff x="0" y="0"/>
          <a:chExt cx="0" cy="0"/>
        </a:xfrm>
      </p:grpSpPr>
      <p:grpSp>
        <p:nvGrpSpPr>
          <p:cNvPr id="1425" name="Group 1026"/>
          <p:cNvGrpSpPr/>
          <p:nvPr/>
        </p:nvGrpSpPr>
        <p:grpSpPr>
          <a:xfrm>
            <a:off x="0" y="3902075"/>
            <a:ext cx="3400426" cy="2949576"/>
            <a:chOff x="0" y="0"/>
            <a:chExt cx="3400425" cy="2949575"/>
          </a:xfrm>
        </p:grpSpPr>
        <p:sp>
          <p:nvSpPr>
            <p:cNvPr id="1418"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19"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20"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21"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22"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23"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24"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26"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427"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2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495546099"/>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type="tx">
  <p:cSld name="13_Section Header">
    <p:bg>
      <p:bgPr>
        <a:solidFill>
          <a:srgbClr val="000000"/>
        </a:solidFill>
        <a:effectLst/>
      </p:bgPr>
    </p:bg>
    <p:spTree>
      <p:nvGrpSpPr>
        <p:cNvPr id="1" name=""/>
        <p:cNvGrpSpPr/>
        <p:nvPr/>
      </p:nvGrpSpPr>
      <p:grpSpPr>
        <a:xfrm>
          <a:off x="0" y="0"/>
          <a:ext cx="0" cy="0"/>
          <a:chOff x="0" y="0"/>
          <a:chExt cx="0" cy="0"/>
        </a:xfrm>
      </p:grpSpPr>
      <p:grpSp>
        <p:nvGrpSpPr>
          <p:cNvPr id="1442" name="Group 1026"/>
          <p:cNvGrpSpPr/>
          <p:nvPr/>
        </p:nvGrpSpPr>
        <p:grpSpPr>
          <a:xfrm>
            <a:off x="0" y="3902075"/>
            <a:ext cx="3400426" cy="2949576"/>
            <a:chOff x="0" y="0"/>
            <a:chExt cx="3400425" cy="2949575"/>
          </a:xfrm>
        </p:grpSpPr>
        <p:sp>
          <p:nvSpPr>
            <p:cNvPr id="1435"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36"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37"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38"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39"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40"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41"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4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5"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395847793"/>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type="tx">
  <p:cSld name="13_Two Content">
    <p:bg>
      <p:bgPr>
        <a:solidFill>
          <a:srgbClr val="000000"/>
        </a:solidFill>
        <a:effectLst/>
      </p:bgPr>
    </p:bg>
    <p:spTree>
      <p:nvGrpSpPr>
        <p:cNvPr id="1" name=""/>
        <p:cNvGrpSpPr/>
        <p:nvPr/>
      </p:nvGrpSpPr>
      <p:grpSpPr>
        <a:xfrm>
          <a:off x="0" y="0"/>
          <a:ext cx="0" cy="0"/>
          <a:chOff x="0" y="0"/>
          <a:chExt cx="0" cy="0"/>
        </a:xfrm>
      </p:grpSpPr>
      <p:grpSp>
        <p:nvGrpSpPr>
          <p:cNvPr id="1459" name="Group 1026"/>
          <p:cNvGrpSpPr/>
          <p:nvPr/>
        </p:nvGrpSpPr>
        <p:grpSpPr>
          <a:xfrm>
            <a:off x="0" y="3902075"/>
            <a:ext cx="3400426" cy="2949576"/>
            <a:chOff x="0" y="0"/>
            <a:chExt cx="3400425" cy="2949575"/>
          </a:xfrm>
        </p:grpSpPr>
        <p:sp>
          <p:nvSpPr>
            <p:cNvPr id="1452"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3"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4"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5"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6"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7"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8"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60"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461"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FFFFCC"/>
              </a:buClr>
              <a:buSzPct val="75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FFFFCC"/>
              </a:buClr>
              <a:buSzPct val="75000"/>
              <a:buChar char="●"/>
              <a:defRPr sz="2800">
                <a:solidFill>
                  <a:schemeClr val="accent3">
                    <a:lumOff val="44000"/>
                  </a:schemeClr>
                </a:solidFill>
                <a:latin typeface="Arial"/>
                <a:ea typeface="Arial"/>
                <a:cs typeface="Arial"/>
                <a:sym typeface="Arial"/>
              </a:defRPr>
            </a:lvl3pPr>
            <a:lvl4pPr marL="17272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6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732250027"/>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type="tx">
  <p:cSld name="13_Comparison">
    <p:bg>
      <p:bgPr>
        <a:solidFill>
          <a:srgbClr val="000000"/>
        </a:solidFill>
        <a:effectLst/>
      </p:bgPr>
    </p:bg>
    <p:spTree>
      <p:nvGrpSpPr>
        <p:cNvPr id="1" name=""/>
        <p:cNvGrpSpPr/>
        <p:nvPr/>
      </p:nvGrpSpPr>
      <p:grpSpPr>
        <a:xfrm>
          <a:off x="0" y="0"/>
          <a:ext cx="0" cy="0"/>
          <a:chOff x="0" y="0"/>
          <a:chExt cx="0" cy="0"/>
        </a:xfrm>
      </p:grpSpPr>
      <p:grpSp>
        <p:nvGrpSpPr>
          <p:cNvPr id="1476" name="Group 1026"/>
          <p:cNvGrpSpPr/>
          <p:nvPr/>
        </p:nvGrpSpPr>
        <p:grpSpPr>
          <a:xfrm>
            <a:off x="0" y="3902075"/>
            <a:ext cx="3400426" cy="2949576"/>
            <a:chOff x="0" y="0"/>
            <a:chExt cx="3400425" cy="2949575"/>
          </a:xfrm>
        </p:grpSpPr>
        <p:sp>
          <p:nvSpPr>
            <p:cNvPr id="1469"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0"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1"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2"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3"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4"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5"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77"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47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7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48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99778632"/>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type="tx">
  <p:cSld name="13_Title Only">
    <p:bg>
      <p:bgPr>
        <a:solidFill>
          <a:srgbClr val="000000"/>
        </a:solidFill>
        <a:effectLst/>
      </p:bgPr>
    </p:bg>
    <p:spTree>
      <p:nvGrpSpPr>
        <p:cNvPr id="1" name=""/>
        <p:cNvGrpSpPr/>
        <p:nvPr/>
      </p:nvGrpSpPr>
      <p:grpSpPr>
        <a:xfrm>
          <a:off x="0" y="0"/>
          <a:ext cx="0" cy="0"/>
          <a:chOff x="0" y="0"/>
          <a:chExt cx="0" cy="0"/>
        </a:xfrm>
      </p:grpSpPr>
      <p:grpSp>
        <p:nvGrpSpPr>
          <p:cNvPr id="1494" name="Group 1026"/>
          <p:cNvGrpSpPr/>
          <p:nvPr/>
        </p:nvGrpSpPr>
        <p:grpSpPr>
          <a:xfrm>
            <a:off x="0" y="3902075"/>
            <a:ext cx="3400426" cy="2949576"/>
            <a:chOff x="0" y="0"/>
            <a:chExt cx="3400425" cy="2949575"/>
          </a:xfrm>
        </p:grpSpPr>
        <p:sp>
          <p:nvSpPr>
            <p:cNvPr id="1487"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88"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89"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90"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91"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92"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93"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495"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496"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507900979"/>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A70E13E-2F8D-CA46-AC4F-DA7FCB6289AE}" type="slidenum">
              <a:rPr lang="en-US"/>
              <a:pPr>
                <a:defRPr/>
              </a:pPr>
              <a:t>‹#›</a:t>
            </a:fld>
            <a:endParaRPr lang="en-US"/>
          </a:p>
        </p:txBody>
      </p:sp>
    </p:spTree>
    <p:extLst>
      <p:ext uri="{BB962C8B-B14F-4D97-AF65-F5344CB8AC3E}">
        <p14:creationId xmlns:p14="http://schemas.microsoft.com/office/powerpoint/2010/main" val="3430759845"/>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tx">
  <p:cSld name="18_Blank">
    <p:bg>
      <p:bgPr>
        <a:solidFill>
          <a:srgbClr val="000000"/>
        </a:solidFill>
        <a:effectLst/>
      </p:bgPr>
    </p:bg>
    <p:spTree>
      <p:nvGrpSpPr>
        <p:cNvPr id="1" name=""/>
        <p:cNvGrpSpPr/>
        <p:nvPr/>
      </p:nvGrpSpPr>
      <p:grpSpPr>
        <a:xfrm>
          <a:off x="0" y="0"/>
          <a:ext cx="0" cy="0"/>
          <a:chOff x="0" y="0"/>
          <a:chExt cx="0" cy="0"/>
        </a:xfrm>
      </p:grpSpPr>
      <p:grpSp>
        <p:nvGrpSpPr>
          <p:cNvPr id="1510" name="Group 1026"/>
          <p:cNvGrpSpPr/>
          <p:nvPr/>
        </p:nvGrpSpPr>
        <p:grpSpPr>
          <a:xfrm>
            <a:off x="0" y="3902075"/>
            <a:ext cx="3400426" cy="2949576"/>
            <a:chOff x="0" y="0"/>
            <a:chExt cx="3400425" cy="2949575"/>
          </a:xfrm>
        </p:grpSpPr>
        <p:sp>
          <p:nvSpPr>
            <p:cNvPr id="1503"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4"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5"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6"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7"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8"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09"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51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905423198"/>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rgbClr val="000000"/>
        </a:solidFill>
        <a:effectLst/>
      </p:bgPr>
    </p:bg>
    <p:spTree>
      <p:nvGrpSpPr>
        <p:cNvPr id="1" name=""/>
        <p:cNvGrpSpPr/>
        <p:nvPr/>
      </p:nvGrpSpPr>
      <p:grpSpPr>
        <a:xfrm>
          <a:off x="0" y="0"/>
          <a:ext cx="0" cy="0"/>
          <a:chOff x="0" y="0"/>
          <a:chExt cx="0" cy="0"/>
        </a:xfrm>
      </p:grpSpPr>
      <p:grpSp>
        <p:nvGrpSpPr>
          <p:cNvPr id="1525" name="Group 1026"/>
          <p:cNvGrpSpPr/>
          <p:nvPr/>
        </p:nvGrpSpPr>
        <p:grpSpPr>
          <a:xfrm>
            <a:off x="0" y="3902075"/>
            <a:ext cx="3400426" cy="2949576"/>
            <a:chOff x="0" y="0"/>
            <a:chExt cx="3400425" cy="2949575"/>
          </a:xfrm>
        </p:grpSpPr>
        <p:sp>
          <p:nvSpPr>
            <p:cNvPr id="1518"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19"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20"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21"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22"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23"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24"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526"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1527"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52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52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600181207"/>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rgbClr val="000000"/>
        </a:solidFill>
        <a:effectLst/>
      </p:bgPr>
    </p:bg>
    <p:spTree>
      <p:nvGrpSpPr>
        <p:cNvPr id="1" name=""/>
        <p:cNvGrpSpPr/>
        <p:nvPr/>
      </p:nvGrpSpPr>
      <p:grpSpPr>
        <a:xfrm>
          <a:off x="0" y="0"/>
          <a:ext cx="0" cy="0"/>
          <a:chOff x="0" y="0"/>
          <a:chExt cx="0" cy="0"/>
        </a:xfrm>
      </p:grpSpPr>
      <p:grpSp>
        <p:nvGrpSpPr>
          <p:cNvPr id="1543" name="Group 1026"/>
          <p:cNvGrpSpPr/>
          <p:nvPr/>
        </p:nvGrpSpPr>
        <p:grpSpPr>
          <a:xfrm>
            <a:off x="0" y="3902075"/>
            <a:ext cx="3400426" cy="2949576"/>
            <a:chOff x="0" y="0"/>
            <a:chExt cx="3400425" cy="2949575"/>
          </a:xfrm>
        </p:grpSpPr>
        <p:sp>
          <p:nvSpPr>
            <p:cNvPr id="1536"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37"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38"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39"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40"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41"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542"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544"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154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54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54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278786890"/>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89794" name="Rectangle 2"/>
          <p:cNvSpPr>
            <a:spLocks noGrp="1" noChangeArrowheads="1"/>
          </p:cNvSpPr>
          <p:nvPr>
            <p:ph type="ctrTitle"/>
          </p:nvPr>
        </p:nvSpPr>
        <p:spPr>
          <a:xfrm>
            <a:off x="685800" y="2286000"/>
            <a:ext cx="7772400" cy="1143000"/>
          </a:xfrm>
        </p:spPr>
        <p:txBody>
          <a:bodyPr/>
          <a:lstStyle>
            <a:lvl1pPr algn="ctr">
              <a:defRPr/>
            </a:lvl1pPr>
          </a:lstStyle>
          <a:p>
            <a:r>
              <a:rPr lang="en-US"/>
              <a:t>Click to edit Master title style</a:t>
            </a:r>
          </a:p>
        </p:txBody>
      </p:sp>
      <p:sp>
        <p:nvSpPr>
          <p:cNvPr id="289795" name="Rectangle 3"/>
          <p:cNvSpPr>
            <a:spLocks noGrp="1" noChangeArrowheads="1"/>
          </p:cNvSpPr>
          <p:nvPr>
            <p:ph type="subTitle" idx="1"/>
          </p:nvPr>
        </p:nvSpPr>
        <p:spPr>
          <a:xfrm>
            <a:off x="2543175" y="3733800"/>
            <a:ext cx="4056063" cy="2286000"/>
          </a:xfrm>
        </p:spPr>
        <p:txBody>
          <a:bodyPr/>
          <a:lstStyle>
            <a:lvl1pPr marL="0" indent="0" algn="ctr">
              <a:buFont typeface="Monotype Sorts" pitchFamily="-112" charset="2"/>
              <a:buNone/>
              <a:defRPr sz="2800"/>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BE53C4E-4A3A-5146-AB06-ED527F06CD40}" type="slidenum">
              <a:rPr lang="en-US"/>
              <a:pPr>
                <a:defRPr/>
              </a:pPr>
              <a:t>‹#›</a:t>
            </a:fld>
            <a:endParaRPr lang="en-US"/>
          </a:p>
        </p:txBody>
      </p:sp>
    </p:spTree>
    <p:extLst>
      <p:ext uri="{BB962C8B-B14F-4D97-AF65-F5344CB8AC3E}">
        <p14:creationId xmlns:p14="http://schemas.microsoft.com/office/powerpoint/2010/main" val="663816167"/>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D4EE787-6245-F34C-B101-D9F776EA1BD6}" type="slidenum">
              <a:rPr lang="en-US"/>
              <a:pPr>
                <a:defRPr/>
              </a:pPr>
              <a:t>‹#›</a:t>
            </a:fld>
            <a:endParaRPr lang="en-US"/>
          </a:p>
        </p:txBody>
      </p:sp>
    </p:spTree>
    <p:extLst>
      <p:ext uri="{BB962C8B-B14F-4D97-AF65-F5344CB8AC3E}">
        <p14:creationId xmlns:p14="http://schemas.microsoft.com/office/powerpoint/2010/main" val="2924985008"/>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37C45965-49A2-FF43-9942-B92B39398B90}" type="slidenum">
              <a:rPr lang="en-US"/>
              <a:pPr>
                <a:defRPr/>
              </a:pPr>
              <a:t>‹#›</a:t>
            </a:fld>
            <a:endParaRPr lang="en-US"/>
          </a:p>
        </p:txBody>
      </p:sp>
    </p:spTree>
    <p:extLst>
      <p:ext uri="{BB962C8B-B14F-4D97-AF65-F5344CB8AC3E}">
        <p14:creationId xmlns:p14="http://schemas.microsoft.com/office/powerpoint/2010/main" val="3513219412"/>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86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3E9EFF1-8FAC-C74A-892E-17342259801E}" type="slidenum">
              <a:rPr lang="en-US"/>
              <a:pPr>
                <a:defRPr/>
              </a:pPr>
              <a:t>‹#›</a:t>
            </a:fld>
            <a:endParaRPr lang="en-US"/>
          </a:p>
        </p:txBody>
      </p:sp>
    </p:spTree>
    <p:extLst>
      <p:ext uri="{BB962C8B-B14F-4D97-AF65-F5344CB8AC3E}">
        <p14:creationId xmlns:p14="http://schemas.microsoft.com/office/powerpoint/2010/main" val="3006518587"/>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3F4A2FE0-C94C-DF4F-9EDD-65267266174F}" type="slidenum">
              <a:rPr lang="en-US"/>
              <a:pPr>
                <a:defRPr/>
              </a:pPr>
              <a:t>‹#›</a:t>
            </a:fld>
            <a:endParaRPr lang="en-US"/>
          </a:p>
        </p:txBody>
      </p:sp>
    </p:spTree>
    <p:extLst>
      <p:ext uri="{BB962C8B-B14F-4D97-AF65-F5344CB8AC3E}">
        <p14:creationId xmlns:p14="http://schemas.microsoft.com/office/powerpoint/2010/main" val="1082101991"/>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A4B5C207-A833-3845-897C-693EE681D78F}" type="slidenum">
              <a:rPr lang="en-US"/>
              <a:pPr>
                <a:defRPr/>
              </a:pPr>
              <a:t>‹#›</a:t>
            </a:fld>
            <a:endParaRPr lang="en-US"/>
          </a:p>
        </p:txBody>
      </p:sp>
    </p:spTree>
    <p:extLst>
      <p:ext uri="{BB962C8B-B14F-4D97-AF65-F5344CB8AC3E}">
        <p14:creationId xmlns:p14="http://schemas.microsoft.com/office/powerpoint/2010/main" val="3001587298"/>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6133859F-A070-0B42-9886-0FF2D649755B}" type="slidenum">
              <a:rPr lang="en-US"/>
              <a:pPr>
                <a:defRPr/>
              </a:pPr>
              <a:t>‹#›</a:t>
            </a:fld>
            <a:endParaRPr lang="en-US"/>
          </a:p>
        </p:txBody>
      </p:sp>
    </p:spTree>
    <p:extLst>
      <p:ext uri="{BB962C8B-B14F-4D97-AF65-F5344CB8AC3E}">
        <p14:creationId xmlns:p14="http://schemas.microsoft.com/office/powerpoint/2010/main" val="208121268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5BE2B3-EF1A-0042-A11E-6ADC83A6FC66}" type="slidenum">
              <a:rPr lang="en-US"/>
              <a:pPr>
                <a:defRPr/>
              </a:pPr>
              <a:t>‹#›</a:t>
            </a:fld>
            <a:endParaRPr lang="en-US"/>
          </a:p>
        </p:txBody>
      </p:sp>
    </p:spTree>
    <p:extLst>
      <p:ext uri="{BB962C8B-B14F-4D97-AF65-F5344CB8AC3E}">
        <p14:creationId xmlns:p14="http://schemas.microsoft.com/office/powerpoint/2010/main" val="2863095896"/>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E93F38EE-18C8-5E44-9317-BD6C13D4B5F5}" type="slidenum">
              <a:rPr lang="en-US"/>
              <a:pPr>
                <a:defRPr/>
              </a:pPr>
              <a:t>‹#›</a:t>
            </a:fld>
            <a:endParaRPr lang="en-US"/>
          </a:p>
        </p:txBody>
      </p:sp>
    </p:spTree>
    <p:extLst>
      <p:ext uri="{BB962C8B-B14F-4D97-AF65-F5344CB8AC3E}">
        <p14:creationId xmlns:p14="http://schemas.microsoft.com/office/powerpoint/2010/main" val="3661442546"/>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07E88ADA-07A7-644F-9904-077EA477026A}" type="slidenum">
              <a:rPr lang="en-US"/>
              <a:pPr>
                <a:defRPr/>
              </a:pPr>
              <a:t>‹#›</a:t>
            </a:fld>
            <a:endParaRPr lang="en-US"/>
          </a:p>
        </p:txBody>
      </p:sp>
    </p:spTree>
    <p:extLst>
      <p:ext uri="{BB962C8B-B14F-4D97-AF65-F5344CB8AC3E}">
        <p14:creationId xmlns:p14="http://schemas.microsoft.com/office/powerpoint/2010/main" val="2579650499"/>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0B858AB-3240-F04F-9906-825B9B8644DC}" type="slidenum">
              <a:rPr lang="en-US"/>
              <a:pPr>
                <a:defRPr/>
              </a:pPr>
              <a:t>‹#›</a:t>
            </a:fld>
            <a:endParaRPr lang="en-US"/>
          </a:p>
        </p:txBody>
      </p:sp>
    </p:spTree>
    <p:extLst>
      <p:ext uri="{BB962C8B-B14F-4D97-AF65-F5344CB8AC3E}">
        <p14:creationId xmlns:p14="http://schemas.microsoft.com/office/powerpoint/2010/main" val="2717605541"/>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457200"/>
            <a:ext cx="154305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0" y="457200"/>
            <a:ext cx="447675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C458FC7-5C79-C24B-B3F8-2C94A23656C7}" type="slidenum">
              <a:rPr lang="en-US"/>
              <a:pPr>
                <a:defRPr/>
              </a:pPr>
              <a:t>‹#›</a:t>
            </a:fld>
            <a:endParaRPr lang="en-US"/>
          </a:p>
        </p:txBody>
      </p:sp>
    </p:spTree>
    <p:extLst>
      <p:ext uri="{BB962C8B-B14F-4D97-AF65-F5344CB8AC3E}">
        <p14:creationId xmlns:p14="http://schemas.microsoft.com/office/powerpoint/2010/main" val="1875708033"/>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pPr>
                <a:defRPr/>
              </a:pPr>
              <a:t>‹#›</a:t>
            </a:fld>
            <a:endParaRPr lang="en-US"/>
          </a:p>
        </p:txBody>
      </p:sp>
    </p:spTree>
    <p:extLst>
      <p:ext uri="{BB962C8B-B14F-4D97-AF65-F5344CB8AC3E}">
        <p14:creationId xmlns:p14="http://schemas.microsoft.com/office/powerpoint/2010/main" val="1505539421"/>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pPr>
                <a:defRPr/>
              </a:pPr>
              <a:t>‹#›</a:t>
            </a:fld>
            <a:endParaRPr lang="en-US"/>
          </a:p>
        </p:txBody>
      </p:sp>
    </p:spTree>
    <p:extLst>
      <p:ext uri="{BB962C8B-B14F-4D97-AF65-F5344CB8AC3E}">
        <p14:creationId xmlns:p14="http://schemas.microsoft.com/office/powerpoint/2010/main" val="301333179"/>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pPr>
                <a:defRPr/>
              </a:pPr>
              <a:t>‹#›</a:t>
            </a:fld>
            <a:endParaRPr lang="en-US"/>
          </a:p>
        </p:txBody>
      </p:sp>
    </p:spTree>
    <p:extLst>
      <p:ext uri="{BB962C8B-B14F-4D97-AF65-F5344CB8AC3E}">
        <p14:creationId xmlns:p14="http://schemas.microsoft.com/office/powerpoint/2010/main" val="3098740007"/>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pPr>
                <a:defRPr/>
              </a:pPr>
              <a:t>‹#›</a:t>
            </a:fld>
            <a:endParaRPr lang="en-US"/>
          </a:p>
        </p:txBody>
      </p:sp>
    </p:spTree>
    <p:extLst>
      <p:ext uri="{BB962C8B-B14F-4D97-AF65-F5344CB8AC3E}">
        <p14:creationId xmlns:p14="http://schemas.microsoft.com/office/powerpoint/2010/main" val="3674464080"/>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pPr>
                <a:defRPr/>
              </a:pPr>
              <a:t>‹#›</a:t>
            </a:fld>
            <a:endParaRPr lang="en-US"/>
          </a:p>
        </p:txBody>
      </p:sp>
    </p:spTree>
    <p:extLst>
      <p:ext uri="{BB962C8B-B14F-4D97-AF65-F5344CB8AC3E}">
        <p14:creationId xmlns:p14="http://schemas.microsoft.com/office/powerpoint/2010/main" val="4145279137"/>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pPr>
                <a:defRPr/>
              </a:pPr>
              <a:t>‹#›</a:t>
            </a:fld>
            <a:endParaRPr lang="en-US"/>
          </a:p>
        </p:txBody>
      </p:sp>
    </p:spTree>
    <p:extLst>
      <p:ext uri="{BB962C8B-B14F-4D97-AF65-F5344CB8AC3E}">
        <p14:creationId xmlns:p14="http://schemas.microsoft.com/office/powerpoint/2010/main" val="220924174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916D56-D424-FC40-A065-828783449D72}" type="slidenum">
              <a:rPr lang="en-US"/>
              <a:pPr>
                <a:defRPr/>
              </a:pPr>
              <a:t>‹#›</a:t>
            </a:fld>
            <a:endParaRPr lang="en-US"/>
          </a:p>
        </p:txBody>
      </p:sp>
    </p:spTree>
    <p:extLst>
      <p:ext uri="{BB962C8B-B14F-4D97-AF65-F5344CB8AC3E}">
        <p14:creationId xmlns:p14="http://schemas.microsoft.com/office/powerpoint/2010/main" val="4136447077"/>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pPr>
                <a:defRPr/>
              </a:pPr>
              <a:t>‹#›</a:t>
            </a:fld>
            <a:endParaRPr lang="en-US"/>
          </a:p>
        </p:txBody>
      </p:sp>
    </p:spTree>
    <p:extLst>
      <p:ext uri="{BB962C8B-B14F-4D97-AF65-F5344CB8AC3E}">
        <p14:creationId xmlns:p14="http://schemas.microsoft.com/office/powerpoint/2010/main" val="2348541484"/>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pPr>
                <a:defRPr/>
              </a:pPr>
              <a:t>‹#›</a:t>
            </a:fld>
            <a:endParaRPr lang="en-US"/>
          </a:p>
        </p:txBody>
      </p:sp>
    </p:spTree>
    <p:extLst>
      <p:ext uri="{BB962C8B-B14F-4D97-AF65-F5344CB8AC3E}">
        <p14:creationId xmlns:p14="http://schemas.microsoft.com/office/powerpoint/2010/main" val="1618163087"/>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pPr>
                <a:defRPr/>
              </a:pPr>
              <a:t>‹#›</a:t>
            </a:fld>
            <a:endParaRPr lang="en-US"/>
          </a:p>
        </p:txBody>
      </p:sp>
    </p:spTree>
    <p:extLst>
      <p:ext uri="{BB962C8B-B14F-4D97-AF65-F5344CB8AC3E}">
        <p14:creationId xmlns:p14="http://schemas.microsoft.com/office/powerpoint/2010/main" val="449955000"/>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pPr>
                <a:defRPr/>
              </a:pPr>
              <a:t>‹#›</a:t>
            </a:fld>
            <a:endParaRPr lang="en-US"/>
          </a:p>
        </p:txBody>
      </p:sp>
    </p:spTree>
    <p:extLst>
      <p:ext uri="{BB962C8B-B14F-4D97-AF65-F5344CB8AC3E}">
        <p14:creationId xmlns:p14="http://schemas.microsoft.com/office/powerpoint/2010/main" val="3499110365"/>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pPr>
                <a:defRPr/>
              </a:pPr>
              <a:t>‹#›</a:t>
            </a:fld>
            <a:endParaRPr lang="en-US"/>
          </a:p>
        </p:txBody>
      </p:sp>
    </p:spTree>
    <p:extLst>
      <p:ext uri="{BB962C8B-B14F-4D97-AF65-F5344CB8AC3E}">
        <p14:creationId xmlns:p14="http://schemas.microsoft.com/office/powerpoint/2010/main" val="2417640534"/>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D122F9C8-7249-6741-A1E8-5FF501FBE9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6993988"/>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4AC2D33-AFE0-694E-A7A3-D65CA7A7227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50751286"/>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5F1A16C-1EA9-5F4B-8C4A-BD9C13880E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0640340"/>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C6022A3F-558F-0C42-A698-84BF1DFC831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34051691"/>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A84C89ED-4133-2F44-B0B2-596AE9C3F947}"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0435024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1948BDB6-852F-D44B-8C4A-9F8770279452}" type="slidenum">
              <a:rPr lang="en-US"/>
              <a:pPr>
                <a:defRPr/>
              </a:pPr>
              <a:t>‹#›</a:t>
            </a:fld>
            <a:endParaRPr lang="en-US"/>
          </a:p>
        </p:txBody>
      </p:sp>
    </p:spTree>
    <p:extLst>
      <p:ext uri="{BB962C8B-B14F-4D97-AF65-F5344CB8AC3E}">
        <p14:creationId xmlns:p14="http://schemas.microsoft.com/office/powerpoint/2010/main" val="3866520478"/>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44603BB3-8A7A-1749-99AC-2C18392983A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44449700"/>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2970FE3D-FA31-4944-8012-5EC295F887CF}"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42187662"/>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94AB7C7-420E-7349-AF98-E9F395A7856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82546404"/>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17EF1AC3-D348-9240-9A26-25E28BFE43B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32426755"/>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784C9A2-AB19-C24C-A4A8-EEDA88FB5B1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642956"/>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B12C4C2-349C-A349-BBDE-9BA9B1465BC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59659730"/>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480DC6C-852A-A44A-8E30-4823828E3F8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18382460"/>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1BF7D496-A184-B64E-8FE9-22C0485284B0}"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43036837"/>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8"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10"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3"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5"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7"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05C8F7B1-D2AC-3B44-B2A2-9C18A0932D29}" type="slidenum">
              <a:rPr lang="en-US"/>
              <a:pPr>
                <a:defRPr/>
              </a:pPr>
              <a:t>‹#›</a:t>
            </a:fld>
            <a:endParaRPr lang="en-US"/>
          </a:p>
        </p:txBody>
      </p:sp>
    </p:spTree>
    <p:extLst>
      <p:ext uri="{BB962C8B-B14F-4D97-AF65-F5344CB8AC3E}">
        <p14:creationId xmlns:p14="http://schemas.microsoft.com/office/powerpoint/2010/main" val="198893597"/>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BE75323-E9F4-A144-8F75-DEB940DF93D8}" type="slidenum">
              <a:rPr lang="en-US"/>
              <a:pPr>
                <a:defRPr/>
              </a:pPr>
              <a:t>‹#›</a:t>
            </a:fld>
            <a:endParaRPr lang="en-US"/>
          </a:p>
        </p:txBody>
      </p:sp>
    </p:spTree>
    <p:extLst>
      <p:ext uri="{BB962C8B-B14F-4D97-AF65-F5344CB8AC3E}">
        <p14:creationId xmlns:p14="http://schemas.microsoft.com/office/powerpoint/2010/main" val="384106596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F19DBC0-BD9C-1640-AB2C-B87A341BD86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8445831"/>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337E7B87-B8D3-AF4B-B019-38910E24B41B}" type="slidenum">
              <a:rPr lang="en-US"/>
              <a:pPr>
                <a:defRPr/>
              </a:pPr>
              <a:t>‹#›</a:t>
            </a:fld>
            <a:endParaRPr lang="en-US"/>
          </a:p>
        </p:txBody>
      </p:sp>
    </p:spTree>
    <p:extLst>
      <p:ext uri="{BB962C8B-B14F-4D97-AF65-F5344CB8AC3E}">
        <p14:creationId xmlns:p14="http://schemas.microsoft.com/office/powerpoint/2010/main" val="1381563606"/>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D9E8EB24-431A-6246-88B9-AF7BC8D4F760}" type="slidenum">
              <a:rPr lang="en-US"/>
              <a:pPr>
                <a:defRPr/>
              </a:pPr>
              <a:t>‹#›</a:t>
            </a:fld>
            <a:endParaRPr lang="en-US"/>
          </a:p>
        </p:txBody>
      </p:sp>
    </p:spTree>
    <p:extLst>
      <p:ext uri="{BB962C8B-B14F-4D97-AF65-F5344CB8AC3E}">
        <p14:creationId xmlns:p14="http://schemas.microsoft.com/office/powerpoint/2010/main" val="407950946"/>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A7675344-2A16-7A49-BAC3-F052FAB54CFE}" type="slidenum">
              <a:rPr lang="en-US"/>
              <a:pPr>
                <a:defRPr/>
              </a:pPr>
              <a:t>‹#›</a:t>
            </a:fld>
            <a:endParaRPr lang="en-US"/>
          </a:p>
        </p:txBody>
      </p:sp>
    </p:spTree>
    <p:extLst>
      <p:ext uri="{BB962C8B-B14F-4D97-AF65-F5344CB8AC3E}">
        <p14:creationId xmlns:p14="http://schemas.microsoft.com/office/powerpoint/2010/main" val="3859069737"/>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79C088A2-FEC6-5F43-B955-88767CD64ED6}" type="slidenum">
              <a:rPr lang="en-US"/>
              <a:pPr>
                <a:defRPr/>
              </a:pPr>
              <a:t>‹#›</a:t>
            </a:fld>
            <a:endParaRPr lang="en-US"/>
          </a:p>
        </p:txBody>
      </p:sp>
    </p:spTree>
    <p:extLst>
      <p:ext uri="{BB962C8B-B14F-4D97-AF65-F5344CB8AC3E}">
        <p14:creationId xmlns:p14="http://schemas.microsoft.com/office/powerpoint/2010/main" val="2002863139"/>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E7BE9BD0-8DF0-CA4C-8CFA-8D02F36FAC2B}" type="slidenum">
              <a:rPr lang="en-US"/>
              <a:pPr>
                <a:defRPr/>
              </a:pPr>
              <a:t>‹#›</a:t>
            </a:fld>
            <a:endParaRPr lang="en-US"/>
          </a:p>
        </p:txBody>
      </p:sp>
    </p:spTree>
    <p:extLst>
      <p:ext uri="{BB962C8B-B14F-4D97-AF65-F5344CB8AC3E}">
        <p14:creationId xmlns:p14="http://schemas.microsoft.com/office/powerpoint/2010/main" val="1616699281"/>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614E28CB-8D75-DF44-8D55-2900A1580FA5}" type="slidenum">
              <a:rPr lang="en-US"/>
              <a:pPr>
                <a:defRPr/>
              </a:pPr>
              <a:t>‹#›</a:t>
            </a:fld>
            <a:endParaRPr lang="en-US"/>
          </a:p>
        </p:txBody>
      </p:sp>
    </p:spTree>
    <p:extLst>
      <p:ext uri="{BB962C8B-B14F-4D97-AF65-F5344CB8AC3E}">
        <p14:creationId xmlns:p14="http://schemas.microsoft.com/office/powerpoint/2010/main" val="1758702822"/>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1EAEA26B-851B-9A40-A53F-230B03D327B9}" type="slidenum">
              <a:rPr lang="en-US"/>
              <a:pPr>
                <a:defRPr/>
              </a:pPr>
              <a:t>‹#›</a:t>
            </a:fld>
            <a:endParaRPr lang="en-US"/>
          </a:p>
        </p:txBody>
      </p:sp>
    </p:spTree>
    <p:extLst>
      <p:ext uri="{BB962C8B-B14F-4D97-AF65-F5344CB8AC3E}">
        <p14:creationId xmlns:p14="http://schemas.microsoft.com/office/powerpoint/2010/main" val="311777380"/>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E09BF517-BD6C-E54A-AC6C-DA3D480E1AC4}" type="slidenum">
              <a:rPr lang="en-US"/>
              <a:pPr>
                <a:defRPr/>
              </a:pPr>
              <a:t>‹#›</a:t>
            </a:fld>
            <a:endParaRPr lang="en-US"/>
          </a:p>
        </p:txBody>
      </p:sp>
    </p:spTree>
    <p:extLst>
      <p:ext uri="{BB962C8B-B14F-4D97-AF65-F5344CB8AC3E}">
        <p14:creationId xmlns:p14="http://schemas.microsoft.com/office/powerpoint/2010/main" val="778494892"/>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B66D4E4-5022-7B4E-AA32-6AD4BED1936C}" type="slidenum">
              <a:rPr lang="en-US"/>
              <a:pPr>
                <a:defRPr/>
              </a:pPr>
              <a:t>‹#›</a:t>
            </a:fld>
            <a:endParaRPr lang="en-US"/>
          </a:p>
        </p:txBody>
      </p:sp>
    </p:spTree>
    <p:extLst>
      <p:ext uri="{BB962C8B-B14F-4D97-AF65-F5344CB8AC3E}">
        <p14:creationId xmlns:p14="http://schemas.microsoft.com/office/powerpoint/2010/main" val="3587464435"/>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B8A8C56E-1484-8C4D-8674-29AFEB0A21AF}" type="slidenum">
              <a:rPr lang="en-US"/>
              <a:pPr>
                <a:defRPr/>
              </a:pPr>
              <a:t>‹#›</a:t>
            </a:fld>
            <a:endParaRPr lang="en-US"/>
          </a:p>
        </p:txBody>
      </p:sp>
    </p:spTree>
    <p:extLst>
      <p:ext uri="{BB962C8B-B14F-4D97-AF65-F5344CB8AC3E}">
        <p14:creationId xmlns:p14="http://schemas.microsoft.com/office/powerpoint/2010/main" val="105198787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469F89A-1429-154E-8268-CB7F1FD85F8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5201334"/>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3010" name="Rectangle 2"/>
          <p:cNvSpPr>
            <a:spLocks noGrp="1" noChangeArrowheads="1"/>
          </p:cNvSpPr>
          <p:nvPr>
            <p:ph type="ctrTitle" sz="quarter"/>
          </p:nvPr>
        </p:nvSpPr>
        <p:spPr>
          <a:xfrm>
            <a:off x="685800" y="1676400"/>
            <a:ext cx="7772400" cy="1828800"/>
          </a:xfrm>
        </p:spPr>
        <p:txBody>
          <a:bodyPr/>
          <a:lstStyle>
            <a:lvl1pPr>
              <a:defRPr/>
            </a:lvl1pPr>
          </a:lstStyle>
          <a:p>
            <a:r>
              <a:rPr lang="en-US"/>
              <a:t>Click to edit Master title style</a:t>
            </a:r>
          </a:p>
        </p:txBody>
      </p:sp>
      <p:sp>
        <p:nvSpPr>
          <p:cNvPr id="43011" name="Rectangle 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34C5368-8CD2-3545-88C6-0FB3063D6EF1}" type="slidenum">
              <a:rPr lang="en-US"/>
              <a:pPr>
                <a:defRPr/>
              </a:pPr>
              <a:t>‹#›</a:t>
            </a:fld>
            <a:endParaRPr lang="en-US"/>
          </a:p>
        </p:txBody>
      </p:sp>
    </p:spTree>
    <p:extLst>
      <p:ext uri="{BB962C8B-B14F-4D97-AF65-F5344CB8AC3E}">
        <p14:creationId xmlns:p14="http://schemas.microsoft.com/office/powerpoint/2010/main" val="1062779376"/>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9D2767-4691-D34A-93F8-96791C5C7263}" type="slidenum">
              <a:rPr lang="en-US"/>
              <a:pPr>
                <a:defRPr/>
              </a:pPr>
              <a:t>‹#›</a:t>
            </a:fld>
            <a:endParaRPr lang="en-US"/>
          </a:p>
        </p:txBody>
      </p:sp>
    </p:spTree>
    <p:extLst>
      <p:ext uri="{BB962C8B-B14F-4D97-AF65-F5344CB8AC3E}">
        <p14:creationId xmlns:p14="http://schemas.microsoft.com/office/powerpoint/2010/main" val="1593631150"/>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141BCF6-08D1-FA4A-AB1D-0A392E7D49CD}" type="slidenum">
              <a:rPr lang="en-US"/>
              <a:pPr>
                <a:defRPr/>
              </a:pPr>
              <a:t>‹#›</a:t>
            </a:fld>
            <a:endParaRPr lang="en-US"/>
          </a:p>
        </p:txBody>
      </p:sp>
    </p:spTree>
    <p:extLst>
      <p:ext uri="{BB962C8B-B14F-4D97-AF65-F5344CB8AC3E}">
        <p14:creationId xmlns:p14="http://schemas.microsoft.com/office/powerpoint/2010/main" val="514849764"/>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E5CA73-81EE-BB4E-A3E7-140FF1F7FE72}" type="slidenum">
              <a:rPr lang="en-US"/>
              <a:pPr>
                <a:defRPr/>
              </a:pPr>
              <a:t>‹#›</a:t>
            </a:fld>
            <a:endParaRPr lang="en-US"/>
          </a:p>
        </p:txBody>
      </p:sp>
    </p:spTree>
    <p:extLst>
      <p:ext uri="{BB962C8B-B14F-4D97-AF65-F5344CB8AC3E}">
        <p14:creationId xmlns:p14="http://schemas.microsoft.com/office/powerpoint/2010/main" val="3986249289"/>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086FA03-B2FB-B245-BF34-0D4D39D2A79F}" type="slidenum">
              <a:rPr lang="en-US"/>
              <a:pPr>
                <a:defRPr/>
              </a:pPr>
              <a:t>‹#›</a:t>
            </a:fld>
            <a:endParaRPr lang="en-US"/>
          </a:p>
        </p:txBody>
      </p:sp>
    </p:spTree>
    <p:extLst>
      <p:ext uri="{BB962C8B-B14F-4D97-AF65-F5344CB8AC3E}">
        <p14:creationId xmlns:p14="http://schemas.microsoft.com/office/powerpoint/2010/main" val="733556306"/>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F37FB8-C929-764F-B84E-D9002ACB18CC}" type="slidenum">
              <a:rPr lang="en-US"/>
              <a:pPr>
                <a:defRPr/>
              </a:pPr>
              <a:t>‹#›</a:t>
            </a:fld>
            <a:endParaRPr lang="en-US"/>
          </a:p>
        </p:txBody>
      </p:sp>
    </p:spTree>
    <p:extLst>
      <p:ext uri="{BB962C8B-B14F-4D97-AF65-F5344CB8AC3E}">
        <p14:creationId xmlns:p14="http://schemas.microsoft.com/office/powerpoint/2010/main" val="2907509421"/>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409F175-2A3F-D64E-864B-CAD04C9CC787}" type="slidenum">
              <a:rPr lang="en-US"/>
              <a:pPr>
                <a:defRPr/>
              </a:pPr>
              <a:t>‹#›</a:t>
            </a:fld>
            <a:endParaRPr lang="en-US"/>
          </a:p>
        </p:txBody>
      </p:sp>
    </p:spTree>
    <p:extLst>
      <p:ext uri="{BB962C8B-B14F-4D97-AF65-F5344CB8AC3E}">
        <p14:creationId xmlns:p14="http://schemas.microsoft.com/office/powerpoint/2010/main" val="1340031255"/>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40EB9D-A6DA-CF45-8219-34166CD55D18}" type="slidenum">
              <a:rPr lang="en-US"/>
              <a:pPr>
                <a:defRPr/>
              </a:pPr>
              <a:t>‹#›</a:t>
            </a:fld>
            <a:endParaRPr lang="en-US"/>
          </a:p>
        </p:txBody>
      </p:sp>
    </p:spTree>
    <p:extLst>
      <p:ext uri="{BB962C8B-B14F-4D97-AF65-F5344CB8AC3E}">
        <p14:creationId xmlns:p14="http://schemas.microsoft.com/office/powerpoint/2010/main" val="3481763593"/>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A7DF20-E0DE-6347-9280-A833FDB745EA}" type="slidenum">
              <a:rPr lang="en-US"/>
              <a:pPr>
                <a:defRPr/>
              </a:pPr>
              <a:t>‹#›</a:t>
            </a:fld>
            <a:endParaRPr lang="en-US"/>
          </a:p>
        </p:txBody>
      </p:sp>
    </p:spTree>
    <p:extLst>
      <p:ext uri="{BB962C8B-B14F-4D97-AF65-F5344CB8AC3E}">
        <p14:creationId xmlns:p14="http://schemas.microsoft.com/office/powerpoint/2010/main" val="1919313988"/>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EC7479-A7F4-3649-995D-8933262EB014}" type="slidenum">
              <a:rPr lang="en-US"/>
              <a:pPr>
                <a:defRPr/>
              </a:pPr>
              <a:t>‹#›</a:t>
            </a:fld>
            <a:endParaRPr lang="en-US"/>
          </a:p>
        </p:txBody>
      </p:sp>
    </p:spTree>
    <p:extLst>
      <p:ext uri="{BB962C8B-B14F-4D97-AF65-F5344CB8AC3E}">
        <p14:creationId xmlns:p14="http://schemas.microsoft.com/office/powerpoint/2010/main" val="6653605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A25D194-6468-2740-A128-9E26FCEDFA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8645897"/>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C950AF-BECE-2A4A-A0AA-245D6CADF3ED}" type="slidenum">
              <a:rPr lang="en-US"/>
              <a:pPr>
                <a:defRPr/>
              </a:pPr>
              <a:t>‹#›</a:t>
            </a:fld>
            <a:endParaRPr lang="en-US"/>
          </a:p>
        </p:txBody>
      </p:sp>
    </p:spTree>
    <p:extLst>
      <p:ext uri="{BB962C8B-B14F-4D97-AF65-F5344CB8AC3E}">
        <p14:creationId xmlns:p14="http://schemas.microsoft.com/office/powerpoint/2010/main" val="2067862941"/>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CC5DD4E5-7D2F-4441-A682-E144888FF653}" type="slidenum">
              <a:rPr lang="en-US"/>
              <a:pPr>
                <a:defRPr/>
              </a:pPr>
              <a:t>‹#›</a:t>
            </a:fld>
            <a:endParaRPr lang="en-US"/>
          </a:p>
        </p:txBody>
      </p:sp>
    </p:spTree>
    <p:extLst>
      <p:ext uri="{BB962C8B-B14F-4D97-AF65-F5344CB8AC3E}">
        <p14:creationId xmlns:p14="http://schemas.microsoft.com/office/powerpoint/2010/main" val="2974907657"/>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441D118-CC4C-A64D-BBA6-B6902C07ED20}" type="slidenum">
              <a:rPr lang="en-US"/>
              <a:pPr>
                <a:defRPr/>
              </a:pPr>
              <a:t>‹#›</a:t>
            </a:fld>
            <a:endParaRPr lang="en-US"/>
          </a:p>
        </p:txBody>
      </p:sp>
    </p:spTree>
    <p:extLst>
      <p:ext uri="{BB962C8B-B14F-4D97-AF65-F5344CB8AC3E}">
        <p14:creationId xmlns:p14="http://schemas.microsoft.com/office/powerpoint/2010/main" val="927716786"/>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5A7AD733-BB82-9948-9CA5-D91F1A566B8C}" type="slidenum">
              <a:rPr lang="en-US"/>
              <a:pPr>
                <a:defRPr/>
              </a:pPr>
              <a:t>‹#›</a:t>
            </a:fld>
            <a:endParaRPr lang="en-US"/>
          </a:p>
        </p:txBody>
      </p:sp>
    </p:spTree>
    <p:extLst>
      <p:ext uri="{BB962C8B-B14F-4D97-AF65-F5344CB8AC3E}">
        <p14:creationId xmlns:p14="http://schemas.microsoft.com/office/powerpoint/2010/main" val="138725496"/>
      </p:ext>
    </p:extLst>
  </p:cSld>
  <p:clrMapOvr>
    <a:masterClrMapping/>
  </p:clrMapOvr>
  <p:transition/>
</p:sldLayout>
</file>

<file path=ppt/slideLayouts/slideLayout1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0CFADBCB-6B49-8244-8FB8-2363C4A9B052}" type="slidenum">
              <a:rPr lang="en-US"/>
              <a:pPr>
                <a:defRPr/>
              </a:pPr>
              <a:t>‹#›</a:t>
            </a:fld>
            <a:endParaRPr lang="en-US"/>
          </a:p>
        </p:txBody>
      </p:sp>
    </p:spTree>
    <p:extLst>
      <p:ext uri="{BB962C8B-B14F-4D97-AF65-F5344CB8AC3E}">
        <p14:creationId xmlns:p14="http://schemas.microsoft.com/office/powerpoint/2010/main" val="2944160078"/>
      </p:ext>
    </p:extLst>
  </p:cSld>
  <p:clrMapOvr>
    <a:masterClrMapping/>
  </p:clrMapOvr>
  <p:transition/>
</p:sldLayout>
</file>

<file path=ppt/slideLayouts/slideLayout1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B35B15E-753E-C34E-9C9D-14EF51ACD1B0}" type="slidenum">
              <a:rPr lang="en-US"/>
              <a:pPr>
                <a:defRPr/>
              </a:pPr>
              <a:t>‹#›</a:t>
            </a:fld>
            <a:endParaRPr lang="en-US"/>
          </a:p>
        </p:txBody>
      </p:sp>
    </p:spTree>
    <p:extLst>
      <p:ext uri="{BB962C8B-B14F-4D97-AF65-F5344CB8AC3E}">
        <p14:creationId xmlns:p14="http://schemas.microsoft.com/office/powerpoint/2010/main" val="2693740955"/>
      </p:ext>
    </p:extLst>
  </p:cSld>
  <p:clrMapOvr>
    <a:masterClrMapping/>
  </p:clrMapOvr>
  <p:transition/>
</p:sldLayout>
</file>

<file path=ppt/slideLayouts/slideLayout1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08E3451E-48C7-E345-864E-3C213BECBE40}" type="slidenum">
              <a:rPr lang="en-US"/>
              <a:pPr>
                <a:defRPr/>
              </a:pPr>
              <a:t>‹#›</a:t>
            </a:fld>
            <a:endParaRPr lang="en-US"/>
          </a:p>
        </p:txBody>
      </p:sp>
    </p:spTree>
    <p:extLst>
      <p:ext uri="{BB962C8B-B14F-4D97-AF65-F5344CB8AC3E}">
        <p14:creationId xmlns:p14="http://schemas.microsoft.com/office/powerpoint/2010/main" val="3057232003"/>
      </p:ext>
    </p:extLst>
  </p:cSld>
  <p:clrMapOvr>
    <a:masterClrMapping/>
  </p:clrMapOvr>
  <p:transition/>
</p:sldLayout>
</file>

<file path=ppt/slideLayouts/slideLayout1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10CB1168-B577-714E-B77A-99800AD3E210}" type="slidenum">
              <a:rPr lang="en-US"/>
              <a:pPr>
                <a:defRPr/>
              </a:pPr>
              <a:t>‹#›</a:t>
            </a:fld>
            <a:endParaRPr lang="en-US"/>
          </a:p>
        </p:txBody>
      </p:sp>
    </p:spTree>
    <p:extLst>
      <p:ext uri="{BB962C8B-B14F-4D97-AF65-F5344CB8AC3E}">
        <p14:creationId xmlns:p14="http://schemas.microsoft.com/office/powerpoint/2010/main" val="1633068633"/>
      </p:ext>
    </p:extLst>
  </p:cSld>
  <p:clrMapOvr>
    <a:masterClrMapping/>
  </p:clrMapOvr>
  <p:transition/>
</p:sldLayout>
</file>

<file path=ppt/slideLayouts/slideLayout1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2807A82-78D8-904D-A8C0-F8C331319877}" type="slidenum">
              <a:rPr lang="en-US"/>
              <a:pPr>
                <a:defRPr/>
              </a:pPr>
              <a:t>‹#›</a:t>
            </a:fld>
            <a:endParaRPr lang="en-US"/>
          </a:p>
        </p:txBody>
      </p:sp>
    </p:spTree>
    <p:extLst>
      <p:ext uri="{BB962C8B-B14F-4D97-AF65-F5344CB8AC3E}">
        <p14:creationId xmlns:p14="http://schemas.microsoft.com/office/powerpoint/2010/main" val="1096453994"/>
      </p:ext>
    </p:extLst>
  </p:cSld>
  <p:clrMapOvr>
    <a:masterClrMapping/>
  </p:clrMapOvr>
  <p:transition/>
</p:sldLayout>
</file>

<file path=ppt/slideLayouts/slideLayout1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B3A017B-C5A7-554A-8937-DD76EF25A1EE}" type="slidenum">
              <a:rPr lang="en-US"/>
              <a:pPr>
                <a:defRPr/>
              </a:pPr>
              <a:t>‹#›</a:t>
            </a:fld>
            <a:endParaRPr lang="en-US"/>
          </a:p>
        </p:txBody>
      </p:sp>
    </p:spTree>
    <p:extLst>
      <p:ext uri="{BB962C8B-B14F-4D97-AF65-F5344CB8AC3E}">
        <p14:creationId xmlns:p14="http://schemas.microsoft.com/office/powerpoint/2010/main" val="2187453271"/>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1DF397C2-DA89-114C-B2E4-9D631C9C7B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0240899"/>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98802C2-598D-2D43-AA83-D771194CDA66}" type="slidenum">
              <a:rPr lang="en-US"/>
              <a:pPr>
                <a:defRPr/>
              </a:pPr>
              <a:t>‹#›</a:t>
            </a:fld>
            <a:endParaRPr lang="en-US"/>
          </a:p>
        </p:txBody>
      </p:sp>
    </p:spTree>
    <p:extLst>
      <p:ext uri="{BB962C8B-B14F-4D97-AF65-F5344CB8AC3E}">
        <p14:creationId xmlns:p14="http://schemas.microsoft.com/office/powerpoint/2010/main" val="4292637315"/>
      </p:ext>
    </p:extLst>
  </p:cSld>
  <p:clrMapOvr>
    <a:masterClrMapping/>
  </p:clrMapOvr>
  <p:transition/>
</p:sldLayout>
</file>

<file path=ppt/slideLayouts/slideLayout1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B8291AE-1C0E-2543-B75B-4D8D128CC420}" type="slidenum">
              <a:rPr lang="en-US"/>
              <a:pPr>
                <a:defRPr/>
              </a:pPr>
              <a:t>‹#›</a:t>
            </a:fld>
            <a:endParaRPr lang="en-US"/>
          </a:p>
        </p:txBody>
      </p:sp>
    </p:spTree>
    <p:extLst>
      <p:ext uri="{BB962C8B-B14F-4D97-AF65-F5344CB8AC3E}">
        <p14:creationId xmlns:p14="http://schemas.microsoft.com/office/powerpoint/2010/main" val="3903680514"/>
      </p:ext>
    </p:extLst>
  </p:cSld>
  <p:clrMapOvr>
    <a:masterClrMapping/>
  </p:clrMapOvr>
  <p:transition/>
</p:sldLayout>
</file>

<file path=ppt/slideLayouts/slideLayout1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F3741E9-084A-9A4F-857A-C9F113650F5D}" type="slidenum">
              <a:rPr lang="en-US"/>
              <a:pPr>
                <a:defRPr/>
              </a:pPr>
              <a:t>‹#›</a:t>
            </a:fld>
            <a:endParaRPr lang="en-US"/>
          </a:p>
        </p:txBody>
      </p:sp>
    </p:spTree>
    <p:extLst>
      <p:ext uri="{BB962C8B-B14F-4D97-AF65-F5344CB8AC3E}">
        <p14:creationId xmlns:p14="http://schemas.microsoft.com/office/powerpoint/2010/main" val="1391390431"/>
      </p:ext>
    </p:extLst>
  </p:cSld>
  <p:clrMapOvr>
    <a:masterClrMapping/>
  </p:clrMapOvr>
  <p:transition/>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4DAB5C5-71B9-174E-BE12-2189E01EFFF3}" type="slidenum">
              <a:rPr lang="en-US"/>
              <a:pPr>
                <a:defRPr/>
              </a:pPr>
              <a:t>‹#›</a:t>
            </a:fld>
            <a:endParaRPr lang="en-US"/>
          </a:p>
        </p:txBody>
      </p:sp>
    </p:spTree>
    <p:extLst>
      <p:ext uri="{BB962C8B-B14F-4D97-AF65-F5344CB8AC3E}">
        <p14:creationId xmlns:p14="http://schemas.microsoft.com/office/powerpoint/2010/main" val="4203590861"/>
      </p:ext>
    </p:extLst>
  </p:cSld>
  <p:clrMapOvr>
    <a:masterClrMapping/>
  </p:clrMapOvr>
  <p:transition/>
</p:sldLayout>
</file>

<file path=ppt/slideLayouts/slideLayout1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865790557"/>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11300523"/>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573740435"/>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0133815"/>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85818667"/>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164160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724182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fld id="{38949412-ED4F-D34C-A6E2-A5413F50F28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8190539"/>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2588652"/>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08886975"/>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84510850"/>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29827026"/>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01824085"/>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D467F0FB-9849-C04D-A27E-C17AD63421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3499828"/>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40A524AB-697B-8747-A4BB-BD66E08B76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6153964"/>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A1393857-A24B-C741-9779-6090D816424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9652441"/>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0F1E8553-4F51-684A-869B-1649C24902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428535"/>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fld id="{198C9A22-172E-4D47-8B4D-70E8716B7A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048738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fld id="{5FA9F44A-1A50-8947-BB28-7DBBDB120E0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2936715"/>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29F5AEC9-D8BE-5C43-92A7-9349DC7D214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0151032"/>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fld id="{3893BDFC-532D-5B47-997A-479C2D028B9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4880776"/>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91A44D2F-9F40-DC4C-804D-1979DFD7D4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1413475"/>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B92B5650-DA91-B743-AD90-514B9F27E37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9090517"/>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AFA636D6-70CE-E148-AEB4-D72D30478A7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191601"/>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EE30B15D-EE40-FC49-82D9-19793312D3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95223"/>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E1052DE6-60E2-AC47-B7FC-73EBE02B60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287157"/>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9BD2004A-1C3C-CC4B-BB2E-33C6A7FAE6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413707"/>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title">
  <p:cSld name="24_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34006562"/>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20" name="Title Text"/>
          <p:cNvSpPr txBox="1">
            <a:spLocks noGrp="1"/>
          </p:cNvSpPr>
          <p:nvPr>
            <p:ph type="title"/>
          </p:nvPr>
        </p:nvSpPr>
        <p:spPr>
          <a:xfrm>
            <a:off x="37727" y="44623"/>
            <a:ext cx="9070777" cy="1143001"/>
          </a:xfrm>
          <a:prstGeom prst="rect">
            <a:avLst/>
          </a:prstGeom>
        </p:spPr>
        <p:txBody>
          <a:bodyPr>
            <a:normAutofit/>
          </a:bodyPr>
          <a:lstStyle/>
          <a:p>
            <a:r>
              <a:t>Title Text</a:t>
            </a:r>
          </a:p>
        </p:txBody>
      </p:sp>
      <p:sp>
        <p:nvSpPr>
          <p:cNvPr id="2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304031"/>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fld id="{2A1DAF96-5239-8B44-BCB2-A4ED60EEFA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875004"/>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tx">
  <p:cSld name="21_Section Header">
    <p:spTree>
      <p:nvGrpSpPr>
        <p:cNvPr id="1" name=""/>
        <p:cNvGrpSpPr/>
        <p:nvPr/>
      </p:nvGrpSpPr>
      <p:grpSpPr>
        <a:xfrm>
          <a:off x="0" y="0"/>
          <a:ext cx="0" cy="0"/>
          <a:chOff x="0" y="0"/>
          <a:chExt cx="0" cy="0"/>
        </a:xfrm>
      </p:grpSpPr>
      <p:sp>
        <p:nvSpPr>
          <p:cNvPr id="29"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lvl1pPr>
          </a:lstStyle>
          <a:p>
            <a:r>
              <a:t>Title Text</a:t>
            </a:r>
          </a:p>
        </p:txBody>
      </p:sp>
      <p:sp>
        <p:nvSpPr>
          <p:cNvPr id="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01492779"/>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type="tx">
  <p:cSld name="21_Two Content">
    <p:spTree>
      <p:nvGrpSpPr>
        <p:cNvPr id="1" name=""/>
        <p:cNvGrpSpPr/>
        <p:nvPr/>
      </p:nvGrpSpPr>
      <p:grpSpPr>
        <a:xfrm>
          <a:off x="0" y="0"/>
          <a:ext cx="0" cy="0"/>
          <a:chOff x="0" y="0"/>
          <a:chExt cx="0" cy="0"/>
        </a:xfrm>
      </p:grpSpPr>
      <p:sp>
        <p:nvSpPr>
          <p:cNvPr id="38" name="Title Text"/>
          <p:cNvSpPr txBox="1">
            <a:spLocks noGrp="1"/>
          </p:cNvSpPr>
          <p:nvPr>
            <p:ph type="title"/>
          </p:nvPr>
        </p:nvSpPr>
        <p:spPr>
          <a:xfrm>
            <a:off x="37727" y="44623"/>
            <a:ext cx="9070777" cy="1143001"/>
          </a:xfrm>
          <a:prstGeom prst="rect">
            <a:avLst/>
          </a:prstGeom>
        </p:spPr>
        <p:txBody>
          <a:bodyPr>
            <a:normAutofit/>
          </a:bodyPr>
          <a:lstStyle/>
          <a:p>
            <a:r>
              <a:t>Title Text</a:t>
            </a:r>
          </a:p>
        </p:txBody>
      </p:sp>
      <p:sp>
        <p:nvSpPr>
          <p:cNvPr id="3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85816186"/>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type="tx">
  <p:cSld name="21_Comparison">
    <p:spTree>
      <p:nvGrpSpPr>
        <p:cNvPr id="1" name=""/>
        <p:cNvGrpSpPr/>
        <p:nvPr/>
      </p:nvGrpSpPr>
      <p:grpSpPr>
        <a:xfrm>
          <a:off x="0" y="0"/>
          <a:ext cx="0" cy="0"/>
          <a:chOff x="0" y="0"/>
          <a:chExt cx="0" cy="0"/>
        </a:xfrm>
      </p:grpSpPr>
      <p:sp>
        <p:nvSpPr>
          <p:cNvPr id="47" name="Title Text"/>
          <p:cNvSpPr txBox="1">
            <a:spLocks noGrp="1"/>
          </p:cNvSpPr>
          <p:nvPr>
            <p:ph type="title"/>
          </p:nvPr>
        </p:nvSpPr>
        <p:spPr>
          <a:xfrm>
            <a:off x="457200" y="274638"/>
            <a:ext cx="8229600" cy="1143001"/>
          </a:xfrm>
          <a:prstGeom prst="rect">
            <a:avLst/>
          </a:prstGeom>
        </p:spPr>
        <p:txBody>
          <a:bodyPr>
            <a:normAutofit/>
          </a:bodyPr>
          <a:lstStyle/>
          <a:p>
            <a:r>
              <a:t>Title Text</a:t>
            </a:r>
          </a:p>
        </p:txBody>
      </p:sp>
      <p:sp>
        <p:nvSpPr>
          <p:cNvPr id="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3369450"/>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type="tx">
  <p:cSld name="23_Title Only">
    <p:spTree>
      <p:nvGrpSpPr>
        <p:cNvPr id="1" name=""/>
        <p:cNvGrpSpPr/>
        <p:nvPr/>
      </p:nvGrpSpPr>
      <p:grpSpPr>
        <a:xfrm>
          <a:off x="0" y="0"/>
          <a:ext cx="0" cy="0"/>
          <a:chOff x="0" y="0"/>
          <a:chExt cx="0" cy="0"/>
        </a:xfrm>
      </p:grpSpPr>
      <p:sp>
        <p:nvSpPr>
          <p:cNvPr id="57" name="Title Text"/>
          <p:cNvSpPr txBox="1">
            <a:spLocks noGrp="1"/>
          </p:cNvSpPr>
          <p:nvPr>
            <p:ph type="title"/>
          </p:nvPr>
        </p:nvSpPr>
        <p:spPr>
          <a:xfrm>
            <a:off x="37727" y="44623"/>
            <a:ext cx="9070777" cy="1143001"/>
          </a:xfrm>
          <a:prstGeom prst="rect">
            <a:avLst/>
          </a:prstGeom>
        </p:spPr>
        <p:txBody>
          <a:bodyPr>
            <a:normAutofit/>
          </a:bodyPr>
          <a:lstStyle/>
          <a:p>
            <a:r>
              <a:t>Title Text</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16838359"/>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type="tx">
  <p:cSld name="21_Blank">
    <p:spTree>
      <p:nvGrpSpPr>
        <p:cNvPr id="1" name=""/>
        <p:cNvGrpSpPr/>
        <p:nvPr/>
      </p:nvGrpSpPr>
      <p:grpSpPr>
        <a:xfrm>
          <a:off x="0" y="0"/>
          <a:ext cx="0" cy="0"/>
          <a:chOff x="0" y="0"/>
          <a:chExt cx="0" cy="0"/>
        </a:xfrm>
      </p:grpSpPr>
      <p:sp>
        <p:nvSpPr>
          <p:cNvPr id="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71196176"/>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type="tx">
  <p:cSld name="21_Content with Caption">
    <p:spTree>
      <p:nvGrpSpPr>
        <p:cNvPr id="1" name=""/>
        <p:cNvGrpSpPr/>
        <p:nvPr/>
      </p:nvGrpSpPr>
      <p:grpSpPr>
        <a:xfrm>
          <a:off x="0" y="0"/>
          <a:ext cx="0" cy="0"/>
          <a:chOff x="0" y="0"/>
          <a:chExt cx="0" cy="0"/>
        </a:xfrm>
      </p:grpSpPr>
      <p:sp>
        <p:nvSpPr>
          <p:cNvPr id="72"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lvl1pPr>
          </a:lstStyle>
          <a:p>
            <a:r>
              <a:t>Title Text</a:t>
            </a:r>
          </a:p>
        </p:txBody>
      </p:sp>
      <p:sp>
        <p:nvSpPr>
          <p:cNvPr id="7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0899229"/>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type="tx">
  <p:cSld name="21_Picture with Caption">
    <p:spTree>
      <p:nvGrpSpPr>
        <p:cNvPr id="1" name=""/>
        <p:cNvGrpSpPr/>
        <p:nvPr/>
      </p:nvGrpSpPr>
      <p:grpSpPr>
        <a:xfrm>
          <a:off x="0" y="0"/>
          <a:ext cx="0" cy="0"/>
          <a:chOff x="0" y="0"/>
          <a:chExt cx="0" cy="0"/>
        </a:xfrm>
      </p:grpSpPr>
      <p:sp>
        <p:nvSpPr>
          <p:cNvPr id="82"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lvl1pPr>
          </a:lstStyle>
          <a:p>
            <a:r>
              <a:t>Title Text</a:t>
            </a:r>
          </a:p>
        </p:txBody>
      </p:sp>
      <p:sp>
        <p:nvSpPr>
          <p:cNvPr id="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54381971"/>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type="tx">
  <p:cSld name="4_Title and 4 Content">
    <p:spTree>
      <p:nvGrpSpPr>
        <p:cNvPr id="1" name=""/>
        <p:cNvGrpSpPr/>
        <p:nvPr/>
      </p:nvGrpSpPr>
      <p:grpSpPr>
        <a:xfrm>
          <a:off x="0" y="0"/>
          <a:ext cx="0" cy="0"/>
          <a:chOff x="0" y="0"/>
          <a:chExt cx="0" cy="0"/>
        </a:xfrm>
      </p:grpSpPr>
      <p:sp>
        <p:nvSpPr>
          <p:cNvPr id="92"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93"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04734811"/>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type="tx">
  <p:cSld name="4_Title, Content, and 2 Content">
    <p:spTree>
      <p:nvGrpSpPr>
        <p:cNvPr id="1" name=""/>
        <p:cNvGrpSpPr/>
        <p:nvPr/>
      </p:nvGrpSpPr>
      <p:grpSpPr>
        <a:xfrm>
          <a:off x="0" y="0"/>
          <a:ext cx="0" cy="0"/>
          <a:chOff x="0" y="0"/>
          <a:chExt cx="0" cy="0"/>
        </a:xfrm>
      </p:grpSpPr>
      <p:sp>
        <p:nvSpPr>
          <p:cNvPr id="101"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02"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34327399"/>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type="tx">
  <p:cSld name="23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0"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1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28083000"/>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69BC7C3-9B93-3940-BADD-D598A375D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7398159"/>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tx">
  <p:cSld name="2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9"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120" name="Body Level One…"/>
          <p:cNvSpPr txBox="1">
            <a:spLocks noGrp="1"/>
          </p:cNvSpPr>
          <p:nvPr>
            <p:ph type="body" idx="1"/>
          </p:nvPr>
        </p:nvSpPr>
        <p:spPr>
          <a:xfrm>
            <a:off x="457200" y="1600200"/>
            <a:ext cx="8229600" cy="452596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1"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863449961"/>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type="tx">
  <p:cSld name="20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1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43132017"/>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type="tx">
  <p:cSld name="20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7"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13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9"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606849041"/>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type="tx">
  <p:cSld name="20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1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149"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75731292"/>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type="tx">
  <p:cSld name="22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56"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157"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81530852"/>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type="tx">
  <p:cSld name="20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172"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174"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124002163"/>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type="tx">
  <p:cSld name="20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1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4"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5427402"/>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type="tx">
  <p:cSld name="22_Title Slide">
    <p:spTree>
      <p:nvGrpSpPr>
        <p:cNvPr id="1" name=""/>
        <p:cNvGrpSpPr/>
        <p:nvPr/>
      </p:nvGrpSpPr>
      <p:grpSpPr>
        <a:xfrm>
          <a:off x="0" y="0"/>
          <a:ext cx="0" cy="0"/>
          <a:chOff x="0" y="0"/>
          <a:chExt cx="0" cy="0"/>
        </a:xfrm>
      </p:grpSpPr>
      <p:sp>
        <p:nvSpPr>
          <p:cNvPr id="191"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19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9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28431756"/>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type="tx">
  <p:cSld name="Title Slide 0">
    <p:spTree>
      <p:nvGrpSpPr>
        <p:cNvPr id="1" name=""/>
        <p:cNvGrpSpPr/>
        <p:nvPr/>
      </p:nvGrpSpPr>
      <p:grpSpPr>
        <a:xfrm>
          <a:off x="0" y="0"/>
          <a:ext cx="0" cy="0"/>
          <a:chOff x="0" y="0"/>
          <a:chExt cx="0" cy="0"/>
        </a:xfrm>
      </p:grpSpPr>
      <p:sp>
        <p:nvSpPr>
          <p:cNvPr id="200"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20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20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888606563"/>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type="tx">
  <p:cSld name="21_Title and Content">
    <p:spTree>
      <p:nvGrpSpPr>
        <p:cNvPr id="1" name=""/>
        <p:cNvGrpSpPr/>
        <p:nvPr/>
      </p:nvGrpSpPr>
      <p:grpSpPr>
        <a:xfrm>
          <a:off x="0" y="0"/>
          <a:ext cx="0" cy="0"/>
          <a:chOff x="0" y="0"/>
          <a:chExt cx="0" cy="0"/>
        </a:xfrm>
      </p:grpSpPr>
      <p:sp>
        <p:nvSpPr>
          <p:cNvPr id="209"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10"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1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94721640"/>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2C08F8B-F5C5-9B44-80A9-6F163D6790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8435174"/>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tx">
  <p:cSld name="19_Section Header">
    <p:spTree>
      <p:nvGrpSpPr>
        <p:cNvPr id="1" name=""/>
        <p:cNvGrpSpPr/>
        <p:nvPr/>
      </p:nvGrpSpPr>
      <p:grpSpPr>
        <a:xfrm>
          <a:off x="0" y="0"/>
          <a:ext cx="0" cy="0"/>
          <a:chOff x="0" y="0"/>
          <a:chExt cx="0" cy="0"/>
        </a:xfrm>
      </p:grpSpPr>
      <p:sp>
        <p:nvSpPr>
          <p:cNvPr id="21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lvl1pPr>
          </a:lstStyle>
          <a:p>
            <a:r>
              <a:t>Title Text</a:t>
            </a:r>
          </a:p>
        </p:txBody>
      </p:sp>
      <p:sp>
        <p:nvSpPr>
          <p:cNvPr id="21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2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24300900"/>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227"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2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2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465090645"/>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type="tx">
  <p:cSld name="19_Comparison">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457200" y="274638"/>
            <a:ext cx="8229600" cy="1143001"/>
          </a:xfrm>
          <a:prstGeom prst="rect">
            <a:avLst/>
          </a:prstGeom>
        </p:spPr>
        <p:txBody>
          <a:bodyPr>
            <a:normAutofit/>
          </a:bodyPr>
          <a:lstStyle/>
          <a:p>
            <a:r>
              <a:t>Title Text</a:t>
            </a:r>
          </a:p>
        </p:txBody>
      </p:sp>
      <p:sp>
        <p:nvSpPr>
          <p:cNvPr id="23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3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3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397000154"/>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type="tx">
  <p:cSld name="21_Title Only">
    <p:spTree>
      <p:nvGrpSpPr>
        <p:cNvPr id="1" name=""/>
        <p:cNvGrpSpPr/>
        <p:nvPr/>
      </p:nvGrpSpPr>
      <p:grpSpPr>
        <a:xfrm>
          <a:off x="0" y="0"/>
          <a:ext cx="0" cy="0"/>
          <a:chOff x="0" y="0"/>
          <a:chExt cx="0" cy="0"/>
        </a:xfrm>
      </p:grpSpPr>
      <p:sp>
        <p:nvSpPr>
          <p:cNvPr id="246"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4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63712282"/>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type="tx">
  <p:cSld name="20_Blank">
    <p:spTree>
      <p:nvGrpSpPr>
        <p:cNvPr id="1" name=""/>
        <p:cNvGrpSpPr/>
        <p:nvPr/>
      </p:nvGrpSpPr>
      <p:grpSpPr>
        <a:xfrm>
          <a:off x="0" y="0"/>
          <a:ext cx="0" cy="0"/>
          <a:chOff x="0" y="0"/>
          <a:chExt cx="0" cy="0"/>
        </a:xfrm>
      </p:grpSpPr>
      <p:sp>
        <p:nvSpPr>
          <p:cNvPr id="25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08240885"/>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type="tx">
  <p:cSld name="19_Content with Caption">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lvl1pPr>
          </a:lstStyle>
          <a:p>
            <a:r>
              <a:t>Title Text</a:t>
            </a:r>
          </a:p>
        </p:txBody>
      </p:sp>
      <p:sp>
        <p:nvSpPr>
          <p:cNvPr id="262"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6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26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969644574"/>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19_Picture with Caption">
    <p:spTree>
      <p:nvGrpSpPr>
        <p:cNvPr id="1" name=""/>
        <p:cNvGrpSpPr/>
        <p:nvPr/>
      </p:nvGrpSpPr>
      <p:grpSpPr>
        <a:xfrm>
          <a:off x="0" y="0"/>
          <a:ext cx="0" cy="0"/>
          <a:chOff x="0" y="0"/>
          <a:chExt cx="0" cy="0"/>
        </a:xfrm>
      </p:grpSpPr>
      <p:sp>
        <p:nvSpPr>
          <p:cNvPr id="27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lvl1pPr>
          </a:lstStyle>
          <a:p>
            <a:r>
              <a:t>Title Text</a:t>
            </a:r>
          </a:p>
        </p:txBody>
      </p:sp>
      <p:sp>
        <p:nvSpPr>
          <p:cNvPr id="27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7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12493292"/>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3_Title and 4 Content">
    <p:spTree>
      <p:nvGrpSpPr>
        <p:cNvPr id="1" name=""/>
        <p:cNvGrpSpPr/>
        <p:nvPr/>
      </p:nvGrpSpPr>
      <p:grpSpPr>
        <a:xfrm>
          <a:off x="0" y="0"/>
          <a:ext cx="0" cy="0"/>
          <a:chOff x="0" y="0"/>
          <a:chExt cx="0" cy="0"/>
        </a:xfrm>
      </p:grpSpPr>
      <p:sp>
        <p:nvSpPr>
          <p:cNvPr id="281"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82"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8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05030220"/>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3_Title, Content, and 2 Content">
    <p:spTree>
      <p:nvGrpSpPr>
        <p:cNvPr id="1" name=""/>
        <p:cNvGrpSpPr/>
        <p:nvPr/>
      </p:nvGrpSpPr>
      <p:grpSpPr>
        <a:xfrm>
          <a:off x="0" y="0"/>
          <a:ext cx="0" cy="0"/>
          <a:chOff x="0" y="0"/>
          <a:chExt cx="0" cy="0"/>
        </a:xfrm>
      </p:grpSpPr>
      <p:sp>
        <p:nvSpPr>
          <p:cNvPr id="290"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91"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9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8376716"/>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21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99"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30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27202279"/>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63A8A138-6F9A-2F4E-97AD-B660118DB2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5496052"/>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tx">
  <p:cSld name="20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8"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30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1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12524350"/>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type="tx">
  <p:cSld name="Title and Content 0">
    <p:spTree>
      <p:nvGrpSpPr>
        <p:cNvPr id="1" name=""/>
        <p:cNvGrpSpPr/>
        <p:nvPr/>
      </p:nvGrpSpPr>
      <p:grpSpPr>
        <a:xfrm>
          <a:off x="0" y="0"/>
          <a:ext cx="0" cy="0"/>
          <a:chOff x="0" y="0"/>
          <a:chExt cx="0" cy="0"/>
        </a:xfrm>
      </p:grpSpPr>
      <p:sp>
        <p:nvSpPr>
          <p:cNvPr id="317"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1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888247206"/>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type="tx">
  <p:cSld name="18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32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2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131520995"/>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type="tx">
  <p:cSld name="18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3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3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113396058"/>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type="tx">
  <p:cSld name="18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34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589616537"/>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type="tx">
  <p:cSld name="19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09510171"/>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type="tx">
  <p:cSld name="18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37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7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37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2033243"/>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type="tx">
  <p:cSld name="18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8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48484351"/>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type="tx">
  <p:cSld name="20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9"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39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9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71601113"/>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type="tx">
  <p:cSld name="19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39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0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383063180"/>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C8C320B-7DB5-CF4C-A5B4-B854AFE9A9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2800386"/>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tx">
  <p:cSld name="17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40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66345566"/>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type="tx">
  <p:cSld name="17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41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856734183"/>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type="tx">
  <p:cSld name="17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42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2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42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056633181"/>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type="tx">
  <p:cSld name="20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3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43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035474057"/>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type="tx">
  <p:cSld name="18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4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47855683"/>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type="tx">
  <p:cSld name="17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5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45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5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45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03093848"/>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type="tx">
  <p:cSld name="17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60"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46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6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00383567"/>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type="tx">
  <p:cSld name="1_Title, Text,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70"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471"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7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09595662"/>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type="tx">
  <p:cSld name="1_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79" name="Body Level One…"/>
          <p:cNvSpPr txBox="1">
            <a:spLocks noGrp="1"/>
          </p:cNvSpPr>
          <p:nvPr>
            <p:ph type="body" idx="1"/>
          </p:nvPr>
        </p:nvSpPr>
        <p:spPr>
          <a:xfrm>
            <a:off x="685800" y="609600"/>
            <a:ext cx="7772400" cy="54864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8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526928646"/>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type="tx">
  <p:cSld name="19_Title Slide">
    <p:spTree>
      <p:nvGrpSpPr>
        <p:cNvPr id="1" name=""/>
        <p:cNvGrpSpPr/>
        <p:nvPr/>
      </p:nvGrpSpPr>
      <p:grpSpPr>
        <a:xfrm>
          <a:off x="0" y="0"/>
          <a:ext cx="0" cy="0"/>
          <a:chOff x="0" y="0"/>
          <a:chExt cx="0" cy="0"/>
        </a:xfrm>
      </p:grpSpPr>
      <p:sp>
        <p:nvSpPr>
          <p:cNvPr id="487" name="Title Text"/>
          <p:cNvSpPr txBox="1">
            <a:spLocks noGrp="1"/>
          </p:cNvSpPr>
          <p:nvPr>
            <p:ph type="title"/>
          </p:nvPr>
        </p:nvSpPr>
        <p:spPr>
          <a:xfrm>
            <a:off x="685800" y="2130425"/>
            <a:ext cx="7772400" cy="1470025"/>
          </a:xfrm>
          <a:prstGeom prst="rect">
            <a:avLst/>
          </a:prstGeom>
        </p:spPr>
        <p:txBody>
          <a:bodyPr>
            <a:normAutofit/>
          </a:bodyPr>
          <a:lstStyle>
            <a:lvl1pPr>
              <a:defRPr b="1">
                <a:solidFill>
                  <a:srgbClr val="E3EBF1"/>
                </a:solidFill>
              </a:defRPr>
            </a:lvl1pPr>
          </a:lstStyle>
          <a:p>
            <a:r>
              <a:t>Title Text</a:t>
            </a:r>
          </a:p>
        </p:txBody>
      </p:sp>
      <p:sp>
        <p:nvSpPr>
          <p:cNvPr id="48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lvl1pPr>
            <a:lvl2pPr marL="0" indent="457200" algn="ctr">
              <a:buSzTx/>
              <a:buNone/>
              <a:defRPr b="1"/>
            </a:lvl2pPr>
            <a:lvl3pPr marL="0" indent="914400" algn="ctr">
              <a:buSzTx/>
              <a:buNone/>
              <a:defRPr b="1"/>
            </a:lvl3pPr>
            <a:lvl4pPr marL="0" indent="1371600" algn="ctr">
              <a:buSzTx/>
              <a:buNone/>
              <a:defRPr b="1"/>
            </a:lvl4pPr>
            <a:lvl5pPr marL="0" indent="1828800" algn="ctr">
              <a:buSzTx/>
              <a:buNone/>
              <a:defRPr b="1"/>
            </a:lvl5pPr>
          </a:lstStyle>
          <a:p>
            <a:r>
              <a:t>Body Level One</a:t>
            </a:r>
          </a:p>
          <a:p>
            <a:pPr lvl="1"/>
            <a:r>
              <a:t>Body Level Two</a:t>
            </a:r>
          </a:p>
          <a:p>
            <a:pPr lvl="2"/>
            <a:r>
              <a:t>Body Level Three</a:t>
            </a:r>
          </a:p>
          <a:p>
            <a:pPr lvl="3"/>
            <a:r>
              <a:t>Body Level Four</a:t>
            </a:r>
          </a:p>
          <a:p>
            <a:pPr lvl="4"/>
            <a:r>
              <a:t>Body Level Five</a:t>
            </a:r>
          </a:p>
        </p:txBody>
      </p:sp>
      <p:sp>
        <p:nvSpPr>
          <p:cNvPr id="489" name="Slide Number"/>
          <p:cNvSpPr txBox="1">
            <a:spLocks noGrp="1"/>
          </p:cNvSpPr>
          <p:nvPr>
            <p:ph type="sldNum" sz="quarter" idx="2"/>
          </p:nvPr>
        </p:nvSpPr>
        <p:spPr>
          <a:prstGeom prst="rect">
            <a:avLst/>
          </a:prstGeom>
        </p:spPr>
        <p:txBody>
          <a:bodyPr/>
          <a:lstStyle>
            <a:lvl1pPr defTabSz="457200">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023512974"/>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ctrTitle"/>
          </p:nvPr>
        </p:nvSpPr>
        <p:spPr>
          <a:xfrm>
            <a:off x="685800" y="1981200"/>
            <a:ext cx="7772400" cy="1143000"/>
          </a:xfrm>
          <a:effectLst>
            <a:outerShdw blurRad="88900" dist="38097" dir="2700000" algn="ctr" rotWithShape="0">
              <a:schemeClr val="bg2">
                <a:alpha val="99962"/>
              </a:schemeClr>
            </a:outerShdw>
          </a:effectLst>
        </p:spPr>
        <p:txBody>
          <a:bodyPr/>
          <a:lstStyle>
            <a:lvl1pPr algn="ctr">
              <a:defRPr>
                <a:solidFill>
                  <a:schemeClr val="tx2"/>
                </a:solidFill>
              </a:defRPr>
            </a:lvl1pPr>
          </a:lstStyle>
          <a:p>
            <a:r>
              <a:rPr lang="en-US"/>
              <a:t>Click to edit Master title style</a:t>
            </a:r>
          </a:p>
        </p:txBody>
      </p:sp>
      <p:sp>
        <p:nvSpPr>
          <p:cNvPr id="249859" name="Rectangle 3"/>
          <p:cNvSpPr>
            <a:spLocks noGrp="1" noChangeArrowheads="1"/>
          </p:cNvSpPr>
          <p:nvPr>
            <p:ph type="subTitle" idx="1"/>
          </p:nvPr>
        </p:nvSpPr>
        <p:spPr>
          <a:xfrm>
            <a:off x="1371600" y="4343400"/>
            <a:ext cx="6400800" cy="1752600"/>
          </a:xfrm>
          <a:effectLst>
            <a:outerShdw blurRad="63500" dist="25399" dir="2700000" algn="ctr" rotWithShape="0">
              <a:srgbClr val="FFFFFF">
                <a:alpha val="99977"/>
              </a:srgbClr>
            </a:outerShdw>
          </a:effectLst>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effectLst>
            <a:outerShdw blurRad="38100" dist="38097" dir="2700000" algn="ctr" rotWithShape="0">
              <a:srgbClr val="FFFFFF">
                <a:alpha val="99962"/>
              </a:srgbClr>
            </a:outerShdw>
          </a:effectLst>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fld id="{BCC85AA6-3109-2343-8C84-588B11552D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1232595"/>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96" name="Title Text"/>
          <p:cNvSpPr txBox="1">
            <a:spLocks noGrp="1"/>
          </p:cNvSpPr>
          <p:nvPr>
            <p:ph type="title"/>
          </p:nvPr>
        </p:nvSpPr>
        <p:spPr>
          <a:xfrm>
            <a:off x="685800" y="609600"/>
            <a:ext cx="7772400" cy="1143000"/>
          </a:xfrm>
          <a:prstGeom prst="rect">
            <a:avLst/>
          </a:prstGeom>
        </p:spPr>
        <p:txBody>
          <a:bodyPr>
            <a:normAutofit/>
          </a:bodyPr>
          <a:lstStyle>
            <a:lvl1pPr>
              <a:defRPr b="1">
                <a:solidFill>
                  <a:srgbClr val="E3EBF1"/>
                </a:solidFill>
              </a:defRPr>
            </a:lvl1pPr>
          </a:lstStyle>
          <a:p>
            <a:r>
              <a:t>Title Text</a:t>
            </a:r>
          </a:p>
        </p:txBody>
      </p:sp>
      <p:sp>
        <p:nvSpPr>
          <p:cNvPr id="497" name="Body Level One…"/>
          <p:cNvSpPr txBox="1">
            <a:spLocks noGrp="1"/>
          </p:cNvSpPr>
          <p:nvPr>
            <p:ph type="body" idx="1"/>
          </p:nvPr>
        </p:nvSpPr>
        <p:spPr>
          <a:xfrm>
            <a:off x="685800" y="1981200"/>
            <a:ext cx="7772400" cy="4114800"/>
          </a:xfrm>
          <a:prstGeom prst="rect">
            <a:avLst/>
          </a:prstGeom>
        </p:spPr>
        <p:txBody>
          <a:bodyPr>
            <a:normAutofit/>
          </a:bodyPr>
          <a:lstStyle>
            <a:lvl1pPr>
              <a:defRPr b="1"/>
            </a:lvl1pPr>
            <a:lvl2pPr>
              <a:defRPr b="1"/>
            </a:lvl2pPr>
            <a:lvl3pPr>
              <a:defRPr b="1"/>
            </a:lvl3pPr>
            <a:lvl4pPr>
              <a:defRPr b="1"/>
            </a:lvl4pPr>
            <a:lvl5pPr>
              <a:defRPr b="1"/>
            </a:lvl5pPr>
          </a:lstStyle>
          <a:p>
            <a:r>
              <a:t>Body Level One</a:t>
            </a:r>
          </a:p>
          <a:p>
            <a:pPr lvl="1"/>
            <a:r>
              <a:t>Body Level Two</a:t>
            </a:r>
          </a:p>
          <a:p>
            <a:pPr lvl="2"/>
            <a:r>
              <a:t>Body Level Three</a:t>
            </a:r>
          </a:p>
          <a:p>
            <a:pPr lvl="3"/>
            <a:r>
              <a:t>Body Level Four</a:t>
            </a:r>
          </a:p>
          <a:p>
            <a:pPr lvl="4"/>
            <a:r>
              <a:t>Body Level Five</a:t>
            </a:r>
          </a:p>
        </p:txBody>
      </p:sp>
      <p:sp>
        <p:nvSpPr>
          <p:cNvPr id="498" name="Slide Number"/>
          <p:cNvSpPr txBox="1">
            <a:spLocks noGrp="1"/>
          </p:cNvSpPr>
          <p:nvPr>
            <p:ph type="sldNum" sz="quarter" idx="2"/>
          </p:nvPr>
        </p:nvSpPr>
        <p:spPr>
          <a:prstGeom prst="rect">
            <a:avLst/>
          </a:prstGeom>
        </p:spPr>
        <p:txBody>
          <a:bodyPr/>
          <a:lstStyle>
            <a:lvl1pPr defTabSz="457200">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077628592"/>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type="tx">
  <p:cSld name="19_Title Only">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546" name="Group 2"/>
          <p:cNvGrpSpPr/>
          <p:nvPr/>
        </p:nvGrpSpPr>
        <p:grpSpPr>
          <a:xfrm>
            <a:off x="-1" y="-1"/>
            <a:ext cx="9145589" cy="6856415"/>
            <a:chOff x="0" y="0"/>
            <a:chExt cx="9145587" cy="6856413"/>
          </a:xfrm>
        </p:grpSpPr>
        <p:sp>
          <p:nvSpPr>
            <p:cNvPr id="505"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06"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07"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08"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09"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10"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11"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12"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13"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14"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15"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16"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17"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18"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19"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20"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21"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22"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525" name="Freeform 21"/>
            <p:cNvGrpSpPr/>
            <p:nvPr/>
          </p:nvGrpSpPr>
          <p:grpSpPr>
            <a:xfrm>
              <a:off x="8931275" y="4022725"/>
              <a:ext cx="209551" cy="209551"/>
              <a:chOff x="0" y="0"/>
              <a:chExt cx="209550" cy="209550"/>
            </a:xfrm>
          </p:grpSpPr>
          <p:sp>
            <p:nvSpPr>
              <p:cNvPr id="523" name="Line"/>
              <p:cNvSpPr/>
              <p:nvPr/>
            </p:nvSpPr>
            <p:spPr>
              <a:xfrm flipH="1" flipV="1">
                <a:off x="0" y="0"/>
                <a:ext cx="209551" cy="209551"/>
              </a:xfrm>
              <a:prstGeom prst="line">
                <a:avLst/>
              </a:prstGeom>
              <a:noFill/>
              <a:ln w="12700" cap="flat">
                <a:noFill/>
                <a:miter lim="400000"/>
              </a:ln>
              <a:effectLst/>
            </p:spPr>
            <p:txBody>
              <a:bodyPr wrap="square" lIns="46799" tIns="46799" rIns="46799" bIns="46799" numCol="1" anchor="t">
                <a:noAutofit/>
              </a:bodyPr>
              <a:lstStyle/>
              <a:p>
                <a:endParaRPr/>
              </a:p>
            </p:txBody>
          </p:sp>
          <p:sp>
            <p:nvSpPr>
              <p:cNvPr id="524" name="Line"/>
              <p:cNvSpPr/>
              <p:nvPr/>
            </p:nvSpPr>
            <p:spPr>
              <a:xfrm>
                <a:off x="-1" y="0"/>
                <a:ext cx="209552" cy="209551"/>
              </a:xfrm>
              <a:prstGeom prst="line">
                <a:avLst/>
              </a:prstGeom>
              <a:noFill/>
              <a:ln w="12700" cap="flat">
                <a:noFill/>
                <a:miter lim="400000"/>
              </a:ln>
              <a:effectLst/>
            </p:spPr>
            <p:txBody>
              <a:bodyPr wrap="square" lIns="46799" tIns="46799" rIns="46799" bIns="46799" numCol="1" anchor="t">
                <a:noAutofit/>
              </a:bodyPr>
              <a:lstStyle/>
              <a:p>
                <a:endParaRPr/>
              </a:p>
            </p:txBody>
          </p:sp>
        </p:grpSp>
        <p:sp>
          <p:nvSpPr>
            <p:cNvPr id="526"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27"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28"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29"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30"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1"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2"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33"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4"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35"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6"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7"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8"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9"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40"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41"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42"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545" name="Group 39"/>
            <p:cNvGrpSpPr/>
            <p:nvPr/>
          </p:nvGrpSpPr>
          <p:grpSpPr>
            <a:xfrm>
              <a:off x="-1" y="2590800"/>
              <a:ext cx="9140826" cy="2949576"/>
              <a:chOff x="0" y="0"/>
              <a:chExt cx="9140824" cy="2949575"/>
            </a:xfrm>
          </p:grpSpPr>
          <p:sp>
            <p:nvSpPr>
              <p:cNvPr id="543"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44"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grpSp>
      <p:sp>
        <p:nvSpPr>
          <p:cNvPr id="547" name="Title Text"/>
          <p:cNvSpPr txBox="1">
            <a:spLocks noGrp="1"/>
          </p:cNvSpPr>
          <p:nvPr>
            <p:ph type="title"/>
          </p:nvPr>
        </p:nvSpPr>
        <p:spPr>
          <a:xfrm>
            <a:off x="457200" y="277813"/>
            <a:ext cx="8229600" cy="1143001"/>
          </a:xfrm>
          <a:prstGeom prst="rect">
            <a:avLst/>
          </a:prstGeom>
        </p:spPr>
        <p:txBody>
          <a:bodyPr>
            <a:normAutofit/>
          </a:bodyPr>
          <a:lstStyle>
            <a:lvl1pPr>
              <a:defRPr>
                <a:effectLst>
                  <a:outerShdw blurRad="38100" dist="38100" dir="2700000" rotWithShape="0">
                    <a:srgbClr val="000000"/>
                  </a:outerShdw>
                </a:effectLst>
              </a:defRPr>
            </a:lvl1pPr>
          </a:lstStyle>
          <a:p>
            <a:r>
              <a:t>Title Text</a:t>
            </a:r>
          </a:p>
        </p:txBody>
      </p:sp>
      <p:sp>
        <p:nvSpPr>
          <p:cNvPr id="548" name="Slide Number"/>
          <p:cNvSpPr txBox="1">
            <a:spLocks noGrp="1"/>
          </p:cNvSpPr>
          <p:nvPr>
            <p:ph type="sldNum" sz="quarter" idx="2"/>
          </p:nvPr>
        </p:nvSpPr>
        <p:spPr>
          <a:xfrm>
            <a:off x="8413144" y="6436583"/>
            <a:ext cx="273657" cy="264255"/>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886271557"/>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type="tx">
  <p:cSld name="17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596" name="Group 2"/>
          <p:cNvGrpSpPr/>
          <p:nvPr/>
        </p:nvGrpSpPr>
        <p:grpSpPr>
          <a:xfrm>
            <a:off x="-1" y="-1"/>
            <a:ext cx="9145589" cy="6856415"/>
            <a:chOff x="0" y="0"/>
            <a:chExt cx="9145587" cy="6856413"/>
          </a:xfrm>
        </p:grpSpPr>
        <p:sp>
          <p:nvSpPr>
            <p:cNvPr id="555"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56"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57"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58"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59"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60"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61"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62"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63"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64"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65"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66"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67"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68"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69"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70"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71"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72"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575" name="Freeform 21"/>
            <p:cNvGrpSpPr/>
            <p:nvPr/>
          </p:nvGrpSpPr>
          <p:grpSpPr>
            <a:xfrm>
              <a:off x="8931275" y="4022725"/>
              <a:ext cx="209551" cy="209551"/>
              <a:chOff x="0" y="0"/>
              <a:chExt cx="209550" cy="209550"/>
            </a:xfrm>
          </p:grpSpPr>
          <p:sp>
            <p:nvSpPr>
              <p:cNvPr id="573" name="Line"/>
              <p:cNvSpPr/>
              <p:nvPr/>
            </p:nvSpPr>
            <p:spPr>
              <a:xfrm flipH="1" flipV="1">
                <a:off x="0" y="0"/>
                <a:ext cx="209551" cy="209551"/>
              </a:xfrm>
              <a:prstGeom prst="line">
                <a:avLst/>
              </a:prstGeom>
              <a:noFill/>
              <a:ln w="12700" cap="flat">
                <a:noFill/>
                <a:miter lim="400000"/>
              </a:ln>
              <a:effectLst/>
            </p:spPr>
            <p:txBody>
              <a:bodyPr wrap="square" lIns="46799" tIns="46799" rIns="46799" bIns="46799" numCol="1" anchor="t">
                <a:noAutofit/>
              </a:bodyPr>
              <a:lstStyle/>
              <a:p>
                <a:endParaRPr/>
              </a:p>
            </p:txBody>
          </p:sp>
          <p:sp>
            <p:nvSpPr>
              <p:cNvPr id="574" name="Line"/>
              <p:cNvSpPr/>
              <p:nvPr/>
            </p:nvSpPr>
            <p:spPr>
              <a:xfrm>
                <a:off x="-1" y="0"/>
                <a:ext cx="209552" cy="209551"/>
              </a:xfrm>
              <a:prstGeom prst="line">
                <a:avLst/>
              </a:prstGeom>
              <a:noFill/>
              <a:ln w="12700" cap="flat">
                <a:noFill/>
                <a:miter lim="400000"/>
              </a:ln>
              <a:effectLst/>
            </p:spPr>
            <p:txBody>
              <a:bodyPr wrap="square" lIns="46799" tIns="46799" rIns="46799" bIns="46799" numCol="1" anchor="t">
                <a:noAutofit/>
              </a:bodyPr>
              <a:lstStyle/>
              <a:p>
                <a:endParaRPr/>
              </a:p>
            </p:txBody>
          </p:sp>
        </p:grpSp>
        <p:sp>
          <p:nvSpPr>
            <p:cNvPr id="576"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77"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78"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79"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80"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1"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2"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83"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4"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85"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6"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7"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8"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9"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90"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91"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92"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595" name="Group 39"/>
            <p:cNvGrpSpPr/>
            <p:nvPr/>
          </p:nvGrpSpPr>
          <p:grpSpPr>
            <a:xfrm>
              <a:off x="-1" y="2590800"/>
              <a:ext cx="9140826" cy="2949576"/>
              <a:chOff x="0" y="0"/>
              <a:chExt cx="9140824" cy="2949575"/>
            </a:xfrm>
          </p:grpSpPr>
          <p:sp>
            <p:nvSpPr>
              <p:cNvPr id="593"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94"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grpSp>
      <p:sp>
        <p:nvSpPr>
          <p:cNvPr id="597" name="Title Text"/>
          <p:cNvSpPr txBox="1">
            <a:spLocks noGrp="1"/>
          </p:cNvSpPr>
          <p:nvPr>
            <p:ph type="title"/>
          </p:nvPr>
        </p:nvSpPr>
        <p:spPr>
          <a:xfrm>
            <a:off x="457200" y="277813"/>
            <a:ext cx="8229600" cy="1143001"/>
          </a:xfrm>
          <a:prstGeom prst="rect">
            <a:avLst/>
          </a:prstGeom>
        </p:spPr>
        <p:txBody>
          <a:bodyPr>
            <a:normAutofit/>
          </a:bodyPr>
          <a:lstStyle>
            <a:lvl1pPr>
              <a:defRPr>
                <a:effectLst>
                  <a:outerShdw blurRad="38100" dist="38100" dir="2700000" rotWithShape="0">
                    <a:srgbClr val="000000"/>
                  </a:outerShdw>
                </a:effectLst>
              </a:defRPr>
            </a:lvl1pPr>
          </a:lstStyle>
          <a:p>
            <a:r>
              <a:t>Title Text</a:t>
            </a:r>
          </a:p>
        </p:txBody>
      </p:sp>
      <p:sp>
        <p:nvSpPr>
          <p:cNvPr id="598"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effectLst>
                  <a:outerShdw blurRad="38100" dist="38100" dir="2700000" rotWithShape="0">
                    <a:srgbClr val="000000"/>
                  </a:outerShdw>
                </a:effectLst>
              </a:defRPr>
            </a:lvl1pPr>
            <a:lvl2pPr>
              <a:defRPr>
                <a:effectLst>
                  <a:outerShdw blurRad="38100" dist="38100" dir="2700000" rotWithShape="0">
                    <a:srgbClr val="000000"/>
                  </a:outerShdw>
                </a:effectLst>
              </a:defRPr>
            </a:lvl2pPr>
            <a:lvl3pPr>
              <a:buSzPct val="90000"/>
              <a:buBlip>
                <a:blip r:embed="rId3"/>
              </a:buBlip>
              <a:defRPr>
                <a:effectLst>
                  <a:outerShdw blurRad="38100" dist="38100" dir="2700000" rotWithShape="0">
                    <a:srgbClr val="000000"/>
                  </a:outerShdw>
                </a:effectLst>
              </a:defRPr>
            </a:lvl3pPr>
            <a:lvl4pPr>
              <a:defRPr>
                <a:effectLst>
                  <a:outerShdw blurRad="38100" dist="38100" dir="2700000" rotWithShape="0">
                    <a:srgbClr val="000000"/>
                  </a:outerShdw>
                </a:effectLst>
              </a:defRPr>
            </a:lvl4pPr>
            <a:lvl5pPr>
              <a:buSzPct val="90000"/>
              <a:buBlip>
                <a:blip r:embed="rId4"/>
              </a:buBlip>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599" name="Slide Number"/>
          <p:cNvSpPr txBox="1">
            <a:spLocks noGrp="1"/>
          </p:cNvSpPr>
          <p:nvPr>
            <p:ph type="sldNum" sz="quarter" idx="2"/>
          </p:nvPr>
        </p:nvSpPr>
        <p:spPr>
          <a:xfrm>
            <a:off x="8413144" y="6436583"/>
            <a:ext cx="273657" cy="264255"/>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15177910"/>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type="tx">
  <p:cSld name="18_Title Slide">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647" name="Group 2"/>
          <p:cNvGrpSpPr/>
          <p:nvPr/>
        </p:nvGrpSpPr>
        <p:grpSpPr>
          <a:xfrm>
            <a:off x="-1" y="-1"/>
            <a:ext cx="9145589" cy="6856415"/>
            <a:chOff x="0" y="0"/>
            <a:chExt cx="9145587" cy="6856413"/>
          </a:xfrm>
        </p:grpSpPr>
        <p:sp>
          <p:nvSpPr>
            <p:cNvPr id="60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0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0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0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1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2"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1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5"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16"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18"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2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21"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22"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23"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626" name="Freeform 21"/>
            <p:cNvGrpSpPr/>
            <p:nvPr/>
          </p:nvGrpSpPr>
          <p:grpSpPr>
            <a:xfrm>
              <a:off x="8931275" y="4022725"/>
              <a:ext cx="209551" cy="209551"/>
              <a:chOff x="0" y="0"/>
              <a:chExt cx="209550" cy="209550"/>
            </a:xfrm>
          </p:grpSpPr>
          <p:sp>
            <p:nvSpPr>
              <p:cNvPr id="624" name="Line"/>
              <p:cNvSpPr/>
              <p:nvPr/>
            </p:nvSpPr>
            <p:spPr>
              <a:xfrm flipH="1" flipV="1">
                <a:off x="0" y="0"/>
                <a:ext cx="209551" cy="209551"/>
              </a:xfrm>
              <a:prstGeom prst="line">
                <a:avLst/>
              </a:prstGeom>
              <a:noFill/>
              <a:ln w="12700" cap="flat">
                <a:noFill/>
                <a:miter lim="400000"/>
              </a:ln>
              <a:effectLst/>
            </p:spPr>
            <p:txBody>
              <a:bodyPr wrap="square" lIns="46799" tIns="46799" rIns="46799" bIns="46799" numCol="1" anchor="t">
                <a:noAutofit/>
              </a:bodyPr>
              <a:lstStyle/>
              <a:p>
                <a:endParaRPr/>
              </a:p>
            </p:txBody>
          </p:sp>
          <p:sp>
            <p:nvSpPr>
              <p:cNvPr id="625" name="Line"/>
              <p:cNvSpPr/>
              <p:nvPr/>
            </p:nvSpPr>
            <p:spPr>
              <a:xfrm>
                <a:off x="-1" y="0"/>
                <a:ext cx="209552" cy="209551"/>
              </a:xfrm>
              <a:prstGeom prst="line">
                <a:avLst/>
              </a:prstGeom>
              <a:noFill/>
              <a:ln w="12700" cap="flat">
                <a:noFill/>
                <a:miter lim="400000"/>
              </a:ln>
              <a:effectLst/>
            </p:spPr>
            <p:txBody>
              <a:bodyPr wrap="square" lIns="46799" tIns="46799" rIns="46799" bIns="46799" numCol="1" anchor="t">
                <a:noAutofit/>
              </a:bodyPr>
              <a:lstStyle/>
              <a:p>
                <a:endParaRPr/>
              </a:p>
            </p:txBody>
          </p:sp>
        </p:grpSp>
        <p:sp>
          <p:nvSpPr>
            <p:cNvPr id="627"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28"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29"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0"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31"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2"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3"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3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3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7"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8"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9"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4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4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42"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43"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646" name="Group 39"/>
            <p:cNvGrpSpPr/>
            <p:nvPr/>
          </p:nvGrpSpPr>
          <p:grpSpPr>
            <a:xfrm>
              <a:off x="-1" y="2590800"/>
              <a:ext cx="9140826" cy="2949576"/>
              <a:chOff x="0" y="0"/>
              <a:chExt cx="9140824" cy="2949575"/>
            </a:xfrm>
          </p:grpSpPr>
          <p:sp>
            <p:nvSpPr>
              <p:cNvPr id="64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45"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grpSp>
      <p:sp>
        <p:nvSpPr>
          <p:cNvPr id="648" name="Title Text"/>
          <p:cNvSpPr txBox="1">
            <a:spLocks noGrp="1"/>
          </p:cNvSpPr>
          <p:nvPr>
            <p:ph type="title"/>
          </p:nvPr>
        </p:nvSpPr>
        <p:spPr>
          <a:xfrm>
            <a:off x="457200" y="1600200"/>
            <a:ext cx="8229600" cy="1828800"/>
          </a:xfrm>
          <a:prstGeom prst="rect">
            <a:avLst/>
          </a:prstGeom>
        </p:spPr>
        <p:txBody>
          <a:bodyPr>
            <a:normAutofit/>
          </a:bodyPr>
          <a:lstStyle>
            <a:lvl1pPr>
              <a:defRPr sz="4800">
                <a:effectLst>
                  <a:outerShdw blurRad="38100" dist="38100" dir="2700000" rotWithShape="0">
                    <a:srgbClr val="000000"/>
                  </a:outerShdw>
                </a:effectLst>
              </a:defRPr>
            </a:lvl1pPr>
          </a:lstStyle>
          <a:p>
            <a:r>
              <a:t>Title Text</a:t>
            </a:r>
          </a:p>
        </p:txBody>
      </p:sp>
      <p:sp>
        <p:nvSpPr>
          <p:cNvPr id="64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800"/>
              </a:spcBef>
              <a:buSzTx/>
              <a:buNone/>
              <a:defRPr sz="3600">
                <a:effectLst>
                  <a:outerShdw blurRad="38100" dist="38100" dir="2700000" rotWithShape="0">
                    <a:srgbClr val="000000"/>
                  </a:outerShdw>
                </a:effectLst>
              </a:defRPr>
            </a:lvl1pPr>
            <a:lvl2pPr marL="824592" indent="-367392" algn="ctr">
              <a:spcBef>
                <a:spcPts val="800"/>
              </a:spcBef>
              <a:defRPr sz="3600">
                <a:effectLst>
                  <a:outerShdw blurRad="38100" dist="38100" dir="2700000" rotWithShape="0">
                    <a:srgbClr val="000000"/>
                  </a:outerShdw>
                </a:effectLst>
              </a:defRPr>
            </a:lvl2pPr>
            <a:lvl3pPr marL="1257300" indent="-342900" algn="ctr">
              <a:spcBef>
                <a:spcPts val="800"/>
              </a:spcBef>
              <a:buSzPct val="90000"/>
              <a:buBlip>
                <a:blip r:embed="rId2"/>
              </a:buBlip>
              <a:defRPr sz="3600">
                <a:effectLst>
                  <a:outerShdw blurRad="38100" dist="38100" dir="2700000" rotWithShape="0">
                    <a:srgbClr val="000000"/>
                  </a:outerShdw>
                </a:effectLst>
              </a:defRPr>
            </a:lvl3pPr>
            <a:lvl4pPr marL="1783079" indent="-411479" algn="ctr">
              <a:spcBef>
                <a:spcPts val="800"/>
              </a:spcBef>
              <a:defRPr sz="3600">
                <a:effectLst>
                  <a:outerShdw blurRad="38100" dist="38100" dir="2700000" rotWithShape="0">
                    <a:srgbClr val="000000"/>
                  </a:outerShdw>
                </a:effectLst>
              </a:defRPr>
            </a:lvl4pPr>
            <a:lvl5pPr marL="2240279" indent="-411479" algn="ctr">
              <a:spcBef>
                <a:spcPts val="800"/>
              </a:spcBef>
              <a:buSzPct val="90000"/>
              <a:buBlip>
                <a:blip r:embed="rId3"/>
              </a:buBlip>
              <a:defRPr sz="36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650" name="Slide Number"/>
          <p:cNvSpPr txBox="1">
            <a:spLocks noGrp="1"/>
          </p:cNvSpPr>
          <p:nvPr>
            <p:ph type="sldNum" sz="quarter" idx="2"/>
          </p:nvPr>
        </p:nvSpPr>
        <p:spPr>
          <a:xfrm>
            <a:off x="8413144" y="6436583"/>
            <a:ext cx="273657" cy="264255"/>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685041459"/>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type="tx">
  <p:cSld name="17_Title Slide">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657"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65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65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023071139"/>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type="tx">
  <p:cSld name="16_Title and Content">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666"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667"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66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723848831"/>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type="tx">
  <p:cSld name="16_Section Header">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67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67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68296452"/>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type="tx">
  <p:cSld name="16_Two Content">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684"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68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68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482451402"/>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type="tx">
  <p:cSld name="16_Comparis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693"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69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78648774"/>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type="tx">
  <p:cSld name="18_Title Only">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703"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70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24790188"/>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B9FB9DFF-30B6-F24B-AB9C-2E34DA846A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5245843"/>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tx">
  <p:cSld name="17_Blank">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71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61558808"/>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type="tx">
  <p:cSld name="16_Content with Capti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718"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719"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72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982218950"/>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type="tx">
  <p:cSld name="16_Picture with Capti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72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3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633881421"/>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type="tx">
  <p:cSld name="1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738"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40"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875455536"/>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47"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748" name="Body Level One…"/>
          <p:cNvSpPr txBox="1">
            <a:spLocks noGrp="1"/>
          </p:cNvSpPr>
          <p:nvPr>
            <p:ph type="body" idx="1"/>
          </p:nvPr>
        </p:nvSpPr>
        <p:spPr>
          <a:xfrm>
            <a:off x="457200" y="1600200"/>
            <a:ext cx="8229600" cy="452596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49"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37114448"/>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56"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58"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75872253"/>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65"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766"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67"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235426046"/>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74"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777"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951783528"/>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type="tx">
  <p:cSld name="1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84"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785"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208260799"/>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type="tx">
  <p:cSld name="16_Blank">
    <p:bg>
      <p:bgPr>
        <a:solidFill>
          <a:schemeClr val="accent3">
            <a:lumOff val="44000"/>
          </a:schemeClr>
        </a:solidFill>
        <a:effectLst/>
      </p:bgPr>
    </p:bg>
    <p:spTree>
      <p:nvGrpSpPr>
        <p:cNvPr id="1" name=""/>
        <p:cNvGrpSpPr/>
        <p:nvPr/>
      </p:nvGrpSpPr>
      <p:grpSpPr>
        <a:xfrm>
          <a:off x="0" y="0"/>
          <a:ext cx="0" cy="0"/>
          <a:chOff x="0" y="0"/>
          <a:chExt cx="0" cy="0"/>
        </a:xfrm>
      </p:grpSpPr>
      <p:sp>
        <p:nvSpPr>
          <p:cNvPr id="792"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86432054"/>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C486B164-D596-0F4F-8054-F464AA453B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2558361"/>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99"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80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802"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953267693"/>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812"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982293175"/>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type="tx">
  <p:cSld name="Title, Text,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19"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820" name="Body Level One…"/>
          <p:cNvSpPr txBox="1">
            <a:spLocks noGrp="1"/>
          </p:cNvSpPr>
          <p:nvPr>
            <p:ph type="body" sz="half" idx="1"/>
          </p:nvPr>
        </p:nvSpPr>
        <p:spPr>
          <a:xfrm>
            <a:off x="457200" y="1600200"/>
            <a:ext cx="4038600" cy="452596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821"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518466330"/>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type="tx">
  <p:cSld name="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 name="Body Level One…"/>
          <p:cNvSpPr txBox="1">
            <a:spLocks noGrp="1"/>
          </p:cNvSpPr>
          <p:nvPr>
            <p:ph type="body" idx="1"/>
          </p:nvPr>
        </p:nvSpPr>
        <p:spPr>
          <a:xfrm>
            <a:off x="457200" y="274638"/>
            <a:ext cx="8229600" cy="5851526"/>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829"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156364449"/>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type="tx">
  <p:cSld name="15_Title Slide">
    <p:bg>
      <p:bgPr>
        <a:solidFill>
          <a:srgbClr val="51596D"/>
        </a:solidFill>
        <a:effectLst/>
      </p:bgPr>
    </p:bg>
    <p:spTree>
      <p:nvGrpSpPr>
        <p:cNvPr id="1" name=""/>
        <p:cNvGrpSpPr/>
        <p:nvPr/>
      </p:nvGrpSpPr>
      <p:grpSpPr>
        <a:xfrm>
          <a:off x="0" y="0"/>
          <a:ext cx="0" cy="0"/>
          <a:chOff x="0" y="0"/>
          <a:chExt cx="0" cy="0"/>
        </a:xfrm>
      </p:grpSpPr>
      <p:grpSp>
        <p:nvGrpSpPr>
          <p:cNvPr id="844" name="Group 2"/>
          <p:cNvGrpSpPr/>
          <p:nvPr/>
        </p:nvGrpSpPr>
        <p:grpSpPr>
          <a:xfrm>
            <a:off x="0" y="0"/>
            <a:ext cx="9140826" cy="6850064"/>
            <a:chOff x="0" y="0"/>
            <a:chExt cx="9140825" cy="6850063"/>
          </a:xfrm>
        </p:grpSpPr>
        <p:grpSp>
          <p:nvGrpSpPr>
            <p:cNvPr id="841" name="Group 3"/>
            <p:cNvGrpSpPr/>
            <p:nvPr/>
          </p:nvGrpSpPr>
          <p:grpSpPr>
            <a:xfrm>
              <a:off x="2743200" y="3540125"/>
              <a:ext cx="6392863" cy="3309939"/>
              <a:chOff x="0" y="0"/>
              <a:chExt cx="6392862" cy="3309937"/>
            </a:xfrm>
          </p:grpSpPr>
          <p:sp>
            <p:nvSpPr>
              <p:cNvPr id="836" name="Freeform 4"/>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37" name="Freeform 5"/>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38" name="Freeform 6"/>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39" name="Freeform 7"/>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40" name="Freeform 8"/>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42" name="Freeform 9"/>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43" name="Freeform 10"/>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45" name="Title Text"/>
          <p:cNvSpPr txBox="1">
            <a:spLocks noGrp="1"/>
          </p:cNvSpPr>
          <p:nvPr>
            <p:ph type="title"/>
          </p:nvPr>
        </p:nvSpPr>
        <p:spPr>
          <a:xfrm>
            <a:off x="685800" y="1736725"/>
            <a:ext cx="7772400" cy="1920875"/>
          </a:xfrm>
          <a:prstGeom prst="rect">
            <a:avLst/>
          </a:prstGeom>
        </p:spPr>
        <p:txBody>
          <a:bodyPr>
            <a:normAutofit/>
          </a:bodyPr>
          <a:lstStyle>
            <a:lvl1pPr>
              <a:defRPr sz="6000" b="1">
                <a:solidFill>
                  <a:srgbClr val="DDDDDD"/>
                </a:solidFill>
                <a:effectLst>
                  <a:outerShdw blurRad="38100" dist="38100" dir="2700000" rotWithShape="0">
                    <a:srgbClr val="000000"/>
                  </a:outerShdw>
                </a:effectLst>
              </a:defRPr>
            </a:lvl1pPr>
          </a:lstStyle>
          <a:p>
            <a:r>
              <a:t>Title Text</a:t>
            </a:r>
          </a:p>
        </p:txBody>
      </p:sp>
      <p:sp>
        <p:nvSpPr>
          <p:cNvPr id="8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effectLst>
                  <a:outerShdw blurRad="38100" dist="38100" dir="2700000" rotWithShape="0">
                    <a:srgbClr val="000000"/>
                  </a:outerShdw>
                </a:effectLst>
              </a:defRPr>
            </a:lvl1pPr>
            <a:lvl2pPr algn="ctr">
              <a:buSzPct val="70000"/>
              <a:buChar char="■"/>
              <a:defRPr>
                <a:effectLst>
                  <a:outerShdw blurRad="38100" dist="38100" dir="2700000" rotWithShape="0">
                    <a:srgbClr val="000000"/>
                  </a:outerShdw>
                </a:effectLst>
              </a:defRPr>
            </a:lvl2pPr>
            <a:lvl3pPr algn="ctr">
              <a:buSzPct val="70000"/>
              <a:buChar char="■"/>
              <a:defRPr>
                <a:effectLst>
                  <a:outerShdw blurRad="38100" dist="38100" dir="2700000" rotWithShape="0">
                    <a:srgbClr val="000000"/>
                  </a:outerShdw>
                </a:effectLst>
              </a:defRPr>
            </a:lvl3pPr>
            <a:lvl4pPr algn="ctr">
              <a:buSzPct val="70000"/>
              <a:buChar char="■"/>
              <a:defRPr>
                <a:effectLst>
                  <a:outerShdw blurRad="38100" dist="38100" dir="2700000" rotWithShape="0">
                    <a:srgbClr val="000000"/>
                  </a:outerShdw>
                </a:effectLst>
              </a:defRPr>
            </a:lvl4pPr>
            <a:lvl5pPr algn="ctr">
              <a:buSzPct val="70000"/>
              <a:buChar char="■"/>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847" name="Slide Number"/>
          <p:cNvSpPr txBox="1">
            <a:spLocks noGrp="1"/>
          </p:cNvSpPr>
          <p:nvPr>
            <p:ph type="sldNum" sz="quarter" idx="2"/>
          </p:nvPr>
        </p:nvSpPr>
        <p:spPr>
          <a:xfrm>
            <a:off x="8413144" y="646674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861354083"/>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51596D"/>
        </a:solidFill>
        <a:effectLst/>
      </p:bgPr>
    </p:bg>
    <p:spTree>
      <p:nvGrpSpPr>
        <p:cNvPr id="1" name=""/>
        <p:cNvGrpSpPr/>
        <p:nvPr/>
      </p:nvGrpSpPr>
      <p:grpSpPr>
        <a:xfrm>
          <a:off x="0" y="0"/>
          <a:ext cx="0" cy="0"/>
          <a:chOff x="0" y="0"/>
          <a:chExt cx="0" cy="0"/>
        </a:xfrm>
      </p:grpSpPr>
      <p:grpSp>
        <p:nvGrpSpPr>
          <p:cNvPr id="862" name="Group 4"/>
          <p:cNvGrpSpPr/>
          <p:nvPr/>
        </p:nvGrpSpPr>
        <p:grpSpPr>
          <a:xfrm>
            <a:off x="0" y="0"/>
            <a:ext cx="9140826" cy="6850064"/>
            <a:chOff x="0" y="0"/>
            <a:chExt cx="9140825" cy="6850063"/>
          </a:xfrm>
        </p:grpSpPr>
        <p:grpSp>
          <p:nvGrpSpPr>
            <p:cNvPr id="859" name="Group 5"/>
            <p:cNvGrpSpPr/>
            <p:nvPr/>
          </p:nvGrpSpPr>
          <p:grpSpPr>
            <a:xfrm>
              <a:off x="2743200" y="3540125"/>
              <a:ext cx="6392863" cy="3309939"/>
              <a:chOff x="0" y="0"/>
              <a:chExt cx="6392862" cy="3309937"/>
            </a:xfrm>
          </p:grpSpPr>
          <p:sp>
            <p:nvSpPr>
              <p:cNvPr id="85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5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5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5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5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6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61"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63" name="Title Text"/>
          <p:cNvSpPr txBox="1">
            <a:spLocks noGrp="1"/>
          </p:cNvSpPr>
          <p:nvPr>
            <p:ph type="title"/>
          </p:nvPr>
        </p:nvSpPr>
        <p:spPr>
          <a:xfrm>
            <a:off x="457200" y="274638"/>
            <a:ext cx="8229600" cy="1143001"/>
          </a:xfrm>
          <a:prstGeom prst="rect">
            <a:avLst/>
          </a:prstGeom>
        </p:spPr>
        <p:txBody>
          <a:bodyPr>
            <a:normAutofit/>
          </a:bodyPr>
          <a:lstStyle>
            <a:lvl1pPr>
              <a:defRPr b="1">
                <a:solidFill>
                  <a:srgbClr val="DDDDDD"/>
                </a:solidFill>
                <a:effectLst>
                  <a:outerShdw blurRad="38100" dist="38100" dir="2700000" rotWithShape="0">
                    <a:srgbClr val="000000"/>
                  </a:outerShdw>
                </a:effectLst>
              </a:defRPr>
            </a:lvl1pPr>
          </a:lstStyle>
          <a:p>
            <a:r>
              <a:t>Title Text</a:t>
            </a:r>
          </a:p>
        </p:txBody>
      </p:sp>
      <p:sp>
        <p:nvSpPr>
          <p:cNvPr id="86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00FFFF"/>
              </a:buClr>
              <a:buSzPct val="70000"/>
              <a:buFont typeface="Arial"/>
              <a:buChar char="■"/>
              <a:defRPr>
                <a:effectLst>
                  <a:outerShdw blurRad="38100" dist="38100" dir="2700000" rotWithShape="0">
                    <a:srgbClr val="000000"/>
                  </a:outerShdw>
                </a:effectLst>
              </a:defRPr>
            </a:lvl1pPr>
            <a:lvl2pPr>
              <a:buClr>
                <a:srgbClr val="00FFFF"/>
              </a:buClr>
              <a:buSzPct val="70000"/>
              <a:buFont typeface="Arial"/>
              <a:buChar char="■"/>
              <a:defRPr>
                <a:effectLst>
                  <a:outerShdw blurRad="38100" dist="38100" dir="2700000" rotWithShape="0">
                    <a:srgbClr val="000000"/>
                  </a:outerShdw>
                </a:effectLst>
              </a:defRPr>
            </a:lvl2pPr>
            <a:lvl3pPr>
              <a:buClr>
                <a:srgbClr val="00FFFF"/>
              </a:buClr>
              <a:buSzPct val="70000"/>
              <a:buFont typeface="Arial"/>
              <a:buChar char="■"/>
              <a:defRPr>
                <a:effectLst>
                  <a:outerShdw blurRad="38100" dist="38100" dir="2700000" rotWithShape="0">
                    <a:srgbClr val="000000"/>
                  </a:outerShdw>
                </a:effectLst>
              </a:defRPr>
            </a:lvl3pPr>
            <a:lvl4pPr>
              <a:buClr>
                <a:srgbClr val="00FFFF"/>
              </a:buClr>
              <a:buSzPct val="70000"/>
              <a:buFont typeface="Arial"/>
              <a:buChar char="■"/>
              <a:defRPr>
                <a:effectLst>
                  <a:outerShdw blurRad="38100" dist="38100" dir="2700000" rotWithShape="0">
                    <a:srgbClr val="000000"/>
                  </a:outerShdw>
                </a:effectLst>
              </a:defRPr>
            </a:lvl4pPr>
            <a:lvl5pPr>
              <a:buClr>
                <a:srgbClr val="00FFFF"/>
              </a:buClr>
              <a:buSzPct val="70000"/>
              <a:buFont typeface="Arial"/>
              <a:buChar char="■"/>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865"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239796932"/>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type="tx">
  <p:cSld name="14_Section Header">
    <p:bg>
      <p:bgPr>
        <a:solidFill>
          <a:srgbClr val="51596D"/>
        </a:solidFill>
        <a:effectLst/>
      </p:bgPr>
    </p:bg>
    <p:spTree>
      <p:nvGrpSpPr>
        <p:cNvPr id="1" name=""/>
        <p:cNvGrpSpPr/>
        <p:nvPr/>
      </p:nvGrpSpPr>
      <p:grpSpPr>
        <a:xfrm>
          <a:off x="0" y="0"/>
          <a:ext cx="0" cy="0"/>
          <a:chOff x="0" y="0"/>
          <a:chExt cx="0" cy="0"/>
        </a:xfrm>
      </p:grpSpPr>
      <p:grpSp>
        <p:nvGrpSpPr>
          <p:cNvPr id="880" name="Group 4"/>
          <p:cNvGrpSpPr/>
          <p:nvPr/>
        </p:nvGrpSpPr>
        <p:grpSpPr>
          <a:xfrm>
            <a:off x="0" y="0"/>
            <a:ext cx="9140826" cy="6850064"/>
            <a:chOff x="0" y="0"/>
            <a:chExt cx="9140825" cy="6850063"/>
          </a:xfrm>
        </p:grpSpPr>
        <p:grpSp>
          <p:nvGrpSpPr>
            <p:cNvPr id="877" name="Group 5"/>
            <p:cNvGrpSpPr/>
            <p:nvPr/>
          </p:nvGrpSpPr>
          <p:grpSpPr>
            <a:xfrm>
              <a:off x="2743200" y="3540125"/>
              <a:ext cx="6392863" cy="3309939"/>
              <a:chOff x="0" y="0"/>
              <a:chExt cx="6392862" cy="3309937"/>
            </a:xfrm>
          </p:grpSpPr>
          <p:sp>
            <p:nvSpPr>
              <p:cNvPr id="87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7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7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7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7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7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79"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81"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DDDDDD"/>
                </a:solidFill>
                <a:effectLst>
                  <a:outerShdw blurRad="38100" dist="38100" dir="2700000" rotWithShape="0">
                    <a:srgbClr val="000000"/>
                  </a:outerShdw>
                </a:effectLst>
              </a:defRPr>
            </a:lvl1pPr>
          </a:lstStyle>
          <a:p>
            <a:r>
              <a:t>Title Text</a:t>
            </a:r>
          </a:p>
        </p:txBody>
      </p:sp>
      <p:sp>
        <p:nvSpPr>
          <p:cNvPr id="8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effectLst>
                  <a:outerShdw blurRad="38100" dist="38100" dir="2700000" rotWithShape="0">
                    <a:srgbClr val="000000"/>
                  </a:outerShdw>
                </a:effectLst>
              </a:defRPr>
            </a:lvl1pPr>
            <a:lvl2pPr marL="0" indent="457200">
              <a:spcBef>
                <a:spcPts val="400"/>
              </a:spcBef>
              <a:buSzTx/>
              <a:buNone/>
              <a:defRPr sz="2000">
                <a:effectLst>
                  <a:outerShdw blurRad="38100" dist="38100" dir="2700000" rotWithShape="0">
                    <a:srgbClr val="000000"/>
                  </a:outerShdw>
                </a:effectLst>
              </a:defRPr>
            </a:lvl2pPr>
            <a:lvl3pPr marL="0" indent="914400">
              <a:spcBef>
                <a:spcPts val="400"/>
              </a:spcBef>
              <a:buSzTx/>
              <a:buNone/>
              <a:defRPr sz="2000">
                <a:effectLst>
                  <a:outerShdw blurRad="38100" dist="38100" dir="2700000" rotWithShape="0">
                    <a:srgbClr val="000000"/>
                  </a:outerShdw>
                </a:effectLst>
              </a:defRPr>
            </a:lvl3pPr>
            <a:lvl4pPr marL="0" indent="1371600">
              <a:spcBef>
                <a:spcPts val="400"/>
              </a:spcBef>
              <a:buSzTx/>
              <a:buNone/>
              <a:defRPr sz="2000">
                <a:effectLst>
                  <a:outerShdw blurRad="38100" dist="38100" dir="2700000" rotWithShape="0">
                    <a:srgbClr val="000000"/>
                  </a:outerShdw>
                </a:effectLst>
              </a:defRPr>
            </a:lvl4pPr>
            <a:lvl5pPr marL="0" indent="1828800">
              <a:spcBef>
                <a:spcPts val="400"/>
              </a:spcBef>
              <a:buSzTx/>
              <a:buNone/>
              <a:defRPr sz="20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883"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378596706"/>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type="tx">
  <p:cSld name="14_Two Content">
    <p:bg>
      <p:bgPr>
        <a:solidFill>
          <a:srgbClr val="51596D"/>
        </a:solidFill>
        <a:effectLst/>
      </p:bgPr>
    </p:bg>
    <p:spTree>
      <p:nvGrpSpPr>
        <p:cNvPr id="1" name=""/>
        <p:cNvGrpSpPr/>
        <p:nvPr/>
      </p:nvGrpSpPr>
      <p:grpSpPr>
        <a:xfrm>
          <a:off x="0" y="0"/>
          <a:ext cx="0" cy="0"/>
          <a:chOff x="0" y="0"/>
          <a:chExt cx="0" cy="0"/>
        </a:xfrm>
      </p:grpSpPr>
      <p:grpSp>
        <p:nvGrpSpPr>
          <p:cNvPr id="898" name="Group 4"/>
          <p:cNvGrpSpPr/>
          <p:nvPr/>
        </p:nvGrpSpPr>
        <p:grpSpPr>
          <a:xfrm>
            <a:off x="0" y="0"/>
            <a:ext cx="9140826" cy="6850064"/>
            <a:chOff x="0" y="0"/>
            <a:chExt cx="9140825" cy="6850063"/>
          </a:xfrm>
        </p:grpSpPr>
        <p:grpSp>
          <p:nvGrpSpPr>
            <p:cNvPr id="895" name="Group 5"/>
            <p:cNvGrpSpPr/>
            <p:nvPr/>
          </p:nvGrpSpPr>
          <p:grpSpPr>
            <a:xfrm>
              <a:off x="2743200" y="3540125"/>
              <a:ext cx="6392863" cy="3309939"/>
              <a:chOff x="0" y="0"/>
              <a:chExt cx="6392862" cy="3309937"/>
            </a:xfrm>
          </p:grpSpPr>
          <p:sp>
            <p:nvSpPr>
              <p:cNvPr id="89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9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9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9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9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9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97"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99" name="Title Text"/>
          <p:cNvSpPr txBox="1">
            <a:spLocks noGrp="1"/>
          </p:cNvSpPr>
          <p:nvPr>
            <p:ph type="title"/>
          </p:nvPr>
        </p:nvSpPr>
        <p:spPr>
          <a:xfrm>
            <a:off x="457200" y="274638"/>
            <a:ext cx="8229600" cy="1143001"/>
          </a:xfrm>
          <a:prstGeom prst="rect">
            <a:avLst/>
          </a:prstGeom>
        </p:spPr>
        <p:txBody>
          <a:bodyPr>
            <a:normAutofit/>
          </a:bodyPr>
          <a:lstStyle>
            <a:lvl1pPr>
              <a:defRPr b="1">
                <a:solidFill>
                  <a:srgbClr val="DDDDDD"/>
                </a:solidFill>
                <a:effectLst>
                  <a:outerShdw blurRad="38100" dist="38100" dir="2700000" rotWithShape="0">
                    <a:srgbClr val="000000"/>
                  </a:outerShdw>
                </a:effectLst>
              </a:defRPr>
            </a:lvl1pPr>
          </a:lstStyle>
          <a:p>
            <a:r>
              <a:t>Title Text</a:t>
            </a:r>
          </a:p>
        </p:txBody>
      </p:sp>
      <p:sp>
        <p:nvSpPr>
          <p:cNvPr id="900"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00FFFF"/>
              </a:buClr>
              <a:buSzPct val="70000"/>
              <a:buFont typeface="Arial"/>
              <a:buChar char="■"/>
              <a:defRPr sz="2800">
                <a:effectLst>
                  <a:outerShdw blurRad="38100" dist="38100" dir="2700000" rotWithShape="0">
                    <a:srgbClr val="000000"/>
                  </a:outerShdw>
                </a:effectLst>
              </a:defRPr>
            </a:lvl1pPr>
            <a:lvl2pPr marL="790575" indent="-333375">
              <a:spcBef>
                <a:spcPts val="600"/>
              </a:spcBef>
              <a:buClr>
                <a:srgbClr val="00FFFF"/>
              </a:buClr>
              <a:buSzPct val="70000"/>
              <a:buFont typeface="Arial"/>
              <a:buChar char="■"/>
              <a:defRPr sz="2800">
                <a:effectLst>
                  <a:outerShdw blurRad="38100" dist="38100" dir="2700000" rotWithShape="0">
                    <a:srgbClr val="000000"/>
                  </a:outerShdw>
                </a:effectLst>
              </a:defRPr>
            </a:lvl2pPr>
            <a:lvl3pPr marL="1234439" indent="-320039">
              <a:spcBef>
                <a:spcPts val="600"/>
              </a:spcBef>
              <a:buClr>
                <a:srgbClr val="00FFFF"/>
              </a:buClr>
              <a:buSzPct val="70000"/>
              <a:buFont typeface="Arial"/>
              <a:buChar char="■"/>
              <a:defRPr sz="2800">
                <a:effectLst>
                  <a:outerShdw blurRad="38100" dist="38100" dir="2700000" rotWithShape="0">
                    <a:srgbClr val="000000"/>
                  </a:outerShdw>
                </a:effectLst>
              </a:defRPr>
            </a:lvl3pPr>
            <a:lvl4pPr marL="1727200" indent="-355600">
              <a:spcBef>
                <a:spcPts val="600"/>
              </a:spcBef>
              <a:buClr>
                <a:srgbClr val="00FFFF"/>
              </a:buClr>
              <a:buSzPct val="70000"/>
              <a:buFont typeface="Arial"/>
              <a:buChar char="■"/>
              <a:defRPr sz="2800">
                <a:effectLst>
                  <a:outerShdw blurRad="38100" dist="38100" dir="2700000" rotWithShape="0">
                    <a:srgbClr val="000000"/>
                  </a:outerShdw>
                </a:effectLst>
              </a:defRPr>
            </a:lvl4pPr>
            <a:lvl5pPr marL="2184400" indent="-355600">
              <a:spcBef>
                <a:spcPts val="600"/>
              </a:spcBef>
              <a:buClr>
                <a:srgbClr val="00FFFF"/>
              </a:buClr>
              <a:buSzPct val="70000"/>
              <a:buFont typeface="Arial"/>
              <a:buChar char="■"/>
              <a:defRPr sz="28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901"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175014086"/>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type="tx">
  <p:cSld name="14_Comparison">
    <p:bg>
      <p:bgPr>
        <a:solidFill>
          <a:srgbClr val="51596D"/>
        </a:solidFill>
        <a:effectLst/>
      </p:bgPr>
    </p:bg>
    <p:spTree>
      <p:nvGrpSpPr>
        <p:cNvPr id="1" name=""/>
        <p:cNvGrpSpPr/>
        <p:nvPr/>
      </p:nvGrpSpPr>
      <p:grpSpPr>
        <a:xfrm>
          <a:off x="0" y="0"/>
          <a:ext cx="0" cy="0"/>
          <a:chOff x="0" y="0"/>
          <a:chExt cx="0" cy="0"/>
        </a:xfrm>
      </p:grpSpPr>
      <p:grpSp>
        <p:nvGrpSpPr>
          <p:cNvPr id="916" name="Group 4"/>
          <p:cNvGrpSpPr/>
          <p:nvPr/>
        </p:nvGrpSpPr>
        <p:grpSpPr>
          <a:xfrm>
            <a:off x="0" y="0"/>
            <a:ext cx="9140826" cy="6850064"/>
            <a:chOff x="0" y="0"/>
            <a:chExt cx="9140825" cy="6850063"/>
          </a:xfrm>
        </p:grpSpPr>
        <p:grpSp>
          <p:nvGrpSpPr>
            <p:cNvPr id="913" name="Group 5"/>
            <p:cNvGrpSpPr/>
            <p:nvPr/>
          </p:nvGrpSpPr>
          <p:grpSpPr>
            <a:xfrm>
              <a:off x="2743200" y="3540125"/>
              <a:ext cx="6392863" cy="3309939"/>
              <a:chOff x="0" y="0"/>
              <a:chExt cx="6392862" cy="3309937"/>
            </a:xfrm>
          </p:grpSpPr>
          <p:sp>
            <p:nvSpPr>
              <p:cNvPr id="90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0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1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1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1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1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15"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17" name="Title Text"/>
          <p:cNvSpPr txBox="1">
            <a:spLocks noGrp="1"/>
          </p:cNvSpPr>
          <p:nvPr>
            <p:ph type="title"/>
          </p:nvPr>
        </p:nvSpPr>
        <p:spPr>
          <a:xfrm>
            <a:off x="457200" y="274638"/>
            <a:ext cx="8229600" cy="1143001"/>
          </a:xfrm>
          <a:prstGeom prst="rect">
            <a:avLst/>
          </a:prstGeom>
        </p:spPr>
        <p:txBody>
          <a:bodyPr>
            <a:normAutofit/>
          </a:bodyPr>
          <a:lstStyle>
            <a:lvl1pPr>
              <a:defRPr b="1">
                <a:solidFill>
                  <a:srgbClr val="DDDDDD"/>
                </a:solidFill>
                <a:effectLst>
                  <a:outerShdw blurRad="38100" dist="38100" dir="2700000" rotWithShape="0">
                    <a:srgbClr val="000000"/>
                  </a:outerShdw>
                </a:effectLst>
              </a:defRPr>
            </a:lvl1pPr>
          </a:lstStyle>
          <a:p>
            <a:r>
              <a:t>Title Text</a:t>
            </a:r>
          </a:p>
        </p:txBody>
      </p:sp>
      <p:sp>
        <p:nvSpPr>
          <p:cNvPr id="91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effectLst>
                  <a:outerShdw blurRad="38100" dist="38100" dir="2700000" rotWithShape="0">
                    <a:srgbClr val="000000"/>
                  </a:outerShdw>
                </a:effectLst>
              </a:defRPr>
            </a:lvl1pPr>
            <a:lvl2pPr marL="0" indent="457200">
              <a:spcBef>
                <a:spcPts val="500"/>
              </a:spcBef>
              <a:buSzTx/>
              <a:buNone/>
              <a:defRPr sz="2400" b="1">
                <a:effectLst>
                  <a:outerShdw blurRad="38100" dist="38100" dir="2700000" rotWithShape="0">
                    <a:srgbClr val="000000"/>
                  </a:outerShdw>
                </a:effectLst>
              </a:defRPr>
            </a:lvl2pPr>
            <a:lvl3pPr marL="0" indent="914400">
              <a:spcBef>
                <a:spcPts val="500"/>
              </a:spcBef>
              <a:buSzTx/>
              <a:buNone/>
              <a:defRPr sz="2400" b="1">
                <a:effectLst>
                  <a:outerShdw blurRad="38100" dist="38100" dir="2700000" rotWithShape="0">
                    <a:srgbClr val="000000"/>
                  </a:outerShdw>
                </a:effectLst>
              </a:defRPr>
            </a:lvl3pPr>
            <a:lvl4pPr marL="0" indent="1371600">
              <a:spcBef>
                <a:spcPts val="500"/>
              </a:spcBef>
              <a:buSzTx/>
              <a:buNone/>
              <a:defRPr sz="2400" b="1">
                <a:effectLst>
                  <a:outerShdw blurRad="38100" dist="38100" dir="2700000" rotWithShape="0">
                    <a:srgbClr val="000000"/>
                  </a:outerShdw>
                </a:effectLst>
              </a:defRPr>
            </a:lvl4pPr>
            <a:lvl5pPr marL="0" indent="1828800">
              <a:spcBef>
                <a:spcPts val="500"/>
              </a:spcBef>
              <a:buSzTx/>
              <a:buNone/>
              <a:defRPr sz="2400" b="1">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91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effectLst>
                  <a:outerShdw blurRad="38100" dist="38100" dir="2700000" rotWithShape="0">
                    <a:srgbClr val="000000"/>
                  </a:outerShdw>
                </a:effectLst>
              </a:defRPr>
            </a:pPr>
            <a:endParaRPr/>
          </a:p>
        </p:txBody>
      </p:sp>
      <p:sp>
        <p:nvSpPr>
          <p:cNvPr id="920"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87690771"/>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type="tx">
  <p:cSld name="16_Title Only">
    <p:bg>
      <p:bgPr>
        <a:solidFill>
          <a:srgbClr val="51596D"/>
        </a:solidFill>
        <a:effectLst/>
      </p:bgPr>
    </p:bg>
    <p:spTree>
      <p:nvGrpSpPr>
        <p:cNvPr id="1" name=""/>
        <p:cNvGrpSpPr/>
        <p:nvPr/>
      </p:nvGrpSpPr>
      <p:grpSpPr>
        <a:xfrm>
          <a:off x="0" y="0"/>
          <a:ext cx="0" cy="0"/>
          <a:chOff x="0" y="0"/>
          <a:chExt cx="0" cy="0"/>
        </a:xfrm>
      </p:grpSpPr>
      <p:grpSp>
        <p:nvGrpSpPr>
          <p:cNvPr id="935" name="Group 4"/>
          <p:cNvGrpSpPr/>
          <p:nvPr/>
        </p:nvGrpSpPr>
        <p:grpSpPr>
          <a:xfrm>
            <a:off x="0" y="0"/>
            <a:ext cx="9140826" cy="6850064"/>
            <a:chOff x="0" y="0"/>
            <a:chExt cx="9140825" cy="6850063"/>
          </a:xfrm>
        </p:grpSpPr>
        <p:grpSp>
          <p:nvGrpSpPr>
            <p:cNvPr id="932" name="Group 5"/>
            <p:cNvGrpSpPr/>
            <p:nvPr/>
          </p:nvGrpSpPr>
          <p:grpSpPr>
            <a:xfrm>
              <a:off x="2743200" y="3540125"/>
              <a:ext cx="6392863" cy="3309939"/>
              <a:chOff x="0" y="0"/>
              <a:chExt cx="6392862" cy="3309937"/>
            </a:xfrm>
          </p:grpSpPr>
          <p:sp>
            <p:nvSpPr>
              <p:cNvPr id="92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2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2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3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3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3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34"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36" name="Title Text"/>
          <p:cNvSpPr txBox="1">
            <a:spLocks noGrp="1"/>
          </p:cNvSpPr>
          <p:nvPr>
            <p:ph type="title"/>
          </p:nvPr>
        </p:nvSpPr>
        <p:spPr>
          <a:xfrm>
            <a:off x="457200" y="274638"/>
            <a:ext cx="8229600" cy="1143001"/>
          </a:xfrm>
          <a:prstGeom prst="rect">
            <a:avLst/>
          </a:prstGeom>
        </p:spPr>
        <p:txBody>
          <a:bodyPr>
            <a:normAutofit/>
          </a:bodyPr>
          <a:lstStyle>
            <a:lvl1pPr>
              <a:defRPr b="1">
                <a:solidFill>
                  <a:srgbClr val="DDDDDD"/>
                </a:solidFill>
                <a:effectLst>
                  <a:outerShdw blurRad="38100" dist="38100" dir="2700000" rotWithShape="0">
                    <a:srgbClr val="000000"/>
                  </a:outerShdw>
                </a:effectLst>
              </a:defRPr>
            </a:lvl1pPr>
          </a:lstStyle>
          <a:p>
            <a:r>
              <a:t>Title Text</a:t>
            </a:r>
          </a:p>
        </p:txBody>
      </p:sp>
      <p:sp>
        <p:nvSpPr>
          <p:cNvPr id="937"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721895109"/>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FBA9FF9-F3E4-2C46-A39C-B5CC88CF0DDD}" type="slidenum">
              <a:rPr lang="en-US"/>
              <a:pPr>
                <a:defRPr/>
              </a:pPr>
              <a:t>‹#›</a:t>
            </a:fld>
            <a:endParaRPr lang="en-US"/>
          </a:p>
        </p:txBody>
      </p:sp>
    </p:spTree>
    <p:extLst>
      <p:ext uri="{BB962C8B-B14F-4D97-AF65-F5344CB8AC3E}">
        <p14:creationId xmlns:p14="http://schemas.microsoft.com/office/powerpoint/2010/main" val="3658987120"/>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146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531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F0BE8A61-FA55-B741-A999-DE4F7048CC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856417"/>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tx">
  <p:cSld name="15_Blank">
    <p:bg>
      <p:bgPr>
        <a:solidFill>
          <a:srgbClr val="51596D"/>
        </a:solidFill>
        <a:effectLst/>
      </p:bgPr>
    </p:bg>
    <p:spTree>
      <p:nvGrpSpPr>
        <p:cNvPr id="1" name=""/>
        <p:cNvGrpSpPr/>
        <p:nvPr/>
      </p:nvGrpSpPr>
      <p:grpSpPr>
        <a:xfrm>
          <a:off x="0" y="0"/>
          <a:ext cx="0" cy="0"/>
          <a:chOff x="0" y="0"/>
          <a:chExt cx="0" cy="0"/>
        </a:xfrm>
      </p:grpSpPr>
      <p:grpSp>
        <p:nvGrpSpPr>
          <p:cNvPr id="952" name="Group 4"/>
          <p:cNvGrpSpPr/>
          <p:nvPr/>
        </p:nvGrpSpPr>
        <p:grpSpPr>
          <a:xfrm>
            <a:off x="0" y="0"/>
            <a:ext cx="9140826" cy="6850064"/>
            <a:chOff x="0" y="0"/>
            <a:chExt cx="9140825" cy="6850063"/>
          </a:xfrm>
        </p:grpSpPr>
        <p:grpSp>
          <p:nvGrpSpPr>
            <p:cNvPr id="949" name="Group 5"/>
            <p:cNvGrpSpPr/>
            <p:nvPr/>
          </p:nvGrpSpPr>
          <p:grpSpPr>
            <a:xfrm>
              <a:off x="2743200" y="3540125"/>
              <a:ext cx="6392863" cy="3309939"/>
              <a:chOff x="0" y="0"/>
              <a:chExt cx="6392862" cy="3309937"/>
            </a:xfrm>
          </p:grpSpPr>
          <p:sp>
            <p:nvSpPr>
              <p:cNvPr id="94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4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4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4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4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5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51"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53"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796332924"/>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type="tx">
  <p:cSld name="14_Content with Caption">
    <p:bg>
      <p:bgPr>
        <a:solidFill>
          <a:srgbClr val="51596D"/>
        </a:solidFill>
        <a:effectLst/>
      </p:bgPr>
    </p:bg>
    <p:spTree>
      <p:nvGrpSpPr>
        <p:cNvPr id="1" name=""/>
        <p:cNvGrpSpPr/>
        <p:nvPr/>
      </p:nvGrpSpPr>
      <p:grpSpPr>
        <a:xfrm>
          <a:off x="0" y="0"/>
          <a:ext cx="0" cy="0"/>
          <a:chOff x="0" y="0"/>
          <a:chExt cx="0" cy="0"/>
        </a:xfrm>
      </p:grpSpPr>
      <p:grpSp>
        <p:nvGrpSpPr>
          <p:cNvPr id="968" name="Group 4"/>
          <p:cNvGrpSpPr/>
          <p:nvPr/>
        </p:nvGrpSpPr>
        <p:grpSpPr>
          <a:xfrm>
            <a:off x="0" y="0"/>
            <a:ext cx="9140826" cy="6850064"/>
            <a:chOff x="0" y="0"/>
            <a:chExt cx="9140825" cy="6850063"/>
          </a:xfrm>
        </p:grpSpPr>
        <p:grpSp>
          <p:nvGrpSpPr>
            <p:cNvPr id="965" name="Group 5"/>
            <p:cNvGrpSpPr/>
            <p:nvPr/>
          </p:nvGrpSpPr>
          <p:grpSpPr>
            <a:xfrm>
              <a:off x="2743200" y="3540125"/>
              <a:ext cx="6392863" cy="3309939"/>
              <a:chOff x="0" y="0"/>
              <a:chExt cx="6392862" cy="3309937"/>
            </a:xfrm>
          </p:grpSpPr>
          <p:sp>
            <p:nvSpPr>
              <p:cNvPr id="96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6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6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6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6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6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67"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69"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DDDDDD"/>
                </a:solidFill>
                <a:effectLst>
                  <a:outerShdw blurRad="38100" dist="38100" dir="2700000" rotWithShape="0">
                    <a:srgbClr val="000000"/>
                  </a:outerShdw>
                </a:effectLst>
              </a:defRPr>
            </a:lvl1pPr>
          </a:lstStyle>
          <a:p>
            <a:r>
              <a:t>Title Text</a:t>
            </a:r>
          </a:p>
        </p:txBody>
      </p:sp>
      <p:sp>
        <p:nvSpPr>
          <p:cNvPr id="97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FFFF"/>
              </a:buClr>
              <a:buSzPct val="70000"/>
              <a:buFont typeface="Arial"/>
              <a:buChar char="■"/>
              <a:defRPr>
                <a:effectLst>
                  <a:outerShdw blurRad="38100" dist="38100" dir="2700000" rotWithShape="0">
                    <a:srgbClr val="000000"/>
                  </a:outerShdw>
                </a:effectLst>
              </a:defRPr>
            </a:lvl1pPr>
            <a:lvl2pPr>
              <a:buClr>
                <a:srgbClr val="00FFFF"/>
              </a:buClr>
              <a:buSzPct val="70000"/>
              <a:buFont typeface="Arial"/>
              <a:buChar char="■"/>
              <a:defRPr>
                <a:effectLst>
                  <a:outerShdw blurRad="38100" dist="38100" dir="2700000" rotWithShape="0">
                    <a:srgbClr val="000000"/>
                  </a:outerShdw>
                </a:effectLst>
              </a:defRPr>
            </a:lvl2pPr>
            <a:lvl3pPr>
              <a:buClr>
                <a:srgbClr val="00FFFF"/>
              </a:buClr>
              <a:buSzPct val="70000"/>
              <a:buFont typeface="Arial"/>
              <a:buChar char="■"/>
              <a:defRPr>
                <a:effectLst>
                  <a:outerShdw blurRad="38100" dist="38100" dir="2700000" rotWithShape="0">
                    <a:srgbClr val="000000"/>
                  </a:outerShdw>
                </a:effectLst>
              </a:defRPr>
            </a:lvl3pPr>
            <a:lvl4pPr>
              <a:buClr>
                <a:srgbClr val="00FFFF"/>
              </a:buClr>
              <a:buSzPct val="70000"/>
              <a:buFont typeface="Arial"/>
              <a:buChar char="■"/>
              <a:defRPr>
                <a:effectLst>
                  <a:outerShdw blurRad="38100" dist="38100" dir="2700000" rotWithShape="0">
                    <a:srgbClr val="000000"/>
                  </a:outerShdw>
                </a:effectLst>
              </a:defRPr>
            </a:lvl4pPr>
            <a:lvl5pPr>
              <a:buClr>
                <a:srgbClr val="00FFFF"/>
              </a:buClr>
              <a:buSzPct val="70000"/>
              <a:buFont typeface="Arial"/>
              <a:buChar char="■"/>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97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effectLst>
                  <a:outerShdw blurRad="38100" dist="38100" dir="2700000" rotWithShape="0">
                    <a:srgbClr val="000000"/>
                  </a:outerShdw>
                </a:effectLst>
              </a:defRPr>
            </a:pPr>
            <a:endParaRPr/>
          </a:p>
        </p:txBody>
      </p:sp>
      <p:sp>
        <p:nvSpPr>
          <p:cNvPr id="972"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525055576"/>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type="tx">
  <p:cSld name="14_Picture with Caption">
    <p:bg>
      <p:bgPr>
        <a:solidFill>
          <a:srgbClr val="51596D"/>
        </a:solidFill>
        <a:effectLst/>
      </p:bgPr>
    </p:bg>
    <p:spTree>
      <p:nvGrpSpPr>
        <p:cNvPr id="1" name=""/>
        <p:cNvGrpSpPr/>
        <p:nvPr/>
      </p:nvGrpSpPr>
      <p:grpSpPr>
        <a:xfrm>
          <a:off x="0" y="0"/>
          <a:ext cx="0" cy="0"/>
          <a:chOff x="0" y="0"/>
          <a:chExt cx="0" cy="0"/>
        </a:xfrm>
      </p:grpSpPr>
      <p:grpSp>
        <p:nvGrpSpPr>
          <p:cNvPr id="987" name="Group 4"/>
          <p:cNvGrpSpPr/>
          <p:nvPr/>
        </p:nvGrpSpPr>
        <p:grpSpPr>
          <a:xfrm>
            <a:off x="0" y="0"/>
            <a:ext cx="9140826" cy="6850064"/>
            <a:chOff x="0" y="0"/>
            <a:chExt cx="9140825" cy="6850063"/>
          </a:xfrm>
        </p:grpSpPr>
        <p:grpSp>
          <p:nvGrpSpPr>
            <p:cNvPr id="984" name="Group 5"/>
            <p:cNvGrpSpPr/>
            <p:nvPr/>
          </p:nvGrpSpPr>
          <p:grpSpPr>
            <a:xfrm>
              <a:off x="2743200" y="3540125"/>
              <a:ext cx="6392863" cy="3309939"/>
              <a:chOff x="0" y="0"/>
              <a:chExt cx="6392862" cy="3309937"/>
            </a:xfrm>
          </p:grpSpPr>
          <p:sp>
            <p:nvSpPr>
              <p:cNvPr id="979"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8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8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8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8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8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86"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8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DDDDDD"/>
                </a:solidFill>
                <a:effectLst>
                  <a:outerShdw blurRad="38100" dist="38100" dir="2700000" rotWithShape="0">
                    <a:srgbClr val="000000"/>
                  </a:outerShdw>
                </a:effectLst>
              </a:defRPr>
            </a:lvl1pPr>
          </a:lstStyle>
          <a:p>
            <a:r>
              <a:t>Title Text</a:t>
            </a:r>
          </a:p>
        </p:txBody>
      </p:sp>
      <p:sp>
        <p:nvSpPr>
          <p:cNvPr id="9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effectLst>
                  <a:outerShdw blurRad="38100" dist="38100" dir="2700000" rotWithShape="0">
                    <a:srgbClr val="000000"/>
                  </a:outerShdw>
                </a:effectLst>
              </a:defRPr>
            </a:lvl1pPr>
            <a:lvl2pPr marL="0" indent="457200">
              <a:spcBef>
                <a:spcPts val="300"/>
              </a:spcBef>
              <a:buSzTx/>
              <a:buNone/>
              <a:defRPr sz="1400">
                <a:effectLst>
                  <a:outerShdw blurRad="38100" dist="38100" dir="2700000" rotWithShape="0">
                    <a:srgbClr val="000000"/>
                  </a:outerShdw>
                </a:effectLst>
              </a:defRPr>
            </a:lvl2pPr>
            <a:lvl3pPr marL="0" indent="914400">
              <a:spcBef>
                <a:spcPts val="300"/>
              </a:spcBef>
              <a:buSzTx/>
              <a:buNone/>
              <a:defRPr sz="1400">
                <a:effectLst>
                  <a:outerShdw blurRad="38100" dist="38100" dir="2700000" rotWithShape="0">
                    <a:srgbClr val="000000"/>
                  </a:outerShdw>
                </a:effectLst>
              </a:defRPr>
            </a:lvl3pPr>
            <a:lvl4pPr marL="0" indent="1371600">
              <a:spcBef>
                <a:spcPts val="300"/>
              </a:spcBef>
              <a:buSzTx/>
              <a:buNone/>
              <a:defRPr sz="1400">
                <a:effectLst>
                  <a:outerShdw blurRad="38100" dist="38100" dir="2700000" rotWithShape="0">
                    <a:srgbClr val="000000"/>
                  </a:outerShdw>
                </a:effectLst>
              </a:defRPr>
            </a:lvl4pPr>
            <a:lvl5pPr marL="0" indent="1828800">
              <a:spcBef>
                <a:spcPts val="300"/>
              </a:spcBef>
              <a:buSzTx/>
              <a:buNone/>
              <a:defRPr sz="14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991"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39530804"/>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type="tx">
  <p:cSld name="14_Title Slide">
    <p:spTree>
      <p:nvGrpSpPr>
        <p:cNvPr id="1" name=""/>
        <p:cNvGrpSpPr/>
        <p:nvPr/>
      </p:nvGrpSpPr>
      <p:grpSpPr>
        <a:xfrm>
          <a:off x="0" y="0"/>
          <a:ext cx="0" cy="0"/>
          <a:chOff x="0" y="0"/>
          <a:chExt cx="0" cy="0"/>
        </a:xfrm>
      </p:grpSpPr>
      <p:sp>
        <p:nvSpPr>
          <p:cNvPr id="998"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9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0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168464439"/>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type="tx">
  <p:cSld name="14_Blank">
    <p:spTree>
      <p:nvGrpSpPr>
        <p:cNvPr id="1" name=""/>
        <p:cNvGrpSpPr/>
        <p:nvPr/>
      </p:nvGrpSpPr>
      <p:grpSpPr>
        <a:xfrm>
          <a:off x="0" y="0"/>
          <a:ext cx="0" cy="0"/>
          <a:chOff x="0" y="0"/>
          <a:chExt cx="0" cy="0"/>
        </a:xfrm>
      </p:grpSpPr>
      <p:sp>
        <p:nvSpPr>
          <p:cNvPr id="100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937966129"/>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1014"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015"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752823908"/>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type="tx">
  <p:cSld name="13_Blank">
    <p:bg>
      <p:bgPr>
        <a:solidFill>
          <a:schemeClr val="accent3">
            <a:lumOff val="44000"/>
          </a:schemeClr>
        </a:solidFill>
        <a:effectLst/>
      </p:bgPr>
    </p:bg>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574535724"/>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type="tx">
  <p:cSld name="1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29"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03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954893275"/>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37"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103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3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823975560"/>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46"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047"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4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501839584"/>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9" name="Rectangle 6"/>
          <p:cNvSpPr>
            <a:spLocks noGrp="1" noChangeArrowheads="1"/>
          </p:cNvSpPr>
          <p:nvPr>
            <p:ph type="sldNum" sz="quarter" idx="12"/>
          </p:nvPr>
        </p:nvSpPr>
        <p:spPr>
          <a:ln/>
        </p:spPr>
        <p:txBody>
          <a:bodyPr/>
          <a:lstStyle>
            <a:lvl1pPr>
              <a:defRPr/>
            </a:lvl1pPr>
          </a:lstStyle>
          <a:p>
            <a:fld id="{57FC0148-4168-764C-9271-68676AAD3A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36703014"/>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tx">
  <p:cSld name="1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5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105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5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814083205"/>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type="tx">
  <p:cSld name="1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64"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06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6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876272218"/>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type="tx">
  <p:cSld name="1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73"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107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7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107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766979932"/>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type="tx">
  <p:cSld name="1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83"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08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520800189"/>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type="tx">
  <p:cSld name="12_Blank">
    <p:bg>
      <p:bgPr>
        <a:solidFill>
          <a:schemeClr val="accent3">
            <a:lumOff val="44000"/>
          </a:schemeClr>
        </a:solidFill>
        <a:effectLst/>
      </p:bgPr>
    </p:bg>
    <p:spTree>
      <p:nvGrpSpPr>
        <p:cNvPr id="1" name=""/>
        <p:cNvGrpSpPr/>
        <p:nvPr/>
      </p:nvGrpSpPr>
      <p:grpSpPr>
        <a:xfrm>
          <a:off x="0" y="0"/>
          <a:ext cx="0" cy="0"/>
          <a:chOff x="0" y="0"/>
          <a:chExt cx="0" cy="0"/>
        </a:xfrm>
      </p:grpSpPr>
      <p:sp>
        <p:nvSpPr>
          <p:cNvPr id="109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750430451"/>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98"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1099"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10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110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404741691"/>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10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110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11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971962682"/>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type="tx">
  <p:cSld name="2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18"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119"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12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89743769"/>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type="tx">
  <p:cSld name="1_Title and Table">
    <p:bg>
      <p:bgPr>
        <a:solidFill>
          <a:schemeClr val="accent3">
            <a:lumOff val="44000"/>
          </a:schemeClr>
        </a:solidFill>
        <a:effectLst/>
      </p:bgPr>
    </p:bg>
    <p:spTree>
      <p:nvGrpSpPr>
        <p:cNvPr id="1" name=""/>
        <p:cNvGrpSpPr/>
        <p:nvPr/>
      </p:nvGrpSpPr>
      <p:grpSpPr>
        <a:xfrm>
          <a:off x="0" y="0"/>
          <a:ext cx="0" cy="0"/>
          <a:chOff x="0" y="0"/>
          <a:chExt cx="0" cy="0"/>
        </a:xfrm>
      </p:grpSpPr>
      <p:sp>
        <p:nvSpPr>
          <p:cNvPr id="1127"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12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51139224"/>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type="tx">
  <p:cSld name="2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3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136"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13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446871300"/>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6"/>
          <p:cNvSpPr>
            <a:spLocks noGrp="1" noChangeArrowheads="1"/>
          </p:cNvSpPr>
          <p:nvPr>
            <p:ph type="sldNum" sz="quarter" idx="12"/>
          </p:nvPr>
        </p:nvSpPr>
        <p:spPr>
          <a:ln/>
        </p:spPr>
        <p:txBody>
          <a:bodyPr/>
          <a:lstStyle>
            <a:lvl1pPr>
              <a:defRPr/>
            </a:lvl1pPr>
          </a:lstStyle>
          <a:p>
            <a:fld id="{254F05E6-74D5-9941-82B5-56EE492436F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0119503"/>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tx">
  <p:cSld name="12_Title and Content">
    <p:spTree>
      <p:nvGrpSpPr>
        <p:cNvPr id="1" name=""/>
        <p:cNvGrpSpPr/>
        <p:nvPr/>
      </p:nvGrpSpPr>
      <p:grpSpPr>
        <a:xfrm>
          <a:off x="0" y="0"/>
          <a:ext cx="0" cy="0"/>
          <a:chOff x="0" y="0"/>
          <a:chExt cx="0" cy="0"/>
        </a:xfrm>
      </p:grpSpPr>
      <p:grpSp>
        <p:nvGrpSpPr>
          <p:cNvPr id="1151" name="Group 2"/>
          <p:cNvGrpSpPr/>
          <p:nvPr/>
        </p:nvGrpSpPr>
        <p:grpSpPr>
          <a:xfrm>
            <a:off x="0" y="3902080"/>
            <a:ext cx="3400426" cy="2949576"/>
            <a:chOff x="0" y="0"/>
            <a:chExt cx="3400425" cy="2949575"/>
          </a:xfrm>
        </p:grpSpPr>
        <p:sp>
          <p:nvSpPr>
            <p:cNvPr id="114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4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4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4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4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4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5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152" name="Title Text"/>
          <p:cNvSpPr txBox="1">
            <a:spLocks noGrp="1"/>
          </p:cNvSpPr>
          <p:nvPr>
            <p:ph type="title"/>
          </p:nvPr>
        </p:nvSpPr>
        <p:spPr>
          <a:xfrm>
            <a:off x="457200" y="277817"/>
            <a:ext cx="8229600" cy="1139826"/>
          </a:xfrm>
          <a:prstGeom prst="rect">
            <a:avLst/>
          </a:prstGeom>
        </p:spPr>
        <p:txBody>
          <a:bodyPr lIns="45714" tIns="45714" rIns="45714" bIns="45714">
            <a:normAutofit/>
          </a:bodyPr>
          <a:lstStyle>
            <a:lvl1pPr>
              <a:defRPr>
                <a:effectLst>
                  <a:outerShdw blurRad="38100" dist="38100" dir="2700000" rotWithShape="0">
                    <a:srgbClr val="000000"/>
                  </a:outerShdw>
                </a:effectLst>
              </a:defRPr>
            </a:lvl1pPr>
          </a:lstStyle>
          <a:p>
            <a:r>
              <a:t>Title Text</a:t>
            </a:r>
          </a:p>
        </p:txBody>
      </p:sp>
      <p:sp>
        <p:nvSpPr>
          <p:cNvPr id="1153"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Font typeface="Arial"/>
              <a:buChar char="●"/>
              <a:defRPr>
                <a:effectLst>
                  <a:outerShdw blurRad="38100" dist="38100" dir="2700000" rotWithShape="0">
                    <a:srgbClr val="000000"/>
                  </a:outerShdw>
                </a:effectLst>
              </a:defRPr>
            </a:lvl1pPr>
            <a:lvl2pPr marL="783686" indent="-326537">
              <a:buClr>
                <a:srgbClr val="FFFFCC"/>
              </a:buClr>
              <a:buSzPct val="75000"/>
              <a:buFont typeface="Arial"/>
              <a:buChar char="●"/>
              <a:defRPr>
                <a:effectLst>
                  <a:outerShdw blurRad="38100" dist="38100" dir="2700000" rotWithShape="0">
                    <a:srgbClr val="000000"/>
                  </a:outerShdw>
                </a:effectLst>
              </a:defRPr>
            </a:lvl2pPr>
            <a:lvl3pPr marL="1219066" indent="-304766">
              <a:buClr>
                <a:srgbClr val="FFFFCC"/>
              </a:buClr>
              <a:buSzPct val="75000"/>
              <a:buFont typeface="Arial"/>
              <a:buChar char="●"/>
              <a:defRPr>
                <a:effectLst>
                  <a:outerShdw blurRad="38100" dist="38100" dir="2700000" rotWithShape="0">
                    <a:srgbClr val="000000"/>
                  </a:outerShdw>
                </a:effectLst>
              </a:defRPr>
            </a:lvl3pPr>
            <a:lvl4pPr marL="1737169" indent="-365719">
              <a:buClr>
                <a:srgbClr val="FFFFCC"/>
              </a:buClr>
              <a:buSzPct val="75000"/>
              <a:buFont typeface="Arial"/>
              <a:buChar char="●"/>
              <a:defRPr>
                <a:effectLst>
                  <a:outerShdw blurRad="38100" dist="38100" dir="2700000" rotWithShape="0">
                    <a:srgbClr val="000000"/>
                  </a:outerShdw>
                </a:effectLst>
              </a:defRPr>
            </a:lvl4pPr>
            <a:lvl5pPr marL="2194319" indent="-365719">
              <a:buClr>
                <a:srgbClr val="FFFFCC"/>
              </a:buClr>
              <a:buSzPct val="75000"/>
              <a:buFont typeface="Arial"/>
              <a:buChar char="●"/>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154"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77728024"/>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grpSp>
        <p:nvGrpSpPr>
          <p:cNvPr id="1168" name="Group 2"/>
          <p:cNvGrpSpPr/>
          <p:nvPr/>
        </p:nvGrpSpPr>
        <p:grpSpPr>
          <a:xfrm>
            <a:off x="0" y="3902080"/>
            <a:ext cx="3400426" cy="2949576"/>
            <a:chOff x="0" y="0"/>
            <a:chExt cx="3400425" cy="2949575"/>
          </a:xfrm>
        </p:grpSpPr>
        <p:sp>
          <p:nvSpPr>
            <p:cNvPr id="116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5"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169" name="Title Text"/>
          <p:cNvSpPr txBox="1">
            <a:spLocks noGrp="1"/>
          </p:cNvSpPr>
          <p:nvPr>
            <p:ph type="title"/>
          </p:nvPr>
        </p:nvSpPr>
        <p:spPr>
          <a:xfrm>
            <a:off x="722312" y="4406905"/>
            <a:ext cx="7772401" cy="1362076"/>
          </a:xfrm>
          <a:prstGeom prst="rect">
            <a:avLst/>
          </a:prstGeom>
        </p:spPr>
        <p:txBody>
          <a:bodyPr lIns="45714" tIns="45714" rIns="45714" bIns="45714" anchor="t">
            <a:normAutofit/>
          </a:bodyPr>
          <a:lstStyle>
            <a:lvl1pPr>
              <a:defRPr sz="4000" b="1" cap="all">
                <a:effectLst>
                  <a:outerShdw blurRad="38100" dist="38100" dir="2700000" rotWithShape="0">
                    <a:srgbClr val="000000"/>
                  </a:outerShdw>
                </a:effectLst>
              </a:defRPr>
            </a:lvl1pPr>
          </a:lstStyle>
          <a:p>
            <a:r>
              <a:t>Title Text</a:t>
            </a:r>
          </a:p>
        </p:txBody>
      </p:sp>
      <p:sp>
        <p:nvSpPr>
          <p:cNvPr id="1170"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effectLst>
                  <a:outerShdw blurRad="38100" dist="38100" dir="2700000" rotWithShape="0">
                    <a:srgbClr val="000000"/>
                  </a:outerShdw>
                </a:effectLst>
              </a:defRPr>
            </a:lvl1pPr>
            <a:lvl2pPr marL="0" indent="457150">
              <a:spcBef>
                <a:spcPts val="400"/>
              </a:spcBef>
              <a:buSzTx/>
              <a:buNone/>
              <a:defRPr sz="2000">
                <a:effectLst>
                  <a:outerShdw blurRad="38100" dist="38100" dir="2700000" rotWithShape="0">
                    <a:srgbClr val="000000"/>
                  </a:outerShdw>
                </a:effectLst>
              </a:defRPr>
            </a:lvl2pPr>
            <a:lvl3pPr marL="0" indent="914300">
              <a:spcBef>
                <a:spcPts val="400"/>
              </a:spcBef>
              <a:buSzTx/>
              <a:buNone/>
              <a:defRPr sz="2000">
                <a:effectLst>
                  <a:outerShdw blurRad="38100" dist="38100" dir="2700000" rotWithShape="0">
                    <a:srgbClr val="000000"/>
                  </a:outerShdw>
                </a:effectLst>
              </a:defRPr>
            </a:lvl3pPr>
            <a:lvl4pPr marL="0" indent="1371450">
              <a:spcBef>
                <a:spcPts val="400"/>
              </a:spcBef>
              <a:buSzTx/>
              <a:buNone/>
              <a:defRPr sz="2000">
                <a:effectLst>
                  <a:outerShdw blurRad="38100" dist="38100" dir="2700000" rotWithShape="0">
                    <a:srgbClr val="000000"/>
                  </a:outerShdw>
                </a:effectLst>
              </a:defRPr>
            </a:lvl4pPr>
            <a:lvl5pPr marL="0" indent="1828600">
              <a:spcBef>
                <a:spcPts val="400"/>
              </a:spcBef>
              <a:buSzTx/>
              <a:buNone/>
              <a:defRPr sz="20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171"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346687284"/>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grpSp>
        <p:nvGrpSpPr>
          <p:cNvPr id="1185" name="Group 2"/>
          <p:cNvGrpSpPr/>
          <p:nvPr/>
        </p:nvGrpSpPr>
        <p:grpSpPr>
          <a:xfrm>
            <a:off x="0" y="3902080"/>
            <a:ext cx="3400426" cy="2949576"/>
            <a:chOff x="0" y="0"/>
            <a:chExt cx="3400425" cy="2949575"/>
          </a:xfrm>
        </p:grpSpPr>
        <p:sp>
          <p:nvSpPr>
            <p:cNvPr id="117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7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8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8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8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8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8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186" name="Title Text"/>
          <p:cNvSpPr txBox="1">
            <a:spLocks noGrp="1"/>
          </p:cNvSpPr>
          <p:nvPr>
            <p:ph type="title"/>
          </p:nvPr>
        </p:nvSpPr>
        <p:spPr>
          <a:xfrm>
            <a:off x="457200" y="277817"/>
            <a:ext cx="8229600" cy="1139826"/>
          </a:xfrm>
          <a:prstGeom prst="rect">
            <a:avLst/>
          </a:prstGeom>
        </p:spPr>
        <p:txBody>
          <a:bodyPr lIns="45714" tIns="45714" rIns="45714" bIns="45714">
            <a:normAutofit/>
          </a:bodyPr>
          <a:lstStyle>
            <a:lvl1pPr>
              <a:defRPr>
                <a:effectLst>
                  <a:outerShdw blurRad="38100" dist="38100" dir="2700000" rotWithShape="0">
                    <a:srgbClr val="000000"/>
                  </a:outerShdw>
                </a:effectLst>
              </a:defRPr>
            </a:lvl1pPr>
          </a:lstStyle>
          <a:p>
            <a:r>
              <a:t>Title Text</a:t>
            </a:r>
          </a:p>
        </p:txBody>
      </p:sp>
      <p:sp>
        <p:nvSpPr>
          <p:cNvPr id="1187"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Font typeface="Arial"/>
              <a:buChar char="●"/>
              <a:defRPr sz="2800">
                <a:effectLst>
                  <a:outerShdw blurRad="38100" dist="38100" dir="2700000" rotWithShape="0">
                    <a:srgbClr val="000000"/>
                  </a:outerShdw>
                </a:effectLst>
              </a:defRPr>
            </a:lvl1pPr>
            <a:lvl2pPr marL="790488" indent="-333339">
              <a:spcBef>
                <a:spcPts val="600"/>
              </a:spcBef>
              <a:buClr>
                <a:srgbClr val="FFFFCC"/>
              </a:buClr>
              <a:buSzPct val="75000"/>
              <a:buFont typeface="Arial"/>
              <a:buChar char="●"/>
              <a:defRPr sz="2800">
                <a:effectLst>
                  <a:outerShdw blurRad="38100" dist="38100" dir="2700000" rotWithShape="0">
                    <a:srgbClr val="000000"/>
                  </a:outerShdw>
                </a:effectLst>
              </a:defRPr>
            </a:lvl2pPr>
            <a:lvl3pPr marL="1234304" indent="-320004">
              <a:spcBef>
                <a:spcPts val="600"/>
              </a:spcBef>
              <a:buClr>
                <a:srgbClr val="FFFFCC"/>
              </a:buClr>
              <a:buSzPct val="75000"/>
              <a:buFont typeface="Arial"/>
              <a:buChar char="●"/>
              <a:defRPr sz="2800">
                <a:effectLst>
                  <a:outerShdw blurRad="38100" dist="38100" dir="2700000" rotWithShape="0">
                    <a:srgbClr val="000000"/>
                  </a:outerShdw>
                </a:effectLst>
              </a:defRPr>
            </a:lvl3pPr>
            <a:lvl4pPr marL="1727011" indent="-355561">
              <a:spcBef>
                <a:spcPts val="600"/>
              </a:spcBef>
              <a:buClr>
                <a:srgbClr val="FFFFCC"/>
              </a:buClr>
              <a:buSzPct val="75000"/>
              <a:buFont typeface="Arial"/>
              <a:buChar char="●"/>
              <a:defRPr sz="2800">
                <a:effectLst>
                  <a:outerShdw blurRad="38100" dist="38100" dir="2700000" rotWithShape="0">
                    <a:srgbClr val="000000"/>
                  </a:outerShdw>
                </a:effectLst>
              </a:defRPr>
            </a:lvl4pPr>
            <a:lvl5pPr marL="2184161" indent="-355561">
              <a:spcBef>
                <a:spcPts val="600"/>
              </a:spcBef>
              <a:buClr>
                <a:srgbClr val="FFFFCC"/>
              </a:buClr>
              <a:buSzPct val="75000"/>
              <a:buFont typeface="Arial"/>
              <a:buChar char="●"/>
              <a:defRPr sz="28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18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990119036"/>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grpSp>
        <p:nvGrpSpPr>
          <p:cNvPr id="1202" name="Group 2"/>
          <p:cNvGrpSpPr/>
          <p:nvPr/>
        </p:nvGrpSpPr>
        <p:grpSpPr>
          <a:xfrm>
            <a:off x="0" y="3902080"/>
            <a:ext cx="3400426" cy="2949576"/>
            <a:chOff x="0" y="0"/>
            <a:chExt cx="3400425" cy="2949575"/>
          </a:xfrm>
        </p:grpSpPr>
        <p:sp>
          <p:nvSpPr>
            <p:cNvPr id="119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9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9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9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9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0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0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03" name="Title Text"/>
          <p:cNvSpPr txBox="1">
            <a:spLocks noGrp="1"/>
          </p:cNvSpPr>
          <p:nvPr>
            <p:ph type="title"/>
          </p:nvPr>
        </p:nvSpPr>
        <p:spPr>
          <a:xfrm>
            <a:off x="457200" y="274638"/>
            <a:ext cx="8229600" cy="1143001"/>
          </a:xfrm>
          <a:prstGeom prst="rect">
            <a:avLst/>
          </a:prstGeom>
        </p:spPr>
        <p:txBody>
          <a:bodyPr lIns="45714" tIns="45714" rIns="45714" bIns="45714">
            <a:normAutofit/>
          </a:bodyPr>
          <a:lstStyle>
            <a:lvl1pPr>
              <a:defRPr>
                <a:effectLst>
                  <a:outerShdw blurRad="38100" dist="38100" dir="2700000" rotWithShape="0">
                    <a:srgbClr val="000000"/>
                  </a:outerShdw>
                </a:effectLst>
              </a:defRPr>
            </a:lvl1pPr>
          </a:lstStyle>
          <a:p>
            <a:r>
              <a:t>Title Text</a:t>
            </a:r>
          </a:p>
        </p:txBody>
      </p:sp>
      <p:sp>
        <p:nvSpPr>
          <p:cNvPr id="1204"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effectLst>
                  <a:outerShdw blurRad="38100" dist="38100" dir="2700000" rotWithShape="0">
                    <a:srgbClr val="000000"/>
                  </a:outerShdw>
                </a:effectLst>
              </a:defRPr>
            </a:lvl1pPr>
            <a:lvl2pPr marL="0" indent="457150">
              <a:spcBef>
                <a:spcPts val="500"/>
              </a:spcBef>
              <a:buSzTx/>
              <a:buNone/>
              <a:defRPr sz="2400" b="1">
                <a:effectLst>
                  <a:outerShdw blurRad="38100" dist="38100" dir="2700000" rotWithShape="0">
                    <a:srgbClr val="000000"/>
                  </a:outerShdw>
                </a:effectLst>
              </a:defRPr>
            </a:lvl2pPr>
            <a:lvl3pPr marL="0" indent="914300">
              <a:spcBef>
                <a:spcPts val="500"/>
              </a:spcBef>
              <a:buSzTx/>
              <a:buNone/>
              <a:defRPr sz="2400" b="1">
                <a:effectLst>
                  <a:outerShdw blurRad="38100" dist="38100" dir="2700000" rotWithShape="0">
                    <a:srgbClr val="000000"/>
                  </a:outerShdw>
                </a:effectLst>
              </a:defRPr>
            </a:lvl3pPr>
            <a:lvl4pPr marL="0" indent="1371450">
              <a:spcBef>
                <a:spcPts val="500"/>
              </a:spcBef>
              <a:buSzTx/>
              <a:buNone/>
              <a:defRPr sz="2400" b="1">
                <a:effectLst>
                  <a:outerShdw blurRad="38100" dist="38100" dir="2700000" rotWithShape="0">
                    <a:srgbClr val="000000"/>
                  </a:outerShdw>
                </a:effectLst>
              </a:defRPr>
            </a:lvl4pPr>
            <a:lvl5pPr marL="0" indent="1828600">
              <a:spcBef>
                <a:spcPts val="500"/>
              </a:spcBef>
              <a:buSzTx/>
              <a:buNone/>
              <a:defRPr sz="2400" b="1">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205"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a:spcBef>
                <a:spcPts val="500"/>
              </a:spcBef>
              <a:buSzTx/>
              <a:buNone/>
              <a:defRPr sz="2400" b="1">
                <a:effectLst>
                  <a:outerShdw blurRad="38100" dist="38100" dir="2700000" rotWithShape="0">
                    <a:srgbClr val="000000"/>
                  </a:outerShdw>
                </a:effectLst>
              </a:defRPr>
            </a:pPr>
            <a:endParaRPr/>
          </a:p>
        </p:txBody>
      </p:sp>
      <p:sp>
        <p:nvSpPr>
          <p:cNvPr id="120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488902739"/>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type="tx">
  <p:cSld name="12_Title Only">
    <p:spTree>
      <p:nvGrpSpPr>
        <p:cNvPr id="1" name=""/>
        <p:cNvGrpSpPr/>
        <p:nvPr/>
      </p:nvGrpSpPr>
      <p:grpSpPr>
        <a:xfrm>
          <a:off x="0" y="0"/>
          <a:ext cx="0" cy="0"/>
          <a:chOff x="0" y="0"/>
          <a:chExt cx="0" cy="0"/>
        </a:xfrm>
      </p:grpSpPr>
      <p:grpSp>
        <p:nvGrpSpPr>
          <p:cNvPr id="1220" name="Group 2"/>
          <p:cNvGrpSpPr/>
          <p:nvPr/>
        </p:nvGrpSpPr>
        <p:grpSpPr>
          <a:xfrm>
            <a:off x="0" y="3902080"/>
            <a:ext cx="3400426" cy="2949576"/>
            <a:chOff x="0" y="0"/>
            <a:chExt cx="3400425" cy="2949575"/>
          </a:xfrm>
        </p:grpSpPr>
        <p:sp>
          <p:nvSpPr>
            <p:cNvPr id="121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7"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21" name="Title Text"/>
          <p:cNvSpPr txBox="1">
            <a:spLocks noGrp="1"/>
          </p:cNvSpPr>
          <p:nvPr>
            <p:ph type="title"/>
          </p:nvPr>
        </p:nvSpPr>
        <p:spPr>
          <a:xfrm>
            <a:off x="457200" y="277817"/>
            <a:ext cx="8229600" cy="1139826"/>
          </a:xfrm>
          <a:prstGeom prst="rect">
            <a:avLst/>
          </a:prstGeom>
        </p:spPr>
        <p:txBody>
          <a:bodyPr lIns="45714" tIns="45714" rIns="45714" bIns="45714">
            <a:normAutofit/>
          </a:bodyPr>
          <a:lstStyle>
            <a:lvl1pPr>
              <a:defRPr>
                <a:effectLst>
                  <a:outerShdw blurRad="38100" dist="38100" dir="2700000" rotWithShape="0">
                    <a:srgbClr val="000000"/>
                  </a:outerShdw>
                </a:effectLst>
              </a:defRPr>
            </a:lvl1pPr>
          </a:lstStyle>
          <a:p>
            <a:r>
              <a:t>Title Text</a:t>
            </a:r>
          </a:p>
        </p:txBody>
      </p:sp>
      <p:sp>
        <p:nvSpPr>
          <p:cNvPr id="1222"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370149306"/>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type="tx">
  <p:cSld name="11_Blank">
    <p:spTree>
      <p:nvGrpSpPr>
        <p:cNvPr id="1" name=""/>
        <p:cNvGrpSpPr/>
        <p:nvPr/>
      </p:nvGrpSpPr>
      <p:grpSpPr>
        <a:xfrm>
          <a:off x="0" y="0"/>
          <a:ext cx="0" cy="0"/>
          <a:chOff x="0" y="0"/>
          <a:chExt cx="0" cy="0"/>
        </a:xfrm>
      </p:grpSpPr>
      <p:grpSp>
        <p:nvGrpSpPr>
          <p:cNvPr id="1236" name="Group 2"/>
          <p:cNvGrpSpPr/>
          <p:nvPr/>
        </p:nvGrpSpPr>
        <p:grpSpPr>
          <a:xfrm>
            <a:off x="0" y="3902080"/>
            <a:ext cx="3400426" cy="2949576"/>
            <a:chOff x="0" y="0"/>
            <a:chExt cx="3400425" cy="2949575"/>
          </a:xfrm>
        </p:grpSpPr>
        <p:sp>
          <p:nvSpPr>
            <p:cNvPr id="122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3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534345713"/>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grpSp>
        <p:nvGrpSpPr>
          <p:cNvPr id="1251" name="Group 2"/>
          <p:cNvGrpSpPr/>
          <p:nvPr/>
        </p:nvGrpSpPr>
        <p:grpSpPr>
          <a:xfrm>
            <a:off x="0" y="3902080"/>
            <a:ext cx="3400426" cy="2949576"/>
            <a:chOff x="0" y="0"/>
            <a:chExt cx="3400425" cy="2949575"/>
          </a:xfrm>
        </p:grpSpPr>
        <p:sp>
          <p:nvSpPr>
            <p:cNvPr id="124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4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4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4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4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4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5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52" name="Title Text"/>
          <p:cNvSpPr txBox="1">
            <a:spLocks noGrp="1"/>
          </p:cNvSpPr>
          <p:nvPr>
            <p:ph type="title"/>
          </p:nvPr>
        </p:nvSpPr>
        <p:spPr>
          <a:xfrm>
            <a:off x="457200" y="273050"/>
            <a:ext cx="3008314" cy="1162050"/>
          </a:xfrm>
          <a:prstGeom prst="rect">
            <a:avLst/>
          </a:prstGeom>
        </p:spPr>
        <p:txBody>
          <a:bodyPr lIns="45714" tIns="45714" rIns="45714" bIns="45714" anchor="b">
            <a:normAutofit/>
          </a:bodyPr>
          <a:lstStyle>
            <a:lvl1pPr>
              <a:defRPr sz="2000" b="1">
                <a:effectLst>
                  <a:outerShdw blurRad="38100" dist="38100" dir="2700000" rotWithShape="0">
                    <a:srgbClr val="000000"/>
                  </a:outerShdw>
                </a:effectLst>
              </a:defRPr>
            </a:lvl1pPr>
          </a:lstStyle>
          <a:p>
            <a:r>
              <a:t>Title Text</a:t>
            </a:r>
          </a:p>
        </p:txBody>
      </p:sp>
      <p:sp>
        <p:nvSpPr>
          <p:cNvPr id="1253"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Font typeface="Arial"/>
              <a:buChar char="●"/>
              <a:defRPr>
                <a:effectLst>
                  <a:outerShdw blurRad="38100" dist="38100" dir="2700000" rotWithShape="0">
                    <a:srgbClr val="000000"/>
                  </a:outerShdw>
                </a:effectLst>
              </a:defRPr>
            </a:lvl1pPr>
            <a:lvl2pPr marL="783686" indent="-326537">
              <a:buClr>
                <a:srgbClr val="FFFFCC"/>
              </a:buClr>
              <a:buSzPct val="75000"/>
              <a:buFont typeface="Arial"/>
              <a:buChar char="●"/>
              <a:defRPr>
                <a:effectLst>
                  <a:outerShdw blurRad="38100" dist="38100" dir="2700000" rotWithShape="0">
                    <a:srgbClr val="000000"/>
                  </a:outerShdw>
                </a:effectLst>
              </a:defRPr>
            </a:lvl2pPr>
            <a:lvl3pPr marL="1219066" indent="-304766">
              <a:buClr>
                <a:srgbClr val="FFFFCC"/>
              </a:buClr>
              <a:buSzPct val="75000"/>
              <a:buFont typeface="Arial"/>
              <a:buChar char="●"/>
              <a:defRPr>
                <a:effectLst>
                  <a:outerShdw blurRad="38100" dist="38100" dir="2700000" rotWithShape="0">
                    <a:srgbClr val="000000"/>
                  </a:outerShdw>
                </a:effectLst>
              </a:defRPr>
            </a:lvl3pPr>
            <a:lvl4pPr marL="1737169" indent="-365719">
              <a:buClr>
                <a:srgbClr val="FFFFCC"/>
              </a:buClr>
              <a:buSzPct val="75000"/>
              <a:buFont typeface="Arial"/>
              <a:buChar char="●"/>
              <a:defRPr>
                <a:effectLst>
                  <a:outerShdw blurRad="38100" dist="38100" dir="2700000" rotWithShape="0">
                    <a:srgbClr val="000000"/>
                  </a:outerShdw>
                </a:effectLst>
              </a:defRPr>
            </a:lvl4pPr>
            <a:lvl5pPr marL="2194319" indent="-365719">
              <a:buClr>
                <a:srgbClr val="FFFFCC"/>
              </a:buClr>
              <a:buSzPct val="75000"/>
              <a:buFont typeface="Arial"/>
              <a:buChar char="●"/>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254"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a:spcBef>
                <a:spcPts val="300"/>
              </a:spcBef>
              <a:buSzTx/>
              <a:buNone/>
              <a:defRPr sz="1400">
                <a:effectLst>
                  <a:outerShdw blurRad="38100" dist="38100" dir="2700000" rotWithShape="0">
                    <a:srgbClr val="000000"/>
                  </a:outerShdw>
                </a:effectLst>
              </a:defRPr>
            </a:pPr>
            <a:endParaRPr/>
          </a:p>
        </p:txBody>
      </p:sp>
      <p:sp>
        <p:nvSpPr>
          <p:cNvPr id="125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697571721"/>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grpSp>
        <p:nvGrpSpPr>
          <p:cNvPr id="1269" name="Group 2"/>
          <p:cNvGrpSpPr/>
          <p:nvPr/>
        </p:nvGrpSpPr>
        <p:grpSpPr>
          <a:xfrm>
            <a:off x="0" y="3902080"/>
            <a:ext cx="3400426" cy="2949576"/>
            <a:chOff x="0" y="0"/>
            <a:chExt cx="3400425" cy="2949575"/>
          </a:xfrm>
        </p:grpSpPr>
        <p:sp>
          <p:nvSpPr>
            <p:cNvPr id="126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70" name="Title Text"/>
          <p:cNvSpPr txBox="1">
            <a:spLocks noGrp="1"/>
          </p:cNvSpPr>
          <p:nvPr>
            <p:ph type="title"/>
          </p:nvPr>
        </p:nvSpPr>
        <p:spPr>
          <a:xfrm>
            <a:off x="1792288" y="4800600"/>
            <a:ext cx="5486401" cy="566738"/>
          </a:xfrm>
          <a:prstGeom prst="rect">
            <a:avLst/>
          </a:prstGeom>
        </p:spPr>
        <p:txBody>
          <a:bodyPr lIns="45714" tIns="45714" rIns="45714" bIns="45714" anchor="b">
            <a:normAutofit/>
          </a:bodyPr>
          <a:lstStyle>
            <a:lvl1pPr>
              <a:defRPr sz="2000" b="1">
                <a:effectLst>
                  <a:outerShdw blurRad="38100" dist="38100" dir="2700000" rotWithShape="0">
                    <a:srgbClr val="000000"/>
                  </a:outerShdw>
                </a:effectLst>
              </a:defRPr>
            </a:lvl1pPr>
          </a:lstStyle>
          <a:p>
            <a:r>
              <a:t>Title Text</a:t>
            </a:r>
          </a:p>
        </p:txBody>
      </p:sp>
      <p:sp>
        <p:nvSpPr>
          <p:cNvPr id="127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272"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effectLst>
                  <a:outerShdw blurRad="38100" dist="38100" dir="2700000" rotWithShape="0">
                    <a:srgbClr val="000000"/>
                  </a:outerShdw>
                </a:effectLst>
              </a:defRPr>
            </a:lvl1pPr>
            <a:lvl2pPr marL="0" indent="457150">
              <a:spcBef>
                <a:spcPts val="300"/>
              </a:spcBef>
              <a:buSzTx/>
              <a:buNone/>
              <a:defRPr sz="1400">
                <a:effectLst>
                  <a:outerShdw blurRad="38100" dist="38100" dir="2700000" rotWithShape="0">
                    <a:srgbClr val="000000"/>
                  </a:outerShdw>
                </a:effectLst>
              </a:defRPr>
            </a:lvl2pPr>
            <a:lvl3pPr marL="0" indent="914300">
              <a:spcBef>
                <a:spcPts val="300"/>
              </a:spcBef>
              <a:buSzTx/>
              <a:buNone/>
              <a:defRPr sz="1400">
                <a:effectLst>
                  <a:outerShdw blurRad="38100" dist="38100" dir="2700000" rotWithShape="0">
                    <a:srgbClr val="000000"/>
                  </a:outerShdw>
                </a:effectLst>
              </a:defRPr>
            </a:lvl3pPr>
            <a:lvl4pPr marL="0" indent="1371450">
              <a:spcBef>
                <a:spcPts val="300"/>
              </a:spcBef>
              <a:buSzTx/>
              <a:buNone/>
              <a:defRPr sz="1400">
                <a:effectLst>
                  <a:outerShdw blurRad="38100" dist="38100" dir="2700000" rotWithShape="0">
                    <a:srgbClr val="000000"/>
                  </a:outerShdw>
                </a:effectLst>
              </a:defRPr>
            </a:lvl4pPr>
            <a:lvl5pPr marL="0" indent="1828600">
              <a:spcBef>
                <a:spcPts val="300"/>
              </a:spcBef>
              <a:buSzTx/>
              <a:buNone/>
              <a:defRPr sz="14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273"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300268921"/>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type="tx">
  <p:cSld name="12_Title Slide">
    <p:spTree>
      <p:nvGrpSpPr>
        <p:cNvPr id="1" name=""/>
        <p:cNvGrpSpPr/>
        <p:nvPr/>
      </p:nvGrpSpPr>
      <p:grpSpPr>
        <a:xfrm>
          <a:off x="0" y="0"/>
          <a:ext cx="0" cy="0"/>
          <a:chOff x="0" y="0"/>
          <a:chExt cx="0" cy="0"/>
        </a:xfrm>
      </p:grpSpPr>
      <p:grpSp>
        <p:nvGrpSpPr>
          <p:cNvPr id="1287" name="Group 2"/>
          <p:cNvGrpSpPr/>
          <p:nvPr/>
        </p:nvGrpSpPr>
        <p:grpSpPr>
          <a:xfrm>
            <a:off x="0" y="3902080"/>
            <a:ext cx="3400426" cy="2949576"/>
            <a:chOff x="0" y="0"/>
            <a:chExt cx="3400425" cy="2949575"/>
          </a:xfrm>
        </p:grpSpPr>
        <p:sp>
          <p:nvSpPr>
            <p:cNvPr id="128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88" name="Title Text"/>
          <p:cNvSpPr txBox="1">
            <a:spLocks noGrp="1"/>
          </p:cNvSpPr>
          <p:nvPr>
            <p:ph type="title"/>
          </p:nvPr>
        </p:nvSpPr>
        <p:spPr>
          <a:xfrm>
            <a:off x="685800" y="2130430"/>
            <a:ext cx="7772400" cy="1470026"/>
          </a:xfrm>
          <a:prstGeom prst="rect">
            <a:avLst/>
          </a:prstGeom>
        </p:spPr>
        <p:txBody>
          <a:bodyPr lIns="45714" tIns="45714" rIns="45714" bIns="45714">
            <a:normAutofit/>
          </a:bodyPr>
          <a:lstStyle>
            <a:lvl1pPr>
              <a:defRPr>
                <a:effectLst>
                  <a:outerShdw blurRad="38100" dist="38100" dir="2700000" rotWithShape="0">
                    <a:srgbClr val="000000"/>
                  </a:outerShdw>
                </a:effectLst>
              </a:defRPr>
            </a:lvl1pPr>
          </a:lstStyle>
          <a:p>
            <a:r>
              <a:t>Title Text</a:t>
            </a:r>
          </a:p>
        </p:txBody>
      </p:sp>
      <p:sp>
        <p:nvSpPr>
          <p:cNvPr id="1289"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a:effectLst>
                  <a:outerShdw blurRad="38100" dist="38100" dir="2700000" rotWithShape="0">
                    <a:srgbClr val="000000"/>
                  </a:outerShdw>
                </a:effectLst>
              </a:defRPr>
            </a:lvl1pPr>
            <a:lvl2pPr marL="0" indent="457150" algn="ctr">
              <a:buSzTx/>
              <a:buNone/>
              <a:defRPr>
                <a:effectLst>
                  <a:outerShdw blurRad="38100" dist="38100" dir="2700000" rotWithShape="0">
                    <a:srgbClr val="000000"/>
                  </a:outerShdw>
                </a:effectLst>
              </a:defRPr>
            </a:lvl2pPr>
            <a:lvl3pPr marL="0" indent="914300" algn="ctr">
              <a:buSzTx/>
              <a:buNone/>
              <a:defRPr>
                <a:effectLst>
                  <a:outerShdw blurRad="38100" dist="38100" dir="2700000" rotWithShape="0">
                    <a:srgbClr val="000000"/>
                  </a:outerShdw>
                </a:effectLst>
              </a:defRPr>
            </a:lvl3pPr>
            <a:lvl4pPr marL="0" indent="1371450" algn="ctr">
              <a:buSzTx/>
              <a:buNone/>
              <a:defRPr>
                <a:effectLst>
                  <a:outerShdw blurRad="38100" dist="38100" dir="2700000" rotWithShape="0">
                    <a:srgbClr val="000000"/>
                  </a:outerShdw>
                </a:effectLst>
              </a:defRPr>
            </a:lvl4pPr>
            <a:lvl5pPr marL="0" indent="1828600" algn="ctr">
              <a:buSzTx/>
              <a:buNone/>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29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558932386"/>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type="tx">
  <p:cSld name="1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297" name="Title Text"/>
          <p:cNvSpPr txBox="1">
            <a:spLocks noGrp="1"/>
          </p:cNvSpPr>
          <p:nvPr>
            <p:ph type="title"/>
          </p:nvPr>
        </p:nvSpPr>
        <p:spPr>
          <a:xfrm>
            <a:off x="1143000" y="1122362"/>
            <a:ext cx="6858000" cy="2387601"/>
          </a:xfrm>
          <a:prstGeom prst="rect">
            <a:avLst/>
          </a:prstGeom>
        </p:spPr>
        <p:txBody>
          <a:bodyPr anchor="b">
            <a:normAutofit/>
          </a:bodyPr>
          <a:lstStyle>
            <a:lvl1pPr>
              <a:defRPr sz="6000">
                <a:solidFill>
                  <a:srgbClr val="996600"/>
                </a:solidFill>
              </a:defRPr>
            </a:lvl1pPr>
          </a:lstStyle>
          <a:p>
            <a:r>
              <a:t>Title Text</a:t>
            </a:r>
          </a:p>
        </p:txBody>
      </p:sp>
      <p:sp>
        <p:nvSpPr>
          <p:cNvPr id="1298" name="Body Level One…"/>
          <p:cNvSpPr txBox="1">
            <a:spLocks noGrp="1"/>
          </p:cNvSpPr>
          <p:nvPr>
            <p:ph type="body" sz="quarter" idx="1"/>
          </p:nvPr>
        </p:nvSpPr>
        <p:spPr>
          <a:xfrm>
            <a:off x="1143000" y="3602037"/>
            <a:ext cx="6858000" cy="1655763"/>
          </a:xfrm>
          <a:prstGeom prst="rect">
            <a:avLst/>
          </a:prstGeom>
        </p:spPr>
        <p:txBody>
          <a:bodyPr>
            <a:normAutofit/>
          </a:bodyPr>
          <a:lstStyle>
            <a:lvl1pPr marL="0" indent="0" algn="ctr">
              <a:buSzTx/>
              <a:buNone/>
              <a:defRPr sz="2400">
                <a:solidFill>
                  <a:srgbClr val="000000"/>
                </a:solidFill>
              </a:defRPr>
            </a:lvl1pPr>
            <a:lvl2pPr marL="0" indent="457200" algn="ctr">
              <a:buSzTx/>
              <a:buNone/>
              <a:defRPr sz="2400">
                <a:solidFill>
                  <a:srgbClr val="000000"/>
                </a:solidFill>
              </a:defRPr>
            </a:lvl2pPr>
            <a:lvl3pPr marL="0" indent="914400" algn="ctr">
              <a:buSzTx/>
              <a:buNone/>
              <a:defRPr sz="2400">
                <a:solidFill>
                  <a:srgbClr val="000000"/>
                </a:solidFill>
              </a:defRPr>
            </a:lvl3pPr>
            <a:lvl4pPr marL="0" indent="1371600" algn="ctr">
              <a:buSzTx/>
              <a:buNone/>
              <a:defRPr sz="2400">
                <a:solidFill>
                  <a:srgbClr val="000000"/>
                </a:solidFill>
              </a:defRPr>
            </a:lvl4pPr>
            <a:lvl5pPr marL="0" indent="1828800" algn="ctr">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99"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75989721"/>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6"/>
          <p:cNvSpPr>
            <a:spLocks noGrp="1" noChangeArrowheads="1"/>
          </p:cNvSpPr>
          <p:nvPr>
            <p:ph type="sldNum" sz="quarter" idx="12"/>
          </p:nvPr>
        </p:nvSpPr>
        <p:spPr>
          <a:ln/>
        </p:spPr>
        <p:txBody>
          <a:bodyPr/>
          <a:lstStyle>
            <a:lvl1pPr>
              <a:defRPr/>
            </a:lvl1pPr>
          </a:lstStyle>
          <a:p>
            <a:fld id="{D315EC42-948B-EC49-BD7A-B2C34762F2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2828123"/>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tx">
  <p:cSld name="1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06"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307" name="Body Level One…"/>
          <p:cNvSpPr txBox="1">
            <a:spLocks noGrp="1"/>
          </p:cNvSpPr>
          <p:nvPr>
            <p:ph type="body" idx="1"/>
          </p:nvPr>
        </p:nvSpPr>
        <p:spPr>
          <a:xfrm>
            <a:off x="628650" y="1825625"/>
            <a:ext cx="788670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08"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302135207"/>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type="tx">
  <p:cSld name="1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15" name="Title Text"/>
          <p:cNvSpPr txBox="1">
            <a:spLocks noGrp="1"/>
          </p:cNvSpPr>
          <p:nvPr>
            <p:ph type="title"/>
          </p:nvPr>
        </p:nvSpPr>
        <p:spPr>
          <a:xfrm>
            <a:off x="623887" y="1709738"/>
            <a:ext cx="7886701" cy="2852737"/>
          </a:xfrm>
          <a:prstGeom prst="rect">
            <a:avLst/>
          </a:prstGeom>
        </p:spPr>
        <p:txBody>
          <a:bodyPr anchor="b">
            <a:normAutofit/>
          </a:bodyPr>
          <a:lstStyle>
            <a:lvl1pPr>
              <a:defRPr sz="6000">
                <a:solidFill>
                  <a:srgbClr val="996600"/>
                </a:solidFill>
              </a:defRPr>
            </a:lvl1pPr>
          </a:lstStyle>
          <a:p>
            <a:r>
              <a:t>Title Text</a:t>
            </a:r>
          </a:p>
        </p:txBody>
      </p:sp>
      <p:sp>
        <p:nvSpPr>
          <p:cNvPr id="1316" name="Body Level One…"/>
          <p:cNvSpPr txBox="1">
            <a:spLocks noGrp="1"/>
          </p:cNvSpPr>
          <p:nvPr>
            <p:ph type="body" sz="quarter" idx="1"/>
          </p:nvPr>
        </p:nvSpPr>
        <p:spPr>
          <a:xfrm>
            <a:off x="623887" y="4589462"/>
            <a:ext cx="7886701" cy="1500188"/>
          </a:xfrm>
          <a:prstGeom prst="rect">
            <a:avLst/>
          </a:prstGeom>
        </p:spPr>
        <p:txBody>
          <a:bodyPr>
            <a:normAutofit/>
          </a:bodyPr>
          <a:lstStyle>
            <a:lvl1pPr marL="0" indent="0">
              <a:buSzTx/>
              <a:buNone/>
              <a:defRPr sz="2400">
                <a:solidFill>
                  <a:srgbClr val="000000"/>
                </a:solidFill>
              </a:defRPr>
            </a:lvl1pPr>
            <a:lvl2pPr marL="0" indent="457200">
              <a:buSzTx/>
              <a:buNone/>
              <a:defRPr sz="2400">
                <a:solidFill>
                  <a:srgbClr val="000000"/>
                </a:solidFill>
              </a:defRPr>
            </a:lvl2pPr>
            <a:lvl3pPr marL="0" indent="914400">
              <a:buSzTx/>
              <a:buNone/>
              <a:defRPr sz="2400">
                <a:solidFill>
                  <a:srgbClr val="000000"/>
                </a:solidFill>
              </a:defRPr>
            </a:lvl3pPr>
            <a:lvl4pPr marL="0" indent="1371600">
              <a:buSzTx/>
              <a:buNone/>
              <a:defRPr sz="2400">
                <a:solidFill>
                  <a:srgbClr val="000000"/>
                </a:solidFill>
              </a:defRPr>
            </a:lvl4pPr>
            <a:lvl5pPr marL="0" indent="1828800">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17"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626161611"/>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24"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325" name="Body Level One…"/>
          <p:cNvSpPr txBox="1">
            <a:spLocks noGrp="1"/>
          </p:cNvSpPr>
          <p:nvPr>
            <p:ph type="body" sz="half" idx="1"/>
          </p:nvPr>
        </p:nvSpPr>
        <p:spPr>
          <a:xfrm>
            <a:off x="628650" y="1825625"/>
            <a:ext cx="386715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26"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68605143"/>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type="tx">
  <p:cSld name="1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333" name="Title Text"/>
          <p:cNvSpPr txBox="1">
            <a:spLocks noGrp="1"/>
          </p:cNvSpPr>
          <p:nvPr>
            <p:ph type="title"/>
          </p:nvPr>
        </p:nvSpPr>
        <p:spPr>
          <a:xfrm>
            <a:off x="630237" y="365125"/>
            <a:ext cx="7886701" cy="1325563"/>
          </a:xfrm>
          <a:prstGeom prst="rect">
            <a:avLst/>
          </a:prstGeom>
        </p:spPr>
        <p:txBody>
          <a:bodyPr anchor="t">
            <a:normAutofit/>
          </a:bodyPr>
          <a:lstStyle>
            <a:lvl1pPr>
              <a:defRPr>
                <a:solidFill>
                  <a:srgbClr val="996600"/>
                </a:solidFill>
              </a:defRPr>
            </a:lvl1pPr>
          </a:lstStyle>
          <a:p>
            <a:r>
              <a:t>Title Text</a:t>
            </a:r>
          </a:p>
        </p:txBody>
      </p:sp>
      <p:sp>
        <p:nvSpPr>
          <p:cNvPr id="1334" name="Body Level One…"/>
          <p:cNvSpPr txBox="1">
            <a:spLocks noGrp="1"/>
          </p:cNvSpPr>
          <p:nvPr>
            <p:ph type="body" sz="quarter" idx="1"/>
          </p:nvPr>
        </p:nvSpPr>
        <p:spPr>
          <a:xfrm>
            <a:off x="630237" y="1681163"/>
            <a:ext cx="3868739" cy="823913"/>
          </a:xfrm>
          <a:prstGeom prst="rect">
            <a:avLst/>
          </a:prstGeom>
        </p:spPr>
        <p:txBody>
          <a:bodyPr anchor="b">
            <a:normAutofit/>
          </a:bodyPr>
          <a:lstStyle>
            <a:lvl1pPr marL="0" indent="0">
              <a:buSzTx/>
              <a:buNone/>
              <a:defRPr sz="2400" b="1">
                <a:solidFill>
                  <a:srgbClr val="000000"/>
                </a:solidFill>
              </a:defRPr>
            </a:lvl1pPr>
            <a:lvl2pPr marL="0" indent="457200">
              <a:buSzTx/>
              <a:buNone/>
              <a:defRPr sz="2400" b="1">
                <a:solidFill>
                  <a:srgbClr val="000000"/>
                </a:solidFill>
              </a:defRPr>
            </a:lvl2pPr>
            <a:lvl3pPr marL="0" indent="914400">
              <a:buSzTx/>
              <a:buNone/>
              <a:defRPr sz="2400" b="1">
                <a:solidFill>
                  <a:srgbClr val="000000"/>
                </a:solidFill>
              </a:defRPr>
            </a:lvl3pPr>
            <a:lvl4pPr marL="0" indent="1371600">
              <a:buSzTx/>
              <a:buNone/>
              <a:defRPr sz="2400" b="1">
                <a:solidFill>
                  <a:srgbClr val="000000"/>
                </a:solidFill>
              </a:defRPr>
            </a:lvl4pPr>
            <a:lvl5pPr marL="0" indent="1828800">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35" name="Text Placeholder 4"/>
          <p:cNvSpPr>
            <a:spLocks noGrp="1"/>
          </p:cNvSpPr>
          <p:nvPr>
            <p:ph type="body" sz="quarter" idx="21"/>
          </p:nvPr>
        </p:nvSpPr>
        <p:spPr>
          <a:xfrm>
            <a:off x="4629150" y="1681163"/>
            <a:ext cx="3887788" cy="823913"/>
          </a:xfrm>
          <a:prstGeom prst="rect">
            <a:avLst/>
          </a:prstGeom>
        </p:spPr>
        <p:txBody>
          <a:bodyPr anchor="b">
            <a:normAutofit/>
          </a:bodyPr>
          <a:lstStyle/>
          <a:p>
            <a:pPr marL="0" indent="0">
              <a:buSzTx/>
              <a:buNone/>
              <a:defRPr sz="2400" b="1">
                <a:solidFill>
                  <a:srgbClr val="000000"/>
                </a:solidFill>
              </a:defRPr>
            </a:pPr>
            <a:endParaRPr/>
          </a:p>
        </p:txBody>
      </p:sp>
      <p:sp>
        <p:nvSpPr>
          <p:cNvPr id="1336"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812753148"/>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343"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344"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12952453"/>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type="tx">
  <p:cSld name="10_Blank">
    <p:bg>
      <p:bgPr>
        <a:solidFill>
          <a:schemeClr val="accent3">
            <a:lumOff val="44000"/>
          </a:schemeClr>
        </a:solidFill>
        <a:effectLst/>
      </p:bgPr>
    </p:bg>
    <p:spTree>
      <p:nvGrpSpPr>
        <p:cNvPr id="1" name=""/>
        <p:cNvGrpSpPr/>
        <p:nvPr/>
      </p:nvGrpSpPr>
      <p:grpSpPr>
        <a:xfrm>
          <a:off x="0" y="0"/>
          <a:ext cx="0" cy="0"/>
          <a:chOff x="0" y="0"/>
          <a:chExt cx="0" cy="0"/>
        </a:xfrm>
      </p:grpSpPr>
      <p:sp>
        <p:nvSpPr>
          <p:cNvPr id="1351"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394920977"/>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type="tx">
  <p:cSld name="1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359" name="Body Level One…"/>
          <p:cNvSpPr txBox="1">
            <a:spLocks noGrp="1"/>
          </p:cNvSpPr>
          <p:nvPr>
            <p:ph type="body" sz="half" idx="1"/>
          </p:nvPr>
        </p:nvSpPr>
        <p:spPr>
          <a:xfrm>
            <a:off x="3887787" y="987425"/>
            <a:ext cx="4629151" cy="4873625"/>
          </a:xfrm>
          <a:prstGeom prst="rect">
            <a:avLst/>
          </a:prstGeom>
        </p:spPr>
        <p:txBody>
          <a:bodyPr>
            <a:normAutofit/>
          </a:bodyPr>
          <a:lstStyle>
            <a:lvl1pPr>
              <a:buClr>
                <a:srgbClr val="996600"/>
              </a:buClr>
              <a:buChar char="⬥"/>
              <a:defRPr>
                <a:solidFill>
                  <a:srgbClr val="000000"/>
                </a:solidFill>
              </a:defRPr>
            </a:lvl1pPr>
            <a:lvl2pPr marL="829129" indent="-371929">
              <a:buClr>
                <a:srgbClr val="996600"/>
              </a:buClr>
              <a:buSzPct val="95000"/>
              <a:defRPr>
                <a:solidFill>
                  <a:srgbClr val="000000"/>
                </a:solidFill>
              </a:defRPr>
            </a:lvl2pPr>
            <a:lvl3pPr marL="1320800" indent="-406400">
              <a:buClr>
                <a:srgbClr val="996600"/>
              </a:buClr>
              <a:defRPr>
                <a:solidFill>
                  <a:srgbClr val="000000"/>
                </a:solidFill>
              </a:defRPr>
            </a:lvl3pPr>
            <a:lvl4pPr marL="1955800" indent="-584200">
              <a:buClr>
                <a:srgbClr val="996600"/>
              </a:buClr>
              <a:defRPr>
                <a:solidFill>
                  <a:srgbClr val="000000"/>
                </a:solidFill>
              </a:defRPr>
            </a:lvl4pPr>
            <a:lvl5pPr marL="2413000" indent="-584200">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60" name="Text Placeholder 3"/>
          <p:cNvSpPr>
            <a:spLocks noGrp="1"/>
          </p:cNvSpPr>
          <p:nvPr>
            <p:ph type="body" sz="quarter" idx="21"/>
          </p:nvPr>
        </p:nvSpPr>
        <p:spPr>
          <a:xfrm>
            <a:off x="630237" y="2057400"/>
            <a:ext cx="2949576" cy="3811588"/>
          </a:xfrm>
          <a:prstGeom prst="rect">
            <a:avLst/>
          </a:prstGeom>
        </p:spPr>
        <p:txBody>
          <a:bodyPr>
            <a:normAutofit/>
          </a:bodyPr>
          <a:lstStyle/>
          <a:p>
            <a:pPr marL="0" indent="0">
              <a:buSzTx/>
              <a:buNone/>
              <a:defRPr sz="1600">
                <a:solidFill>
                  <a:srgbClr val="000000"/>
                </a:solidFill>
              </a:defRPr>
            </a:pPr>
            <a:endParaRPr/>
          </a:p>
        </p:txBody>
      </p:sp>
      <p:sp>
        <p:nvSpPr>
          <p:cNvPr id="1361"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84045237"/>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type="tx">
  <p:cSld name="1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369" name="Picture Placeholder 2"/>
          <p:cNvSpPr>
            <a:spLocks noGrp="1"/>
          </p:cNvSpPr>
          <p:nvPr>
            <p:ph type="pic" sz="half" idx="21"/>
          </p:nvPr>
        </p:nvSpPr>
        <p:spPr>
          <a:xfrm>
            <a:off x="3887787" y="987425"/>
            <a:ext cx="4629151" cy="4873625"/>
          </a:xfrm>
          <a:prstGeom prst="rect">
            <a:avLst/>
          </a:prstGeom>
        </p:spPr>
        <p:txBody>
          <a:bodyPr lIns="91439" rIns="91439"/>
          <a:lstStyle/>
          <a:p>
            <a:endParaRPr/>
          </a:p>
        </p:txBody>
      </p:sp>
      <p:sp>
        <p:nvSpPr>
          <p:cNvPr id="1370" name="Body Level One…"/>
          <p:cNvSpPr txBox="1">
            <a:spLocks noGrp="1"/>
          </p:cNvSpPr>
          <p:nvPr>
            <p:ph type="body" sz="quarter" idx="1"/>
          </p:nvPr>
        </p:nvSpPr>
        <p:spPr>
          <a:xfrm>
            <a:off x="630237" y="2057400"/>
            <a:ext cx="2949576" cy="3811588"/>
          </a:xfrm>
          <a:prstGeom prst="rect">
            <a:avLst/>
          </a:prstGeom>
        </p:spPr>
        <p:txBody>
          <a:bodyPr>
            <a:normAutofit/>
          </a:bodyPr>
          <a:lstStyle>
            <a:lvl1pPr marL="0" indent="0">
              <a:buSzTx/>
              <a:buNone/>
              <a:defRPr sz="1600">
                <a:solidFill>
                  <a:srgbClr val="000000"/>
                </a:solidFill>
              </a:defRPr>
            </a:lvl1pPr>
            <a:lvl2pPr marL="0" indent="457200">
              <a:buSzTx/>
              <a:buNone/>
              <a:defRPr sz="1600">
                <a:solidFill>
                  <a:srgbClr val="000000"/>
                </a:solidFill>
              </a:defRPr>
            </a:lvl2pPr>
            <a:lvl3pPr marL="0" indent="914400">
              <a:buSzTx/>
              <a:buNone/>
              <a:defRPr sz="1600">
                <a:solidFill>
                  <a:srgbClr val="000000"/>
                </a:solidFill>
              </a:defRPr>
            </a:lvl3pPr>
            <a:lvl4pPr marL="0" indent="1371600">
              <a:buSzTx/>
              <a:buNone/>
              <a:defRPr sz="1600">
                <a:solidFill>
                  <a:srgbClr val="000000"/>
                </a:solidFill>
              </a:defRPr>
            </a:lvl4pPr>
            <a:lvl5pPr marL="0" indent="1828800">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71"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923974705"/>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type="tx">
  <p:cSld name="1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8" name="Title Text"/>
          <p:cNvSpPr txBox="1">
            <a:spLocks noGrp="1"/>
          </p:cNvSpPr>
          <p:nvPr>
            <p:ph type="title"/>
          </p:nvPr>
        </p:nvSpPr>
        <p:spPr>
          <a:xfrm>
            <a:off x="1143000" y="1122362"/>
            <a:ext cx="6858000" cy="2387601"/>
          </a:xfrm>
          <a:prstGeom prst="rect">
            <a:avLst/>
          </a:prstGeom>
        </p:spPr>
        <p:txBody>
          <a:bodyPr anchor="b">
            <a:normAutofit/>
          </a:bodyPr>
          <a:lstStyle>
            <a:lvl1pPr>
              <a:defRPr sz="6000">
                <a:solidFill>
                  <a:srgbClr val="996600"/>
                </a:solidFill>
              </a:defRPr>
            </a:lvl1pPr>
          </a:lstStyle>
          <a:p>
            <a:r>
              <a:t>Title Text</a:t>
            </a:r>
          </a:p>
        </p:txBody>
      </p:sp>
      <p:sp>
        <p:nvSpPr>
          <p:cNvPr id="1379" name="Body Level One…"/>
          <p:cNvSpPr txBox="1">
            <a:spLocks noGrp="1"/>
          </p:cNvSpPr>
          <p:nvPr>
            <p:ph type="body" sz="quarter" idx="1"/>
          </p:nvPr>
        </p:nvSpPr>
        <p:spPr>
          <a:xfrm>
            <a:off x="1143000" y="3602037"/>
            <a:ext cx="6858000" cy="1655763"/>
          </a:xfrm>
          <a:prstGeom prst="rect">
            <a:avLst/>
          </a:prstGeom>
        </p:spPr>
        <p:txBody>
          <a:bodyPr>
            <a:normAutofit/>
          </a:bodyPr>
          <a:lstStyle>
            <a:lvl1pPr marL="0" indent="0" algn="ctr">
              <a:buSzTx/>
              <a:buNone/>
              <a:defRPr sz="2400">
                <a:solidFill>
                  <a:srgbClr val="000000"/>
                </a:solidFill>
              </a:defRPr>
            </a:lvl1pPr>
            <a:lvl2pPr marL="0" indent="457200" algn="ctr">
              <a:buSzTx/>
              <a:buNone/>
              <a:defRPr sz="2400">
                <a:solidFill>
                  <a:srgbClr val="000000"/>
                </a:solidFill>
              </a:defRPr>
            </a:lvl2pPr>
            <a:lvl3pPr marL="0" indent="914400" algn="ctr">
              <a:buSzTx/>
              <a:buNone/>
              <a:defRPr sz="2400">
                <a:solidFill>
                  <a:srgbClr val="000000"/>
                </a:solidFill>
              </a:defRPr>
            </a:lvl3pPr>
            <a:lvl4pPr marL="0" indent="1371600" algn="ctr">
              <a:buSzTx/>
              <a:buNone/>
              <a:defRPr sz="2400">
                <a:solidFill>
                  <a:srgbClr val="000000"/>
                </a:solidFill>
              </a:defRPr>
            </a:lvl4pPr>
            <a:lvl5pPr marL="0" indent="1828800" algn="ctr">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80"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920180433"/>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7"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388" name="Body Level One…"/>
          <p:cNvSpPr txBox="1">
            <a:spLocks noGrp="1"/>
          </p:cNvSpPr>
          <p:nvPr>
            <p:ph type="body" idx="1"/>
          </p:nvPr>
        </p:nvSpPr>
        <p:spPr>
          <a:xfrm>
            <a:off x="628650" y="1825625"/>
            <a:ext cx="788670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89"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5391030"/>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E1CFAB27-C32D-C446-826F-6C18F9DB29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65356847"/>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6" name="Title Text"/>
          <p:cNvSpPr txBox="1">
            <a:spLocks noGrp="1"/>
          </p:cNvSpPr>
          <p:nvPr>
            <p:ph type="title"/>
          </p:nvPr>
        </p:nvSpPr>
        <p:spPr>
          <a:xfrm>
            <a:off x="623887" y="1709738"/>
            <a:ext cx="7886701" cy="2852737"/>
          </a:xfrm>
          <a:prstGeom prst="rect">
            <a:avLst/>
          </a:prstGeom>
        </p:spPr>
        <p:txBody>
          <a:bodyPr anchor="b">
            <a:normAutofit/>
          </a:bodyPr>
          <a:lstStyle>
            <a:lvl1pPr>
              <a:defRPr sz="6000">
                <a:solidFill>
                  <a:srgbClr val="996600"/>
                </a:solidFill>
              </a:defRPr>
            </a:lvl1pPr>
          </a:lstStyle>
          <a:p>
            <a:r>
              <a:t>Title Text</a:t>
            </a:r>
          </a:p>
        </p:txBody>
      </p:sp>
      <p:sp>
        <p:nvSpPr>
          <p:cNvPr id="1397" name="Body Level One…"/>
          <p:cNvSpPr txBox="1">
            <a:spLocks noGrp="1"/>
          </p:cNvSpPr>
          <p:nvPr>
            <p:ph type="body" sz="quarter" idx="1"/>
          </p:nvPr>
        </p:nvSpPr>
        <p:spPr>
          <a:xfrm>
            <a:off x="623887" y="4589462"/>
            <a:ext cx="7886701" cy="1500188"/>
          </a:xfrm>
          <a:prstGeom prst="rect">
            <a:avLst/>
          </a:prstGeom>
        </p:spPr>
        <p:txBody>
          <a:bodyPr>
            <a:normAutofit/>
          </a:bodyPr>
          <a:lstStyle>
            <a:lvl1pPr marL="0" indent="0">
              <a:buSzTx/>
              <a:buNone/>
              <a:defRPr sz="2400">
                <a:solidFill>
                  <a:srgbClr val="000000"/>
                </a:solidFill>
              </a:defRPr>
            </a:lvl1pPr>
            <a:lvl2pPr marL="0" indent="457200">
              <a:buSzTx/>
              <a:buNone/>
              <a:defRPr sz="2400">
                <a:solidFill>
                  <a:srgbClr val="000000"/>
                </a:solidFill>
              </a:defRPr>
            </a:lvl2pPr>
            <a:lvl3pPr marL="0" indent="914400">
              <a:buSzTx/>
              <a:buNone/>
              <a:defRPr sz="2400">
                <a:solidFill>
                  <a:srgbClr val="000000"/>
                </a:solidFill>
              </a:defRPr>
            </a:lvl3pPr>
            <a:lvl4pPr marL="0" indent="1371600">
              <a:buSzTx/>
              <a:buNone/>
              <a:defRPr sz="2400">
                <a:solidFill>
                  <a:srgbClr val="000000"/>
                </a:solidFill>
              </a:defRPr>
            </a:lvl4pPr>
            <a:lvl5pPr marL="0" indent="1828800">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98"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99215805"/>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5"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406" name="Body Level One…"/>
          <p:cNvSpPr txBox="1">
            <a:spLocks noGrp="1"/>
          </p:cNvSpPr>
          <p:nvPr>
            <p:ph type="body" sz="half" idx="1"/>
          </p:nvPr>
        </p:nvSpPr>
        <p:spPr>
          <a:xfrm>
            <a:off x="628650" y="1825625"/>
            <a:ext cx="386715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07"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864377137"/>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4" name="Title Text"/>
          <p:cNvSpPr txBox="1">
            <a:spLocks noGrp="1"/>
          </p:cNvSpPr>
          <p:nvPr>
            <p:ph type="title"/>
          </p:nvPr>
        </p:nvSpPr>
        <p:spPr>
          <a:xfrm>
            <a:off x="630237" y="365125"/>
            <a:ext cx="7886701" cy="1325563"/>
          </a:xfrm>
          <a:prstGeom prst="rect">
            <a:avLst/>
          </a:prstGeom>
        </p:spPr>
        <p:txBody>
          <a:bodyPr anchor="t">
            <a:normAutofit/>
          </a:bodyPr>
          <a:lstStyle>
            <a:lvl1pPr>
              <a:defRPr>
                <a:solidFill>
                  <a:srgbClr val="996600"/>
                </a:solidFill>
              </a:defRPr>
            </a:lvl1pPr>
          </a:lstStyle>
          <a:p>
            <a:r>
              <a:t>Title Text</a:t>
            </a:r>
          </a:p>
        </p:txBody>
      </p:sp>
      <p:sp>
        <p:nvSpPr>
          <p:cNvPr id="1415" name="Body Level One…"/>
          <p:cNvSpPr txBox="1">
            <a:spLocks noGrp="1"/>
          </p:cNvSpPr>
          <p:nvPr>
            <p:ph type="body" sz="quarter" idx="1"/>
          </p:nvPr>
        </p:nvSpPr>
        <p:spPr>
          <a:xfrm>
            <a:off x="630237" y="1681163"/>
            <a:ext cx="3868739" cy="823913"/>
          </a:xfrm>
          <a:prstGeom prst="rect">
            <a:avLst/>
          </a:prstGeom>
        </p:spPr>
        <p:txBody>
          <a:bodyPr anchor="b">
            <a:normAutofit/>
          </a:bodyPr>
          <a:lstStyle>
            <a:lvl1pPr marL="0" indent="0">
              <a:buSzTx/>
              <a:buNone/>
              <a:defRPr sz="2400" b="1">
                <a:solidFill>
                  <a:srgbClr val="000000"/>
                </a:solidFill>
              </a:defRPr>
            </a:lvl1pPr>
            <a:lvl2pPr marL="0" indent="457200">
              <a:buSzTx/>
              <a:buNone/>
              <a:defRPr sz="2400" b="1">
                <a:solidFill>
                  <a:srgbClr val="000000"/>
                </a:solidFill>
              </a:defRPr>
            </a:lvl2pPr>
            <a:lvl3pPr marL="0" indent="914400">
              <a:buSzTx/>
              <a:buNone/>
              <a:defRPr sz="2400" b="1">
                <a:solidFill>
                  <a:srgbClr val="000000"/>
                </a:solidFill>
              </a:defRPr>
            </a:lvl3pPr>
            <a:lvl4pPr marL="0" indent="1371600">
              <a:buSzTx/>
              <a:buNone/>
              <a:defRPr sz="2400" b="1">
                <a:solidFill>
                  <a:srgbClr val="000000"/>
                </a:solidFill>
              </a:defRPr>
            </a:lvl4pPr>
            <a:lvl5pPr marL="0" indent="1828800">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16" name="Text Placeholder 4"/>
          <p:cNvSpPr>
            <a:spLocks noGrp="1"/>
          </p:cNvSpPr>
          <p:nvPr>
            <p:ph type="body" sz="quarter" idx="21"/>
          </p:nvPr>
        </p:nvSpPr>
        <p:spPr>
          <a:xfrm>
            <a:off x="4629150" y="1681163"/>
            <a:ext cx="3887788" cy="823913"/>
          </a:xfrm>
          <a:prstGeom prst="rect">
            <a:avLst/>
          </a:prstGeom>
        </p:spPr>
        <p:txBody>
          <a:bodyPr anchor="b">
            <a:normAutofit/>
          </a:bodyPr>
          <a:lstStyle/>
          <a:p>
            <a:pPr marL="0" indent="0">
              <a:buSzTx/>
              <a:buNone/>
              <a:defRPr sz="2400" b="1">
                <a:solidFill>
                  <a:srgbClr val="000000"/>
                </a:solidFill>
              </a:defRPr>
            </a:pPr>
            <a:endParaRPr/>
          </a:p>
        </p:txBody>
      </p:sp>
      <p:sp>
        <p:nvSpPr>
          <p:cNvPr id="1417"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173596918"/>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type="tx">
  <p:cSld name="1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4"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425"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717347805"/>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2"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084341559"/>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440" name="Body Level One…"/>
          <p:cNvSpPr txBox="1">
            <a:spLocks noGrp="1"/>
          </p:cNvSpPr>
          <p:nvPr>
            <p:ph type="body" sz="half" idx="1"/>
          </p:nvPr>
        </p:nvSpPr>
        <p:spPr>
          <a:xfrm>
            <a:off x="3887787" y="987425"/>
            <a:ext cx="4629151" cy="4873625"/>
          </a:xfrm>
          <a:prstGeom prst="rect">
            <a:avLst/>
          </a:prstGeom>
        </p:spPr>
        <p:txBody>
          <a:bodyPr>
            <a:normAutofit/>
          </a:bodyPr>
          <a:lstStyle>
            <a:lvl1pPr>
              <a:buClr>
                <a:srgbClr val="996600"/>
              </a:buClr>
              <a:buChar char="⬥"/>
              <a:defRPr>
                <a:solidFill>
                  <a:srgbClr val="000000"/>
                </a:solidFill>
              </a:defRPr>
            </a:lvl1pPr>
            <a:lvl2pPr marL="829129" indent="-371929">
              <a:buClr>
                <a:srgbClr val="996600"/>
              </a:buClr>
              <a:buSzPct val="95000"/>
              <a:defRPr>
                <a:solidFill>
                  <a:srgbClr val="000000"/>
                </a:solidFill>
              </a:defRPr>
            </a:lvl2pPr>
            <a:lvl3pPr marL="1320800" indent="-406400">
              <a:buClr>
                <a:srgbClr val="996600"/>
              </a:buClr>
              <a:defRPr>
                <a:solidFill>
                  <a:srgbClr val="000000"/>
                </a:solidFill>
              </a:defRPr>
            </a:lvl3pPr>
            <a:lvl4pPr marL="1955800" indent="-584200">
              <a:buClr>
                <a:srgbClr val="996600"/>
              </a:buClr>
              <a:defRPr>
                <a:solidFill>
                  <a:srgbClr val="000000"/>
                </a:solidFill>
              </a:defRPr>
            </a:lvl4pPr>
            <a:lvl5pPr marL="2413000" indent="-584200">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41" name="Text Placeholder 3"/>
          <p:cNvSpPr>
            <a:spLocks noGrp="1"/>
          </p:cNvSpPr>
          <p:nvPr>
            <p:ph type="body" sz="quarter" idx="21"/>
          </p:nvPr>
        </p:nvSpPr>
        <p:spPr>
          <a:xfrm>
            <a:off x="630237" y="2057400"/>
            <a:ext cx="2949576" cy="3811588"/>
          </a:xfrm>
          <a:prstGeom prst="rect">
            <a:avLst/>
          </a:prstGeom>
        </p:spPr>
        <p:txBody>
          <a:bodyPr>
            <a:normAutofit/>
          </a:bodyPr>
          <a:lstStyle/>
          <a:p>
            <a:pPr marL="0" indent="0">
              <a:buSzTx/>
              <a:buNone/>
              <a:defRPr sz="1600">
                <a:solidFill>
                  <a:srgbClr val="000000"/>
                </a:solidFill>
              </a:defRPr>
            </a:pPr>
            <a:endParaRPr/>
          </a:p>
        </p:txBody>
      </p:sp>
      <p:sp>
        <p:nvSpPr>
          <p:cNvPr id="1442"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536390862"/>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9"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450" name="Picture Placeholder 2"/>
          <p:cNvSpPr>
            <a:spLocks noGrp="1"/>
          </p:cNvSpPr>
          <p:nvPr>
            <p:ph type="pic" sz="half" idx="21"/>
          </p:nvPr>
        </p:nvSpPr>
        <p:spPr>
          <a:xfrm>
            <a:off x="3887787" y="987425"/>
            <a:ext cx="4629151" cy="4873625"/>
          </a:xfrm>
          <a:prstGeom prst="rect">
            <a:avLst/>
          </a:prstGeom>
        </p:spPr>
        <p:txBody>
          <a:bodyPr lIns="91439" rIns="91439"/>
          <a:lstStyle/>
          <a:p>
            <a:endParaRPr/>
          </a:p>
        </p:txBody>
      </p:sp>
      <p:sp>
        <p:nvSpPr>
          <p:cNvPr id="1451" name="Body Level One…"/>
          <p:cNvSpPr txBox="1">
            <a:spLocks noGrp="1"/>
          </p:cNvSpPr>
          <p:nvPr>
            <p:ph type="body" sz="quarter" idx="1"/>
          </p:nvPr>
        </p:nvSpPr>
        <p:spPr>
          <a:xfrm>
            <a:off x="630237" y="2057400"/>
            <a:ext cx="2949576" cy="3811588"/>
          </a:xfrm>
          <a:prstGeom prst="rect">
            <a:avLst/>
          </a:prstGeom>
        </p:spPr>
        <p:txBody>
          <a:bodyPr>
            <a:normAutofit/>
          </a:bodyPr>
          <a:lstStyle>
            <a:lvl1pPr marL="0" indent="0">
              <a:buSzTx/>
              <a:buNone/>
              <a:defRPr sz="1600">
                <a:solidFill>
                  <a:srgbClr val="000000"/>
                </a:solidFill>
              </a:defRPr>
            </a:lvl1pPr>
            <a:lvl2pPr marL="0" indent="457200">
              <a:buSzTx/>
              <a:buNone/>
              <a:defRPr sz="1600">
                <a:solidFill>
                  <a:srgbClr val="000000"/>
                </a:solidFill>
              </a:defRPr>
            </a:lvl2pPr>
            <a:lvl3pPr marL="0" indent="914400">
              <a:buSzTx/>
              <a:buNone/>
              <a:defRPr sz="1600">
                <a:solidFill>
                  <a:srgbClr val="000000"/>
                </a:solidFill>
              </a:defRPr>
            </a:lvl3pPr>
            <a:lvl4pPr marL="0" indent="1371600">
              <a:buSzTx/>
              <a:buNone/>
              <a:defRPr sz="1600">
                <a:solidFill>
                  <a:srgbClr val="000000"/>
                </a:solidFill>
              </a:defRPr>
            </a:lvl4pPr>
            <a:lvl5pPr marL="0" indent="1828800">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2"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996468453"/>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type="tx">
  <p:cSld name="9_Title Slide">
    <p:spTree>
      <p:nvGrpSpPr>
        <p:cNvPr id="1" name=""/>
        <p:cNvGrpSpPr/>
        <p:nvPr/>
      </p:nvGrpSpPr>
      <p:grpSpPr>
        <a:xfrm>
          <a:off x="0" y="0"/>
          <a:ext cx="0" cy="0"/>
          <a:chOff x="0" y="0"/>
          <a:chExt cx="0" cy="0"/>
        </a:xfrm>
      </p:grpSpPr>
      <p:sp>
        <p:nvSpPr>
          <p:cNvPr id="1459" name="Title Text"/>
          <p:cNvSpPr txBox="1">
            <a:spLocks noGrp="1"/>
          </p:cNvSpPr>
          <p:nvPr>
            <p:ph type="title"/>
          </p:nvPr>
        </p:nvSpPr>
        <p:spPr>
          <a:xfrm>
            <a:off x="1143000" y="1122362"/>
            <a:ext cx="6858000" cy="2387601"/>
          </a:xfrm>
          <a:prstGeom prst="rect">
            <a:avLst/>
          </a:prstGeom>
        </p:spPr>
        <p:txBody>
          <a:bodyPr anchor="b">
            <a:normAutofit/>
          </a:bodyPr>
          <a:lstStyle>
            <a:lvl1pPr>
              <a:defRPr sz="6000">
                <a:solidFill>
                  <a:srgbClr val="996600"/>
                </a:solidFill>
              </a:defRPr>
            </a:lvl1pPr>
          </a:lstStyle>
          <a:p>
            <a:r>
              <a:t>Title Text</a:t>
            </a:r>
          </a:p>
        </p:txBody>
      </p:sp>
      <p:sp>
        <p:nvSpPr>
          <p:cNvPr id="1460" name="Body Level One…"/>
          <p:cNvSpPr txBox="1">
            <a:spLocks noGrp="1"/>
          </p:cNvSpPr>
          <p:nvPr>
            <p:ph type="body" sz="quarter" idx="1"/>
          </p:nvPr>
        </p:nvSpPr>
        <p:spPr>
          <a:xfrm>
            <a:off x="1143000" y="3602037"/>
            <a:ext cx="6858000" cy="1655763"/>
          </a:xfrm>
          <a:prstGeom prst="rect">
            <a:avLst/>
          </a:prstGeom>
        </p:spPr>
        <p:txBody>
          <a:bodyPr>
            <a:normAutofit/>
          </a:bodyPr>
          <a:lstStyle>
            <a:lvl1pPr marL="0" indent="0" algn="ctr">
              <a:buSzTx/>
              <a:buNone/>
              <a:defRPr sz="2400">
                <a:solidFill>
                  <a:srgbClr val="000000"/>
                </a:solidFill>
              </a:defRPr>
            </a:lvl1pPr>
            <a:lvl2pPr marL="0" indent="457200" algn="ctr">
              <a:buSzTx/>
              <a:buNone/>
              <a:defRPr sz="2400">
                <a:solidFill>
                  <a:srgbClr val="000000"/>
                </a:solidFill>
              </a:defRPr>
            </a:lvl2pPr>
            <a:lvl3pPr marL="0" indent="914400" algn="ctr">
              <a:buSzTx/>
              <a:buNone/>
              <a:defRPr sz="2400">
                <a:solidFill>
                  <a:srgbClr val="000000"/>
                </a:solidFill>
              </a:defRPr>
            </a:lvl3pPr>
            <a:lvl4pPr marL="0" indent="1371600" algn="ctr">
              <a:buSzTx/>
              <a:buNone/>
              <a:defRPr sz="2400">
                <a:solidFill>
                  <a:srgbClr val="000000"/>
                </a:solidFill>
              </a:defRPr>
            </a:lvl4pPr>
            <a:lvl5pPr marL="0" indent="1828800" algn="ctr">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61"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055474245"/>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type="tx">
  <p:cSld name="9_Title and Content">
    <p:spTree>
      <p:nvGrpSpPr>
        <p:cNvPr id="1" name=""/>
        <p:cNvGrpSpPr/>
        <p:nvPr/>
      </p:nvGrpSpPr>
      <p:grpSpPr>
        <a:xfrm>
          <a:off x="0" y="0"/>
          <a:ext cx="0" cy="0"/>
          <a:chOff x="0" y="0"/>
          <a:chExt cx="0" cy="0"/>
        </a:xfrm>
      </p:grpSpPr>
      <p:sp>
        <p:nvSpPr>
          <p:cNvPr id="1468"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469" name="Body Level One…"/>
          <p:cNvSpPr txBox="1">
            <a:spLocks noGrp="1"/>
          </p:cNvSpPr>
          <p:nvPr>
            <p:ph type="body" idx="1"/>
          </p:nvPr>
        </p:nvSpPr>
        <p:spPr>
          <a:xfrm>
            <a:off x="628650" y="1825625"/>
            <a:ext cx="788670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70"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14428646"/>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type="tx">
  <p:cSld name="9_Section Header">
    <p:spTree>
      <p:nvGrpSpPr>
        <p:cNvPr id="1" name=""/>
        <p:cNvGrpSpPr/>
        <p:nvPr/>
      </p:nvGrpSpPr>
      <p:grpSpPr>
        <a:xfrm>
          <a:off x="0" y="0"/>
          <a:ext cx="0" cy="0"/>
          <a:chOff x="0" y="0"/>
          <a:chExt cx="0" cy="0"/>
        </a:xfrm>
      </p:grpSpPr>
      <p:sp>
        <p:nvSpPr>
          <p:cNvPr id="1477" name="Title Text"/>
          <p:cNvSpPr txBox="1">
            <a:spLocks noGrp="1"/>
          </p:cNvSpPr>
          <p:nvPr>
            <p:ph type="title"/>
          </p:nvPr>
        </p:nvSpPr>
        <p:spPr>
          <a:xfrm>
            <a:off x="623887" y="1709738"/>
            <a:ext cx="7886701" cy="2852737"/>
          </a:xfrm>
          <a:prstGeom prst="rect">
            <a:avLst/>
          </a:prstGeom>
        </p:spPr>
        <p:txBody>
          <a:bodyPr anchor="b">
            <a:normAutofit/>
          </a:bodyPr>
          <a:lstStyle>
            <a:lvl1pPr>
              <a:defRPr sz="6000">
                <a:solidFill>
                  <a:srgbClr val="996600"/>
                </a:solidFill>
              </a:defRPr>
            </a:lvl1pPr>
          </a:lstStyle>
          <a:p>
            <a:r>
              <a:t>Title Text</a:t>
            </a:r>
          </a:p>
        </p:txBody>
      </p:sp>
      <p:sp>
        <p:nvSpPr>
          <p:cNvPr id="1478" name="Body Level One…"/>
          <p:cNvSpPr txBox="1">
            <a:spLocks noGrp="1"/>
          </p:cNvSpPr>
          <p:nvPr>
            <p:ph type="body" sz="quarter" idx="1"/>
          </p:nvPr>
        </p:nvSpPr>
        <p:spPr>
          <a:xfrm>
            <a:off x="623887" y="4589462"/>
            <a:ext cx="7886701" cy="1500188"/>
          </a:xfrm>
          <a:prstGeom prst="rect">
            <a:avLst/>
          </a:prstGeom>
        </p:spPr>
        <p:txBody>
          <a:bodyPr>
            <a:normAutofit/>
          </a:bodyPr>
          <a:lstStyle>
            <a:lvl1pPr marL="0" indent="0">
              <a:buSzTx/>
              <a:buNone/>
              <a:defRPr sz="2400">
                <a:solidFill>
                  <a:srgbClr val="000000"/>
                </a:solidFill>
              </a:defRPr>
            </a:lvl1pPr>
            <a:lvl2pPr marL="0" indent="457200">
              <a:buSzTx/>
              <a:buNone/>
              <a:defRPr sz="2400">
                <a:solidFill>
                  <a:srgbClr val="000000"/>
                </a:solidFill>
              </a:defRPr>
            </a:lvl2pPr>
            <a:lvl3pPr marL="0" indent="914400">
              <a:buSzTx/>
              <a:buNone/>
              <a:defRPr sz="2400">
                <a:solidFill>
                  <a:srgbClr val="000000"/>
                </a:solidFill>
              </a:defRPr>
            </a:lvl3pPr>
            <a:lvl4pPr marL="0" indent="1371600">
              <a:buSzTx/>
              <a:buNone/>
              <a:defRPr sz="2400">
                <a:solidFill>
                  <a:srgbClr val="000000"/>
                </a:solidFill>
              </a:defRPr>
            </a:lvl4pPr>
            <a:lvl5pPr marL="0" indent="1828800">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79"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56666790"/>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AA481688-FE1D-5D41-8F25-4E8CED9476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3664978"/>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tx">
  <p:cSld name="9_Two Content">
    <p:spTree>
      <p:nvGrpSpPr>
        <p:cNvPr id="1" name=""/>
        <p:cNvGrpSpPr/>
        <p:nvPr/>
      </p:nvGrpSpPr>
      <p:grpSpPr>
        <a:xfrm>
          <a:off x="0" y="0"/>
          <a:ext cx="0" cy="0"/>
          <a:chOff x="0" y="0"/>
          <a:chExt cx="0" cy="0"/>
        </a:xfrm>
      </p:grpSpPr>
      <p:sp>
        <p:nvSpPr>
          <p:cNvPr id="1486"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487" name="Body Level One…"/>
          <p:cNvSpPr txBox="1">
            <a:spLocks noGrp="1"/>
          </p:cNvSpPr>
          <p:nvPr>
            <p:ph type="body" sz="half" idx="1"/>
          </p:nvPr>
        </p:nvSpPr>
        <p:spPr>
          <a:xfrm>
            <a:off x="628650" y="1825625"/>
            <a:ext cx="386715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88"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829688918"/>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type="tx">
  <p:cSld name="9_Comparison">
    <p:spTree>
      <p:nvGrpSpPr>
        <p:cNvPr id="1" name=""/>
        <p:cNvGrpSpPr/>
        <p:nvPr/>
      </p:nvGrpSpPr>
      <p:grpSpPr>
        <a:xfrm>
          <a:off x="0" y="0"/>
          <a:ext cx="0" cy="0"/>
          <a:chOff x="0" y="0"/>
          <a:chExt cx="0" cy="0"/>
        </a:xfrm>
      </p:grpSpPr>
      <p:sp>
        <p:nvSpPr>
          <p:cNvPr id="1495" name="Title Text"/>
          <p:cNvSpPr txBox="1">
            <a:spLocks noGrp="1"/>
          </p:cNvSpPr>
          <p:nvPr>
            <p:ph type="title"/>
          </p:nvPr>
        </p:nvSpPr>
        <p:spPr>
          <a:xfrm>
            <a:off x="630237" y="365125"/>
            <a:ext cx="7886701" cy="1325563"/>
          </a:xfrm>
          <a:prstGeom prst="rect">
            <a:avLst/>
          </a:prstGeom>
        </p:spPr>
        <p:txBody>
          <a:bodyPr anchor="t">
            <a:normAutofit/>
          </a:bodyPr>
          <a:lstStyle>
            <a:lvl1pPr>
              <a:defRPr>
                <a:solidFill>
                  <a:srgbClr val="996600"/>
                </a:solidFill>
              </a:defRPr>
            </a:lvl1pPr>
          </a:lstStyle>
          <a:p>
            <a:r>
              <a:t>Title Text</a:t>
            </a:r>
          </a:p>
        </p:txBody>
      </p:sp>
      <p:sp>
        <p:nvSpPr>
          <p:cNvPr id="1496" name="Body Level One…"/>
          <p:cNvSpPr txBox="1">
            <a:spLocks noGrp="1"/>
          </p:cNvSpPr>
          <p:nvPr>
            <p:ph type="body" sz="quarter" idx="1"/>
          </p:nvPr>
        </p:nvSpPr>
        <p:spPr>
          <a:xfrm>
            <a:off x="630237" y="1681163"/>
            <a:ext cx="3868739" cy="823913"/>
          </a:xfrm>
          <a:prstGeom prst="rect">
            <a:avLst/>
          </a:prstGeom>
        </p:spPr>
        <p:txBody>
          <a:bodyPr anchor="b">
            <a:normAutofit/>
          </a:bodyPr>
          <a:lstStyle>
            <a:lvl1pPr marL="0" indent="0">
              <a:buSzTx/>
              <a:buNone/>
              <a:defRPr sz="2400" b="1">
                <a:solidFill>
                  <a:srgbClr val="000000"/>
                </a:solidFill>
              </a:defRPr>
            </a:lvl1pPr>
            <a:lvl2pPr marL="0" indent="457200">
              <a:buSzTx/>
              <a:buNone/>
              <a:defRPr sz="2400" b="1">
                <a:solidFill>
                  <a:srgbClr val="000000"/>
                </a:solidFill>
              </a:defRPr>
            </a:lvl2pPr>
            <a:lvl3pPr marL="0" indent="914400">
              <a:buSzTx/>
              <a:buNone/>
              <a:defRPr sz="2400" b="1">
                <a:solidFill>
                  <a:srgbClr val="000000"/>
                </a:solidFill>
              </a:defRPr>
            </a:lvl3pPr>
            <a:lvl4pPr marL="0" indent="1371600">
              <a:buSzTx/>
              <a:buNone/>
              <a:defRPr sz="2400" b="1">
                <a:solidFill>
                  <a:srgbClr val="000000"/>
                </a:solidFill>
              </a:defRPr>
            </a:lvl4pPr>
            <a:lvl5pPr marL="0" indent="1828800">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97" name="Text Placeholder 4"/>
          <p:cNvSpPr>
            <a:spLocks noGrp="1"/>
          </p:cNvSpPr>
          <p:nvPr>
            <p:ph type="body" sz="quarter" idx="21"/>
          </p:nvPr>
        </p:nvSpPr>
        <p:spPr>
          <a:xfrm>
            <a:off x="4629150" y="1681163"/>
            <a:ext cx="3887788" cy="823913"/>
          </a:xfrm>
          <a:prstGeom prst="rect">
            <a:avLst/>
          </a:prstGeom>
        </p:spPr>
        <p:txBody>
          <a:bodyPr anchor="b">
            <a:normAutofit/>
          </a:bodyPr>
          <a:lstStyle/>
          <a:p>
            <a:pPr marL="0" indent="0">
              <a:buSzTx/>
              <a:buNone/>
              <a:defRPr sz="2400" b="1">
                <a:solidFill>
                  <a:srgbClr val="000000"/>
                </a:solidFill>
              </a:defRPr>
            </a:pPr>
            <a:endParaRPr/>
          </a:p>
        </p:txBody>
      </p:sp>
      <p:sp>
        <p:nvSpPr>
          <p:cNvPr id="1498"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437543674"/>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1505"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506"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76629252"/>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type="tx">
  <p:cSld name="8_Blank">
    <p:spTree>
      <p:nvGrpSpPr>
        <p:cNvPr id="1" name=""/>
        <p:cNvGrpSpPr/>
        <p:nvPr/>
      </p:nvGrpSpPr>
      <p:grpSpPr>
        <a:xfrm>
          <a:off x="0" y="0"/>
          <a:ext cx="0" cy="0"/>
          <a:chOff x="0" y="0"/>
          <a:chExt cx="0" cy="0"/>
        </a:xfrm>
      </p:grpSpPr>
      <p:sp>
        <p:nvSpPr>
          <p:cNvPr id="1513"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516134507"/>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type="tx">
  <p:cSld name="9_Content with Caption">
    <p:spTree>
      <p:nvGrpSpPr>
        <p:cNvPr id="1" name=""/>
        <p:cNvGrpSpPr/>
        <p:nvPr/>
      </p:nvGrpSpPr>
      <p:grpSpPr>
        <a:xfrm>
          <a:off x="0" y="0"/>
          <a:ext cx="0" cy="0"/>
          <a:chOff x="0" y="0"/>
          <a:chExt cx="0" cy="0"/>
        </a:xfrm>
      </p:grpSpPr>
      <p:sp>
        <p:nvSpPr>
          <p:cNvPr id="1520"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521" name="Body Level One…"/>
          <p:cNvSpPr txBox="1">
            <a:spLocks noGrp="1"/>
          </p:cNvSpPr>
          <p:nvPr>
            <p:ph type="body" sz="half" idx="1"/>
          </p:nvPr>
        </p:nvSpPr>
        <p:spPr>
          <a:xfrm>
            <a:off x="3887787" y="987425"/>
            <a:ext cx="4629151" cy="4873625"/>
          </a:xfrm>
          <a:prstGeom prst="rect">
            <a:avLst/>
          </a:prstGeom>
        </p:spPr>
        <p:txBody>
          <a:bodyPr>
            <a:normAutofit/>
          </a:bodyPr>
          <a:lstStyle>
            <a:lvl1pPr>
              <a:buClr>
                <a:srgbClr val="996600"/>
              </a:buClr>
              <a:buChar char="⬥"/>
              <a:defRPr>
                <a:solidFill>
                  <a:srgbClr val="000000"/>
                </a:solidFill>
              </a:defRPr>
            </a:lvl1pPr>
            <a:lvl2pPr marL="829129" indent="-371929">
              <a:buClr>
                <a:srgbClr val="996600"/>
              </a:buClr>
              <a:buSzPct val="95000"/>
              <a:defRPr>
                <a:solidFill>
                  <a:srgbClr val="000000"/>
                </a:solidFill>
              </a:defRPr>
            </a:lvl2pPr>
            <a:lvl3pPr marL="1320800" indent="-406400">
              <a:buClr>
                <a:srgbClr val="996600"/>
              </a:buClr>
              <a:defRPr>
                <a:solidFill>
                  <a:srgbClr val="000000"/>
                </a:solidFill>
              </a:defRPr>
            </a:lvl3pPr>
            <a:lvl4pPr marL="1955800" indent="-584200">
              <a:buClr>
                <a:srgbClr val="996600"/>
              </a:buClr>
              <a:defRPr>
                <a:solidFill>
                  <a:srgbClr val="000000"/>
                </a:solidFill>
              </a:defRPr>
            </a:lvl4pPr>
            <a:lvl5pPr marL="2413000" indent="-584200">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2" name="Text Placeholder 3"/>
          <p:cNvSpPr>
            <a:spLocks noGrp="1"/>
          </p:cNvSpPr>
          <p:nvPr>
            <p:ph type="body" sz="quarter" idx="21"/>
          </p:nvPr>
        </p:nvSpPr>
        <p:spPr>
          <a:xfrm>
            <a:off x="630237" y="2057400"/>
            <a:ext cx="2949576" cy="3811588"/>
          </a:xfrm>
          <a:prstGeom prst="rect">
            <a:avLst/>
          </a:prstGeom>
        </p:spPr>
        <p:txBody>
          <a:bodyPr>
            <a:normAutofit/>
          </a:bodyPr>
          <a:lstStyle/>
          <a:p>
            <a:pPr marL="0" indent="0">
              <a:buSzTx/>
              <a:buNone/>
              <a:defRPr sz="1600">
                <a:solidFill>
                  <a:srgbClr val="000000"/>
                </a:solidFill>
              </a:defRPr>
            </a:pPr>
            <a:endParaRPr/>
          </a:p>
        </p:txBody>
      </p:sp>
      <p:sp>
        <p:nvSpPr>
          <p:cNvPr id="1523"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957357076"/>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type="tx">
  <p:cSld name="9_Picture with Caption">
    <p:spTree>
      <p:nvGrpSpPr>
        <p:cNvPr id="1" name=""/>
        <p:cNvGrpSpPr/>
        <p:nvPr/>
      </p:nvGrpSpPr>
      <p:grpSpPr>
        <a:xfrm>
          <a:off x="0" y="0"/>
          <a:ext cx="0" cy="0"/>
          <a:chOff x="0" y="0"/>
          <a:chExt cx="0" cy="0"/>
        </a:xfrm>
      </p:grpSpPr>
      <p:sp>
        <p:nvSpPr>
          <p:cNvPr id="1530"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531" name="Picture Placeholder 2"/>
          <p:cNvSpPr>
            <a:spLocks noGrp="1"/>
          </p:cNvSpPr>
          <p:nvPr>
            <p:ph type="pic" sz="half" idx="21"/>
          </p:nvPr>
        </p:nvSpPr>
        <p:spPr>
          <a:xfrm>
            <a:off x="3887787" y="987425"/>
            <a:ext cx="4629151" cy="4873625"/>
          </a:xfrm>
          <a:prstGeom prst="rect">
            <a:avLst/>
          </a:prstGeom>
        </p:spPr>
        <p:txBody>
          <a:bodyPr lIns="91439" rIns="91439"/>
          <a:lstStyle/>
          <a:p>
            <a:endParaRPr/>
          </a:p>
        </p:txBody>
      </p:sp>
      <p:sp>
        <p:nvSpPr>
          <p:cNvPr id="1532" name="Body Level One…"/>
          <p:cNvSpPr txBox="1">
            <a:spLocks noGrp="1"/>
          </p:cNvSpPr>
          <p:nvPr>
            <p:ph type="body" sz="quarter" idx="1"/>
          </p:nvPr>
        </p:nvSpPr>
        <p:spPr>
          <a:xfrm>
            <a:off x="630237" y="2057400"/>
            <a:ext cx="2949576" cy="3811588"/>
          </a:xfrm>
          <a:prstGeom prst="rect">
            <a:avLst/>
          </a:prstGeom>
        </p:spPr>
        <p:txBody>
          <a:bodyPr>
            <a:normAutofit/>
          </a:bodyPr>
          <a:lstStyle>
            <a:lvl1pPr marL="0" indent="0">
              <a:buSzTx/>
              <a:buNone/>
              <a:defRPr sz="1600">
                <a:solidFill>
                  <a:srgbClr val="000000"/>
                </a:solidFill>
              </a:defRPr>
            </a:lvl1pPr>
            <a:lvl2pPr marL="0" indent="457200">
              <a:buSzTx/>
              <a:buNone/>
              <a:defRPr sz="1600">
                <a:solidFill>
                  <a:srgbClr val="000000"/>
                </a:solidFill>
              </a:defRPr>
            </a:lvl2pPr>
            <a:lvl3pPr marL="0" indent="914400">
              <a:buSzTx/>
              <a:buNone/>
              <a:defRPr sz="1600">
                <a:solidFill>
                  <a:srgbClr val="000000"/>
                </a:solidFill>
              </a:defRPr>
            </a:lvl3pPr>
            <a:lvl4pPr marL="0" indent="1371600">
              <a:buSzTx/>
              <a:buNone/>
              <a:defRPr sz="1600">
                <a:solidFill>
                  <a:srgbClr val="000000"/>
                </a:solidFill>
              </a:defRPr>
            </a:lvl4pPr>
            <a:lvl5pPr marL="0" indent="1828800">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33"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88104988"/>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type="tx">
  <p:cSld name="8_Title Slide">
    <p:spTree>
      <p:nvGrpSpPr>
        <p:cNvPr id="1" name=""/>
        <p:cNvGrpSpPr/>
        <p:nvPr/>
      </p:nvGrpSpPr>
      <p:grpSpPr>
        <a:xfrm>
          <a:off x="0" y="0"/>
          <a:ext cx="0" cy="0"/>
          <a:chOff x="0" y="0"/>
          <a:chExt cx="0" cy="0"/>
        </a:xfrm>
      </p:grpSpPr>
      <p:sp>
        <p:nvSpPr>
          <p:cNvPr id="1540" name="Title Text"/>
          <p:cNvSpPr txBox="1">
            <a:spLocks noGrp="1"/>
          </p:cNvSpPr>
          <p:nvPr>
            <p:ph type="title"/>
          </p:nvPr>
        </p:nvSpPr>
        <p:spPr>
          <a:xfrm>
            <a:off x="1143000" y="1122362"/>
            <a:ext cx="6858000" cy="2387601"/>
          </a:xfrm>
          <a:prstGeom prst="rect">
            <a:avLst/>
          </a:prstGeom>
        </p:spPr>
        <p:txBody>
          <a:bodyPr anchor="b">
            <a:normAutofit/>
          </a:bodyPr>
          <a:lstStyle>
            <a:lvl1pPr>
              <a:defRPr sz="6000">
                <a:solidFill>
                  <a:srgbClr val="996600"/>
                </a:solidFill>
              </a:defRPr>
            </a:lvl1pPr>
          </a:lstStyle>
          <a:p>
            <a:r>
              <a:t>Title Text</a:t>
            </a:r>
          </a:p>
        </p:txBody>
      </p:sp>
      <p:sp>
        <p:nvSpPr>
          <p:cNvPr id="1541" name="Body Level One…"/>
          <p:cNvSpPr txBox="1">
            <a:spLocks noGrp="1"/>
          </p:cNvSpPr>
          <p:nvPr>
            <p:ph type="body" sz="quarter" idx="1"/>
          </p:nvPr>
        </p:nvSpPr>
        <p:spPr>
          <a:xfrm>
            <a:off x="1143000" y="3602037"/>
            <a:ext cx="6858000" cy="1655763"/>
          </a:xfrm>
          <a:prstGeom prst="rect">
            <a:avLst/>
          </a:prstGeom>
        </p:spPr>
        <p:txBody>
          <a:bodyPr>
            <a:normAutofit/>
          </a:bodyPr>
          <a:lstStyle>
            <a:lvl1pPr marL="0" indent="0" algn="ctr">
              <a:buSzTx/>
              <a:buNone/>
              <a:defRPr sz="2400">
                <a:solidFill>
                  <a:srgbClr val="000000"/>
                </a:solidFill>
              </a:defRPr>
            </a:lvl1pPr>
            <a:lvl2pPr marL="0" indent="457200" algn="ctr">
              <a:buSzTx/>
              <a:buNone/>
              <a:defRPr sz="2400">
                <a:solidFill>
                  <a:srgbClr val="000000"/>
                </a:solidFill>
              </a:defRPr>
            </a:lvl2pPr>
            <a:lvl3pPr marL="0" indent="914400" algn="ctr">
              <a:buSzTx/>
              <a:buNone/>
              <a:defRPr sz="2400">
                <a:solidFill>
                  <a:srgbClr val="000000"/>
                </a:solidFill>
              </a:defRPr>
            </a:lvl3pPr>
            <a:lvl4pPr marL="0" indent="1371600" algn="ctr">
              <a:buSzTx/>
              <a:buNone/>
              <a:defRPr sz="2400">
                <a:solidFill>
                  <a:srgbClr val="000000"/>
                </a:solidFill>
              </a:defRPr>
            </a:lvl4pPr>
            <a:lvl5pPr marL="0" indent="1828800" algn="ctr">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42"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75335531"/>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type="tx">
  <p:cSld name="8_Title and Content">
    <p:spTree>
      <p:nvGrpSpPr>
        <p:cNvPr id="1" name=""/>
        <p:cNvGrpSpPr/>
        <p:nvPr/>
      </p:nvGrpSpPr>
      <p:grpSpPr>
        <a:xfrm>
          <a:off x="0" y="0"/>
          <a:ext cx="0" cy="0"/>
          <a:chOff x="0" y="0"/>
          <a:chExt cx="0" cy="0"/>
        </a:xfrm>
      </p:grpSpPr>
      <p:sp>
        <p:nvSpPr>
          <p:cNvPr id="1549"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996600"/>
                </a:solidFill>
              </a:defRPr>
            </a:lvl1pPr>
          </a:lstStyle>
          <a:p>
            <a:r>
              <a:t>Title Text</a:t>
            </a:r>
          </a:p>
        </p:txBody>
      </p:sp>
      <p:sp>
        <p:nvSpPr>
          <p:cNvPr id="1550" name="Body Level One…"/>
          <p:cNvSpPr txBox="1">
            <a:spLocks noGrp="1"/>
          </p:cNvSpPr>
          <p:nvPr>
            <p:ph type="body" sz="quarter" idx="1"/>
          </p:nvPr>
        </p:nvSpPr>
        <p:spPr>
          <a:xfrm>
            <a:off x="1371600" y="3886200"/>
            <a:ext cx="6400800" cy="1752600"/>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51"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585410537"/>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type="tx">
  <p:cSld name="8_Section Header">
    <p:spTree>
      <p:nvGrpSpPr>
        <p:cNvPr id="1" name=""/>
        <p:cNvGrpSpPr/>
        <p:nvPr/>
      </p:nvGrpSpPr>
      <p:grpSpPr>
        <a:xfrm>
          <a:off x="0" y="0"/>
          <a:ext cx="0" cy="0"/>
          <a:chOff x="0" y="0"/>
          <a:chExt cx="0" cy="0"/>
        </a:xfrm>
      </p:grpSpPr>
      <p:sp>
        <p:nvSpPr>
          <p:cNvPr id="1558" name="Title Text"/>
          <p:cNvSpPr txBox="1">
            <a:spLocks noGrp="1"/>
          </p:cNvSpPr>
          <p:nvPr>
            <p:ph type="title"/>
          </p:nvPr>
        </p:nvSpPr>
        <p:spPr>
          <a:xfrm>
            <a:off x="623887" y="1709738"/>
            <a:ext cx="7886701" cy="2852737"/>
          </a:xfrm>
          <a:prstGeom prst="rect">
            <a:avLst/>
          </a:prstGeom>
        </p:spPr>
        <p:txBody>
          <a:bodyPr anchor="b">
            <a:normAutofit/>
          </a:bodyPr>
          <a:lstStyle>
            <a:lvl1pPr>
              <a:defRPr sz="6000">
                <a:solidFill>
                  <a:srgbClr val="996600"/>
                </a:solidFill>
              </a:defRPr>
            </a:lvl1pPr>
          </a:lstStyle>
          <a:p>
            <a:r>
              <a:t>Title Text</a:t>
            </a:r>
          </a:p>
        </p:txBody>
      </p:sp>
      <p:sp>
        <p:nvSpPr>
          <p:cNvPr id="1559" name="Body Level One…"/>
          <p:cNvSpPr txBox="1">
            <a:spLocks noGrp="1"/>
          </p:cNvSpPr>
          <p:nvPr>
            <p:ph type="body" sz="quarter" idx="1"/>
          </p:nvPr>
        </p:nvSpPr>
        <p:spPr>
          <a:xfrm>
            <a:off x="623887" y="4589462"/>
            <a:ext cx="7886701" cy="1500188"/>
          </a:xfrm>
          <a:prstGeom prst="rect">
            <a:avLst/>
          </a:prstGeom>
        </p:spPr>
        <p:txBody>
          <a:bodyPr>
            <a:normAutofit/>
          </a:bodyPr>
          <a:lstStyle>
            <a:lvl1pPr marL="0" indent="0">
              <a:buSzTx/>
              <a:buNone/>
              <a:defRPr sz="2400">
                <a:solidFill>
                  <a:srgbClr val="000000"/>
                </a:solidFill>
              </a:defRPr>
            </a:lvl1pPr>
            <a:lvl2pPr marL="0" indent="457200">
              <a:buSzTx/>
              <a:buNone/>
              <a:defRPr sz="2400">
                <a:solidFill>
                  <a:srgbClr val="000000"/>
                </a:solidFill>
              </a:defRPr>
            </a:lvl2pPr>
            <a:lvl3pPr marL="0" indent="914400">
              <a:buSzTx/>
              <a:buNone/>
              <a:defRPr sz="2400">
                <a:solidFill>
                  <a:srgbClr val="000000"/>
                </a:solidFill>
              </a:defRPr>
            </a:lvl3pPr>
            <a:lvl4pPr marL="0" indent="1371600">
              <a:buSzTx/>
              <a:buNone/>
              <a:defRPr sz="2400">
                <a:solidFill>
                  <a:srgbClr val="000000"/>
                </a:solidFill>
              </a:defRPr>
            </a:lvl4pPr>
            <a:lvl5pPr marL="0" indent="1828800">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60"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96964413"/>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type="tx">
  <p:cSld name="8_Two Content">
    <p:spTree>
      <p:nvGrpSpPr>
        <p:cNvPr id="1" name=""/>
        <p:cNvGrpSpPr/>
        <p:nvPr/>
      </p:nvGrpSpPr>
      <p:grpSpPr>
        <a:xfrm>
          <a:off x="0" y="0"/>
          <a:ext cx="0" cy="0"/>
          <a:chOff x="0" y="0"/>
          <a:chExt cx="0" cy="0"/>
        </a:xfrm>
      </p:grpSpPr>
      <p:sp>
        <p:nvSpPr>
          <p:cNvPr id="1567"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996600"/>
                </a:solidFill>
              </a:defRPr>
            </a:lvl1pPr>
          </a:lstStyle>
          <a:p>
            <a:r>
              <a:t>Title Text</a:t>
            </a:r>
          </a:p>
        </p:txBody>
      </p:sp>
      <p:sp>
        <p:nvSpPr>
          <p:cNvPr id="1568" name="Body Level One…"/>
          <p:cNvSpPr txBox="1">
            <a:spLocks noGrp="1"/>
          </p:cNvSpPr>
          <p:nvPr>
            <p:ph type="body" sz="quarter" idx="1"/>
          </p:nvPr>
        </p:nvSpPr>
        <p:spPr>
          <a:xfrm>
            <a:off x="1371600" y="3886200"/>
            <a:ext cx="3124200" cy="1752600"/>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69"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532492660"/>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9FB05BFA-6E16-984F-AFC2-D30BEA5B71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6169383"/>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tx">
  <p:cSld name="8_Comparison">
    <p:spTree>
      <p:nvGrpSpPr>
        <p:cNvPr id="1" name=""/>
        <p:cNvGrpSpPr/>
        <p:nvPr/>
      </p:nvGrpSpPr>
      <p:grpSpPr>
        <a:xfrm>
          <a:off x="0" y="0"/>
          <a:ext cx="0" cy="0"/>
          <a:chOff x="0" y="0"/>
          <a:chExt cx="0" cy="0"/>
        </a:xfrm>
      </p:grpSpPr>
      <p:sp>
        <p:nvSpPr>
          <p:cNvPr id="1576" name="Title Text"/>
          <p:cNvSpPr txBox="1">
            <a:spLocks noGrp="1"/>
          </p:cNvSpPr>
          <p:nvPr>
            <p:ph type="title"/>
          </p:nvPr>
        </p:nvSpPr>
        <p:spPr>
          <a:xfrm>
            <a:off x="630237" y="365125"/>
            <a:ext cx="7886701" cy="1325563"/>
          </a:xfrm>
          <a:prstGeom prst="rect">
            <a:avLst/>
          </a:prstGeom>
        </p:spPr>
        <p:txBody>
          <a:bodyPr>
            <a:normAutofit/>
          </a:bodyPr>
          <a:lstStyle>
            <a:lvl1pPr>
              <a:defRPr>
                <a:solidFill>
                  <a:srgbClr val="996600"/>
                </a:solidFill>
              </a:defRPr>
            </a:lvl1pPr>
          </a:lstStyle>
          <a:p>
            <a:r>
              <a:t>Title Text</a:t>
            </a:r>
          </a:p>
        </p:txBody>
      </p:sp>
      <p:sp>
        <p:nvSpPr>
          <p:cNvPr id="1577" name="Body Level One…"/>
          <p:cNvSpPr txBox="1">
            <a:spLocks noGrp="1"/>
          </p:cNvSpPr>
          <p:nvPr>
            <p:ph type="body" sz="quarter" idx="1"/>
          </p:nvPr>
        </p:nvSpPr>
        <p:spPr>
          <a:xfrm>
            <a:off x="630237" y="1681163"/>
            <a:ext cx="3868739" cy="823913"/>
          </a:xfrm>
          <a:prstGeom prst="rect">
            <a:avLst/>
          </a:prstGeom>
        </p:spPr>
        <p:txBody>
          <a:bodyPr anchor="b">
            <a:normAutofit/>
          </a:bodyPr>
          <a:lstStyle>
            <a:lvl1pPr marL="0" indent="0">
              <a:buSzTx/>
              <a:buNone/>
              <a:defRPr sz="2400" b="1">
                <a:solidFill>
                  <a:srgbClr val="000000"/>
                </a:solidFill>
              </a:defRPr>
            </a:lvl1pPr>
            <a:lvl2pPr marL="0" indent="457200">
              <a:buSzTx/>
              <a:buNone/>
              <a:defRPr sz="2400" b="1">
                <a:solidFill>
                  <a:srgbClr val="000000"/>
                </a:solidFill>
              </a:defRPr>
            </a:lvl2pPr>
            <a:lvl3pPr marL="0" indent="914400">
              <a:buSzTx/>
              <a:buNone/>
              <a:defRPr sz="2400" b="1">
                <a:solidFill>
                  <a:srgbClr val="000000"/>
                </a:solidFill>
              </a:defRPr>
            </a:lvl3pPr>
            <a:lvl4pPr marL="0" indent="1371600">
              <a:buSzTx/>
              <a:buNone/>
              <a:defRPr sz="2400" b="1">
                <a:solidFill>
                  <a:srgbClr val="000000"/>
                </a:solidFill>
              </a:defRPr>
            </a:lvl4pPr>
            <a:lvl5pPr marL="0" indent="1828800">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78" name="Text Placeholder 4"/>
          <p:cNvSpPr>
            <a:spLocks noGrp="1"/>
          </p:cNvSpPr>
          <p:nvPr>
            <p:ph type="body" sz="quarter" idx="21"/>
          </p:nvPr>
        </p:nvSpPr>
        <p:spPr>
          <a:xfrm>
            <a:off x="4629150" y="1681163"/>
            <a:ext cx="3887788" cy="823913"/>
          </a:xfrm>
          <a:prstGeom prst="rect">
            <a:avLst/>
          </a:prstGeom>
        </p:spPr>
        <p:txBody>
          <a:bodyPr anchor="b">
            <a:normAutofit/>
          </a:bodyPr>
          <a:lstStyle/>
          <a:p>
            <a:pPr marL="0" indent="0">
              <a:buSzTx/>
              <a:buNone/>
              <a:defRPr sz="2400" b="1">
                <a:solidFill>
                  <a:srgbClr val="000000"/>
                </a:solidFill>
              </a:defRPr>
            </a:pPr>
            <a:endParaRPr/>
          </a:p>
        </p:txBody>
      </p:sp>
      <p:sp>
        <p:nvSpPr>
          <p:cNvPr id="1579"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731931236"/>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type="tx">
  <p:cSld name="8_Title Only">
    <p:spTree>
      <p:nvGrpSpPr>
        <p:cNvPr id="1" name=""/>
        <p:cNvGrpSpPr/>
        <p:nvPr/>
      </p:nvGrpSpPr>
      <p:grpSpPr>
        <a:xfrm>
          <a:off x="0" y="0"/>
          <a:ext cx="0" cy="0"/>
          <a:chOff x="0" y="0"/>
          <a:chExt cx="0" cy="0"/>
        </a:xfrm>
      </p:grpSpPr>
      <p:sp>
        <p:nvSpPr>
          <p:cNvPr id="1586"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996600"/>
                </a:solidFill>
              </a:defRPr>
            </a:lvl1pPr>
          </a:lstStyle>
          <a:p>
            <a:r>
              <a:t>Title Text</a:t>
            </a:r>
          </a:p>
        </p:txBody>
      </p:sp>
      <p:sp>
        <p:nvSpPr>
          <p:cNvPr id="1587"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235756790"/>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594"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685442491"/>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type="tx">
  <p:cSld name="8_Content with Caption">
    <p:spTree>
      <p:nvGrpSpPr>
        <p:cNvPr id="1" name=""/>
        <p:cNvGrpSpPr/>
        <p:nvPr/>
      </p:nvGrpSpPr>
      <p:grpSpPr>
        <a:xfrm>
          <a:off x="0" y="0"/>
          <a:ext cx="0" cy="0"/>
          <a:chOff x="0" y="0"/>
          <a:chExt cx="0" cy="0"/>
        </a:xfrm>
      </p:grpSpPr>
      <p:sp>
        <p:nvSpPr>
          <p:cNvPr id="1601"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602" name="Body Level One…"/>
          <p:cNvSpPr txBox="1">
            <a:spLocks noGrp="1"/>
          </p:cNvSpPr>
          <p:nvPr>
            <p:ph type="body" sz="half" idx="1"/>
          </p:nvPr>
        </p:nvSpPr>
        <p:spPr>
          <a:xfrm>
            <a:off x="3887787" y="987425"/>
            <a:ext cx="4629151" cy="4873625"/>
          </a:xfrm>
          <a:prstGeom prst="rect">
            <a:avLst/>
          </a:prstGeom>
        </p:spPr>
        <p:txBody>
          <a:bodyPr>
            <a:normAutofit/>
          </a:bodyPr>
          <a:lstStyle>
            <a:lvl1pPr>
              <a:buClr>
                <a:srgbClr val="996600"/>
              </a:buClr>
              <a:buChar char="⬥"/>
              <a:defRPr>
                <a:solidFill>
                  <a:srgbClr val="000000"/>
                </a:solidFill>
              </a:defRPr>
            </a:lvl1pPr>
            <a:lvl2pPr marL="829129" indent="-371929">
              <a:buClr>
                <a:srgbClr val="996600"/>
              </a:buClr>
              <a:buSzPct val="95000"/>
              <a:defRPr>
                <a:solidFill>
                  <a:srgbClr val="000000"/>
                </a:solidFill>
              </a:defRPr>
            </a:lvl2pPr>
            <a:lvl3pPr marL="1320800" indent="-406400">
              <a:buClr>
                <a:srgbClr val="996600"/>
              </a:buClr>
              <a:defRPr>
                <a:solidFill>
                  <a:srgbClr val="000000"/>
                </a:solidFill>
              </a:defRPr>
            </a:lvl3pPr>
            <a:lvl4pPr marL="1955800" indent="-584200">
              <a:buClr>
                <a:srgbClr val="996600"/>
              </a:buClr>
              <a:defRPr>
                <a:solidFill>
                  <a:srgbClr val="000000"/>
                </a:solidFill>
              </a:defRPr>
            </a:lvl4pPr>
            <a:lvl5pPr marL="2413000" indent="-584200">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03" name="Text Placeholder 3"/>
          <p:cNvSpPr>
            <a:spLocks noGrp="1"/>
          </p:cNvSpPr>
          <p:nvPr>
            <p:ph type="body" sz="quarter" idx="21"/>
          </p:nvPr>
        </p:nvSpPr>
        <p:spPr>
          <a:xfrm>
            <a:off x="630237" y="2057400"/>
            <a:ext cx="2949576" cy="3811588"/>
          </a:xfrm>
          <a:prstGeom prst="rect">
            <a:avLst/>
          </a:prstGeom>
        </p:spPr>
        <p:txBody>
          <a:bodyPr>
            <a:normAutofit/>
          </a:bodyPr>
          <a:lstStyle/>
          <a:p>
            <a:pPr marL="0" indent="0">
              <a:buSzTx/>
              <a:buNone/>
              <a:defRPr sz="1600">
                <a:solidFill>
                  <a:srgbClr val="000000"/>
                </a:solidFill>
              </a:defRPr>
            </a:pPr>
            <a:endParaRPr/>
          </a:p>
        </p:txBody>
      </p:sp>
      <p:sp>
        <p:nvSpPr>
          <p:cNvPr id="1604"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157841867"/>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type="tx">
  <p:cSld name="8_Picture with Caption">
    <p:spTree>
      <p:nvGrpSpPr>
        <p:cNvPr id="1" name=""/>
        <p:cNvGrpSpPr/>
        <p:nvPr/>
      </p:nvGrpSpPr>
      <p:grpSpPr>
        <a:xfrm>
          <a:off x="0" y="0"/>
          <a:ext cx="0" cy="0"/>
          <a:chOff x="0" y="0"/>
          <a:chExt cx="0" cy="0"/>
        </a:xfrm>
      </p:grpSpPr>
      <p:sp>
        <p:nvSpPr>
          <p:cNvPr id="1611"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612" name="Picture Placeholder 2"/>
          <p:cNvSpPr>
            <a:spLocks noGrp="1"/>
          </p:cNvSpPr>
          <p:nvPr>
            <p:ph type="pic" sz="half" idx="21"/>
          </p:nvPr>
        </p:nvSpPr>
        <p:spPr>
          <a:xfrm>
            <a:off x="3887787" y="987425"/>
            <a:ext cx="4629151" cy="4873625"/>
          </a:xfrm>
          <a:prstGeom prst="rect">
            <a:avLst/>
          </a:prstGeom>
        </p:spPr>
        <p:txBody>
          <a:bodyPr lIns="91439" rIns="91439"/>
          <a:lstStyle/>
          <a:p>
            <a:endParaRPr/>
          </a:p>
        </p:txBody>
      </p:sp>
      <p:sp>
        <p:nvSpPr>
          <p:cNvPr id="1613" name="Body Level One…"/>
          <p:cNvSpPr txBox="1">
            <a:spLocks noGrp="1"/>
          </p:cNvSpPr>
          <p:nvPr>
            <p:ph type="body" sz="quarter" idx="1"/>
          </p:nvPr>
        </p:nvSpPr>
        <p:spPr>
          <a:xfrm>
            <a:off x="630237" y="2057400"/>
            <a:ext cx="2949576" cy="3811588"/>
          </a:xfrm>
          <a:prstGeom prst="rect">
            <a:avLst/>
          </a:prstGeom>
        </p:spPr>
        <p:txBody>
          <a:bodyPr>
            <a:normAutofit/>
          </a:bodyPr>
          <a:lstStyle>
            <a:lvl1pPr marL="0" indent="0">
              <a:buSzTx/>
              <a:buNone/>
              <a:defRPr sz="1600">
                <a:solidFill>
                  <a:srgbClr val="000000"/>
                </a:solidFill>
              </a:defRPr>
            </a:lvl1pPr>
            <a:lvl2pPr marL="0" indent="457200">
              <a:buSzTx/>
              <a:buNone/>
              <a:defRPr sz="1600">
                <a:solidFill>
                  <a:srgbClr val="000000"/>
                </a:solidFill>
              </a:defRPr>
            </a:lvl2pPr>
            <a:lvl3pPr marL="0" indent="914400">
              <a:buSzTx/>
              <a:buNone/>
              <a:defRPr sz="1600">
                <a:solidFill>
                  <a:srgbClr val="000000"/>
                </a:solidFill>
              </a:defRPr>
            </a:lvl3pPr>
            <a:lvl4pPr marL="0" indent="1371600">
              <a:buSzTx/>
              <a:buNone/>
              <a:defRPr sz="1600">
                <a:solidFill>
                  <a:srgbClr val="000000"/>
                </a:solidFill>
              </a:defRPr>
            </a:lvl4pPr>
            <a:lvl5pPr marL="0" indent="1828800">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14"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613382181"/>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type="tx">
  <p:cSld name="7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21" name="Title Text"/>
          <p:cNvSpPr txBox="1">
            <a:spLocks noGrp="1"/>
          </p:cNvSpPr>
          <p:nvPr>
            <p:ph type="title"/>
          </p:nvPr>
        </p:nvSpPr>
        <p:spPr>
          <a:xfrm>
            <a:off x="685800" y="2286000"/>
            <a:ext cx="7772400" cy="1143000"/>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622" name="Body Level One…"/>
          <p:cNvSpPr txBox="1">
            <a:spLocks noGrp="1"/>
          </p:cNvSpPr>
          <p:nvPr>
            <p:ph type="body" sz="quarter" idx="1"/>
          </p:nvPr>
        </p:nvSpPr>
        <p:spPr>
          <a:xfrm>
            <a:off x="1371600" y="3886200"/>
            <a:ext cx="6400800" cy="1752600"/>
          </a:xfrm>
          <a:prstGeom prst="rect">
            <a:avLst/>
          </a:prstGeom>
          <a:effectLst>
            <a:outerShdw blurRad="38100" dist="38099" dir="2700000" rotWithShape="0">
              <a:srgbClr val="808080"/>
            </a:outerShdw>
          </a:effectLst>
        </p:spPr>
        <p:txBody>
          <a:bodyPr>
            <a:normAutofit/>
          </a:bodyPr>
          <a:lstStyle>
            <a:lvl1pPr marL="0" indent="0" algn="ctr">
              <a:buSzTx/>
              <a:buNone/>
              <a:defRPr>
                <a:solidFill>
                  <a:srgbClr val="FFFF66"/>
                </a:solidFill>
              </a:defRPr>
            </a:lvl1pPr>
            <a:lvl2pPr algn="ctr">
              <a:buChar char="•"/>
              <a:defRPr>
                <a:solidFill>
                  <a:srgbClr val="FFFF66"/>
                </a:solidFill>
              </a:defRPr>
            </a:lvl2pPr>
            <a:lvl3pPr algn="ctr">
              <a:defRPr>
                <a:solidFill>
                  <a:srgbClr val="FFFF66"/>
                </a:solidFill>
              </a:defRPr>
            </a:lvl3pPr>
            <a:lvl4pPr algn="ctr">
              <a:buChar char="•"/>
              <a:defRPr>
                <a:solidFill>
                  <a:srgbClr val="FFFF66"/>
                </a:solidFill>
              </a:defRPr>
            </a:lvl4pPr>
            <a:lvl5pPr algn="ctr">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2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626144102"/>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type="tx">
  <p:cSld name="7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30"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631" name="Body Level One…"/>
          <p:cNvSpPr txBox="1">
            <a:spLocks noGrp="1"/>
          </p:cNvSpPr>
          <p:nvPr>
            <p:ph type="body" idx="1"/>
          </p:nvPr>
        </p:nvSpPr>
        <p:spPr>
          <a:xfrm>
            <a:off x="434975" y="1981200"/>
            <a:ext cx="8458200" cy="4114800"/>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32"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014193253"/>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type="tx">
  <p:cSld name="7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39" name="Title Text"/>
          <p:cNvSpPr txBox="1">
            <a:spLocks noGrp="1"/>
          </p:cNvSpPr>
          <p:nvPr>
            <p:ph type="title"/>
          </p:nvPr>
        </p:nvSpPr>
        <p:spPr>
          <a:xfrm>
            <a:off x="722312" y="4406900"/>
            <a:ext cx="7772401" cy="1362075"/>
          </a:xfrm>
          <a:prstGeom prst="rect">
            <a:avLst/>
          </a:prstGeom>
          <a:effectLst>
            <a:outerShdw blurRad="38100" dist="38099" dir="2700000" rotWithShape="0">
              <a:srgbClr val="808080"/>
            </a:outerShdw>
          </a:effectLst>
        </p:spPr>
        <p:txBody>
          <a:bodyPr anchor="t">
            <a:normAutofit/>
          </a:bodyPr>
          <a:lstStyle>
            <a:lvl1pPr algn="l">
              <a:defRPr sz="4000" b="1" cap="all">
                <a:solidFill>
                  <a:srgbClr val="FFFF66"/>
                </a:solidFill>
              </a:defRPr>
            </a:lvl1pPr>
          </a:lstStyle>
          <a:p>
            <a:r>
              <a:t>Title Text</a:t>
            </a:r>
          </a:p>
        </p:txBody>
      </p:sp>
      <p:sp>
        <p:nvSpPr>
          <p:cNvPr id="1640" name="Body Level One…"/>
          <p:cNvSpPr txBox="1">
            <a:spLocks noGrp="1"/>
          </p:cNvSpPr>
          <p:nvPr>
            <p:ph type="body" sz="quarter" idx="1"/>
          </p:nvPr>
        </p:nvSpPr>
        <p:spPr>
          <a:xfrm>
            <a:off x="722312" y="2906713"/>
            <a:ext cx="7772401" cy="1500188"/>
          </a:xfrm>
          <a:prstGeom prst="rect">
            <a:avLst/>
          </a:prstGeom>
          <a:effectLst>
            <a:outerShdw blurRad="38100" dist="38099" dir="2700000" rotWithShape="0">
              <a:srgbClr val="808080"/>
            </a:outerShdw>
          </a:effectLst>
        </p:spPr>
        <p:txBody>
          <a:bodyPr anchor="b">
            <a:normAutofit/>
          </a:bodyPr>
          <a:lstStyle>
            <a:lvl1pPr marL="0" indent="0">
              <a:spcBef>
                <a:spcPts val="400"/>
              </a:spcBef>
              <a:buSzTx/>
              <a:buNone/>
              <a:defRPr sz="2000">
                <a:solidFill>
                  <a:srgbClr val="FFFF66"/>
                </a:solidFill>
              </a:defRPr>
            </a:lvl1pPr>
            <a:lvl2pPr marL="0" indent="457200">
              <a:spcBef>
                <a:spcPts val="400"/>
              </a:spcBef>
              <a:buSzTx/>
              <a:buNone/>
              <a:defRPr sz="2000">
                <a:solidFill>
                  <a:srgbClr val="FFFF66"/>
                </a:solidFill>
              </a:defRPr>
            </a:lvl2pPr>
            <a:lvl3pPr marL="0" indent="914400">
              <a:spcBef>
                <a:spcPts val="400"/>
              </a:spcBef>
              <a:buSzTx/>
              <a:buNone/>
              <a:defRPr sz="2000">
                <a:solidFill>
                  <a:srgbClr val="FFFF66"/>
                </a:solidFill>
              </a:defRPr>
            </a:lvl3pPr>
            <a:lvl4pPr marL="0" indent="1371600">
              <a:spcBef>
                <a:spcPts val="400"/>
              </a:spcBef>
              <a:buSzTx/>
              <a:buNone/>
              <a:defRPr sz="2000">
                <a:solidFill>
                  <a:srgbClr val="FFFF66"/>
                </a:solidFill>
              </a:defRPr>
            </a:lvl4pPr>
            <a:lvl5pPr marL="0" indent="1828800">
              <a:spcBef>
                <a:spcPts val="400"/>
              </a:spcBef>
              <a:buSzTx/>
              <a:buNone/>
              <a:defRPr sz="20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41"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361324355"/>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type="tx">
  <p:cSld name="7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48"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649"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808080"/>
            </a:outerShdw>
          </a:effectLst>
        </p:spPr>
        <p:txBody>
          <a:bodyPr>
            <a:normAutofit/>
          </a:bodyPr>
          <a:lstStyle>
            <a:lvl1pPr>
              <a:spcBef>
                <a:spcPts val="600"/>
              </a:spcBef>
              <a:buFont typeface="Arial"/>
              <a:defRPr sz="2800">
                <a:solidFill>
                  <a:srgbClr val="FFFF66"/>
                </a:solidFill>
              </a:defRPr>
            </a:lvl1pPr>
            <a:lvl2pPr marL="790575" indent="-333375">
              <a:spcBef>
                <a:spcPts val="600"/>
              </a:spcBef>
              <a:buFont typeface="Arial"/>
              <a:buChar char="•"/>
              <a:defRPr sz="2800">
                <a:solidFill>
                  <a:srgbClr val="FFFF66"/>
                </a:solidFill>
              </a:defRPr>
            </a:lvl2pPr>
            <a:lvl3pPr marL="1234439" indent="-320039">
              <a:spcBef>
                <a:spcPts val="600"/>
              </a:spcBef>
              <a:buFont typeface="Arial"/>
              <a:defRPr sz="2800">
                <a:solidFill>
                  <a:srgbClr val="FFFF66"/>
                </a:solidFill>
              </a:defRPr>
            </a:lvl3pPr>
            <a:lvl4pPr marL="1727200" indent="-355600">
              <a:spcBef>
                <a:spcPts val="600"/>
              </a:spcBef>
              <a:buFont typeface="Arial"/>
              <a:buChar char="•"/>
              <a:defRPr sz="2800">
                <a:solidFill>
                  <a:srgbClr val="FFFF66"/>
                </a:solidFill>
              </a:defRPr>
            </a:lvl4pPr>
            <a:lvl5pPr marL="2184400" indent="-355600">
              <a:spcBef>
                <a:spcPts val="600"/>
              </a:spcBef>
              <a:buFont typeface="Arial"/>
              <a:buChar char="•"/>
              <a:defRPr sz="28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50"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504912053"/>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type="tx">
  <p:cSld name="7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57" name="Title Text"/>
          <p:cNvSpPr txBox="1">
            <a:spLocks noGrp="1"/>
          </p:cNvSpPr>
          <p:nvPr>
            <p:ph type="title"/>
          </p:nvPr>
        </p:nvSpPr>
        <p:spPr>
          <a:xfrm>
            <a:off x="457200" y="274638"/>
            <a:ext cx="8229600" cy="1143001"/>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658"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808080"/>
            </a:outerShdw>
          </a:effectLst>
        </p:spPr>
        <p:txBody>
          <a:bodyPr anchor="b">
            <a:normAutofit/>
          </a:bodyPr>
          <a:lstStyle>
            <a:lvl1pPr marL="0" indent="0">
              <a:spcBef>
                <a:spcPts val="500"/>
              </a:spcBef>
              <a:buSzTx/>
              <a:buNone/>
              <a:defRPr sz="2400" b="1">
                <a:solidFill>
                  <a:srgbClr val="FFFF66"/>
                </a:solidFill>
              </a:defRPr>
            </a:lvl1pPr>
            <a:lvl2pPr marL="0" indent="457200">
              <a:spcBef>
                <a:spcPts val="500"/>
              </a:spcBef>
              <a:buSzTx/>
              <a:buNone/>
              <a:defRPr sz="2400" b="1">
                <a:solidFill>
                  <a:srgbClr val="FFFF66"/>
                </a:solidFill>
              </a:defRPr>
            </a:lvl2pPr>
            <a:lvl3pPr marL="0" indent="914400">
              <a:spcBef>
                <a:spcPts val="500"/>
              </a:spcBef>
              <a:buSzTx/>
              <a:buNone/>
              <a:defRPr sz="2400" b="1">
                <a:solidFill>
                  <a:srgbClr val="FFFF66"/>
                </a:solidFill>
              </a:defRPr>
            </a:lvl3pPr>
            <a:lvl4pPr marL="0" indent="1371600">
              <a:spcBef>
                <a:spcPts val="500"/>
              </a:spcBef>
              <a:buSzTx/>
              <a:buNone/>
              <a:defRPr sz="2400" b="1">
                <a:solidFill>
                  <a:srgbClr val="FFFF66"/>
                </a:solidFill>
              </a:defRPr>
            </a:lvl4pPr>
            <a:lvl5pPr marL="0" indent="1828800">
              <a:spcBef>
                <a:spcPts val="500"/>
              </a:spcBef>
              <a:buSzTx/>
              <a:buNone/>
              <a:defRPr sz="2400" b="1">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59" name="Text Placeholder 4"/>
          <p:cNvSpPr>
            <a:spLocks noGrp="1"/>
          </p:cNvSpPr>
          <p:nvPr>
            <p:ph type="body" sz="quarter" idx="21"/>
          </p:nvPr>
        </p:nvSpPr>
        <p:spPr>
          <a:xfrm>
            <a:off x="4645025" y="1535112"/>
            <a:ext cx="4041775" cy="639763"/>
          </a:xfrm>
          <a:prstGeom prst="rect">
            <a:avLst/>
          </a:prstGeom>
          <a:effectLst>
            <a:outerShdw blurRad="38100" dist="38099" dir="2700000" rotWithShape="0">
              <a:srgbClr val="808080"/>
            </a:outerShdw>
          </a:effectLst>
        </p:spPr>
        <p:txBody>
          <a:bodyPr anchor="b">
            <a:normAutofit/>
          </a:bodyPr>
          <a:lstStyle/>
          <a:p>
            <a:pPr marL="0" indent="0">
              <a:spcBef>
                <a:spcPts val="500"/>
              </a:spcBef>
              <a:buSzTx/>
              <a:buNone/>
              <a:defRPr sz="2400" b="1">
                <a:solidFill>
                  <a:srgbClr val="FFFF66"/>
                </a:solidFill>
              </a:defRPr>
            </a:pPr>
            <a:endParaRPr/>
          </a:p>
        </p:txBody>
      </p:sp>
      <p:sp>
        <p:nvSpPr>
          <p:cNvPr id="1660"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846909732"/>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43750" y="609600"/>
            <a:ext cx="16954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057400" y="609600"/>
            <a:ext cx="49339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0D1FFD96-6678-E846-931B-E42D58A74C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7229566"/>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tx">
  <p:cSld name="7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67"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66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758960525"/>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type="tx">
  <p:cSld name="6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7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559647997"/>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type="tx">
  <p:cSld name="7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82" name="Title Text"/>
          <p:cNvSpPr txBox="1">
            <a:spLocks noGrp="1"/>
          </p:cNvSpPr>
          <p:nvPr>
            <p:ph type="title"/>
          </p:nvPr>
        </p:nvSpPr>
        <p:spPr>
          <a:xfrm>
            <a:off x="457200" y="273050"/>
            <a:ext cx="3008314" cy="1162050"/>
          </a:xfrm>
          <a:prstGeom prst="rect">
            <a:avLst/>
          </a:prstGeom>
          <a:effectLst>
            <a:outerShdw blurRad="38100" dist="38099" dir="2700000" rotWithShape="0">
              <a:srgbClr val="808080"/>
            </a:outerShdw>
          </a:effectLst>
        </p:spPr>
        <p:txBody>
          <a:bodyPr anchor="b">
            <a:normAutofit/>
          </a:bodyPr>
          <a:lstStyle>
            <a:lvl1pPr algn="l">
              <a:defRPr sz="2000" b="1">
                <a:solidFill>
                  <a:srgbClr val="FFFF66"/>
                </a:solidFill>
              </a:defRPr>
            </a:lvl1pPr>
          </a:lstStyle>
          <a:p>
            <a:r>
              <a:t>Title Text</a:t>
            </a:r>
          </a:p>
        </p:txBody>
      </p:sp>
      <p:sp>
        <p:nvSpPr>
          <p:cNvPr id="1683" name="Body Level One…"/>
          <p:cNvSpPr txBox="1">
            <a:spLocks noGrp="1"/>
          </p:cNvSpPr>
          <p:nvPr>
            <p:ph type="body" idx="1"/>
          </p:nvPr>
        </p:nvSpPr>
        <p:spPr>
          <a:xfrm>
            <a:off x="3575050" y="273050"/>
            <a:ext cx="5111750" cy="5853113"/>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84" name="Text Placeholder 3"/>
          <p:cNvSpPr>
            <a:spLocks noGrp="1"/>
          </p:cNvSpPr>
          <p:nvPr>
            <p:ph type="body" sz="half" idx="21"/>
          </p:nvPr>
        </p:nvSpPr>
        <p:spPr>
          <a:xfrm>
            <a:off x="457199" y="1435100"/>
            <a:ext cx="3008315" cy="4691063"/>
          </a:xfrm>
          <a:prstGeom prst="rect">
            <a:avLst/>
          </a:prstGeom>
          <a:effectLst>
            <a:outerShdw blurRad="38100" dist="38099" dir="2700000" rotWithShape="0">
              <a:srgbClr val="808080"/>
            </a:outerShdw>
          </a:effectLst>
        </p:spPr>
        <p:txBody>
          <a:bodyPr>
            <a:normAutofit/>
          </a:bodyPr>
          <a:lstStyle/>
          <a:p>
            <a:pPr marL="0" indent="0">
              <a:spcBef>
                <a:spcPts val="300"/>
              </a:spcBef>
              <a:buSzTx/>
              <a:buNone/>
              <a:defRPr sz="1400">
                <a:solidFill>
                  <a:srgbClr val="FFFF66"/>
                </a:solidFill>
              </a:defRPr>
            </a:pPr>
            <a:endParaRPr/>
          </a:p>
        </p:txBody>
      </p:sp>
      <p:sp>
        <p:nvSpPr>
          <p:cNvPr id="168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486010518"/>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type="tx">
  <p:cSld name="7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92" name="Title Text"/>
          <p:cNvSpPr txBox="1">
            <a:spLocks noGrp="1"/>
          </p:cNvSpPr>
          <p:nvPr>
            <p:ph type="title"/>
          </p:nvPr>
        </p:nvSpPr>
        <p:spPr>
          <a:xfrm>
            <a:off x="1792288" y="4800600"/>
            <a:ext cx="5486401" cy="566738"/>
          </a:xfrm>
          <a:prstGeom prst="rect">
            <a:avLst/>
          </a:prstGeom>
          <a:effectLst>
            <a:outerShdw blurRad="38100" dist="38099" dir="2700000" rotWithShape="0">
              <a:srgbClr val="808080"/>
            </a:outerShdw>
          </a:effectLst>
        </p:spPr>
        <p:txBody>
          <a:bodyPr anchor="b">
            <a:normAutofit/>
          </a:bodyPr>
          <a:lstStyle>
            <a:lvl1pPr algn="l">
              <a:defRPr sz="2000" b="1">
                <a:solidFill>
                  <a:srgbClr val="FFFF66"/>
                </a:solidFill>
              </a:defRPr>
            </a:lvl1pPr>
          </a:lstStyle>
          <a:p>
            <a:r>
              <a:t>Title Text</a:t>
            </a:r>
          </a:p>
        </p:txBody>
      </p:sp>
      <p:sp>
        <p:nvSpPr>
          <p:cNvPr id="1693"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808080"/>
            </a:outerShdw>
          </a:effectLst>
        </p:spPr>
        <p:txBody>
          <a:bodyPr lIns="91439" rIns="91439"/>
          <a:lstStyle/>
          <a:p>
            <a:endParaRPr/>
          </a:p>
        </p:txBody>
      </p:sp>
      <p:sp>
        <p:nvSpPr>
          <p:cNvPr id="1694"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808080"/>
            </a:outerShdw>
          </a:effectLst>
        </p:spPr>
        <p:txBody>
          <a:bodyPr>
            <a:normAutofit/>
          </a:bodyPr>
          <a:lstStyle>
            <a:lvl1pPr marL="0" indent="0">
              <a:spcBef>
                <a:spcPts val="300"/>
              </a:spcBef>
              <a:buSzTx/>
              <a:buNone/>
              <a:defRPr sz="1400">
                <a:solidFill>
                  <a:srgbClr val="FFFF66"/>
                </a:solidFill>
              </a:defRPr>
            </a:lvl1pPr>
            <a:lvl2pPr marL="0" indent="457200">
              <a:spcBef>
                <a:spcPts val="300"/>
              </a:spcBef>
              <a:buSzTx/>
              <a:buNone/>
              <a:defRPr sz="1400">
                <a:solidFill>
                  <a:srgbClr val="FFFF66"/>
                </a:solidFill>
              </a:defRPr>
            </a:lvl2pPr>
            <a:lvl3pPr marL="0" indent="914400">
              <a:spcBef>
                <a:spcPts val="300"/>
              </a:spcBef>
              <a:buSzTx/>
              <a:buNone/>
              <a:defRPr sz="1400">
                <a:solidFill>
                  <a:srgbClr val="FFFF66"/>
                </a:solidFill>
              </a:defRPr>
            </a:lvl3pPr>
            <a:lvl4pPr marL="0" indent="1371600">
              <a:spcBef>
                <a:spcPts val="300"/>
              </a:spcBef>
              <a:buSzTx/>
              <a:buNone/>
              <a:defRPr sz="1400">
                <a:solidFill>
                  <a:srgbClr val="FFFF66"/>
                </a:solidFill>
              </a:defRPr>
            </a:lvl4pPr>
            <a:lvl5pPr marL="0" indent="1828800">
              <a:spcBef>
                <a:spcPts val="300"/>
              </a:spcBef>
              <a:buSzTx/>
              <a:buNone/>
              <a:defRPr sz="14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9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68318723"/>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type="tx">
  <p:cSld name="Title and Tab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702" name="Title Text"/>
          <p:cNvSpPr txBox="1">
            <a:spLocks noGrp="1"/>
          </p:cNvSpPr>
          <p:nvPr>
            <p:ph type="title"/>
          </p:nvPr>
        </p:nvSpPr>
        <p:spPr>
          <a:xfrm>
            <a:off x="685800" y="609600"/>
            <a:ext cx="7772400" cy="1143000"/>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70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604685936"/>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type="tx">
  <p:cSld name="6_Title Slide">
    <p:spTree>
      <p:nvGrpSpPr>
        <p:cNvPr id="1" name=""/>
        <p:cNvGrpSpPr/>
        <p:nvPr/>
      </p:nvGrpSpPr>
      <p:grpSpPr>
        <a:xfrm>
          <a:off x="0" y="0"/>
          <a:ext cx="0" cy="0"/>
          <a:chOff x="0" y="0"/>
          <a:chExt cx="0" cy="0"/>
        </a:xfrm>
      </p:grpSpPr>
      <p:sp>
        <p:nvSpPr>
          <p:cNvPr id="1710"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17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71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24976965"/>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type="tx">
  <p:cSld name="6_Title and Content">
    <p:spTree>
      <p:nvGrpSpPr>
        <p:cNvPr id="1" name=""/>
        <p:cNvGrpSpPr/>
        <p:nvPr/>
      </p:nvGrpSpPr>
      <p:grpSpPr>
        <a:xfrm>
          <a:off x="0" y="0"/>
          <a:ext cx="0" cy="0"/>
          <a:chOff x="0" y="0"/>
          <a:chExt cx="0" cy="0"/>
        </a:xfrm>
      </p:grpSpPr>
      <p:sp>
        <p:nvSpPr>
          <p:cNvPr id="1719"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720"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72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800183225"/>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type="tx">
  <p:cSld name="6_Section Header">
    <p:spTree>
      <p:nvGrpSpPr>
        <p:cNvPr id="1" name=""/>
        <p:cNvGrpSpPr/>
        <p:nvPr/>
      </p:nvGrpSpPr>
      <p:grpSpPr>
        <a:xfrm>
          <a:off x="0" y="0"/>
          <a:ext cx="0" cy="0"/>
          <a:chOff x="0" y="0"/>
          <a:chExt cx="0" cy="0"/>
        </a:xfrm>
      </p:grpSpPr>
      <p:sp>
        <p:nvSpPr>
          <p:cNvPr id="172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lvl1pPr>
          </a:lstStyle>
          <a:p>
            <a:r>
              <a:t>Title Text</a:t>
            </a:r>
          </a:p>
        </p:txBody>
      </p:sp>
      <p:sp>
        <p:nvSpPr>
          <p:cNvPr id="17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73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31285337"/>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type="tx">
  <p:cSld name="6_Two Content">
    <p:spTree>
      <p:nvGrpSpPr>
        <p:cNvPr id="1" name=""/>
        <p:cNvGrpSpPr/>
        <p:nvPr/>
      </p:nvGrpSpPr>
      <p:grpSpPr>
        <a:xfrm>
          <a:off x="0" y="0"/>
          <a:ext cx="0" cy="0"/>
          <a:chOff x="0" y="0"/>
          <a:chExt cx="0" cy="0"/>
        </a:xfrm>
      </p:grpSpPr>
      <p:sp>
        <p:nvSpPr>
          <p:cNvPr id="1737"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7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73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403384809"/>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type="tx">
  <p:cSld name="6_Comparison">
    <p:spTree>
      <p:nvGrpSpPr>
        <p:cNvPr id="1" name=""/>
        <p:cNvGrpSpPr/>
        <p:nvPr/>
      </p:nvGrpSpPr>
      <p:grpSpPr>
        <a:xfrm>
          <a:off x="0" y="0"/>
          <a:ext cx="0" cy="0"/>
          <a:chOff x="0" y="0"/>
          <a:chExt cx="0" cy="0"/>
        </a:xfrm>
      </p:grpSpPr>
      <p:sp>
        <p:nvSpPr>
          <p:cNvPr id="1746" name="Title Text"/>
          <p:cNvSpPr txBox="1">
            <a:spLocks noGrp="1"/>
          </p:cNvSpPr>
          <p:nvPr>
            <p:ph type="title"/>
          </p:nvPr>
        </p:nvSpPr>
        <p:spPr>
          <a:xfrm>
            <a:off x="457200" y="274638"/>
            <a:ext cx="8229600" cy="1143001"/>
          </a:xfrm>
          <a:prstGeom prst="rect">
            <a:avLst/>
          </a:prstGeom>
        </p:spPr>
        <p:txBody>
          <a:bodyPr>
            <a:normAutofit/>
          </a:bodyPr>
          <a:lstStyle/>
          <a:p>
            <a:r>
              <a:t>Title Text</a:t>
            </a:r>
          </a:p>
        </p:txBody>
      </p:sp>
      <p:sp>
        <p:nvSpPr>
          <p:cNvPr id="17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7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74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878520668"/>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757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75780" name="Rectangle 4"/>
          <p:cNvSpPr>
            <a:spLocks noGrp="1" noChangeArrowheads="1"/>
          </p:cNvSpPr>
          <p:nvPr>
            <p:ph type="dt" sz="half" idx="2"/>
          </p:nvPr>
        </p:nvSpPr>
        <p:spPr/>
        <p:txBody>
          <a:bodyPr/>
          <a:lstStyle>
            <a:lvl1pPr>
              <a:defRPr/>
            </a:lvl1pPr>
          </a:lstStyle>
          <a:p>
            <a:endParaRPr lang="en-US">
              <a:solidFill>
                <a:srgbClr val="FFFF66"/>
              </a:solidFill>
              <a:latin typeface="Century Gothic"/>
            </a:endParaRPr>
          </a:p>
        </p:txBody>
      </p:sp>
      <p:sp>
        <p:nvSpPr>
          <p:cNvPr id="75781" name="Rectangle 5"/>
          <p:cNvSpPr>
            <a:spLocks noGrp="1" noChangeArrowheads="1"/>
          </p:cNvSpPr>
          <p:nvPr>
            <p:ph type="ftr" sz="quarter" idx="3"/>
          </p:nvPr>
        </p:nvSpPr>
        <p:spPr/>
        <p:txBody>
          <a:bodyPr/>
          <a:lstStyle>
            <a:lvl1pPr>
              <a:defRPr/>
            </a:lvl1pPr>
          </a:lstStyle>
          <a:p>
            <a:endParaRPr lang="en-US">
              <a:solidFill>
                <a:srgbClr val="FFFF66"/>
              </a:solidFill>
              <a:latin typeface="Century Gothic"/>
            </a:endParaRPr>
          </a:p>
        </p:txBody>
      </p:sp>
      <p:sp>
        <p:nvSpPr>
          <p:cNvPr id="75782" name="Rectangle 6"/>
          <p:cNvSpPr>
            <a:spLocks noGrp="1" noChangeArrowheads="1"/>
          </p:cNvSpPr>
          <p:nvPr>
            <p:ph type="sldNum" sz="quarter" idx="4"/>
          </p:nvPr>
        </p:nvSpPr>
        <p:spPr/>
        <p:txBody>
          <a:bodyPr/>
          <a:lstStyle>
            <a:lvl1pPr>
              <a:defRPr/>
            </a:lvl1pPr>
          </a:lstStyle>
          <a:p>
            <a:fld id="{FEF94FA9-1288-A04F-A6CE-16090481F953}"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43094986"/>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type="tx">
  <p:cSld name="6_Title Only">
    <p:spTree>
      <p:nvGrpSpPr>
        <p:cNvPr id="1" name=""/>
        <p:cNvGrpSpPr/>
        <p:nvPr/>
      </p:nvGrpSpPr>
      <p:grpSpPr>
        <a:xfrm>
          <a:off x="0" y="0"/>
          <a:ext cx="0" cy="0"/>
          <a:chOff x="0" y="0"/>
          <a:chExt cx="0" cy="0"/>
        </a:xfrm>
      </p:grpSpPr>
      <p:sp>
        <p:nvSpPr>
          <p:cNvPr id="1756"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75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978524822"/>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type="tx">
  <p:cSld name="5_Blank">
    <p:spTree>
      <p:nvGrpSpPr>
        <p:cNvPr id="1" name=""/>
        <p:cNvGrpSpPr/>
        <p:nvPr/>
      </p:nvGrpSpPr>
      <p:grpSpPr>
        <a:xfrm>
          <a:off x="0" y="0"/>
          <a:ext cx="0" cy="0"/>
          <a:chOff x="0" y="0"/>
          <a:chExt cx="0" cy="0"/>
        </a:xfrm>
      </p:grpSpPr>
      <p:sp>
        <p:nvSpPr>
          <p:cNvPr id="176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26568640"/>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type="tx">
  <p:cSld name="6_Content with Caption">
    <p:spTree>
      <p:nvGrpSpPr>
        <p:cNvPr id="1" name=""/>
        <p:cNvGrpSpPr/>
        <p:nvPr/>
      </p:nvGrpSpPr>
      <p:grpSpPr>
        <a:xfrm>
          <a:off x="0" y="0"/>
          <a:ext cx="0" cy="0"/>
          <a:chOff x="0" y="0"/>
          <a:chExt cx="0" cy="0"/>
        </a:xfrm>
      </p:grpSpPr>
      <p:sp>
        <p:nvSpPr>
          <p:cNvPr id="177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lvl1pPr>
          </a:lstStyle>
          <a:p>
            <a:r>
              <a:t>Title Text</a:t>
            </a:r>
          </a:p>
        </p:txBody>
      </p:sp>
      <p:sp>
        <p:nvSpPr>
          <p:cNvPr id="1772"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7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7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371173381"/>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type="tx">
  <p:cSld name="6_Picture with Caption">
    <p:spTree>
      <p:nvGrpSpPr>
        <p:cNvPr id="1" name=""/>
        <p:cNvGrpSpPr/>
        <p:nvPr/>
      </p:nvGrpSpPr>
      <p:grpSpPr>
        <a:xfrm>
          <a:off x="0" y="0"/>
          <a:ext cx="0" cy="0"/>
          <a:chOff x="0" y="0"/>
          <a:chExt cx="0" cy="0"/>
        </a:xfrm>
      </p:grpSpPr>
      <p:sp>
        <p:nvSpPr>
          <p:cNvPr id="178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lvl1pPr>
          </a:lstStyle>
          <a:p>
            <a:r>
              <a:t>Title Text</a:t>
            </a:r>
          </a:p>
        </p:txBody>
      </p:sp>
      <p:sp>
        <p:nvSpPr>
          <p:cNvPr id="17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78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173246457"/>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type="tx">
  <p:cSld name="1_Title and 4 Content">
    <p:spTree>
      <p:nvGrpSpPr>
        <p:cNvPr id="1" name=""/>
        <p:cNvGrpSpPr/>
        <p:nvPr/>
      </p:nvGrpSpPr>
      <p:grpSpPr>
        <a:xfrm>
          <a:off x="0" y="0"/>
          <a:ext cx="0" cy="0"/>
          <a:chOff x="0" y="0"/>
          <a:chExt cx="0" cy="0"/>
        </a:xfrm>
      </p:grpSpPr>
      <p:sp>
        <p:nvSpPr>
          <p:cNvPr id="1791"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792"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79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929228840"/>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type="tx">
  <p:cSld name="1_Title, Content, and 2 Content">
    <p:spTree>
      <p:nvGrpSpPr>
        <p:cNvPr id="1" name=""/>
        <p:cNvGrpSpPr/>
        <p:nvPr/>
      </p:nvGrpSpPr>
      <p:grpSpPr>
        <a:xfrm>
          <a:off x="0" y="0"/>
          <a:ext cx="0" cy="0"/>
          <a:chOff x="0" y="0"/>
          <a:chExt cx="0" cy="0"/>
        </a:xfrm>
      </p:grpSpPr>
      <p:sp>
        <p:nvSpPr>
          <p:cNvPr id="1800"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801"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80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039969586"/>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type="tx">
  <p:cSld name="5_Title Slide">
    <p:spTree>
      <p:nvGrpSpPr>
        <p:cNvPr id="1" name=""/>
        <p:cNvGrpSpPr/>
        <p:nvPr/>
      </p:nvGrpSpPr>
      <p:grpSpPr>
        <a:xfrm>
          <a:off x="0" y="0"/>
          <a:ext cx="0" cy="0"/>
          <a:chOff x="0" y="0"/>
          <a:chExt cx="0" cy="0"/>
        </a:xfrm>
      </p:grpSpPr>
      <p:sp>
        <p:nvSpPr>
          <p:cNvPr id="1809" name="Title Text"/>
          <p:cNvSpPr txBox="1">
            <a:spLocks noGrp="1"/>
          </p:cNvSpPr>
          <p:nvPr>
            <p:ph type="title"/>
          </p:nvPr>
        </p:nvSpPr>
        <p:spPr>
          <a:xfrm>
            <a:off x="685800" y="2130425"/>
            <a:ext cx="7772400" cy="1470025"/>
          </a:xfrm>
          <a:prstGeom prst="rect">
            <a:avLst/>
          </a:prstGeom>
        </p:spPr>
        <p:txBody>
          <a:bodyPr>
            <a:normAutofit/>
          </a:bodyPr>
          <a:lstStyle>
            <a:lvl1pPr>
              <a:defRPr>
                <a:effectLst>
                  <a:outerShdw blurRad="38100" dist="38100" dir="2700000" rotWithShape="0">
                    <a:srgbClr val="000000">
                      <a:alpha val="43137"/>
                    </a:srgbClr>
                  </a:outerShdw>
                </a:effectLst>
              </a:defRPr>
            </a:lvl1pPr>
          </a:lstStyle>
          <a:p>
            <a:r>
              <a:t>Title Text</a:t>
            </a:r>
          </a:p>
        </p:txBody>
      </p:sp>
      <p:sp>
        <p:nvSpPr>
          <p:cNvPr id="18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81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870305862"/>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type="tx">
  <p:cSld name="5_Title and Content">
    <p:spTree>
      <p:nvGrpSpPr>
        <p:cNvPr id="1" name=""/>
        <p:cNvGrpSpPr/>
        <p:nvPr/>
      </p:nvGrpSpPr>
      <p:grpSpPr>
        <a:xfrm>
          <a:off x="0" y="0"/>
          <a:ext cx="0" cy="0"/>
          <a:chOff x="0" y="0"/>
          <a:chExt cx="0" cy="0"/>
        </a:xfrm>
      </p:grpSpPr>
      <p:sp>
        <p:nvSpPr>
          <p:cNvPr id="1818" name="Title Text"/>
          <p:cNvSpPr txBox="1">
            <a:spLocks noGrp="1"/>
          </p:cNvSpPr>
          <p:nvPr>
            <p:ph type="title"/>
          </p:nvPr>
        </p:nvSpPr>
        <p:spPr>
          <a:xfrm>
            <a:off x="685800" y="609600"/>
            <a:ext cx="7772400" cy="1143000"/>
          </a:xfrm>
          <a:prstGeom prst="rect">
            <a:avLst/>
          </a:prstGeom>
        </p:spPr>
        <p:txBody>
          <a:bodyPr>
            <a:normAutofit/>
          </a:bodyPr>
          <a:lstStyle>
            <a:lvl1pPr>
              <a:defRPr>
                <a:effectLst>
                  <a:outerShdw blurRad="38100" dist="38100" dir="2700000" rotWithShape="0">
                    <a:srgbClr val="000000">
                      <a:alpha val="43137"/>
                    </a:srgbClr>
                  </a:outerShdw>
                </a:effectLst>
              </a:defRPr>
            </a:lvl1pPr>
          </a:lstStyle>
          <a:p>
            <a:r>
              <a:t>Title Text</a:t>
            </a:r>
          </a:p>
        </p:txBody>
      </p:sp>
      <p:sp>
        <p:nvSpPr>
          <p:cNvPr id="181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82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265741769"/>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type="tx">
  <p:cSld name="5_Section Header">
    <p:spTree>
      <p:nvGrpSpPr>
        <p:cNvPr id="1" name=""/>
        <p:cNvGrpSpPr/>
        <p:nvPr/>
      </p:nvGrpSpPr>
      <p:grpSpPr>
        <a:xfrm>
          <a:off x="0" y="0"/>
          <a:ext cx="0" cy="0"/>
          <a:chOff x="0" y="0"/>
          <a:chExt cx="0" cy="0"/>
        </a:xfrm>
      </p:grpSpPr>
      <p:sp>
        <p:nvSpPr>
          <p:cNvPr id="1827"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effectLst>
                  <a:outerShdw blurRad="38100" dist="38100" dir="2700000" rotWithShape="0">
                    <a:srgbClr val="000000">
                      <a:alpha val="43137"/>
                    </a:srgbClr>
                  </a:outerShdw>
                </a:effectLst>
              </a:defRPr>
            </a:lvl1pPr>
          </a:lstStyle>
          <a:p>
            <a:r>
              <a:t>Title Text</a:t>
            </a:r>
          </a:p>
        </p:txBody>
      </p:sp>
      <p:sp>
        <p:nvSpPr>
          <p:cNvPr id="18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82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5491342"/>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type="tx">
  <p:cSld name="5_Two Content">
    <p:spTree>
      <p:nvGrpSpPr>
        <p:cNvPr id="1" name=""/>
        <p:cNvGrpSpPr/>
        <p:nvPr/>
      </p:nvGrpSpPr>
      <p:grpSpPr>
        <a:xfrm>
          <a:off x="0" y="0"/>
          <a:ext cx="0" cy="0"/>
          <a:chOff x="0" y="0"/>
          <a:chExt cx="0" cy="0"/>
        </a:xfrm>
      </p:grpSpPr>
      <p:sp>
        <p:nvSpPr>
          <p:cNvPr id="1836" name="Title Text"/>
          <p:cNvSpPr txBox="1">
            <a:spLocks noGrp="1"/>
          </p:cNvSpPr>
          <p:nvPr>
            <p:ph type="title"/>
          </p:nvPr>
        </p:nvSpPr>
        <p:spPr>
          <a:xfrm>
            <a:off x="685800" y="609600"/>
            <a:ext cx="7772400" cy="1143000"/>
          </a:xfrm>
          <a:prstGeom prst="rect">
            <a:avLst/>
          </a:prstGeom>
        </p:spPr>
        <p:txBody>
          <a:bodyPr>
            <a:normAutofit/>
          </a:bodyPr>
          <a:lstStyle>
            <a:lvl1pPr>
              <a:defRPr>
                <a:effectLst>
                  <a:outerShdw blurRad="38100" dist="38100" dir="2700000" rotWithShape="0">
                    <a:srgbClr val="000000">
                      <a:alpha val="43137"/>
                    </a:srgbClr>
                  </a:outerShdw>
                </a:effectLst>
              </a:defRPr>
            </a:lvl1pPr>
          </a:lstStyle>
          <a:p>
            <a:r>
              <a:t>Title Text</a:t>
            </a:r>
          </a:p>
        </p:txBody>
      </p:sp>
      <p:sp>
        <p:nvSpPr>
          <p:cNvPr id="183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83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269452982"/>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578EB060-CD04-5C48-81BF-7255F65A4758}"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665531811"/>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tx">
  <p:cSld name="5_Comparison">
    <p:spTree>
      <p:nvGrpSpPr>
        <p:cNvPr id="1" name=""/>
        <p:cNvGrpSpPr/>
        <p:nvPr/>
      </p:nvGrpSpPr>
      <p:grpSpPr>
        <a:xfrm>
          <a:off x="0" y="0"/>
          <a:ext cx="0" cy="0"/>
          <a:chOff x="0" y="0"/>
          <a:chExt cx="0" cy="0"/>
        </a:xfrm>
      </p:grpSpPr>
      <p:sp>
        <p:nvSpPr>
          <p:cNvPr id="1845" name="Title Text"/>
          <p:cNvSpPr txBox="1">
            <a:spLocks noGrp="1"/>
          </p:cNvSpPr>
          <p:nvPr>
            <p:ph type="title"/>
          </p:nvPr>
        </p:nvSpPr>
        <p:spPr>
          <a:xfrm>
            <a:off x="457200" y="274638"/>
            <a:ext cx="8229600" cy="1143001"/>
          </a:xfrm>
          <a:prstGeom prst="rect">
            <a:avLst/>
          </a:prstGeom>
        </p:spPr>
        <p:txBody>
          <a:bodyPr>
            <a:normAutofit/>
          </a:bodyPr>
          <a:lstStyle>
            <a:lvl1pPr>
              <a:defRPr>
                <a:effectLst>
                  <a:outerShdw blurRad="38100" dist="38100" dir="2700000" rotWithShape="0">
                    <a:srgbClr val="000000">
                      <a:alpha val="43137"/>
                    </a:srgbClr>
                  </a:outerShdw>
                </a:effectLst>
              </a:defRPr>
            </a:lvl1pPr>
          </a:lstStyle>
          <a:p>
            <a:r>
              <a:t>Title Text</a:t>
            </a:r>
          </a:p>
        </p:txBody>
      </p:sp>
      <p:sp>
        <p:nvSpPr>
          <p:cNvPr id="18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8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84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08792362"/>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type="tx">
  <p:cSld name="5_Title Only">
    <p:spTree>
      <p:nvGrpSpPr>
        <p:cNvPr id="1" name=""/>
        <p:cNvGrpSpPr/>
        <p:nvPr/>
      </p:nvGrpSpPr>
      <p:grpSpPr>
        <a:xfrm>
          <a:off x="0" y="0"/>
          <a:ext cx="0" cy="0"/>
          <a:chOff x="0" y="0"/>
          <a:chExt cx="0" cy="0"/>
        </a:xfrm>
      </p:grpSpPr>
      <p:sp>
        <p:nvSpPr>
          <p:cNvPr id="1855" name="Title Text"/>
          <p:cNvSpPr txBox="1">
            <a:spLocks noGrp="1"/>
          </p:cNvSpPr>
          <p:nvPr>
            <p:ph type="title"/>
          </p:nvPr>
        </p:nvSpPr>
        <p:spPr>
          <a:xfrm>
            <a:off x="685800" y="609600"/>
            <a:ext cx="7772400" cy="1143000"/>
          </a:xfrm>
          <a:prstGeom prst="rect">
            <a:avLst/>
          </a:prstGeom>
        </p:spPr>
        <p:txBody>
          <a:bodyPr>
            <a:normAutofit/>
          </a:bodyPr>
          <a:lstStyle>
            <a:lvl1pPr>
              <a:defRPr>
                <a:effectLst>
                  <a:outerShdw blurRad="38100" dist="38100" dir="2700000" rotWithShape="0">
                    <a:srgbClr val="000000">
                      <a:alpha val="43137"/>
                    </a:srgbClr>
                  </a:outerShdw>
                </a:effectLst>
              </a:defRPr>
            </a:lvl1pPr>
          </a:lstStyle>
          <a:p>
            <a:r>
              <a:t>Title Text</a:t>
            </a:r>
          </a:p>
        </p:txBody>
      </p:sp>
      <p:sp>
        <p:nvSpPr>
          <p:cNvPr id="185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478649811"/>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86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716035726"/>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type="tx">
  <p:cSld name="5_Content with Caption">
    <p:spTree>
      <p:nvGrpSpPr>
        <p:cNvPr id="1" name=""/>
        <p:cNvGrpSpPr/>
        <p:nvPr/>
      </p:nvGrpSpPr>
      <p:grpSpPr>
        <a:xfrm>
          <a:off x="0" y="0"/>
          <a:ext cx="0" cy="0"/>
          <a:chOff x="0" y="0"/>
          <a:chExt cx="0" cy="0"/>
        </a:xfrm>
      </p:grpSpPr>
      <p:sp>
        <p:nvSpPr>
          <p:cNvPr id="187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effectLst>
                  <a:outerShdw blurRad="38100" dist="38100" dir="2700000" rotWithShape="0">
                    <a:srgbClr val="000000">
                      <a:alpha val="43137"/>
                    </a:srgbClr>
                  </a:outerShdw>
                </a:effectLst>
              </a:defRPr>
            </a:lvl1pPr>
          </a:lstStyle>
          <a:p>
            <a:r>
              <a:t>Title Text</a:t>
            </a:r>
          </a:p>
        </p:txBody>
      </p:sp>
      <p:sp>
        <p:nvSpPr>
          <p:cNvPr id="187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8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87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834325827"/>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type="tx">
  <p:cSld name="5_Picture with Caption">
    <p:spTree>
      <p:nvGrpSpPr>
        <p:cNvPr id="1" name=""/>
        <p:cNvGrpSpPr/>
        <p:nvPr/>
      </p:nvGrpSpPr>
      <p:grpSpPr>
        <a:xfrm>
          <a:off x="0" y="0"/>
          <a:ext cx="0" cy="0"/>
          <a:chOff x="0" y="0"/>
          <a:chExt cx="0" cy="0"/>
        </a:xfrm>
      </p:grpSpPr>
      <p:sp>
        <p:nvSpPr>
          <p:cNvPr id="1880"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effectLst>
                  <a:outerShdw blurRad="38100" dist="38100" dir="2700000" rotWithShape="0">
                    <a:srgbClr val="000000">
                      <a:alpha val="43137"/>
                    </a:srgbClr>
                  </a:outerShdw>
                </a:effectLst>
              </a:defRPr>
            </a:lvl1pPr>
          </a:lstStyle>
          <a:p>
            <a:r>
              <a:t>Title Text</a:t>
            </a:r>
          </a:p>
        </p:txBody>
      </p:sp>
      <p:sp>
        <p:nvSpPr>
          <p:cNvPr id="18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8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613119488"/>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type="tx">
  <p:cSld name="4_Title Slide">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890"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18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89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968248261"/>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type="tx">
  <p:cSld name="4_Title and Content">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899"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900"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90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27462469"/>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type="tx">
  <p:cSld name="4_Section Header">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0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lvl1pPr>
          </a:lstStyle>
          <a:p>
            <a:r>
              <a:t>Title Text</a:t>
            </a:r>
          </a:p>
        </p:txBody>
      </p:sp>
      <p:sp>
        <p:nvSpPr>
          <p:cNvPr id="19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91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41152879"/>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type="tx">
  <p:cSld name="4_Two Content">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17"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9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91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615876616"/>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type="tx">
  <p:cSld name="4_Comparis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26" name="Title Text"/>
          <p:cNvSpPr txBox="1">
            <a:spLocks noGrp="1"/>
          </p:cNvSpPr>
          <p:nvPr>
            <p:ph type="title"/>
          </p:nvPr>
        </p:nvSpPr>
        <p:spPr>
          <a:xfrm>
            <a:off x="457200" y="274638"/>
            <a:ext cx="8229600" cy="1143001"/>
          </a:xfrm>
          <a:prstGeom prst="rect">
            <a:avLst/>
          </a:prstGeom>
        </p:spPr>
        <p:txBody>
          <a:bodyPr>
            <a:normAutofit/>
          </a:bodyPr>
          <a:lstStyle/>
          <a:p>
            <a:r>
              <a:t>Title Text</a:t>
            </a:r>
          </a:p>
        </p:txBody>
      </p:sp>
      <p:sp>
        <p:nvSpPr>
          <p:cNvPr id="19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9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92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07647437"/>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pPr>
              <a:defRPr/>
            </a:pPr>
            <a:fld id="{215CD0A0-433C-F34E-BD83-51702654AD64}" type="datetime1">
              <a:rPr lang="en-US"/>
              <a:pPr>
                <a:defRPr/>
              </a:pPr>
              <a:t>1/21/24</a:t>
            </a:fld>
            <a:endParaRPr lang="en-US"/>
          </a:p>
        </p:txBody>
      </p:sp>
      <p:sp>
        <p:nvSpPr>
          <p:cNvPr id="5" name="Rectangle 1029"/>
          <p:cNvSpPr>
            <a:spLocks noGrp="1" noChangeArrowheads="1"/>
          </p:cNvSpPr>
          <p:nvPr>
            <p:ph type="ftr" sz="quarter" idx="11"/>
          </p:nvPr>
        </p:nvSpPr>
        <p:spPr>
          <a:xfrm>
            <a:off x="3124200" y="6324600"/>
            <a:ext cx="2895600" cy="457200"/>
          </a:xfrm>
          <a:effectLst/>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2F009E76-FE5F-F44E-9AEA-2B7C209E3782}" type="slidenum">
              <a:rPr lang="en-US"/>
              <a:pPr>
                <a:defRPr/>
              </a:pPr>
              <a:t>‹#›</a:t>
            </a:fld>
            <a:endParaRPr lang="en-US"/>
          </a:p>
        </p:txBody>
      </p:sp>
    </p:spTree>
    <p:extLst>
      <p:ext uri="{BB962C8B-B14F-4D97-AF65-F5344CB8AC3E}">
        <p14:creationId xmlns:p14="http://schemas.microsoft.com/office/powerpoint/2010/main" val="230103545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019BA329-DC04-494D-86CE-ED8B4E5CE4F5}"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2478047760"/>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type="tx">
  <p:cSld name="4_Title Only">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36"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93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20220618"/>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type="tx">
  <p:cSld name="3_Blank">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4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064481182"/>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type="tx">
  <p:cSld name="4_Content with Capti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5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lvl1pPr>
          </a:lstStyle>
          <a:p>
            <a:r>
              <a:t>Title Text</a:t>
            </a:r>
          </a:p>
        </p:txBody>
      </p:sp>
      <p:sp>
        <p:nvSpPr>
          <p:cNvPr id="1952"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9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95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857860485"/>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type="tx">
  <p:cSld name="4_Picture with Capti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6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lvl1pPr>
          </a:lstStyle>
          <a:p>
            <a:r>
              <a:t>Title Text</a:t>
            </a:r>
          </a:p>
        </p:txBody>
      </p:sp>
      <p:sp>
        <p:nvSpPr>
          <p:cNvPr id="19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9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96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567138392"/>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type="tx">
  <p:cSld name="3_Title Slide">
    <p:spTree>
      <p:nvGrpSpPr>
        <p:cNvPr id="1" name=""/>
        <p:cNvGrpSpPr/>
        <p:nvPr/>
      </p:nvGrpSpPr>
      <p:grpSpPr>
        <a:xfrm>
          <a:off x="0" y="0"/>
          <a:ext cx="0" cy="0"/>
          <a:chOff x="0" y="0"/>
          <a:chExt cx="0" cy="0"/>
        </a:xfrm>
      </p:grpSpPr>
      <p:sp>
        <p:nvSpPr>
          <p:cNvPr id="1971"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197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97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460132539"/>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type="tx">
  <p:cSld name="3_Title and Content">
    <p:spTree>
      <p:nvGrpSpPr>
        <p:cNvPr id="1" name=""/>
        <p:cNvGrpSpPr/>
        <p:nvPr/>
      </p:nvGrpSpPr>
      <p:grpSpPr>
        <a:xfrm>
          <a:off x="0" y="0"/>
          <a:ext cx="0" cy="0"/>
          <a:chOff x="0" y="0"/>
          <a:chExt cx="0" cy="0"/>
        </a:xfrm>
      </p:grpSpPr>
      <p:sp>
        <p:nvSpPr>
          <p:cNvPr id="1980"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98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98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791030474"/>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type="tx">
  <p:cSld name="3_Section Header">
    <p:spTree>
      <p:nvGrpSpPr>
        <p:cNvPr id="1" name=""/>
        <p:cNvGrpSpPr/>
        <p:nvPr/>
      </p:nvGrpSpPr>
      <p:grpSpPr>
        <a:xfrm>
          <a:off x="0" y="0"/>
          <a:ext cx="0" cy="0"/>
          <a:chOff x="0" y="0"/>
          <a:chExt cx="0" cy="0"/>
        </a:xfrm>
      </p:grpSpPr>
      <p:sp>
        <p:nvSpPr>
          <p:cNvPr id="1989"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lvl1pPr>
          </a:lstStyle>
          <a:p>
            <a:r>
              <a:t>Title Text</a:t>
            </a:r>
          </a:p>
        </p:txBody>
      </p:sp>
      <p:sp>
        <p:nvSpPr>
          <p:cNvPr id="199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99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17760847"/>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type="tx">
  <p:cSld name="3_Two Content">
    <p:spTree>
      <p:nvGrpSpPr>
        <p:cNvPr id="1" name=""/>
        <p:cNvGrpSpPr/>
        <p:nvPr/>
      </p:nvGrpSpPr>
      <p:grpSpPr>
        <a:xfrm>
          <a:off x="0" y="0"/>
          <a:ext cx="0" cy="0"/>
          <a:chOff x="0" y="0"/>
          <a:chExt cx="0" cy="0"/>
        </a:xfrm>
      </p:grpSpPr>
      <p:sp>
        <p:nvSpPr>
          <p:cNvPr id="1998"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99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00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408923426"/>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type="tx">
  <p:cSld name="3_Comparison">
    <p:spTree>
      <p:nvGrpSpPr>
        <p:cNvPr id="1" name=""/>
        <p:cNvGrpSpPr/>
        <p:nvPr/>
      </p:nvGrpSpPr>
      <p:grpSpPr>
        <a:xfrm>
          <a:off x="0" y="0"/>
          <a:ext cx="0" cy="0"/>
          <a:chOff x="0" y="0"/>
          <a:chExt cx="0" cy="0"/>
        </a:xfrm>
      </p:grpSpPr>
      <p:sp>
        <p:nvSpPr>
          <p:cNvPr id="2007" name="Title Text"/>
          <p:cNvSpPr txBox="1">
            <a:spLocks noGrp="1"/>
          </p:cNvSpPr>
          <p:nvPr>
            <p:ph type="title"/>
          </p:nvPr>
        </p:nvSpPr>
        <p:spPr>
          <a:xfrm>
            <a:off x="457200" y="274638"/>
            <a:ext cx="8229600" cy="1143001"/>
          </a:xfrm>
          <a:prstGeom prst="rect">
            <a:avLst/>
          </a:prstGeom>
        </p:spPr>
        <p:txBody>
          <a:bodyPr>
            <a:normAutofit/>
          </a:bodyPr>
          <a:lstStyle/>
          <a:p>
            <a:r>
              <a:t>Title Text</a:t>
            </a:r>
          </a:p>
        </p:txBody>
      </p:sp>
      <p:sp>
        <p:nvSpPr>
          <p:cNvPr id="200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00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01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968578205"/>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type="tx">
  <p:cSld name="3_Title Only">
    <p:spTree>
      <p:nvGrpSpPr>
        <p:cNvPr id="1" name=""/>
        <p:cNvGrpSpPr/>
        <p:nvPr/>
      </p:nvGrpSpPr>
      <p:grpSpPr>
        <a:xfrm>
          <a:off x="0" y="0"/>
          <a:ext cx="0" cy="0"/>
          <a:chOff x="0" y="0"/>
          <a:chExt cx="0" cy="0"/>
        </a:xfrm>
      </p:grpSpPr>
      <p:sp>
        <p:nvSpPr>
          <p:cNvPr id="2017"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01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311547612"/>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6" name="Footer Placeholder 5"/>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7" name="Slide Number Placeholder 6"/>
          <p:cNvSpPr>
            <a:spLocks noGrp="1"/>
          </p:cNvSpPr>
          <p:nvPr>
            <p:ph type="sldNum" sz="quarter" idx="12"/>
          </p:nvPr>
        </p:nvSpPr>
        <p:spPr/>
        <p:txBody>
          <a:bodyPr/>
          <a:lstStyle>
            <a:lvl1pPr>
              <a:defRPr/>
            </a:lvl1pPr>
          </a:lstStyle>
          <a:p>
            <a:fld id="{3A450778-EEEC-7947-8E35-A213993DA29E}"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1345793804"/>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type="tx">
  <p:cSld name="2_Blank">
    <p:spTree>
      <p:nvGrpSpPr>
        <p:cNvPr id="1" name=""/>
        <p:cNvGrpSpPr/>
        <p:nvPr/>
      </p:nvGrpSpPr>
      <p:grpSpPr>
        <a:xfrm>
          <a:off x="0" y="0"/>
          <a:ext cx="0" cy="0"/>
          <a:chOff x="0" y="0"/>
          <a:chExt cx="0" cy="0"/>
        </a:xfrm>
      </p:grpSpPr>
      <p:sp>
        <p:nvSpPr>
          <p:cNvPr id="2025"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147542845"/>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type="tx">
  <p:cSld name="3_Content with Caption">
    <p:spTree>
      <p:nvGrpSpPr>
        <p:cNvPr id="1" name=""/>
        <p:cNvGrpSpPr/>
        <p:nvPr/>
      </p:nvGrpSpPr>
      <p:grpSpPr>
        <a:xfrm>
          <a:off x="0" y="0"/>
          <a:ext cx="0" cy="0"/>
          <a:chOff x="0" y="0"/>
          <a:chExt cx="0" cy="0"/>
        </a:xfrm>
      </p:grpSpPr>
      <p:sp>
        <p:nvSpPr>
          <p:cNvPr id="2032"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lvl1pPr>
          </a:lstStyle>
          <a:p>
            <a:r>
              <a:t>Title Text</a:t>
            </a:r>
          </a:p>
        </p:txBody>
      </p:sp>
      <p:sp>
        <p:nvSpPr>
          <p:cNvPr id="203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03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2035"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38193291"/>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type="tx">
  <p:cSld name="3_Picture with Caption">
    <p:spTree>
      <p:nvGrpSpPr>
        <p:cNvPr id="1" name=""/>
        <p:cNvGrpSpPr/>
        <p:nvPr/>
      </p:nvGrpSpPr>
      <p:grpSpPr>
        <a:xfrm>
          <a:off x="0" y="0"/>
          <a:ext cx="0" cy="0"/>
          <a:chOff x="0" y="0"/>
          <a:chExt cx="0" cy="0"/>
        </a:xfrm>
      </p:grpSpPr>
      <p:sp>
        <p:nvSpPr>
          <p:cNvPr id="2042"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lvl1pPr>
          </a:lstStyle>
          <a:p>
            <a:r>
              <a:t>Title Text</a:t>
            </a:r>
          </a:p>
        </p:txBody>
      </p:sp>
      <p:sp>
        <p:nvSpPr>
          <p:cNvPr id="204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04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045"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497794152"/>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type="tx">
  <p:cSld name="Title and 4 Content">
    <p:spTree>
      <p:nvGrpSpPr>
        <p:cNvPr id="1" name=""/>
        <p:cNvGrpSpPr/>
        <p:nvPr/>
      </p:nvGrpSpPr>
      <p:grpSpPr>
        <a:xfrm>
          <a:off x="0" y="0"/>
          <a:ext cx="0" cy="0"/>
          <a:chOff x="0" y="0"/>
          <a:chExt cx="0" cy="0"/>
        </a:xfrm>
      </p:grpSpPr>
      <p:sp>
        <p:nvSpPr>
          <p:cNvPr id="2052"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053"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05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51751325"/>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type="tx">
  <p:cSld name="Title, Content, and 2 Content">
    <p:spTree>
      <p:nvGrpSpPr>
        <p:cNvPr id="1" name=""/>
        <p:cNvGrpSpPr/>
        <p:nvPr/>
      </p:nvGrpSpPr>
      <p:grpSpPr>
        <a:xfrm>
          <a:off x="0" y="0"/>
          <a:ext cx="0" cy="0"/>
          <a:chOff x="0" y="0"/>
          <a:chExt cx="0" cy="0"/>
        </a:xfrm>
      </p:grpSpPr>
      <p:sp>
        <p:nvSpPr>
          <p:cNvPr id="2061"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062"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06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838902224"/>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070"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207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7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999268251"/>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079"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2080"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8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115631627"/>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208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9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011137357"/>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097"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209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9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423265606"/>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106"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210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0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210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172688529"/>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8" name="Footer Placeholder 7"/>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9" name="Slide Number Placeholder 8"/>
          <p:cNvSpPr>
            <a:spLocks noGrp="1"/>
          </p:cNvSpPr>
          <p:nvPr>
            <p:ph type="sldNum" sz="quarter" idx="12"/>
          </p:nvPr>
        </p:nvSpPr>
        <p:spPr/>
        <p:txBody>
          <a:bodyPr/>
          <a:lstStyle>
            <a:lvl1pPr>
              <a:defRPr/>
            </a:lvl1pPr>
          </a:lstStyle>
          <a:p>
            <a:fld id="{B2CC6509-C390-3546-9051-C115E6AC3594}"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946833623"/>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116"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211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396331643"/>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type="tx">
  <p:cSld name="1_Blank">
    <p:bg>
      <p:bgPr>
        <a:solidFill>
          <a:schemeClr val="accent3">
            <a:lumOff val="44000"/>
          </a:schemeClr>
        </a:solidFill>
        <a:effectLst/>
      </p:bgPr>
    </p:bg>
    <p:spTree>
      <p:nvGrpSpPr>
        <p:cNvPr id="1" name=""/>
        <p:cNvGrpSpPr/>
        <p:nvPr/>
      </p:nvGrpSpPr>
      <p:grpSpPr>
        <a:xfrm>
          <a:off x="0" y="0"/>
          <a:ext cx="0" cy="0"/>
          <a:chOff x="0" y="0"/>
          <a:chExt cx="0" cy="0"/>
        </a:xfrm>
      </p:grpSpPr>
      <p:sp>
        <p:nvSpPr>
          <p:cNvPr id="212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458588652"/>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13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2132"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3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213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531603032"/>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14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214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14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4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606177917"/>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type="tx">
  <p:cSld name="1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51" name="Title Text"/>
          <p:cNvSpPr txBox="1">
            <a:spLocks noGrp="1"/>
          </p:cNvSpPr>
          <p:nvPr>
            <p:ph type="title"/>
          </p:nvPr>
        </p:nvSpPr>
        <p:spPr>
          <a:xfrm>
            <a:off x="685800" y="2130425"/>
            <a:ext cx="7772400" cy="1470025"/>
          </a:xfrm>
          <a:prstGeom prst="rect">
            <a:avLst/>
          </a:prstGeom>
          <a:effectLst>
            <a:outerShdw blurRad="38100" dist="25399" dir="2700000" rotWithShape="0">
              <a:srgbClr val="003366"/>
            </a:outerShdw>
          </a:effectLst>
        </p:spPr>
        <p:txBody>
          <a:bodyPr>
            <a:normAutofit/>
          </a:bodyPr>
          <a:lstStyle>
            <a:lvl1pPr>
              <a:defRPr>
                <a:solidFill>
                  <a:srgbClr val="FFFF66"/>
                </a:solidFill>
              </a:defRPr>
            </a:lvl1pPr>
          </a:lstStyle>
          <a:p>
            <a:r>
              <a:t>Title Text</a:t>
            </a:r>
          </a:p>
        </p:txBody>
      </p:sp>
      <p:sp>
        <p:nvSpPr>
          <p:cNvPr id="2152" name="Body Level One…"/>
          <p:cNvSpPr txBox="1">
            <a:spLocks noGrp="1"/>
          </p:cNvSpPr>
          <p:nvPr>
            <p:ph type="body" sz="quarter" idx="1"/>
          </p:nvPr>
        </p:nvSpPr>
        <p:spPr>
          <a:xfrm>
            <a:off x="1371600" y="3886200"/>
            <a:ext cx="6400800" cy="1752600"/>
          </a:xfrm>
          <a:prstGeom prst="rect">
            <a:avLst/>
          </a:prstGeom>
          <a:effectLst>
            <a:outerShdw blurRad="38100" dist="25399" dir="2700000" rotWithShape="0">
              <a:srgbClr val="003366"/>
            </a:outerShdw>
          </a:effectLst>
        </p:spPr>
        <p:txBody>
          <a:bodyPr>
            <a:normAutofit/>
          </a:bodyPr>
          <a:lstStyle>
            <a:lvl1pPr marL="0" indent="0" algn="ctr">
              <a:buSzTx/>
              <a:buNone/>
              <a:defRPr>
                <a:solidFill>
                  <a:srgbClr val="FFFF66"/>
                </a:solidFill>
              </a:defRPr>
            </a:lvl1pPr>
            <a:lvl2pPr marL="0" indent="457200" algn="ctr">
              <a:buSzTx/>
              <a:buNone/>
              <a:defRPr>
                <a:solidFill>
                  <a:srgbClr val="FFFF66"/>
                </a:solidFill>
              </a:defRPr>
            </a:lvl2pPr>
            <a:lvl3pPr marL="0" indent="914400" algn="ctr">
              <a:buSzTx/>
              <a:buNone/>
              <a:defRPr>
                <a:solidFill>
                  <a:srgbClr val="FFFF66"/>
                </a:solidFill>
              </a:defRPr>
            </a:lvl3pPr>
            <a:lvl4pPr marL="0" indent="1371600" algn="ctr">
              <a:buSzTx/>
              <a:buNone/>
              <a:defRPr>
                <a:solidFill>
                  <a:srgbClr val="FFFF66"/>
                </a:solidFill>
              </a:defRPr>
            </a:lvl4pPr>
            <a:lvl5pPr marL="0" indent="1828800" algn="ctr">
              <a:buSzTx/>
              <a:buNone/>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153"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871180028"/>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type="tx">
  <p:cSld name="1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60" name="Title Text"/>
          <p:cNvSpPr txBox="1">
            <a:spLocks noGrp="1"/>
          </p:cNvSpPr>
          <p:nvPr>
            <p:ph type="title"/>
          </p:nvPr>
        </p:nvSpPr>
        <p:spPr>
          <a:xfrm>
            <a:off x="685800" y="609600"/>
            <a:ext cx="7772400" cy="1143000"/>
          </a:xfrm>
          <a:prstGeom prst="rect">
            <a:avLst/>
          </a:prstGeom>
          <a:effectLst>
            <a:outerShdw blurRad="38100" dist="25399" dir="2700000" rotWithShape="0">
              <a:srgbClr val="003366"/>
            </a:outerShdw>
          </a:effectLst>
        </p:spPr>
        <p:txBody>
          <a:bodyPr>
            <a:normAutofit/>
          </a:bodyPr>
          <a:lstStyle>
            <a:lvl1pPr>
              <a:defRPr>
                <a:solidFill>
                  <a:srgbClr val="FFFF66"/>
                </a:solidFill>
              </a:defRPr>
            </a:lvl1pPr>
          </a:lstStyle>
          <a:p>
            <a:r>
              <a:t>Title Text</a:t>
            </a:r>
          </a:p>
        </p:txBody>
      </p:sp>
      <p:sp>
        <p:nvSpPr>
          <p:cNvPr id="2161" name="Body Level One…"/>
          <p:cNvSpPr txBox="1">
            <a:spLocks noGrp="1"/>
          </p:cNvSpPr>
          <p:nvPr>
            <p:ph type="body" idx="1"/>
          </p:nvPr>
        </p:nvSpPr>
        <p:spPr>
          <a:xfrm>
            <a:off x="685800" y="1981200"/>
            <a:ext cx="7772400" cy="4114800"/>
          </a:xfrm>
          <a:prstGeom prst="rect">
            <a:avLst/>
          </a:prstGeom>
          <a:effectLst>
            <a:outerShdw blurRad="38100" dist="25399" dir="2700000" rotWithShape="0">
              <a:srgbClr val="003366"/>
            </a:outerShdw>
          </a:effectLst>
        </p:spPr>
        <p:txBody>
          <a:bodyPr>
            <a:normAutofit/>
          </a:bodyPr>
          <a:lstStyle>
            <a:lvl1pPr>
              <a:buFont typeface="Arial"/>
              <a:buChar char=""/>
              <a:defRPr>
                <a:solidFill>
                  <a:srgbClr val="FFFF66"/>
                </a:solidFill>
              </a:defRPr>
            </a:lvl1pPr>
            <a:lvl2pPr>
              <a:buFont typeface="Arial"/>
              <a:buChar char=""/>
              <a:defRPr>
                <a:solidFill>
                  <a:srgbClr val="FFFF66"/>
                </a:solidFill>
              </a:defRPr>
            </a:lvl2pPr>
            <a:lvl3pPr>
              <a:buFont typeface="Arial"/>
              <a:buChar char=""/>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162"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480802941"/>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type="tx">
  <p:cSld name="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69" name="Title Text"/>
          <p:cNvSpPr txBox="1">
            <a:spLocks noGrp="1"/>
          </p:cNvSpPr>
          <p:nvPr>
            <p:ph type="title"/>
          </p:nvPr>
        </p:nvSpPr>
        <p:spPr>
          <a:xfrm>
            <a:off x="722312" y="4406900"/>
            <a:ext cx="7772401" cy="1362075"/>
          </a:xfrm>
          <a:prstGeom prst="rect">
            <a:avLst/>
          </a:prstGeom>
          <a:effectLst>
            <a:outerShdw blurRad="38100" dist="25399" dir="2700000" rotWithShape="0">
              <a:srgbClr val="003366"/>
            </a:outerShdw>
          </a:effectLst>
        </p:spPr>
        <p:txBody>
          <a:bodyPr anchor="t">
            <a:normAutofit/>
          </a:bodyPr>
          <a:lstStyle>
            <a:lvl1pPr algn="l">
              <a:defRPr sz="4000" b="1" cap="all">
                <a:solidFill>
                  <a:srgbClr val="FFFF66"/>
                </a:solidFill>
              </a:defRPr>
            </a:lvl1pPr>
          </a:lstStyle>
          <a:p>
            <a:r>
              <a:t>Title Text</a:t>
            </a:r>
          </a:p>
        </p:txBody>
      </p:sp>
      <p:sp>
        <p:nvSpPr>
          <p:cNvPr id="2170" name="Body Level One…"/>
          <p:cNvSpPr txBox="1">
            <a:spLocks noGrp="1"/>
          </p:cNvSpPr>
          <p:nvPr>
            <p:ph type="body" sz="quarter" idx="1"/>
          </p:nvPr>
        </p:nvSpPr>
        <p:spPr>
          <a:xfrm>
            <a:off x="722312" y="2906713"/>
            <a:ext cx="7772401" cy="1500188"/>
          </a:xfrm>
          <a:prstGeom prst="rect">
            <a:avLst/>
          </a:prstGeom>
          <a:effectLst>
            <a:outerShdw blurRad="38100" dist="25399" dir="2700000" rotWithShape="0">
              <a:srgbClr val="003366"/>
            </a:outerShdw>
          </a:effectLst>
        </p:spPr>
        <p:txBody>
          <a:bodyPr anchor="b">
            <a:normAutofit/>
          </a:bodyPr>
          <a:lstStyle>
            <a:lvl1pPr marL="0" indent="0">
              <a:spcBef>
                <a:spcPts val="400"/>
              </a:spcBef>
              <a:buSzTx/>
              <a:buNone/>
              <a:defRPr sz="2000">
                <a:solidFill>
                  <a:srgbClr val="FFFF66"/>
                </a:solidFill>
              </a:defRPr>
            </a:lvl1pPr>
            <a:lvl2pPr marL="0" indent="457200">
              <a:spcBef>
                <a:spcPts val="400"/>
              </a:spcBef>
              <a:buSzTx/>
              <a:buNone/>
              <a:defRPr sz="2000">
                <a:solidFill>
                  <a:srgbClr val="FFFF66"/>
                </a:solidFill>
              </a:defRPr>
            </a:lvl2pPr>
            <a:lvl3pPr marL="0" indent="914400">
              <a:spcBef>
                <a:spcPts val="400"/>
              </a:spcBef>
              <a:buSzTx/>
              <a:buNone/>
              <a:defRPr sz="2000">
                <a:solidFill>
                  <a:srgbClr val="FFFF66"/>
                </a:solidFill>
              </a:defRPr>
            </a:lvl3pPr>
            <a:lvl4pPr marL="0" indent="1371600">
              <a:spcBef>
                <a:spcPts val="400"/>
              </a:spcBef>
              <a:buSzTx/>
              <a:buNone/>
              <a:defRPr sz="2000">
                <a:solidFill>
                  <a:srgbClr val="FFFF66"/>
                </a:solidFill>
              </a:defRPr>
            </a:lvl4pPr>
            <a:lvl5pPr marL="0" indent="1828800">
              <a:spcBef>
                <a:spcPts val="400"/>
              </a:spcBef>
              <a:buSzTx/>
              <a:buNone/>
              <a:defRPr sz="20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171"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242888967"/>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type="tx">
  <p:cSld name="1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78" name="Title Text"/>
          <p:cNvSpPr txBox="1">
            <a:spLocks noGrp="1"/>
          </p:cNvSpPr>
          <p:nvPr>
            <p:ph type="title"/>
          </p:nvPr>
        </p:nvSpPr>
        <p:spPr>
          <a:xfrm>
            <a:off x="685800" y="609600"/>
            <a:ext cx="7772400" cy="1143000"/>
          </a:xfrm>
          <a:prstGeom prst="rect">
            <a:avLst/>
          </a:prstGeom>
          <a:effectLst>
            <a:outerShdw blurRad="38100" dist="25399" dir="2700000" rotWithShape="0">
              <a:srgbClr val="003366"/>
            </a:outerShdw>
          </a:effectLst>
        </p:spPr>
        <p:txBody>
          <a:bodyPr>
            <a:normAutofit/>
          </a:bodyPr>
          <a:lstStyle>
            <a:lvl1pPr>
              <a:defRPr>
                <a:solidFill>
                  <a:srgbClr val="FFFF66"/>
                </a:solidFill>
              </a:defRPr>
            </a:lvl1pPr>
          </a:lstStyle>
          <a:p>
            <a:r>
              <a:t>Title Text</a:t>
            </a:r>
          </a:p>
        </p:txBody>
      </p:sp>
      <p:sp>
        <p:nvSpPr>
          <p:cNvPr id="2179" name="Body Level One…"/>
          <p:cNvSpPr txBox="1">
            <a:spLocks noGrp="1"/>
          </p:cNvSpPr>
          <p:nvPr>
            <p:ph type="body" sz="half" idx="1"/>
          </p:nvPr>
        </p:nvSpPr>
        <p:spPr>
          <a:xfrm>
            <a:off x="685800" y="1981200"/>
            <a:ext cx="3810000" cy="4114800"/>
          </a:xfrm>
          <a:prstGeom prst="rect">
            <a:avLst/>
          </a:prstGeom>
          <a:effectLst>
            <a:outerShdw blurRad="38100" dist="25399" dir="2700000" rotWithShape="0">
              <a:srgbClr val="003366"/>
            </a:outerShdw>
          </a:effectLst>
        </p:spPr>
        <p:txBody>
          <a:bodyPr>
            <a:normAutofit/>
          </a:bodyPr>
          <a:lstStyle>
            <a:lvl1pPr>
              <a:spcBef>
                <a:spcPts val="600"/>
              </a:spcBef>
              <a:buFont typeface="Arial"/>
              <a:buChar char=""/>
              <a:defRPr sz="2800">
                <a:solidFill>
                  <a:srgbClr val="FFFF66"/>
                </a:solidFill>
              </a:defRPr>
            </a:lvl1pPr>
            <a:lvl2pPr marL="790575" indent="-333375">
              <a:spcBef>
                <a:spcPts val="600"/>
              </a:spcBef>
              <a:buFont typeface="Arial"/>
              <a:buChar char=""/>
              <a:defRPr sz="2800">
                <a:solidFill>
                  <a:srgbClr val="FFFF66"/>
                </a:solidFill>
              </a:defRPr>
            </a:lvl2pPr>
            <a:lvl3pPr marL="1234439" indent="-320039">
              <a:spcBef>
                <a:spcPts val="600"/>
              </a:spcBef>
              <a:buFont typeface="Arial"/>
              <a:buChar char=""/>
              <a:defRPr sz="2800">
                <a:solidFill>
                  <a:srgbClr val="FFFF66"/>
                </a:solidFill>
              </a:defRPr>
            </a:lvl3pPr>
            <a:lvl4pPr marL="1727200" indent="-355600">
              <a:spcBef>
                <a:spcPts val="600"/>
              </a:spcBef>
              <a:buFont typeface="Arial"/>
              <a:buChar char=""/>
              <a:defRPr sz="2800">
                <a:solidFill>
                  <a:srgbClr val="FFFF66"/>
                </a:solidFill>
              </a:defRPr>
            </a:lvl4pPr>
            <a:lvl5pPr marL="2184400" indent="-355600">
              <a:spcBef>
                <a:spcPts val="600"/>
              </a:spcBef>
              <a:buFont typeface="Arial"/>
              <a:buChar char=""/>
              <a:defRPr sz="28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180"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43958204"/>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type="tx">
  <p:cSld name="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87" name="Title Text"/>
          <p:cNvSpPr txBox="1">
            <a:spLocks noGrp="1"/>
          </p:cNvSpPr>
          <p:nvPr>
            <p:ph type="title"/>
          </p:nvPr>
        </p:nvSpPr>
        <p:spPr>
          <a:xfrm>
            <a:off x="457200" y="274638"/>
            <a:ext cx="8229600" cy="1143001"/>
          </a:xfrm>
          <a:prstGeom prst="rect">
            <a:avLst/>
          </a:prstGeom>
          <a:effectLst>
            <a:outerShdw blurRad="38100" dist="25399" dir="2700000" rotWithShape="0">
              <a:srgbClr val="003366"/>
            </a:outerShdw>
          </a:effectLst>
        </p:spPr>
        <p:txBody>
          <a:bodyPr>
            <a:normAutofit/>
          </a:bodyPr>
          <a:lstStyle>
            <a:lvl1pPr>
              <a:defRPr>
                <a:solidFill>
                  <a:srgbClr val="FFFF66"/>
                </a:solidFill>
              </a:defRPr>
            </a:lvl1pPr>
          </a:lstStyle>
          <a:p>
            <a:r>
              <a:t>Title Text</a:t>
            </a:r>
          </a:p>
        </p:txBody>
      </p:sp>
      <p:sp>
        <p:nvSpPr>
          <p:cNvPr id="2188" name="Body Level One…"/>
          <p:cNvSpPr txBox="1">
            <a:spLocks noGrp="1"/>
          </p:cNvSpPr>
          <p:nvPr>
            <p:ph type="body" sz="quarter" idx="1"/>
          </p:nvPr>
        </p:nvSpPr>
        <p:spPr>
          <a:xfrm>
            <a:off x="457200" y="1535112"/>
            <a:ext cx="4040188" cy="639763"/>
          </a:xfrm>
          <a:prstGeom prst="rect">
            <a:avLst/>
          </a:prstGeom>
          <a:effectLst>
            <a:outerShdw blurRad="38100" dist="25399" dir="2700000" rotWithShape="0">
              <a:srgbClr val="003366"/>
            </a:outerShdw>
          </a:effectLst>
        </p:spPr>
        <p:txBody>
          <a:bodyPr anchor="b">
            <a:normAutofit/>
          </a:bodyPr>
          <a:lstStyle>
            <a:lvl1pPr marL="0" indent="0">
              <a:spcBef>
                <a:spcPts val="500"/>
              </a:spcBef>
              <a:buSzTx/>
              <a:buNone/>
              <a:defRPr sz="2400" b="1">
                <a:solidFill>
                  <a:srgbClr val="FFFF66"/>
                </a:solidFill>
              </a:defRPr>
            </a:lvl1pPr>
            <a:lvl2pPr marL="0" indent="457200">
              <a:spcBef>
                <a:spcPts val="500"/>
              </a:spcBef>
              <a:buSzTx/>
              <a:buNone/>
              <a:defRPr sz="2400" b="1">
                <a:solidFill>
                  <a:srgbClr val="FFFF66"/>
                </a:solidFill>
              </a:defRPr>
            </a:lvl2pPr>
            <a:lvl3pPr marL="0" indent="914400">
              <a:spcBef>
                <a:spcPts val="500"/>
              </a:spcBef>
              <a:buSzTx/>
              <a:buNone/>
              <a:defRPr sz="2400" b="1">
                <a:solidFill>
                  <a:srgbClr val="FFFF66"/>
                </a:solidFill>
              </a:defRPr>
            </a:lvl3pPr>
            <a:lvl4pPr marL="0" indent="1371600">
              <a:spcBef>
                <a:spcPts val="500"/>
              </a:spcBef>
              <a:buSzTx/>
              <a:buNone/>
              <a:defRPr sz="2400" b="1">
                <a:solidFill>
                  <a:srgbClr val="FFFF66"/>
                </a:solidFill>
              </a:defRPr>
            </a:lvl4pPr>
            <a:lvl5pPr marL="0" indent="1828800">
              <a:spcBef>
                <a:spcPts val="500"/>
              </a:spcBef>
              <a:buSzTx/>
              <a:buNone/>
              <a:defRPr sz="2400" b="1">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189" name="Text Placeholder 4"/>
          <p:cNvSpPr>
            <a:spLocks noGrp="1"/>
          </p:cNvSpPr>
          <p:nvPr>
            <p:ph type="body" sz="quarter" idx="21"/>
          </p:nvPr>
        </p:nvSpPr>
        <p:spPr>
          <a:xfrm>
            <a:off x="4645025" y="1535112"/>
            <a:ext cx="4041775" cy="639763"/>
          </a:xfrm>
          <a:prstGeom prst="rect">
            <a:avLst/>
          </a:prstGeom>
          <a:effectLst>
            <a:outerShdw blurRad="38100" dist="25399" dir="2700000" rotWithShape="0">
              <a:srgbClr val="003366"/>
            </a:outerShdw>
          </a:effectLst>
        </p:spPr>
        <p:txBody>
          <a:bodyPr anchor="b">
            <a:normAutofit/>
          </a:bodyPr>
          <a:lstStyle/>
          <a:p>
            <a:pPr marL="0" indent="0">
              <a:spcBef>
                <a:spcPts val="500"/>
              </a:spcBef>
              <a:buSzTx/>
              <a:buNone/>
              <a:defRPr sz="2400" b="1">
                <a:solidFill>
                  <a:srgbClr val="FFFF66"/>
                </a:solidFill>
              </a:defRPr>
            </a:pPr>
            <a:endParaRPr/>
          </a:p>
        </p:txBody>
      </p:sp>
      <p:sp>
        <p:nvSpPr>
          <p:cNvPr id="2190"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320743991"/>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type="tx">
  <p:cSld name="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97" name="Title Text"/>
          <p:cNvSpPr txBox="1">
            <a:spLocks noGrp="1"/>
          </p:cNvSpPr>
          <p:nvPr>
            <p:ph type="title"/>
          </p:nvPr>
        </p:nvSpPr>
        <p:spPr>
          <a:xfrm>
            <a:off x="685800" y="609600"/>
            <a:ext cx="7772400" cy="1143000"/>
          </a:xfrm>
          <a:prstGeom prst="rect">
            <a:avLst/>
          </a:prstGeom>
          <a:effectLst>
            <a:outerShdw blurRad="38100" dist="25399" dir="2700000" rotWithShape="0">
              <a:srgbClr val="003366"/>
            </a:outerShdw>
          </a:effectLst>
        </p:spPr>
        <p:txBody>
          <a:bodyPr>
            <a:normAutofit/>
          </a:bodyPr>
          <a:lstStyle>
            <a:lvl1pPr>
              <a:defRPr>
                <a:solidFill>
                  <a:srgbClr val="FFFF66"/>
                </a:solidFill>
              </a:defRPr>
            </a:lvl1pPr>
          </a:lstStyle>
          <a:p>
            <a:r>
              <a:t>Title Text</a:t>
            </a:r>
          </a:p>
        </p:txBody>
      </p:sp>
      <p:sp>
        <p:nvSpPr>
          <p:cNvPr id="2198"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316836458"/>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4" name="Footer Placeholder 3"/>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5" name="Slide Number Placeholder 4"/>
          <p:cNvSpPr>
            <a:spLocks noGrp="1"/>
          </p:cNvSpPr>
          <p:nvPr>
            <p:ph type="sldNum" sz="quarter" idx="12"/>
          </p:nvPr>
        </p:nvSpPr>
        <p:spPr/>
        <p:txBody>
          <a:bodyPr/>
          <a:lstStyle>
            <a:lvl1pPr>
              <a:defRPr/>
            </a:lvl1pPr>
          </a:lstStyle>
          <a:p>
            <a:fld id="{019F4AFD-3C9D-2F4C-BE53-C74ACE04D52E}"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2372099340"/>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type="tx">
  <p:cSld name="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212" name="Title Text"/>
          <p:cNvSpPr txBox="1">
            <a:spLocks noGrp="1"/>
          </p:cNvSpPr>
          <p:nvPr>
            <p:ph type="title"/>
          </p:nvPr>
        </p:nvSpPr>
        <p:spPr>
          <a:xfrm>
            <a:off x="457200" y="273050"/>
            <a:ext cx="3008314" cy="1162050"/>
          </a:xfrm>
          <a:prstGeom prst="rect">
            <a:avLst/>
          </a:prstGeom>
          <a:effectLst>
            <a:outerShdw blurRad="38100" dist="25399" dir="2700000" rotWithShape="0">
              <a:srgbClr val="003366"/>
            </a:outerShdw>
          </a:effectLst>
        </p:spPr>
        <p:txBody>
          <a:bodyPr anchor="b">
            <a:normAutofit/>
          </a:bodyPr>
          <a:lstStyle>
            <a:lvl1pPr algn="l">
              <a:defRPr sz="2000" b="1">
                <a:solidFill>
                  <a:srgbClr val="FFFF66"/>
                </a:solidFill>
              </a:defRPr>
            </a:lvl1pPr>
          </a:lstStyle>
          <a:p>
            <a:r>
              <a:t>Title Text</a:t>
            </a:r>
          </a:p>
        </p:txBody>
      </p:sp>
      <p:sp>
        <p:nvSpPr>
          <p:cNvPr id="2213" name="Body Level One…"/>
          <p:cNvSpPr txBox="1">
            <a:spLocks noGrp="1"/>
          </p:cNvSpPr>
          <p:nvPr>
            <p:ph type="body" idx="1"/>
          </p:nvPr>
        </p:nvSpPr>
        <p:spPr>
          <a:xfrm>
            <a:off x="3575050" y="273050"/>
            <a:ext cx="5111750" cy="5853113"/>
          </a:xfrm>
          <a:prstGeom prst="rect">
            <a:avLst/>
          </a:prstGeom>
          <a:effectLst>
            <a:outerShdw blurRad="38100" dist="25399" dir="2700000" rotWithShape="0">
              <a:srgbClr val="003366"/>
            </a:outerShdw>
          </a:effectLst>
        </p:spPr>
        <p:txBody>
          <a:bodyPr>
            <a:normAutofit/>
          </a:bodyPr>
          <a:lstStyle>
            <a:lvl1pPr>
              <a:buFont typeface="Arial"/>
              <a:buChar char=""/>
              <a:defRPr>
                <a:solidFill>
                  <a:srgbClr val="FFFF66"/>
                </a:solidFill>
              </a:defRPr>
            </a:lvl1pPr>
            <a:lvl2pPr>
              <a:buFont typeface="Arial"/>
              <a:buChar char=""/>
              <a:defRPr>
                <a:solidFill>
                  <a:srgbClr val="FFFF66"/>
                </a:solidFill>
              </a:defRPr>
            </a:lvl2pPr>
            <a:lvl3pPr>
              <a:buFont typeface="Arial"/>
              <a:buChar char=""/>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214" name="Text Placeholder 3"/>
          <p:cNvSpPr>
            <a:spLocks noGrp="1"/>
          </p:cNvSpPr>
          <p:nvPr>
            <p:ph type="body" sz="half" idx="21"/>
          </p:nvPr>
        </p:nvSpPr>
        <p:spPr>
          <a:xfrm>
            <a:off x="457199" y="1435100"/>
            <a:ext cx="3008315" cy="4691063"/>
          </a:xfrm>
          <a:prstGeom prst="rect">
            <a:avLst/>
          </a:prstGeom>
          <a:effectLst>
            <a:outerShdw blurRad="38100" dist="25399" dir="2700000" rotWithShape="0">
              <a:srgbClr val="003366"/>
            </a:outerShdw>
          </a:effectLst>
        </p:spPr>
        <p:txBody>
          <a:bodyPr>
            <a:normAutofit/>
          </a:bodyPr>
          <a:lstStyle/>
          <a:p>
            <a:pPr marL="0" indent="0">
              <a:spcBef>
                <a:spcPts val="300"/>
              </a:spcBef>
              <a:buSzTx/>
              <a:buNone/>
              <a:defRPr sz="1400">
                <a:solidFill>
                  <a:srgbClr val="FFFF66"/>
                </a:solidFill>
              </a:defRPr>
            </a:pPr>
            <a:endParaRPr/>
          </a:p>
        </p:txBody>
      </p:sp>
      <p:sp>
        <p:nvSpPr>
          <p:cNvPr id="2215"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258413169"/>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type="tx">
  <p:cSld name="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222" name="Title Text"/>
          <p:cNvSpPr txBox="1">
            <a:spLocks noGrp="1"/>
          </p:cNvSpPr>
          <p:nvPr>
            <p:ph type="title"/>
          </p:nvPr>
        </p:nvSpPr>
        <p:spPr>
          <a:xfrm>
            <a:off x="1792288" y="4800600"/>
            <a:ext cx="5486401" cy="566738"/>
          </a:xfrm>
          <a:prstGeom prst="rect">
            <a:avLst/>
          </a:prstGeom>
          <a:effectLst>
            <a:outerShdw blurRad="38100" dist="25399" dir="2700000" rotWithShape="0">
              <a:srgbClr val="003366"/>
            </a:outerShdw>
          </a:effectLst>
        </p:spPr>
        <p:txBody>
          <a:bodyPr anchor="b">
            <a:normAutofit/>
          </a:bodyPr>
          <a:lstStyle>
            <a:lvl1pPr algn="l">
              <a:defRPr sz="2000" b="1">
                <a:solidFill>
                  <a:srgbClr val="FFFF66"/>
                </a:solidFill>
              </a:defRPr>
            </a:lvl1pPr>
          </a:lstStyle>
          <a:p>
            <a:r>
              <a:t>Title Text</a:t>
            </a:r>
          </a:p>
        </p:txBody>
      </p:sp>
      <p:sp>
        <p:nvSpPr>
          <p:cNvPr id="2223" name="Picture Placeholder 2"/>
          <p:cNvSpPr>
            <a:spLocks noGrp="1"/>
          </p:cNvSpPr>
          <p:nvPr>
            <p:ph type="pic" sz="half" idx="21"/>
          </p:nvPr>
        </p:nvSpPr>
        <p:spPr>
          <a:xfrm>
            <a:off x="1792288" y="612775"/>
            <a:ext cx="5486401" cy="4114800"/>
          </a:xfrm>
          <a:prstGeom prst="rect">
            <a:avLst/>
          </a:prstGeom>
          <a:effectLst>
            <a:outerShdw blurRad="38100" dist="25399" dir="2700000" rotWithShape="0">
              <a:srgbClr val="003366"/>
            </a:outerShdw>
          </a:effectLst>
        </p:spPr>
        <p:txBody>
          <a:bodyPr lIns="91439" rIns="91439"/>
          <a:lstStyle/>
          <a:p>
            <a:endParaRPr/>
          </a:p>
        </p:txBody>
      </p:sp>
      <p:sp>
        <p:nvSpPr>
          <p:cNvPr id="2224" name="Body Level One…"/>
          <p:cNvSpPr txBox="1">
            <a:spLocks noGrp="1"/>
          </p:cNvSpPr>
          <p:nvPr>
            <p:ph type="body" sz="quarter" idx="1"/>
          </p:nvPr>
        </p:nvSpPr>
        <p:spPr>
          <a:xfrm>
            <a:off x="1792288" y="5367337"/>
            <a:ext cx="5486401" cy="804863"/>
          </a:xfrm>
          <a:prstGeom prst="rect">
            <a:avLst/>
          </a:prstGeom>
          <a:effectLst>
            <a:outerShdw blurRad="38100" dist="25399" dir="2700000" rotWithShape="0">
              <a:srgbClr val="003366"/>
            </a:outerShdw>
          </a:effectLst>
        </p:spPr>
        <p:txBody>
          <a:bodyPr>
            <a:normAutofit/>
          </a:bodyPr>
          <a:lstStyle>
            <a:lvl1pPr marL="0" indent="0">
              <a:spcBef>
                <a:spcPts val="300"/>
              </a:spcBef>
              <a:buSzTx/>
              <a:buNone/>
              <a:defRPr sz="1400">
                <a:solidFill>
                  <a:srgbClr val="FFFF66"/>
                </a:solidFill>
              </a:defRPr>
            </a:lvl1pPr>
            <a:lvl2pPr marL="0" indent="457200">
              <a:spcBef>
                <a:spcPts val="300"/>
              </a:spcBef>
              <a:buSzTx/>
              <a:buNone/>
              <a:defRPr sz="1400">
                <a:solidFill>
                  <a:srgbClr val="FFFF66"/>
                </a:solidFill>
              </a:defRPr>
            </a:lvl2pPr>
            <a:lvl3pPr marL="0" indent="914400">
              <a:spcBef>
                <a:spcPts val="300"/>
              </a:spcBef>
              <a:buSzTx/>
              <a:buNone/>
              <a:defRPr sz="1400">
                <a:solidFill>
                  <a:srgbClr val="FFFF66"/>
                </a:solidFill>
              </a:defRPr>
            </a:lvl3pPr>
            <a:lvl4pPr marL="0" indent="1371600">
              <a:spcBef>
                <a:spcPts val="300"/>
              </a:spcBef>
              <a:buSzTx/>
              <a:buNone/>
              <a:defRPr sz="1400">
                <a:solidFill>
                  <a:srgbClr val="FFFF66"/>
                </a:solidFill>
              </a:defRPr>
            </a:lvl4pPr>
            <a:lvl5pPr marL="0" indent="1828800">
              <a:spcBef>
                <a:spcPts val="300"/>
              </a:spcBef>
              <a:buSzTx/>
              <a:buNone/>
              <a:defRPr sz="14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225"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469873274"/>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2232" name="Title Text"/>
          <p:cNvSpPr txBox="1">
            <a:spLocks noGrp="1"/>
          </p:cNvSpPr>
          <p:nvPr>
            <p:ph type="title"/>
          </p:nvPr>
        </p:nvSpPr>
        <p:spPr>
          <a:xfrm>
            <a:off x="685800" y="2130425"/>
            <a:ext cx="7772400" cy="1470025"/>
          </a:xfrm>
          <a:prstGeom prst="rect">
            <a:avLst/>
          </a:prstGeom>
        </p:spPr>
        <p:txBody>
          <a:bodyPr lIns="46799" tIns="46799" rIns="46799" bIns="46799">
            <a:normAutofit/>
          </a:bodyPr>
          <a:lstStyle>
            <a:lvl1pPr defTabSz="449262">
              <a:lnSpc>
                <a:spcPct val="95000"/>
              </a:lnSpc>
            </a:lvl1pPr>
          </a:lstStyle>
          <a:p>
            <a:r>
              <a:t>Title Text</a:t>
            </a:r>
          </a:p>
        </p:txBody>
      </p:sp>
      <p:sp>
        <p:nvSpPr>
          <p:cNvPr id="2233" name="Body Level One…"/>
          <p:cNvSpPr txBox="1">
            <a:spLocks noGrp="1"/>
          </p:cNvSpPr>
          <p:nvPr>
            <p:ph type="body" sz="quarter" idx="1"/>
          </p:nvPr>
        </p:nvSpPr>
        <p:spPr>
          <a:xfrm>
            <a:off x="1371600" y="3886200"/>
            <a:ext cx="6400800" cy="1752600"/>
          </a:xfrm>
          <a:prstGeom prst="rect">
            <a:avLst/>
          </a:prstGeom>
        </p:spPr>
        <p:txBody>
          <a:bodyPr lIns="46799" tIns="46799" rIns="46799" bIns="46799">
            <a:normAutofit/>
          </a:bodyPr>
          <a:lstStyle>
            <a:lvl1pPr marL="0" indent="0" algn="ctr" defTabSz="449262">
              <a:lnSpc>
                <a:spcPct val="95000"/>
              </a:lnSpc>
              <a:spcBef>
                <a:spcPts val="800"/>
              </a:spcBef>
              <a:buSzTx/>
              <a:buNone/>
            </a:lvl1pPr>
            <a:lvl2pPr marL="0" indent="457200" algn="ctr" defTabSz="449262">
              <a:lnSpc>
                <a:spcPct val="95000"/>
              </a:lnSpc>
              <a:spcBef>
                <a:spcPts val="800"/>
              </a:spcBef>
              <a:buSzTx/>
              <a:buNone/>
            </a:lvl2pPr>
            <a:lvl3pPr marL="0" indent="914400" algn="ctr" defTabSz="449262">
              <a:lnSpc>
                <a:spcPct val="95000"/>
              </a:lnSpc>
              <a:spcBef>
                <a:spcPts val="800"/>
              </a:spcBef>
              <a:buSzTx/>
              <a:buNone/>
            </a:lvl3pPr>
            <a:lvl4pPr marL="0" indent="1371600" algn="ctr" defTabSz="449262">
              <a:lnSpc>
                <a:spcPct val="95000"/>
              </a:lnSpc>
              <a:spcBef>
                <a:spcPts val="800"/>
              </a:spcBef>
              <a:buSzTx/>
              <a:buNone/>
            </a:lvl4pPr>
            <a:lvl5pPr marL="0" indent="1828800" algn="ctr" defTabSz="449262">
              <a:lnSpc>
                <a:spcPct val="95000"/>
              </a:lnSpc>
              <a:spcBef>
                <a:spcPts val="800"/>
              </a:spcBef>
              <a:buSzTx/>
              <a:buNone/>
            </a:lvl5pPr>
          </a:lstStyle>
          <a:p>
            <a:r>
              <a:t>Body Level One</a:t>
            </a:r>
          </a:p>
          <a:p>
            <a:pPr lvl="1"/>
            <a:r>
              <a:t>Body Level Two</a:t>
            </a:r>
          </a:p>
          <a:p>
            <a:pPr lvl="2"/>
            <a:r>
              <a:t>Body Level Three</a:t>
            </a:r>
          </a:p>
          <a:p>
            <a:pPr lvl="3"/>
            <a:r>
              <a:t>Body Level Four</a:t>
            </a:r>
          </a:p>
          <a:p>
            <a:pPr lvl="4"/>
            <a:r>
              <a:t>Body Level Five</a:t>
            </a:r>
          </a:p>
        </p:txBody>
      </p:sp>
      <p:sp>
        <p:nvSpPr>
          <p:cNvPr id="223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1286781143"/>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241" name="Title Text"/>
          <p:cNvSpPr txBox="1">
            <a:spLocks noGrp="1"/>
          </p:cNvSpPr>
          <p:nvPr>
            <p:ph type="title"/>
          </p:nvPr>
        </p:nvSpPr>
        <p:spPr>
          <a:xfrm>
            <a:off x="685800" y="609600"/>
            <a:ext cx="7770814" cy="1141413"/>
          </a:xfrm>
          <a:prstGeom prst="rect">
            <a:avLst/>
          </a:prstGeom>
        </p:spPr>
        <p:txBody>
          <a:bodyPr lIns="46799" tIns="46799" rIns="46799" bIns="46799">
            <a:normAutofit/>
          </a:bodyPr>
          <a:lstStyle>
            <a:lvl1pPr defTabSz="449262">
              <a:lnSpc>
                <a:spcPct val="95000"/>
              </a:lnSpc>
            </a:lvl1pPr>
          </a:lstStyle>
          <a:p>
            <a:r>
              <a:t>Title Text</a:t>
            </a:r>
          </a:p>
        </p:txBody>
      </p:sp>
      <p:sp>
        <p:nvSpPr>
          <p:cNvPr id="2242" name="Body Level One…"/>
          <p:cNvSpPr txBox="1">
            <a:spLocks noGrp="1"/>
          </p:cNvSpPr>
          <p:nvPr>
            <p:ph type="body" idx="1"/>
          </p:nvPr>
        </p:nvSpPr>
        <p:spPr>
          <a:xfrm>
            <a:off x="685800" y="1981200"/>
            <a:ext cx="7770814"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lvl1pPr>
            <a:lvl2pPr marL="781957" indent="-324757" defTabSz="449262">
              <a:lnSpc>
                <a:spcPct val="95000"/>
              </a:lnSpc>
              <a:spcBef>
                <a:spcPts val="800"/>
              </a:spcBef>
              <a:buClr>
                <a:srgbClr val="000000"/>
              </a:buClr>
              <a:buFont typeface="Arial"/>
            </a:lvl2pPr>
            <a:lvl3pPr defTabSz="449262">
              <a:lnSpc>
                <a:spcPct val="95000"/>
              </a:lnSpc>
              <a:spcBef>
                <a:spcPts val="800"/>
              </a:spcBef>
              <a:buClr>
                <a:srgbClr val="000000"/>
              </a:buClr>
              <a:buFont typeface="Arial"/>
            </a:lvl3pPr>
            <a:lvl4pPr defTabSz="449262">
              <a:lnSpc>
                <a:spcPct val="95000"/>
              </a:lnSpc>
              <a:spcBef>
                <a:spcPts val="800"/>
              </a:spcBef>
              <a:buClr>
                <a:srgbClr val="000000"/>
              </a:buClr>
              <a:buFont typeface="Arial"/>
            </a:lvl4pPr>
            <a:lvl5pPr defTabSz="449262">
              <a:lnSpc>
                <a:spcPct val="95000"/>
              </a:lnSpc>
              <a:spcBef>
                <a:spcPts val="800"/>
              </a:spcBef>
              <a:buClr>
                <a:srgbClr val="000000"/>
              </a:buClr>
              <a:buFont typeface="Arial"/>
            </a:lvl5pPr>
          </a:lstStyle>
          <a:p>
            <a:r>
              <a:t>Body Level One</a:t>
            </a:r>
          </a:p>
          <a:p>
            <a:pPr lvl="1"/>
            <a:r>
              <a:t>Body Level Two</a:t>
            </a:r>
          </a:p>
          <a:p>
            <a:pPr lvl="2"/>
            <a:r>
              <a:t>Body Level Three</a:t>
            </a:r>
          </a:p>
          <a:p>
            <a:pPr lvl="3"/>
            <a:r>
              <a:t>Body Level Four</a:t>
            </a:r>
          </a:p>
          <a:p>
            <a:pPr lvl="4"/>
            <a:r>
              <a:t>Body Level Five</a:t>
            </a:r>
          </a:p>
        </p:txBody>
      </p:sp>
      <p:sp>
        <p:nvSpPr>
          <p:cNvPr id="224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3579712149"/>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250" name="Title Text"/>
          <p:cNvSpPr txBox="1">
            <a:spLocks noGrp="1"/>
          </p:cNvSpPr>
          <p:nvPr>
            <p:ph type="title"/>
          </p:nvPr>
        </p:nvSpPr>
        <p:spPr>
          <a:xfrm>
            <a:off x="722312" y="4406900"/>
            <a:ext cx="7772401" cy="1362075"/>
          </a:xfrm>
          <a:prstGeom prst="rect">
            <a:avLst/>
          </a:prstGeom>
        </p:spPr>
        <p:txBody>
          <a:bodyPr lIns="46799" tIns="46799" rIns="46799" bIns="46799" anchor="t">
            <a:normAutofit/>
          </a:bodyPr>
          <a:lstStyle>
            <a:lvl1pPr algn="l" defTabSz="449262">
              <a:lnSpc>
                <a:spcPct val="95000"/>
              </a:lnSpc>
              <a:defRPr sz="4000" b="1" cap="all"/>
            </a:lvl1pPr>
          </a:lstStyle>
          <a:p>
            <a:r>
              <a:t>Title Text</a:t>
            </a:r>
          </a:p>
        </p:txBody>
      </p:sp>
      <p:sp>
        <p:nvSpPr>
          <p:cNvPr id="2251" name="Body Level One…"/>
          <p:cNvSpPr txBox="1">
            <a:spLocks noGrp="1"/>
          </p:cNvSpPr>
          <p:nvPr>
            <p:ph type="body" sz="quarter" idx="1"/>
          </p:nvPr>
        </p:nvSpPr>
        <p:spPr>
          <a:xfrm>
            <a:off x="722312" y="2906713"/>
            <a:ext cx="7772401" cy="1500188"/>
          </a:xfrm>
          <a:prstGeom prst="rect">
            <a:avLst/>
          </a:prstGeom>
        </p:spPr>
        <p:txBody>
          <a:bodyPr lIns="46799" tIns="46799" rIns="46799" bIns="46799" anchor="b">
            <a:normAutofit/>
          </a:bodyPr>
          <a:lstStyle>
            <a:lvl1pPr marL="0" indent="0" defTabSz="449262">
              <a:lnSpc>
                <a:spcPct val="95000"/>
              </a:lnSpc>
              <a:spcBef>
                <a:spcPts val="800"/>
              </a:spcBef>
              <a:buSzTx/>
              <a:buNone/>
              <a:defRPr sz="2000"/>
            </a:lvl1pPr>
            <a:lvl2pPr marL="0" indent="457200" defTabSz="449262">
              <a:lnSpc>
                <a:spcPct val="95000"/>
              </a:lnSpc>
              <a:spcBef>
                <a:spcPts val="800"/>
              </a:spcBef>
              <a:buSzTx/>
              <a:buNone/>
              <a:defRPr sz="2000"/>
            </a:lvl2pPr>
            <a:lvl3pPr marL="0" indent="914400" defTabSz="449262">
              <a:lnSpc>
                <a:spcPct val="95000"/>
              </a:lnSpc>
              <a:spcBef>
                <a:spcPts val="800"/>
              </a:spcBef>
              <a:buSzTx/>
              <a:buNone/>
              <a:defRPr sz="2000"/>
            </a:lvl3pPr>
            <a:lvl4pPr marL="0" indent="1371600" defTabSz="449262">
              <a:lnSpc>
                <a:spcPct val="95000"/>
              </a:lnSpc>
              <a:spcBef>
                <a:spcPts val="800"/>
              </a:spcBef>
              <a:buSzTx/>
              <a:buNone/>
              <a:defRPr sz="2000"/>
            </a:lvl4pPr>
            <a:lvl5pPr marL="0" indent="1828800" defTabSz="449262">
              <a:lnSpc>
                <a:spcPct val="95000"/>
              </a:lnSpc>
              <a:spcBef>
                <a:spcPts val="8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25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3169903649"/>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2259" name="Title Text"/>
          <p:cNvSpPr txBox="1">
            <a:spLocks noGrp="1"/>
          </p:cNvSpPr>
          <p:nvPr>
            <p:ph type="title"/>
          </p:nvPr>
        </p:nvSpPr>
        <p:spPr>
          <a:xfrm>
            <a:off x="685800" y="609600"/>
            <a:ext cx="7770814" cy="1141413"/>
          </a:xfrm>
          <a:prstGeom prst="rect">
            <a:avLst/>
          </a:prstGeom>
        </p:spPr>
        <p:txBody>
          <a:bodyPr lIns="46799" tIns="46799" rIns="46799" bIns="46799">
            <a:normAutofit/>
          </a:bodyPr>
          <a:lstStyle>
            <a:lvl1pPr defTabSz="449262">
              <a:lnSpc>
                <a:spcPct val="95000"/>
              </a:lnSpc>
            </a:lvl1pPr>
          </a:lstStyle>
          <a:p>
            <a:r>
              <a:t>Title Text</a:t>
            </a:r>
          </a:p>
        </p:txBody>
      </p:sp>
      <p:sp>
        <p:nvSpPr>
          <p:cNvPr id="2260" name="Body Level One…"/>
          <p:cNvSpPr txBox="1">
            <a:spLocks noGrp="1"/>
          </p:cNvSpPr>
          <p:nvPr>
            <p:ph type="body" sz="half" idx="1"/>
          </p:nvPr>
        </p:nvSpPr>
        <p:spPr>
          <a:xfrm>
            <a:off x="685800" y="1981200"/>
            <a:ext cx="3808413"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sz="2800"/>
            </a:lvl1pPr>
            <a:lvl2pPr marL="788723" indent="-331523" defTabSz="449262">
              <a:lnSpc>
                <a:spcPct val="95000"/>
              </a:lnSpc>
              <a:spcBef>
                <a:spcPts val="800"/>
              </a:spcBef>
              <a:buClr>
                <a:srgbClr val="000000"/>
              </a:buClr>
              <a:buFont typeface="Arial"/>
              <a:defRPr sz="2800"/>
            </a:lvl2pPr>
            <a:lvl3pPr marL="1234439" indent="-320039" defTabSz="449262">
              <a:lnSpc>
                <a:spcPct val="95000"/>
              </a:lnSpc>
              <a:spcBef>
                <a:spcPts val="800"/>
              </a:spcBef>
              <a:buClr>
                <a:srgbClr val="000000"/>
              </a:buClr>
              <a:buFont typeface="Arial"/>
              <a:defRPr sz="2800"/>
            </a:lvl3pPr>
            <a:lvl4pPr marL="1727200" indent="-355600" defTabSz="449262">
              <a:lnSpc>
                <a:spcPct val="95000"/>
              </a:lnSpc>
              <a:spcBef>
                <a:spcPts val="800"/>
              </a:spcBef>
              <a:buClr>
                <a:srgbClr val="000000"/>
              </a:buClr>
              <a:buFont typeface="Arial"/>
              <a:defRPr sz="2800"/>
            </a:lvl4pPr>
            <a:lvl5pPr marL="2184400" indent="-355600" defTabSz="449262">
              <a:lnSpc>
                <a:spcPct val="95000"/>
              </a:lnSpc>
              <a:spcBef>
                <a:spcPts val="800"/>
              </a:spcBef>
              <a:buClr>
                <a:srgbClr val="000000"/>
              </a:buClr>
              <a:buFont typeface="Arial"/>
              <a:defRPr sz="2800"/>
            </a:lvl5pPr>
          </a:lstStyle>
          <a:p>
            <a:r>
              <a:t>Body Level One</a:t>
            </a:r>
          </a:p>
          <a:p>
            <a:pPr lvl="1"/>
            <a:r>
              <a:t>Body Level Two</a:t>
            </a:r>
          </a:p>
          <a:p>
            <a:pPr lvl="2"/>
            <a:r>
              <a:t>Body Level Three</a:t>
            </a:r>
          </a:p>
          <a:p>
            <a:pPr lvl="3"/>
            <a:r>
              <a:t>Body Level Four</a:t>
            </a:r>
          </a:p>
          <a:p>
            <a:pPr lvl="4"/>
            <a:r>
              <a:t>Body Level Five</a:t>
            </a:r>
          </a:p>
        </p:txBody>
      </p:sp>
      <p:sp>
        <p:nvSpPr>
          <p:cNvPr id="2261"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3060202049"/>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2268" name="Title Text"/>
          <p:cNvSpPr txBox="1">
            <a:spLocks noGrp="1"/>
          </p:cNvSpPr>
          <p:nvPr>
            <p:ph type="title"/>
          </p:nvPr>
        </p:nvSpPr>
        <p:spPr>
          <a:xfrm>
            <a:off x="457200" y="274638"/>
            <a:ext cx="8229600" cy="1143001"/>
          </a:xfrm>
          <a:prstGeom prst="rect">
            <a:avLst/>
          </a:prstGeom>
        </p:spPr>
        <p:txBody>
          <a:bodyPr lIns="46799" tIns="46799" rIns="46799" bIns="46799">
            <a:normAutofit/>
          </a:bodyPr>
          <a:lstStyle>
            <a:lvl1pPr defTabSz="449262">
              <a:lnSpc>
                <a:spcPct val="95000"/>
              </a:lnSpc>
            </a:lvl1pPr>
          </a:lstStyle>
          <a:p>
            <a:r>
              <a:t>Title Text</a:t>
            </a:r>
          </a:p>
        </p:txBody>
      </p:sp>
      <p:sp>
        <p:nvSpPr>
          <p:cNvPr id="2269" name="Body Level One…"/>
          <p:cNvSpPr txBox="1">
            <a:spLocks noGrp="1"/>
          </p:cNvSpPr>
          <p:nvPr>
            <p:ph type="body" sz="quarter" idx="1"/>
          </p:nvPr>
        </p:nvSpPr>
        <p:spPr>
          <a:xfrm>
            <a:off x="457200" y="1535112"/>
            <a:ext cx="4040188" cy="639763"/>
          </a:xfrm>
          <a:prstGeom prst="rect">
            <a:avLst/>
          </a:prstGeom>
        </p:spPr>
        <p:txBody>
          <a:bodyPr lIns="46799" tIns="46799" rIns="46799" bIns="46799" anchor="b">
            <a:normAutofit/>
          </a:bodyPr>
          <a:lstStyle>
            <a:lvl1pPr marL="0" indent="0" defTabSz="449262">
              <a:lnSpc>
                <a:spcPct val="95000"/>
              </a:lnSpc>
              <a:spcBef>
                <a:spcPts val="800"/>
              </a:spcBef>
              <a:buSzTx/>
              <a:buNone/>
              <a:defRPr sz="2400" b="1"/>
            </a:lvl1pPr>
            <a:lvl2pPr marL="0" indent="457200" defTabSz="449262">
              <a:lnSpc>
                <a:spcPct val="95000"/>
              </a:lnSpc>
              <a:spcBef>
                <a:spcPts val="800"/>
              </a:spcBef>
              <a:buSzTx/>
              <a:buNone/>
              <a:defRPr sz="2400" b="1"/>
            </a:lvl2pPr>
            <a:lvl3pPr marL="0" indent="914400" defTabSz="449262">
              <a:lnSpc>
                <a:spcPct val="95000"/>
              </a:lnSpc>
              <a:spcBef>
                <a:spcPts val="800"/>
              </a:spcBef>
              <a:buSzTx/>
              <a:buNone/>
              <a:defRPr sz="2400" b="1"/>
            </a:lvl3pPr>
            <a:lvl4pPr marL="0" indent="1371600" defTabSz="449262">
              <a:lnSpc>
                <a:spcPct val="95000"/>
              </a:lnSpc>
              <a:spcBef>
                <a:spcPts val="800"/>
              </a:spcBef>
              <a:buSzTx/>
              <a:buNone/>
              <a:defRPr sz="2400" b="1"/>
            </a:lvl4pPr>
            <a:lvl5pPr marL="0" indent="1828800" defTabSz="449262">
              <a:lnSpc>
                <a:spcPct val="95000"/>
              </a:lnSpc>
              <a:spcBef>
                <a:spcPts val="8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270" name="Text Placeholder 4"/>
          <p:cNvSpPr>
            <a:spLocks noGrp="1"/>
          </p:cNvSpPr>
          <p:nvPr>
            <p:ph type="body" sz="quarter" idx="21"/>
          </p:nvPr>
        </p:nvSpPr>
        <p:spPr>
          <a:xfrm>
            <a:off x="4645025" y="1535112"/>
            <a:ext cx="4041775" cy="639763"/>
          </a:xfrm>
          <a:prstGeom prst="rect">
            <a:avLst/>
          </a:prstGeom>
        </p:spPr>
        <p:txBody>
          <a:bodyPr lIns="46799" tIns="46799" rIns="46799" bIns="46799" anchor="b">
            <a:normAutofit/>
          </a:bodyPr>
          <a:lstStyle/>
          <a:p>
            <a:pPr marL="0" indent="0" defTabSz="449262">
              <a:lnSpc>
                <a:spcPct val="95000"/>
              </a:lnSpc>
              <a:spcBef>
                <a:spcPts val="800"/>
              </a:spcBef>
              <a:buSzTx/>
              <a:buNone/>
              <a:defRPr sz="2400" b="1"/>
            </a:pPr>
            <a:endParaRPr/>
          </a:p>
        </p:txBody>
      </p:sp>
      <p:sp>
        <p:nvSpPr>
          <p:cNvPr id="2271"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1751098725"/>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278" name="Title Text"/>
          <p:cNvSpPr txBox="1">
            <a:spLocks noGrp="1"/>
          </p:cNvSpPr>
          <p:nvPr>
            <p:ph type="title"/>
          </p:nvPr>
        </p:nvSpPr>
        <p:spPr>
          <a:xfrm>
            <a:off x="685800" y="609600"/>
            <a:ext cx="7770814" cy="1141413"/>
          </a:xfrm>
          <a:prstGeom prst="rect">
            <a:avLst/>
          </a:prstGeom>
        </p:spPr>
        <p:txBody>
          <a:bodyPr lIns="46799" tIns="46799" rIns="46799" bIns="46799">
            <a:normAutofit/>
          </a:bodyPr>
          <a:lstStyle>
            <a:lvl1pPr defTabSz="449262">
              <a:lnSpc>
                <a:spcPct val="95000"/>
              </a:lnSpc>
            </a:lvl1pPr>
          </a:lstStyle>
          <a:p>
            <a:r>
              <a:t>Title Text</a:t>
            </a:r>
          </a:p>
        </p:txBody>
      </p:sp>
      <p:sp>
        <p:nvSpPr>
          <p:cNvPr id="2279"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380587701"/>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2286"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3071628260"/>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2293" name="Title Text"/>
          <p:cNvSpPr txBox="1">
            <a:spLocks noGrp="1"/>
          </p:cNvSpPr>
          <p:nvPr>
            <p:ph type="title"/>
          </p:nvPr>
        </p:nvSpPr>
        <p:spPr>
          <a:xfrm>
            <a:off x="457200" y="273050"/>
            <a:ext cx="3008314" cy="1162050"/>
          </a:xfrm>
          <a:prstGeom prst="rect">
            <a:avLst/>
          </a:prstGeom>
        </p:spPr>
        <p:txBody>
          <a:bodyPr lIns="46799" tIns="46799" rIns="46799" bIns="46799" anchor="b">
            <a:normAutofit/>
          </a:bodyPr>
          <a:lstStyle>
            <a:lvl1pPr algn="l" defTabSz="449262">
              <a:lnSpc>
                <a:spcPct val="95000"/>
              </a:lnSpc>
              <a:defRPr sz="2000" b="1"/>
            </a:lvl1pPr>
          </a:lstStyle>
          <a:p>
            <a:r>
              <a:t>Title Text</a:t>
            </a:r>
          </a:p>
        </p:txBody>
      </p:sp>
      <p:sp>
        <p:nvSpPr>
          <p:cNvPr id="2294" name="Body Level One…"/>
          <p:cNvSpPr txBox="1">
            <a:spLocks noGrp="1"/>
          </p:cNvSpPr>
          <p:nvPr>
            <p:ph type="body" idx="1"/>
          </p:nvPr>
        </p:nvSpPr>
        <p:spPr>
          <a:xfrm>
            <a:off x="3575050" y="273050"/>
            <a:ext cx="5111750" cy="58531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lvl1pPr>
            <a:lvl2pPr marL="781957" indent="-324757" defTabSz="449262">
              <a:lnSpc>
                <a:spcPct val="95000"/>
              </a:lnSpc>
              <a:spcBef>
                <a:spcPts val="800"/>
              </a:spcBef>
              <a:buClr>
                <a:srgbClr val="000000"/>
              </a:buClr>
              <a:buFont typeface="Arial"/>
            </a:lvl2pPr>
            <a:lvl3pPr defTabSz="449262">
              <a:lnSpc>
                <a:spcPct val="95000"/>
              </a:lnSpc>
              <a:spcBef>
                <a:spcPts val="800"/>
              </a:spcBef>
              <a:buClr>
                <a:srgbClr val="000000"/>
              </a:buClr>
              <a:buFont typeface="Arial"/>
            </a:lvl3pPr>
            <a:lvl4pPr defTabSz="449262">
              <a:lnSpc>
                <a:spcPct val="95000"/>
              </a:lnSpc>
              <a:spcBef>
                <a:spcPts val="800"/>
              </a:spcBef>
              <a:buClr>
                <a:srgbClr val="000000"/>
              </a:buClr>
              <a:buFont typeface="Arial"/>
            </a:lvl4pPr>
            <a:lvl5pPr defTabSz="449262">
              <a:lnSpc>
                <a:spcPct val="95000"/>
              </a:lnSpc>
              <a:spcBef>
                <a:spcPts val="800"/>
              </a:spcBef>
              <a:buClr>
                <a:srgbClr val="000000"/>
              </a:buClr>
              <a:buFont typeface="Arial"/>
            </a:lvl5pPr>
          </a:lstStyle>
          <a:p>
            <a:r>
              <a:t>Body Level One</a:t>
            </a:r>
          </a:p>
          <a:p>
            <a:pPr lvl="1"/>
            <a:r>
              <a:t>Body Level Two</a:t>
            </a:r>
          </a:p>
          <a:p>
            <a:pPr lvl="2"/>
            <a:r>
              <a:t>Body Level Three</a:t>
            </a:r>
          </a:p>
          <a:p>
            <a:pPr lvl="3"/>
            <a:r>
              <a:t>Body Level Four</a:t>
            </a:r>
          </a:p>
          <a:p>
            <a:pPr lvl="4"/>
            <a:r>
              <a:t>Body Level Five</a:t>
            </a:r>
          </a:p>
        </p:txBody>
      </p:sp>
      <p:sp>
        <p:nvSpPr>
          <p:cNvPr id="2295" name="Text Placeholder 3"/>
          <p:cNvSpPr>
            <a:spLocks noGrp="1"/>
          </p:cNvSpPr>
          <p:nvPr>
            <p:ph type="body" sz="half" idx="21"/>
          </p:nvPr>
        </p:nvSpPr>
        <p:spPr>
          <a:xfrm>
            <a:off x="457199" y="1435100"/>
            <a:ext cx="3008315" cy="4691063"/>
          </a:xfrm>
          <a:prstGeom prst="rect">
            <a:avLst/>
          </a:prstGeom>
        </p:spPr>
        <p:txBody>
          <a:bodyPr lIns="46799" tIns="46799" rIns="46799" bIns="46799">
            <a:normAutofit/>
          </a:bodyPr>
          <a:lstStyle/>
          <a:p>
            <a:pPr marL="0" indent="0" defTabSz="449262">
              <a:lnSpc>
                <a:spcPct val="95000"/>
              </a:lnSpc>
              <a:spcBef>
                <a:spcPts val="800"/>
              </a:spcBef>
              <a:buSzTx/>
              <a:buNone/>
              <a:defRPr sz="1400"/>
            </a:pPr>
            <a:endParaRPr/>
          </a:p>
        </p:txBody>
      </p:sp>
      <p:sp>
        <p:nvSpPr>
          <p:cNvPr id="2296"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1298645616"/>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3" name="Footer Placeholder 2"/>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4" name="Slide Number Placeholder 3"/>
          <p:cNvSpPr>
            <a:spLocks noGrp="1"/>
          </p:cNvSpPr>
          <p:nvPr>
            <p:ph type="sldNum" sz="quarter" idx="12"/>
          </p:nvPr>
        </p:nvSpPr>
        <p:spPr/>
        <p:txBody>
          <a:bodyPr/>
          <a:lstStyle>
            <a:lvl1pPr>
              <a:defRPr/>
            </a:lvl1pPr>
          </a:lstStyle>
          <a:p>
            <a:fld id="{35032DF0-8B3C-2747-882E-49616A2B2221}"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1778051944"/>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2303" name="Title Text"/>
          <p:cNvSpPr txBox="1">
            <a:spLocks noGrp="1"/>
          </p:cNvSpPr>
          <p:nvPr>
            <p:ph type="title"/>
          </p:nvPr>
        </p:nvSpPr>
        <p:spPr>
          <a:xfrm>
            <a:off x="1792288" y="4800600"/>
            <a:ext cx="5486401" cy="566738"/>
          </a:xfrm>
          <a:prstGeom prst="rect">
            <a:avLst/>
          </a:prstGeom>
        </p:spPr>
        <p:txBody>
          <a:bodyPr lIns="46799" tIns="46799" rIns="46799" bIns="46799" anchor="b">
            <a:normAutofit/>
          </a:bodyPr>
          <a:lstStyle>
            <a:lvl1pPr algn="l" defTabSz="449262">
              <a:lnSpc>
                <a:spcPct val="95000"/>
              </a:lnSpc>
              <a:defRPr sz="2000" b="1"/>
            </a:lvl1pPr>
          </a:lstStyle>
          <a:p>
            <a:r>
              <a:t>Title Text</a:t>
            </a:r>
          </a:p>
        </p:txBody>
      </p:sp>
      <p:sp>
        <p:nvSpPr>
          <p:cNvPr id="230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305" name="Body Level One…"/>
          <p:cNvSpPr txBox="1">
            <a:spLocks noGrp="1"/>
          </p:cNvSpPr>
          <p:nvPr>
            <p:ph type="body" sz="quarter" idx="1"/>
          </p:nvPr>
        </p:nvSpPr>
        <p:spPr>
          <a:xfrm>
            <a:off x="1792288" y="5367337"/>
            <a:ext cx="5486401" cy="804863"/>
          </a:xfrm>
          <a:prstGeom prst="rect">
            <a:avLst/>
          </a:prstGeom>
        </p:spPr>
        <p:txBody>
          <a:bodyPr lIns="46799" tIns="46799" rIns="46799" bIns="46799">
            <a:normAutofit/>
          </a:bodyPr>
          <a:lstStyle>
            <a:lvl1pPr marL="0" indent="0" defTabSz="449262">
              <a:lnSpc>
                <a:spcPct val="95000"/>
              </a:lnSpc>
              <a:spcBef>
                <a:spcPts val="800"/>
              </a:spcBef>
              <a:buSzTx/>
              <a:buNone/>
              <a:defRPr sz="1400"/>
            </a:lvl1pPr>
            <a:lvl2pPr marL="0" indent="457200" defTabSz="449262">
              <a:lnSpc>
                <a:spcPct val="95000"/>
              </a:lnSpc>
              <a:spcBef>
                <a:spcPts val="800"/>
              </a:spcBef>
              <a:buSzTx/>
              <a:buNone/>
              <a:defRPr sz="1400"/>
            </a:lvl2pPr>
            <a:lvl3pPr marL="0" indent="914400" defTabSz="449262">
              <a:lnSpc>
                <a:spcPct val="95000"/>
              </a:lnSpc>
              <a:spcBef>
                <a:spcPts val="800"/>
              </a:spcBef>
              <a:buSzTx/>
              <a:buNone/>
              <a:defRPr sz="1400"/>
            </a:lvl3pPr>
            <a:lvl4pPr marL="0" indent="1371600" defTabSz="449262">
              <a:lnSpc>
                <a:spcPct val="95000"/>
              </a:lnSpc>
              <a:spcBef>
                <a:spcPts val="800"/>
              </a:spcBef>
              <a:buSzTx/>
              <a:buNone/>
              <a:defRPr sz="1400"/>
            </a:lvl4pPr>
            <a:lvl5pPr marL="0" indent="1828800" defTabSz="449262">
              <a:lnSpc>
                <a:spcPct val="95000"/>
              </a:lnSpc>
              <a:spcBef>
                <a:spcPts val="8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306"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3900834838"/>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6" name="Footer Placeholder 5"/>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7" name="Slide Number Placeholder 6"/>
          <p:cNvSpPr>
            <a:spLocks noGrp="1"/>
          </p:cNvSpPr>
          <p:nvPr>
            <p:ph type="sldNum" sz="quarter" idx="12"/>
          </p:nvPr>
        </p:nvSpPr>
        <p:spPr/>
        <p:txBody>
          <a:bodyPr/>
          <a:lstStyle>
            <a:lvl1pPr>
              <a:defRPr/>
            </a:lvl1pPr>
          </a:lstStyle>
          <a:p>
            <a:fld id="{220F48A4-3FE8-8E4A-AC8A-70019636E772}"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65489712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6" name="Footer Placeholder 5"/>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7" name="Slide Number Placeholder 6"/>
          <p:cNvSpPr>
            <a:spLocks noGrp="1"/>
          </p:cNvSpPr>
          <p:nvPr>
            <p:ph type="sldNum" sz="quarter" idx="12"/>
          </p:nvPr>
        </p:nvSpPr>
        <p:spPr/>
        <p:txBody>
          <a:bodyPr/>
          <a:lstStyle>
            <a:lvl1pPr>
              <a:defRPr/>
            </a:lvl1pPr>
          </a:lstStyle>
          <a:p>
            <a:fld id="{2F7575DA-E43F-8946-B60E-C1DCDC10F5C3}"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17101883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999E81B1-F47D-2345-B832-B08A8ACBED7F}"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12693960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F2E5A5B1-9E11-1842-AFF3-8F93580B5DD8}"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209458666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F22A208-916D-A04B-AA93-4A372FE5546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05007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D102F0E6-BEBB-B841-B166-9BB7D58237B6}" type="datetime1">
              <a:rPr lang="en-US"/>
              <a:pPr>
                <a:defRPr/>
              </a:pPr>
              <a:t>1/21/24</a:t>
            </a:fld>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BE796FE9-C17F-3D4D-99F4-680DB437240F}" type="slidenum">
              <a:rPr lang="en-US"/>
              <a:pPr>
                <a:defRPr/>
              </a:pPr>
              <a:t>‹#›</a:t>
            </a:fld>
            <a:endParaRPr lang="en-US"/>
          </a:p>
        </p:txBody>
      </p:sp>
    </p:spTree>
    <p:extLst>
      <p:ext uri="{BB962C8B-B14F-4D97-AF65-F5344CB8AC3E}">
        <p14:creationId xmlns:p14="http://schemas.microsoft.com/office/powerpoint/2010/main" val="277348109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F724519-D82D-034F-B344-938601A40C1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823295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F6B4D47-C801-5945-B387-E2FF6714360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224959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4D6B3785-0E49-8F44-A49B-FAFC4DB98E5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71986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4227715-1A4F-7A42-9777-67D68A211D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278013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04405BB6-3605-3B48-81AB-6DDFC3F151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281643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E585822-7233-FF4E-9EE4-4C4BD76B75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739073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7BBD24C-C9B1-3843-A349-596F9BEE4F3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263745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0FF1B89-2065-9B4D-B19E-44921CCA70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435344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D68E68E-FBF6-FD4F-96F1-021FCE26B9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835104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14D68DE-9E3C-6E4F-B9D0-184756FA24A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400288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pPr>
              <a:defRPr/>
            </a:pPr>
            <a:fld id="{215CD0A0-433C-F34E-BD83-51702654AD64}" type="datetime1">
              <a:rPr lang="en-US">
                <a:solidFill>
                  <a:srgbClr val="000000"/>
                </a:solidFill>
              </a:rPr>
              <a:pPr>
                <a:defRPr/>
              </a:pPr>
              <a:t>1/21/24</a:t>
            </a:fld>
            <a:endParaRPr lang="en-US">
              <a:solidFill>
                <a:srgbClr val="000000"/>
              </a:solidFill>
            </a:endParaRPr>
          </a:p>
        </p:txBody>
      </p:sp>
      <p:sp>
        <p:nvSpPr>
          <p:cNvPr id="5" name="Rectangle 1029"/>
          <p:cNvSpPr>
            <a:spLocks noGrp="1" noChangeArrowheads="1"/>
          </p:cNvSpPr>
          <p:nvPr>
            <p:ph type="ftr" sz="quarter" idx="11"/>
          </p:nvPr>
        </p:nvSpPr>
        <p:spPr>
          <a:xfrm>
            <a:off x="3124200" y="6324600"/>
            <a:ext cx="2895600" cy="457200"/>
          </a:xfrm>
          <a:effectLst/>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p:txBody>
          <a:bodyPr/>
          <a:lstStyle>
            <a:lvl1pPr>
              <a:defRPr/>
            </a:lvl1pPr>
          </a:lstStyle>
          <a:p>
            <a:pPr>
              <a:defRPr/>
            </a:pPr>
            <a:fld id="{2F009E76-FE5F-F44E-9AEA-2B7C209E37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515301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pPr>
                <a:defRPr/>
              </a:pPr>
              <a:t>‹#›</a:t>
            </a:fld>
            <a:endParaRPr lang="en-US"/>
          </a:p>
        </p:txBody>
      </p:sp>
    </p:spTree>
    <p:extLst>
      <p:ext uri="{BB962C8B-B14F-4D97-AF65-F5344CB8AC3E}">
        <p14:creationId xmlns:p14="http://schemas.microsoft.com/office/powerpoint/2010/main" val="386750886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pPr>
                <a:defRPr/>
              </a:pPr>
              <a:t>‹#›</a:t>
            </a:fld>
            <a:endParaRPr lang="en-US"/>
          </a:p>
        </p:txBody>
      </p:sp>
    </p:spTree>
    <p:extLst>
      <p:ext uri="{BB962C8B-B14F-4D97-AF65-F5344CB8AC3E}">
        <p14:creationId xmlns:p14="http://schemas.microsoft.com/office/powerpoint/2010/main" val="423973097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pPr>
                <a:defRPr/>
              </a:pPr>
              <a:t>‹#›</a:t>
            </a:fld>
            <a:endParaRPr lang="en-US"/>
          </a:p>
        </p:txBody>
      </p:sp>
    </p:spTree>
    <p:extLst>
      <p:ext uri="{BB962C8B-B14F-4D97-AF65-F5344CB8AC3E}">
        <p14:creationId xmlns:p14="http://schemas.microsoft.com/office/powerpoint/2010/main" val="180435368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pPr>
                <a:defRPr/>
              </a:pPr>
              <a:t>‹#›</a:t>
            </a:fld>
            <a:endParaRPr lang="en-US"/>
          </a:p>
        </p:txBody>
      </p:sp>
    </p:spTree>
    <p:extLst>
      <p:ext uri="{BB962C8B-B14F-4D97-AF65-F5344CB8AC3E}">
        <p14:creationId xmlns:p14="http://schemas.microsoft.com/office/powerpoint/2010/main" val="320132843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pPr>
                <a:defRPr/>
              </a:pPr>
              <a:t>‹#›</a:t>
            </a:fld>
            <a:endParaRPr lang="en-US"/>
          </a:p>
        </p:txBody>
      </p:sp>
    </p:spTree>
    <p:extLst>
      <p:ext uri="{BB962C8B-B14F-4D97-AF65-F5344CB8AC3E}">
        <p14:creationId xmlns:p14="http://schemas.microsoft.com/office/powerpoint/2010/main" val="346208056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pPr>
                <a:defRPr/>
              </a:pPr>
              <a:t>‹#›</a:t>
            </a:fld>
            <a:endParaRPr lang="en-US"/>
          </a:p>
        </p:txBody>
      </p:sp>
    </p:spTree>
    <p:extLst>
      <p:ext uri="{BB962C8B-B14F-4D97-AF65-F5344CB8AC3E}">
        <p14:creationId xmlns:p14="http://schemas.microsoft.com/office/powerpoint/2010/main" val="60504612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pPr>
                <a:defRPr/>
              </a:pPr>
              <a:t>‹#›</a:t>
            </a:fld>
            <a:endParaRPr lang="en-US"/>
          </a:p>
        </p:txBody>
      </p:sp>
    </p:spTree>
    <p:extLst>
      <p:ext uri="{BB962C8B-B14F-4D97-AF65-F5344CB8AC3E}">
        <p14:creationId xmlns:p14="http://schemas.microsoft.com/office/powerpoint/2010/main" val="147668383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pPr>
                <a:defRPr/>
              </a:pPr>
              <a:t>‹#›</a:t>
            </a:fld>
            <a:endParaRPr lang="en-US"/>
          </a:p>
        </p:txBody>
      </p:sp>
    </p:spTree>
    <p:extLst>
      <p:ext uri="{BB962C8B-B14F-4D97-AF65-F5344CB8AC3E}">
        <p14:creationId xmlns:p14="http://schemas.microsoft.com/office/powerpoint/2010/main" val="241652577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pPr>
                <a:defRPr/>
              </a:pPr>
              <a:t>‹#›</a:t>
            </a:fld>
            <a:endParaRPr lang="en-US"/>
          </a:p>
        </p:txBody>
      </p:sp>
    </p:spTree>
    <p:extLst>
      <p:ext uri="{BB962C8B-B14F-4D97-AF65-F5344CB8AC3E}">
        <p14:creationId xmlns:p14="http://schemas.microsoft.com/office/powerpoint/2010/main" val="120302289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pPr>
                <a:defRPr/>
              </a:pPr>
              <a:t>‹#›</a:t>
            </a:fld>
            <a:endParaRPr lang="en-US"/>
          </a:p>
        </p:txBody>
      </p:sp>
    </p:spTree>
    <p:extLst>
      <p:ext uri="{BB962C8B-B14F-4D97-AF65-F5344CB8AC3E}">
        <p14:creationId xmlns:p14="http://schemas.microsoft.com/office/powerpoint/2010/main" val="89012542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D102F0E6-BEBB-B841-B166-9BB7D58237B6}" type="datetime1">
              <a:rPr lang="en-US">
                <a:solidFill>
                  <a:srgbClr val="000000"/>
                </a:solidFill>
              </a:rPr>
              <a:pPr>
                <a:defRPr/>
              </a:pPr>
              <a:t>1/21/24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BE796FE9-C17F-3D4D-99F4-680DB43724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783393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pPr>
                <a:defRPr/>
              </a:pPr>
              <a:t>‹#›</a:t>
            </a:fld>
            <a:endParaRPr lang="en-US"/>
          </a:p>
        </p:txBody>
      </p:sp>
    </p:spTree>
    <p:extLst>
      <p:ext uri="{BB962C8B-B14F-4D97-AF65-F5344CB8AC3E}">
        <p14:creationId xmlns:p14="http://schemas.microsoft.com/office/powerpoint/2010/main" val="205210616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4138"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413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defRPr>
                <a:latin typeface="Comic Sans MS" charset="0"/>
              </a:defRPr>
            </a:lvl1pPr>
          </a:lstStyle>
          <a:p>
            <a:pPr>
              <a:defRPr/>
            </a:pPr>
            <a:endParaRPr lang="en-US"/>
          </a:p>
        </p:txBody>
      </p:sp>
      <p:sp>
        <p:nvSpPr>
          <p:cNvPr id="4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Comic Sans MS" charset="0"/>
              </a:defRPr>
            </a:lvl1pPr>
          </a:lstStyle>
          <a:p>
            <a:pPr>
              <a:defRPr/>
            </a:pPr>
            <a:fld id="{FEEFD137-101B-9348-B059-AA80A1F20A32}" type="slidenum">
              <a:rPr lang="en-US"/>
              <a:pPr>
                <a:defRPr/>
              </a:pPr>
              <a:t>‹#›</a:t>
            </a:fld>
            <a:endParaRPr lang="en-US"/>
          </a:p>
        </p:txBody>
      </p:sp>
    </p:spTree>
    <p:extLst>
      <p:ext uri="{BB962C8B-B14F-4D97-AF65-F5344CB8AC3E}">
        <p14:creationId xmlns:p14="http://schemas.microsoft.com/office/powerpoint/2010/main" val="406466867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D98F953A-F8B5-004F-94D7-A61973ED7EFE}" type="slidenum">
              <a:rPr lang="en-US"/>
              <a:pPr>
                <a:defRPr/>
              </a:pPr>
              <a:t>‹#›</a:t>
            </a:fld>
            <a:endParaRPr lang="en-US"/>
          </a:p>
        </p:txBody>
      </p:sp>
    </p:spTree>
    <p:extLst>
      <p:ext uri="{BB962C8B-B14F-4D97-AF65-F5344CB8AC3E}">
        <p14:creationId xmlns:p14="http://schemas.microsoft.com/office/powerpoint/2010/main" val="260648743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E7C04781-43FF-AB4C-803E-68749BFC28F0}" type="slidenum">
              <a:rPr lang="en-US"/>
              <a:pPr>
                <a:defRPr/>
              </a:pPr>
              <a:t>‹#›</a:t>
            </a:fld>
            <a:endParaRPr lang="en-US"/>
          </a:p>
        </p:txBody>
      </p:sp>
    </p:spTree>
    <p:extLst>
      <p:ext uri="{BB962C8B-B14F-4D97-AF65-F5344CB8AC3E}">
        <p14:creationId xmlns:p14="http://schemas.microsoft.com/office/powerpoint/2010/main" val="151975666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9D2C42AB-76B6-6B48-94B6-F8AD363F8F60}" type="slidenum">
              <a:rPr lang="en-US"/>
              <a:pPr>
                <a:defRPr/>
              </a:pPr>
              <a:t>‹#›</a:t>
            </a:fld>
            <a:endParaRPr lang="en-US"/>
          </a:p>
        </p:txBody>
      </p:sp>
    </p:spTree>
    <p:extLst>
      <p:ext uri="{BB962C8B-B14F-4D97-AF65-F5344CB8AC3E}">
        <p14:creationId xmlns:p14="http://schemas.microsoft.com/office/powerpoint/2010/main" val="62964343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Comic Sans MS" charset="0"/>
              </a:defRPr>
            </a:lvl1pPr>
          </a:lstStyle>
          <a:p>
            <a:pPr>
              <a:defRPr/>
            </a:pPr>
            <a:fld id="{A45EF7B6-6BA1-534A-B8CA-11530C8E5FD9}" type="slidenum">
              <a:rPr lang="en-US"/>
              <a:pPr>
                <a:defRPr/>
              </a:pPr>
              <a:t>‹#›</a:t>
            </a:fld>
            <a:endParaRPr lang="en-US"/>
          </a:p>
        </p:txBody>
      </p:sp>
    </p:spTree>
    <p:extLst>
      <p:ext uri="{BB962C8B-B14F-4D97-AF65-F5344CB8AC3E}">
        <p14:creationId xmlns:p14="http://schemas.microsoft.com/office/powerpoint/2010/main" val="122900167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Comic Sans MS" charset="0"/>
              </a:defRPr>
            </a:lvl1pPr>
          </a:lstStyle>
          <a:p>
            <a:pPr>
              <a:defRPr/>
            </a:pPr>
            <a:fld id="{AA8E9EDB-2621-9547-B8A9-3CCA389920E0}" type="slidenum">
              <a:rPr lang="en-US"/>
              <a:pPr>
                <a:defRPr/>
              </a:pPr>
              <a:t>‹#›</a:t>
            </a:fld>
            <a:endParaRPr lang="en-US"/>
          </a:p>
        </p:txBody>
      </p:sp>
    </p:spTree>
    <p:extLst>
      <p:ext uri="{BB962C8B-B14F-4D97-AF65-F5344CB8AC3E}">
        <p14:creationId xmlns:p14="http://schemas.microsoft.com/office/powerpoint/2010/main" val="349691103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Comic Sans MS" charset="0"/>
              </a:defRPr>
            </a:lvl1pPr>
          </a:lstStyle>
          <a:p>
            <a:pPr>
              <a:defRPr/>
            </a:pPr>
            <a:fld id="{2C87B645-8952-F740-9DCA-27444808B5B0}" type="slidenum">
              <a:rPr lang="en-US"/>
              <a:pPr>
                <a:defRPr/>
              </a:pPr>
              <a:t>‹#›</a:t>
            </a:fld>
            <a:endParaRPr lang="en-US"/>
          </a:p>
        </p:txBody>
      </p:sp>
    </p:spTree>
    <p:extLst>
      <p:ext uri="{BB962C8B-B14F-4D97-AF65-F5344CB8AC3E}">
        <p14:creationId xmlns:p14="http://schemas.microsoft.com/office/powerpoint/2010/main" val="175811647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5DA192D9-69AC-6842-AE55-8D30DB98AB50}" type="slidenum">
              <a:rPr lang="en-US"/>
              <a:pPr>
                <a:defRPr/>
              </a:pPr>
              <a:t>‹#›</a:t>
            </a:fld>
            <a:endParaRPr lang="en-US"/>
          </a:p>
        </p:txBody>
      </p:sp>
    </p:spTree>
    <p:extLst>
      <p:ext uri="{BB962C8B-B14F-4D97-AF65-F5344CB8AC3E}">
        <p14:creationId xmlns:p14="http://schemas.microsoft.com/office/powerpoint/2010/main" val="247525837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EB7A2D74-D25F-9F43-B1BA-E67BF962BF42}" type="slidenum">
              <a:rPr lang="en-US"/>
              <a:pPr>
                <a:defRPr/>
              </a:pPr>
              <a:t>‹#›</a:t>
            </a:fld>
            <a:endParaRPr lang="en-US"/>
          </a:p>
        </p:txBody>
      </p:sp>
    </p:spTree>
    <p:extLst>
      <p:ext uri="{BB962C8B-B14F-4D97-AF65-F5344CB8AC3E}">
        <p14:creationId xmlns:p14="http://schemas.microsoft.com/office/powerpoint/2010/main" val="398461505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fld id="{87413B2D-0F53-D34C-922A-F8A2CFE89CD5}" type="datetime1">
              <a:rPr lang="en-US">
                <a:solidFill>
                  <a:srgbClr val="000000"/>
                </a:solidFill>
              </a:rPr>
              <a:pPr>
                <a:defRPr/>
              </a:pPr>
              <a:t>1/21/24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4DD81CA0-64FE-A740-8B43-668E5D3570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208478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5CB4E406-2A6B-2748-B34E-4147E1C69B11}" type="slidenum">
              <a:rPr lang="en-US"/>
              <a:pPr>
                <a:defRPr/>
              </a:pPr>
              <a:t>‹#›</a:t>
            </a:fld>
            <a:endParaRPr lang="en-US"/>
          </a:p>
        </p:txBody>
      </p:sp>
    </p:spTree>
    <p:extLst>
      <p:ext uri="{BB962C8B-B14F-4D97-AF65-F5344CB8AC3E}">
        <p14:creationId xmlns:p14="http://schemas.microsoft.com/office/powerpoint/2010/main" val="391372804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1F0506A2-A4DE-0F4B-9B9C-AA241533A0C1}" type="slidenum">
              <a:rPr lang="en-US"/>
              <a:pPr>
                <a:defRPr/>
              </a:pPr>
              <a:t>‹#›</a:t>
            </a:fld>
            <a:endParaRPr lang="en-US"/>
          </a:p>
        </p:txBody>
      </p:sp>
    </p:spTree>
    <p:extLst>
      <p:ext uri="{BB962C8B-B14F-4D97-AF65-F5344CB8AC3E}">
        <p14:creationId xmlns:p14="http://schemas.microsoft.com/office/powerpoint/2010/main" val="9466395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3618C243-9635-9A48-9356-06401497B70C}" type="slidenum">
              <a:rPr lang="en-US"/>
              <a:pPr>
                <a:defRPr/>
              </a:pPr>
              <a:t>‹#›</a:t>
            </a:fld>
            <a:endParaRPr lang="en-US"/>
          </a:p>
        </p:txBody>
      </p:sp>
    </p:spTree>
    <p:extLst>
      <p:ext uri="{BB962C8B-B14F-4D97-AF65-F5344CB8AC3E}">
        <p14:creationId xmlns:p14="http://schemas.microsoft.com/office/powerpoint/2010/main" val="209633663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164869" name="Rectangle 5"/>
          <p:cNvSpPr>
            <a:spLocks noGrp="1" noChangeArrowheads="1"/>
          </p:cNvSpPr>
          <p:nvPr>
            <p:ph type="ctrTitle"/>
          </p:nvPr>
        </p:nvSpPr>
        <p:spPr>
          <a:xfrm>
            <a:off x="1143000" y="1981200"/>
            <a:ext cx="7772400" cy="1143000"/>
          </a:xfrm>
        </p:spPr>
        <p:txBody>
          <a:bodyPr/>
          <a:lstStyle>
            <a:lvl1pPr>
              <a:defRPr/>
            </a:lvl1pPr>
          </a:lstStyle>
          <a:p>
            <a:pPr lvl="0"/>
            <a:r>
              <a:rPr lang="en-US" noProof="0"/>
              <a:t>Click to edit Master title style</a:t>
            </a:r>
          </a:p>
        </p:txBody>
      </p:sp>
      <p:sp>
        <p:nvSpPr>
          <p:cNvPr id="164870" name="Rectangle 6"/>
          <p:cNvSpPr>
            <a:spLocks noGrp="1" noChangeArrowheads="1"/>
          </p:cNvSpPr>
          <p:nvPr>
            <p:ph type="subTitle" idx="1"/>
          </p:nvPr>
        </p:nvSpPr>
        <p:spPr>
          <a:xfrm>
            <a:off x="2038350" y="4351338"/>
            <a:ext cx="6400800" cy="1371600"/>
          </a:xfrm>
        </p:spPr>
        <p:txBody>
          <a:bodyPr/>
          <a:lstStyle>
            <a:lvl1pPr marL="0" indent="0">
              <a:buFont typeface="Wingdings" charset="0"/>
              <a:buNone/>
              <a:defRPr/>
            </a:lvl1pPr>
          </a:lstStyle>
          <a:p>
            <a:pPr lvl="0"/>
            <a:r>
              <a:rPr lang="en-US" noProof="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latin typeface="Times New Roman"/>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latin typeface="Times New Roman"/>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14AE6208-B2C2-E441-9603-3E35FC07C0D9}" type="slidenum">
              <a:rPr lang="en-US"/>
              <a:pPr>
                <a:defRPr/>
              </a:pPr>
              <a:t>‹#›</a:t>
            </a:fld>
            <a:endParaRPr lang="en-US"/>
          </a:p>
        </p:txBody>
      </p:sp>
    </p:spTree>
    <p:extLst>
      <p:ext uri="{BB962C8B-B14F-4D97-AF65-F5344CB8AC3E}">
        <p14:creationId xmlns:p14="http://schemas.microsoft.com/office/powerpoint/2010/main" val="255062503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11"/>
          <p:cNvSpPr>
            <a:spLocks noGrp="1" noChangeArrowheads="1"/>
          </p:cNvSpPr>
          <p:nvPr>
            <p:ph type="sldNum" sz="quarter" idx="12"/>
          </p:nvPr>
        </p:nvSpPr>
        <p:spPr>
          <a:ln/>
        </p:spPr>
        <p:txBody>
          <a:bodyPr/>
          <a:lstStyle>
            <a:lvl1pPr>
              <a:defRPr/>
            </a:lvl1pPr>
          </a:lstStyle>
          <a:p>
            <a:pPr>
              <a:defRPr/>
            </a:pPr>
            <a:fld id="{0BB197F2-7D20-2645-85DD-8239A953B3D1}" type="slidenum">
              <a:rPr lang="en-US"/>
              <a:pPr>
                <a:defRPr/>
              </a:pPr>
              <a:t>‹#›</a:t>
            </a:fld>
            <a:endParaRPr lang="en-US" sz="1400"/>
          </a:p>
        </p:txBody>
      </p:sp>
    </p:spTree>
    <p:extLst>
      <p:ext uri="{BB962C8B-B14F-4D97-AF65-F5344CB8AC3E}">
        <p14:creationId xmlns:p14="http://schemas.microsoft.com/office/powerpoint/2010/main" val="6738322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05D5826-431F-CD45-9FEE-17514D210B9D}" type="slidenum">
              <a:rPr lang="en-US"/>
              <a:pPr>
                <a:defRPr/>
              </a:pPr>
              <a:t>‹#›</a:t>
            </a:fld>
            <a:endParaRPr lang="en-US" sz="1400"/>
          </a:p>
        </p:txBody>
      </p:sp>
    </p:spTree>
    <p:extLst>
      <p:ext uri="{BB962C8B-B14F-4D97-AF65-F5344CB8AC3E}">
        <p14:creationId xmlns:p14="http://schemas.microsoft.com/office/powerpoint/2010/main" val="19239350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11"/>
          <p:cNvSpPr>
            <a:spLocks noGrp="1" noChangeArrowheads="1"/>
          </p:cNvSpPr>
          <p:nvPr>
            <p:ph type="sldNum" sz="quarter" idx="12"/>
          </p:nvPr>
        </p:nvSpPr>
        <p:spPr>
          <a:ln/>
        </p:spPr>
        <p:txBody>
          <a:bodyPr/>
          <a:lstStyle>
            <a:lvl1pPr>
              <a:defRPr/>
            </a:lvl1pPr>
          </a:lstStyle>
          <a:p>
            <a:pPr>
              <a:defRPr/>
            </a:pPr>
            <a:fld id="{225BA2C4-4024-BC42-A8E6-BA2D589BFECE}" type="slidenum">
              <a:rPr lang="en-US"/>
              <a:pPr>
                <a:defRPr/>
              </a:pPr>
              <a:t>‹#›</a:t>
            </a:fld>
            <a:endParaRPr lang="en-US" sz="1400"/>
          </a:p>
        </p:txBody>
      </p:sp>
    </p:spTree>
    <p:extLst>
      <p:ext uri="{BB962C8B-B14F-4D97-AF65-F5344CB8AC3E}">
        <p14:creationId xmlns:p14="http://schemas.microsoft.com/office/powerpoint/2010/main" val="410927568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9" name="Rectangle 11"/>
          <p:cNvSpPr>
            <a:spLocks noGrp="1" noChangeArrowheads="1"/>
          </p:cNvSpPr>
          <p:nvPr>
            <p:ph type="sldNum" sz="quarter" idx="12"/>
          </p:nvPr>
        </p:nvSpPr>
        <p:spPr>
          <a:ln/>
        </p:spPr>
        <p:txBody>
          <a:bodyPr/>
          <a:lstStyle>
            <a:lvl1pPr>
              <a:defRPr/>
            </a:lvl1pPr>
          </a:lstStyle>
          <a:p>
            <a:pPr>
              <a:defRPr/>
            </a:pPr>
            <a:fld id="{37C863FE-395A-1241-8C33-C00ECE6B6106}" type="slidenum">
              <a:rPr lang="en-US"/>
              <a:pPr>
                <a:defRPr/>
              </a:pPr>
              <a:t>‹#›</a:t>
            </a:fld>
            <a:endParaRPr lang="en-US" sz="1400"/>
          </a:p>
        </p:txBody>
      </p:sp>
    </p:spTree>
    <p:extLst>
      <p:ext uri="{BB962C8B-B14F-4D97-AF65-F5344CB8AC3E}">
        <p14:creationId xmlns:p14="http://schemas.microsoft.com/office/powerpoint/2010/main" val="308252075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5" name="Rectangle 11"/>
          <p:cNvSpPr>
            <a:spLocks noGrp="1" noChangeArrowheads="1"/>
          </p:cNvSpPr>
          <p:nvPr>
            <p:ph type="sldNum" sz="quarter" idx="12"/>
          </p:nvPr>
        </p:nvSpPr>
        <p:spPr>
          <a:ln/>
        </p:spPr>
        <p:txBody>
          <a:bodyPr/>
          <a:lstStyle>
            <a:lvl1pPr>
              <a:defRPr/>
            </a:lvl1pPr>
          </a:lstStyle>
          <a:p>
            <a:pPr>
              <a:defRPr/>
            </a:pPr>
            <a:fld id="{7E358EA8-C512-6748-8B0C-F20C48A541C7}" type="slidenum">
              <a:rPr lang="en-US"/>
              <a:pPr>
                <a:defRPr/>
              </a:pPr>
              <a:t>‹#›</a:t>
            </a:fld>
            <a:endParaRPr lang="en-US" sz="1400"/>
          </a:p>
        </p:txBody>
      </p:sp>
    </p:spTree>
    <p:extLst>
      <p:ext uri="{BB962C8B-B14F-4D97-AF65-F5344CB8AC3E}">
        <p14:creationId xmlns:p14="http://schemas.microsoft.com/office/powerpoint/2010/main" val="271751768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4" name="Rectangle 11"/>
          <p:cNvSpPr>
            <a:spLocks noGrp="1" noChangeArrowheads="1"/>
          </p:cNvSpPr>
          <p:nvPr>
            <p:ph type="sldNum" sz="quarter" idx="12"/>
          </p:nvPr>
        </p:nvSpPr>
        <p:spPr>
          <a:ln/>
        </p:spPr>
        <p:txBody>
          <a:bodyPr/>
          <a:lstStyle>
            <a:lvl1pPr>
              <a:defRPr/>
            </a:lvl1pPr>
          </a:lstStyle>
          <a:p>
            <a:pPr>
              <a:defRPr/>
            </a:pPr>
            <a:fld id="{F240A611-BB52-A442-9BE0-F688BE1E9789}" type="slidenum">
              <a:rPr lang="en-US"/>
              <a:pPr>
                <a:defRPr/>
              </a:pPr>
              <a:t>‹#›</a:t>
            </a:fld>
            <a:endParaRPr lang="en-US" sz="1400"/>
          </a:p>
        </p:txBody>
      </p:sp>
    </p:spTree>
    <p:extLst>
      <p:ext uri="{BB962C8B-B14F-4D97-AF65-F5344CB8AC3E}">
        <p14:creationId xmlns:p14="http://schemas.microsoft.com/office/powerpoint/2010/main" val="26360997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03918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fld id="{892DEBB8-9DCB-9343-A455-8C3A77E1A058}" type="datetime1">
              <a:rPr lang="en-US">
                <a:solidFill>
                  <a:srgbClr val="000000"/>
                </a:solidFill>
              </a:rPr>
              <a:pPr>
                <a:defRPr/>
              </a:pPr>
              <a:t>1/21/24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75CB88D4-27BE-BA40-9D6E-BD29835429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22804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11"/>
          <p:cNvSpPr>
            <a:spLocks noGrp="1" noChangeArrowheads="1"/>
          </p:cNvSpPr>
          <p:nvPr>
            <p:ph type="sldNum" sz="quarter" idx="12"/>
          </p:nvPr>
        </p:nvSpPr>
        <p:spPr>
          <a:ln/>
        </p:spPr>
        <p:txBody>
          <a:bodyPr/>
          <a:lstStyle>
            <a:lvl1pPr>
              <a:defRPr/>
            </a:lvl1pPr>
          </a:lstStyle>
          <a:p>
            <a:pPr>
              <a:defRPr/>
            </a:pPr>
            <a:fld id="{4C9BA84B-1DFD-9947-9C81-628F7C3E9CD4}" type="slidenum">
              <a:rPr lang="en-US"/>
              <a:pPr>
                <a:defRPr/>
              </a:pPr>
              <a:t>‹#›</a:t>
            </a:fld>
            <a:endParaRPr lang="en-US" sz="1400"/>
          </a:p>
        </p:txBody>
      </p:sp>
    </p:spTree>
    <p:extLst>
      <p:ext uri="{BB962C8B-B14F-4D97-AF65-F5344CB8AC3E}">
        <p14:creationId xmlns:p14="http://schemas.microsoft.com/office/powerpoint/2010/main" val="276560864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11"/>
          <p:cNvSpPr>
            <a:spLocks noGrp="1" noChangeArrowheads="1"/>
          </p:cNvSpPr>
          <p:nvPr>
            <p:ph type="sldNum" sz="quarter" idx="12"/>
          </p:nvPr>
        </p:nvSpPr>
        <p:spPr>
          <a:ln/>
        </p:spPr>
        <p:txBody>
          <a:bodyPr/>
          <a:lstStyle>
            <a:lvl1pPr>
              <a:defRPr/>
            </a:lvl1pPr>
          </a:lstStyle>
          <a:p>
            <a:pPr>
              <a:defRPr/>
            </a:pPr>
            <a:fld id="{609242B4-FCCF-A145-B5C9-43599D6A7215}" type="slidenum">
              <a:rPr lang="en-US"/>
              <a:pPr>
                <a:defRPr/>
              </a:pPr>
              <a:t>‹#›</a:t>
            </a:fld>
            <a:endParaRPr lang="en-US" sz="1400"/>
          </a:p>
        </p:txBody>
      </p:sp>
    </p:spTree>
    <p:extLst>
      <p:ext uri="{BB962C8B-B14F-4D97-AF65-F5344CB8AC3E}">
        <p14:creationId xmlns:p14="http://schemas.microsoft.com/office/powerpoint/2010/main" val="286460225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11"/>
          <p:cNvSpPr>
            <a:spLocks noGrp="1" noChangeArrowheads="1"/>
          </p:cNvSpPr>
          <p:nvPr>
            <p:ph type="sldNum" sz="quarter" idx="12"/>
          </p:nvPr>
        </p:nvSpPr>
        <p:spPr>
          <a:ln/>
        </p:spPr>
        <p:txBody>
          <a:bodyPr/>
          <a:lstStyle>
            <a:lvl1pPr>
              <a:defRPr/>
            </a:lvl1pPr>
          </a:lstStyle>
          <a:p>
            <a:pPr>
              <a:defRPr/>
            </a:pPr>
            <a:fld id="{54547B3F-172D-3449-AB60-58130C007D80}" type="slidenum">
              <a:rPr lang="en-US"/>
              <a:pPr>
                <a:defRPr/>
              </a:pPr>
              <a:t>‹#›</a:t>
            </a:fld>
            <a:endParaRPr lang="en-US" sz="1400"/>
          </a:p>
        </p:txBody>
      </p:sp>
    </p:spTree>
    <p:extLst>
      <p:ext uri="{BB962C8B-B14F-4D97-AF65-F5344CB8AC3E}">
        <p14:creationId xmlns:p14="http://schemas.microsoft.com/office/powerpoint/2010/main" val="165353310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11"/>
          <p:cNvSpPr>
            <a:spLocks noGrp="1" noChangeArrowheads="1"/>
          </p:cNvSpPr>
          <p:nvPr>
            <p:ph type="sldNum" sz="quarter" idx="12"/>
          </p:nvPr>
        </p:nvSpPr>
        <p:spPr>
          <a:ln/>
        </p:spPr>
        <p:txBody>
          <a:bodyPr/>
          <a:lstStyle>
            <a:lvl1pPr>
              <a:defRPr/>
            </a:lvl1pPr>
          </a:lstStyle>
          <a:p>
            <a:pPr>
              <a:defRPr/>
            </a:pPr>
            <a:fld id="{1B610EA0-1FA2-C24D-9910-AC6F3552259C}" type="slidenum">
              <a:rPr lang="en-US"/>
              <a:pPr>
                <a:defRPr/>
              </a:pPr>
              <a:t>‹#›</a:t>
            </a:fld>
            <a:endParaRPr lang="en-US" sz="1400"/>
          </a:p>
        </p:txBody>
      </p:sp>
    </p:spTree>
    <p:extLst>
      <p:ext uri="{BB962C8B-B14F-4D97-AF65-F5344CB8AC3E}">
        <p14:creationId xmlns:p14="http://schemas.microsoft.com/office/powerpoint/2010/main" val="117652262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213 h 1906"/>
                <a:gd name="T4" fmla="*/ 6325 w 5740"/>
                <a:gd name="T5" fmla="*/ 213 h 1906"/>
                <a:gd name="T6" fmla="*/ 632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sp>
        <p:nvSpPr>
          <p:cNvPr id="180235"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180236"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atin typeface="Comic Sans MS"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atin typeface="Comic Sans MS"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atin typeface="Comic Sans MS" charset="0"/>
              </a:defRPr>
            </a:lvl1pPr>
          </a:lstStyle>
          <a:p>
            <a:pPr>
              <a:defRPr/>
            </a:pPr>
            <a:fld id="{273C5492-A0AC-D54C-832D-99A85679E14E}" type="slidenum">
              <a:rPr lang="en-US"/>
              <a:pPr>
                <a:defRPr/>
              </a:pPr>
              <a:t>‹#›</a:t>
            </a:fld>
            <a:endParaRPr lang="en-US"/>
          </a:p>
        </p:txBody>
      </p:sp>
    </p:spTree>
    <p:extLst>
      <p:ext uri="{BB962C8B-B14F-4D97-AF65-F5344CB8AC3E}">
        <p14:creationId xmlns:p14="http://schemas.microsoft.com/office/powerpoint/2010/main" val="118723080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3F9643F5-51E2-7541-9CEF-464EA303900A}"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17161702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EFE55917-8941-1648-B92B-90064B7C3A5A}"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22053405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atin typeface="Comic Sans MS" charset="0"/>
              </a:defRPr>
            </a:lvl1pPr>
          </a:lstStyle>
          <a:p>
            <a:pPr>
              <a:defRPr/>
            </a:pPr>
            <a:fld id="{EBAD459E-3F2E-4D40-A04E-98E7121F5AC1}" type="slidenum">
              <a:rPr lang="en-US"/>
              <a:pPr>
                <a:defRPr/>
              </a:pPr>
              <a:t>‹#›</a:t>
            </a:fld>
            <a:endParaRPr lang="en-US"/>
          </a:p>
        </p:txBody>
      </p:sp>
      <p:sp>
        <p:nvSpPr>
          <p:cNvPr id="7"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5870641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3"/>
          <p:cNvSpPr>
            <a:spLocks noGrp="1" noChangeArrowheads="1"/>
          </p:cNvSpPr>
          <p:nvPr>
            <p:ph type="sldNum" sz="quarter" idx="11"/>
          </p:nvPr>
        </p:nvSpPr>
        <p:spPr/>
        <p:txBody>
          <a:bodyPr/>
          <a:lstStyle>
            <a:lvl1pPr>
              <a:defRPr>
                <a:latin typeface="Comic Sans MS" charset="0"/>
              </a:defRPr>
            </a:lvl1pPr>
          </a:lstStyle>
          <a:p>
            <a:pPr>
              <a:defRPr/>
            </a:pPr>
            <a:fld id="{F10DBD0F-FE85-0749-872F-F19F5B889865}" type="slidenum">
              <a:rPr lang="en-US"/>
              <a:pPr>
                <a:defRPr/>
              </a:pPr>
              <a:t>‹#›</a:t>
            </a:fld>
            <a:endParaRPr lang="en-US"/>
          </a:p>
        </p:txBody>
      </p:sp>
      <p:sp>
        <p:nvSpPr>
          <p:cNvPr id="9"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70507067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3"/>
          <p:cNvSpPr>
            <a:spLocks noGrp="1" noChangeArrowheads="1"/>
          </p:cNvSpPr>
          <p:nvPr>
            <p:ph type="sldNum" sz="quarter" idx="11"/>
          </p:nvPr>
        </p:nvSpPr>
        <p:spPr/>
        <p:txBody>
          <a:bodyPr/>
          <a:lstStyle>
            <a:lvl1pPr>
              <a:defRPr>
                <a:latin typeface="Comic Sans MS" charset="0"/>
              </a:defRPr>
            </a:lvl1pPr>
          </a:lstStyle>
          <a:p>
            <a:pPr>
              <a:defRPr/>
            </a:pPr>
            <a:fld id="{68543FC7-E837-8242-A5F8-19D6A04BDB85}" type="slidenum">
              <a:rPr lang="en-US"/>
              <a:pPr>
                <a:defRPr/>
              </a:pPr>
              <a:t>‹#›</a:t>
            </a:fld>
            <a:endParaRPr lang="en-US"/>
          </a:p>
        </p:txBody>
      </p:sp>
      <p:sp>
        <p:nvSpPr>
          <p:cNvPr id="5"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3830328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fld id="{F4797E9D-63DE-414A-8363-C05706E5B051}" type="datetime1">
              <a:rPr lang="en-US">
                <a:solidFill>
                  <a:srgbClr val="000000"/>
                </a:solidFill>
              </a:rPr>
              <a:pPr>
                <a:defRPr/>
              </a:pPr>
              <a:t>1/21/24</a:t>
            </a:fld>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a:lvl1pPr>
          </a:lstStyle>
          <a:p>
            <a:pPr>
              <a:defRPr/>
            </a:pPr>
            <a:fld id="{3A08D51E-D265-A44A-AA13-F30873A0FDC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943584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3"/>
          <p:cNvSpPr>
            <a:spLocks noGrp="1" noChangeArrowheads="1"/>
          </p:cNvSpPr>
          <p:nvPr>
            <p:ph type="sldNum" sz="quarter" idx="11"/>
          </p:nvPr>
        </p:nvSpPr>
        <p:spPr/>
        <p:txBody>
          <a:bodyPr/>
          <a:lstStyle>
            <a:lvl1pPr>
              <a:defRPr>
                <a:latin typeface="Comic Sans MS" charset="0"/>
              </a:defRPr>
            </a:lvl1pPr>
          </a:lstStyle>
          <a:p>
            <a:pPr>
              <a:defRPr/>
            </a:pPr>
            <a:fld id="{9BE8C7A7-9308-DF49-A350-614048069E75}" type="slidenum">
              <a:rPr lang="en-US"/>
              <a:pPr>
                <a:defRPr/>
              </a:pPr>
              <a:t>‹#›</a:t>
            </a:fld>
            <a:endParaRPr lang="en-US"/>
          </a:p>
        </p:txBody>
      </p:sp>
      <p:sp>
        <p:nvSpPr>
          <p:cNvPr id="4"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226313031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atin typeface="Comic Sans MS" charset="0"/>
              </a:defRPr>
            </a:lvl1pPr>
          </a:lstStyle>
          <a:p>
            <a:pPr>
              <a:defRPr/>
            </a:pPr>
            <a:fld id="{E0AD6388-3943-A641-8921-6B80F982C553}" type="slidenum">
              <a:rPr lang="en-US"/>
              <a:pPr>
                <a:defRPr/>
              </a:pPr>
              <a:t>‹#›</a:t>
            </a:fld>
            <a:endParaRPr lang="en-US"/>
          </a:p>
        </p:txBody>
      </p:sp>
      <p:sp>
        <p:nvSpPr>
          <p:cNvPr id="7"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41570417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atin typeface="Comic Sans MS" charset="0"/>
              </a:defRPr>
            </a:lvl1pPr>
          </a:lstStyle>
          <a:p>
            <a:pPr>
              <a:defRPr/>
            </a:pPr>
            <a:fld id="{99E2A1FF-1703-514B-A60A-923378396381}" type="slidenum">
              <a:rPr lang="en-US"/>
              <a:pPr>
                <a:defRPr/>
              </a:pPr>
              <a:t>‹#›</a:t>
            </a:fld>
            <a:endParaRPr lang="en-US"/>
          </a:p>
        </p:txBody>
      </p:sp>
      <p:sp>
        <p:nvSpPr>
          <p:cNvPr id="7"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173589705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1E0F5B62-2D8B-9D45-9C08-D08A4E2F5FA9}"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122200149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64970827-47E3-644C-B7BD-E285CDD061E9}"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147888915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7" name="Rectangle 3"/>
          <p:cNvSpPr>
            <a:spLocks noGrp="1" noChangeArrowheads="1"/>
          </p:cNvSpPr>
          <p:nvPr>
            <p:ph type="sldNum" sz="quarter" idx="11"/>
          </p:nvPr>
        </p:nvSpPr>
        <p:spPr/>
        <p:txBody>
          <a:bodyPr/>
          <a:lstStyle>
            <a:lvl1pPr>
              <a:defRPr>
                <a:latin typeface="Comic Sans MS" charset="0"/>
              </a:defRPr>
            </a:lvl1pPr>
          </a:lstStyle>
          <a:p>
            <a:pPr>
              <a:defRPr/>
            </a:pPr>
            <a:fld id="{5333EEF4-8063-6042-A656-13E078E7E289}" type="slidenum">
              <a:rPr lang="en-US"/>
              <a:pPr>
                <a:defRPr/>
              </a:pPr>
              <a:t>‹#›</a:t>
            </a:fld>
            <a:endParaRPr lang="en-US"/>
          </a:p>
        </p:txBody>
      </p:sp>
      <p:sp>
        <p:nvSpPr>
          <p:cNvPr id="8"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255054321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latin typeface="Garamond"/>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latin typeface="Garamond"/>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2873A4A-B0B9-7A4A-AC2C-96972BF87A34}" type="slidenum">
              <a:rPr lang="en-US"/>
              <a:pPr>
                <a:defRPr/>
              </a:pPr>
              <a:t>‹#›</a:t>
            </a:fld>
            <a:endParaRPr lang="en-US"/>
          </a:p>
        </p:txBody>
      </p:sp>
    </p:spTree>
    <p:extLst>
      <p:ext uri="{BB962C8B-B14F-4D97-AF65-F5344CB8AC3E}">
        <p14:creationId xmlns:p14="http://schemas.microsoft.com/office/powerpoint/2010/main" val="403613706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4533AA9-5285-BE49-ABBF-192A4515072C}" type="slidenum">
              <a:rPr lang="en-US"/>
              <a:pPr>
                <a:defRPr/>
              </a:pPr>
              <a:t>‹#›</a:t>
            </a:fld>
            <a:endParaRPr lang="en-US"/>
          </a:p>
        </p:txBody>
      </p:sp>
    </p:spTree>
    <p:extLst>
      <p:ext uri="{BB962C8B-B14F-4D97-AF65-F5344CB8AC3E}">
        <p14:creationId xmlns:p14="http://schemas.microsoft.com/office/powerpoint/2010/main" val="235038793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F74386-AED2-F14C-9CD6-872AFF69F067}" type="slidenum">
              <a:rPr lang="en-US"/>
              <a:pPr>
                <a:defRPr/>
              </a:pPr>
              <a:t>‹#›</a:t>
            </a:fld>
            <a:endParaRPr lang="en-US"/>
          </a:p>
        </p:txBody>
      </p:sp>
    </p:spTree>
    <p:extLst>
      <p:ext uri="{BB962C8B-B14F-4D97-AF65-F5344CB8AC3E}">
        <p14:creationId xmlns:p14="http://schemas.microsoft.com/office/powerpoint/2010/main" val="153777561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013E3A-2B84-0D48-B0EF-A54636BB2E6C}" type="slidenum">
              <a:rPr lang="en-US"/>
              <a:pPr>
                <a:defRPr/>
              </a:pPr>
              <a:t>‹#›</a:t>
            </a:fld>
            <a:endParaRPr lang="en-US"/>
          </a:p>
        </p:txBody>
      </p:sp>
    </p:spTree>
    <p:extLst>
      <p:ext uri="{BB962C8B-B14F-4D97-AF65-F5344CB8AC3E}">
        <p14:creationId xmlns:p14="http://schemas.microsoft.com/office/powerpoint/2010/main" val="25517426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fld id="{31BA5B4F-FC53-4F45-84A6-DAB4BC6E210E}" type="datetime1">
              <a:rPr lang="en-US">
                <a:solidFill>
                  <a:srgbClr val="000000"/>
                </a:solidFill>
              </a:rPr>
              <a:pPr>
                <a:defRPr/>
              </a:pPr>
              <a:t>1/21/24</a:t>
            </a:fld>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a:lvl1pPr>
          </a:lstStyle>
          <a:p>
            <a:pPr>
              <a:defRPr/>
            </a:pPr>
            <a:fld id="{9465AFE0-8C85-6E46-95F7-73251F800E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709884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397B42C-C8F6-364C-9972-BC418CA4CABD}" type="slidenum">
              <a:rPr lang="en-US"/>
              <a:pPr>
                <a:defRPr/>
              </a:pPr>
              <a:t>‹#›</a:t>
            </a:fld>
            <a:endParaRPr lang="en-US"/>
          </a:p>
        </p:txBody>
      </p:sp>
    </p:spTree>
    <p:extLst>
      <p:ext uri="{BB962C8B-B14F-4D97-AF65-F5344CB8AC3E}">
        <p14:creationId xmlns:p14="http://schemas.microsoft.com/office/powerpoint/2010/main" val="191093521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221607-4D9B-0C4B-B527-10A4491A36EA}" type="slidenum">
              <a:rPr lang="en-US"/>
              <a:pPr>
                <a:defRPr/>
              </a:pPr>
              <a:t>‹#›</a:t>
            </a:fld>
            <a:endParaRPr lang="en-US"/>
          </a:p>
        </p:txBody>
      </p:sp>
    </p:spTree>
    <p:extLst>
      <p:ext uri="{BB962C8B-B14F-4D97-AF65-F5344CB8AC3E}">
        <p14:creationId xmlns:p14="http://schemas.microsoft.com/office/powerpoint/2010/main" val="361069582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2697462-1AC0-004B-A3A1-929EABD33722}" type="slidenum">
              <a:rPr lang="en-US"/>
              <a:pPr>
                <a:defRPr/>
              </a:pPr>
              <a:t>‹#›</a:t>
            </a:fld>
            <a:endParaRPr lang="en-US"/>
          </a:p>
        </p:txBody>
      </p:sp>
    </p:spTree>
    <p:extLst>
      <p:ext uri="{BB962C8B-B14F-4D97-AF65-F5344CB8AC3E}">
        <p14:creationId xmlns:p14="http://schemas.microsoft.com/office/powerpoint/2010/main" val="48093830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14AB1C-8B31-CC48-BC0D-3F12196EF901}" type="slidenum">
              <a:rPr lang="en-US"/>
              <a:pPr>
                <a:defRPr/>
              </a:pPr>
              <a:t>‹#›</a:t>
            </a:fld>
            <a:endParaRPr lang="en-US"/>
          </a:p>
        </p:txBody>
      </p:sp>
    </p:spTree>
    <p:extLst>
      <p:ext uri="{BB962C8B-B14F-4D97-AF65-F5344CB8AC3E}">
        <p14:creationId xmlns:p14="http://schemas.microsoft.com/office/powerpoint/2010/main" val="414938600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7530548-DC2F-B044-AF4C-8FBD48298FF5}" type="slidenum">
              <a:rPr lang="en-US"/>
              <a:pPr>
                <a:defRPr/>
              </a:pPr>
              <a:t>‹#›</a:t>
            </a:fld>
            <a:endParaRPr lang="en-US"/>
          </a:p>
        </p:txBody>
      </p:sp>
    </p:spTree>
    <p:extLst>
      <p:ext uri="{BB962C8B-B14F-4D97-AF65-F5344CB8AC3E}">
        <p14:creationId xmlns:p14="http://schemas.microsoft.com/office/powerpoint/2010/main" val="39254823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7071F8-22F7-1844-8EAD-CBC867C6FA11}" type="slidenum">
              <a:rPr lang="en-US"/>
              <a:pPr>
                <a:defRPr/>
              </a:pPr>
              <a:t>‹#›</a:t>
            </a:fld>
            <a:endParaRPr lang="en-US"/>
          </a:p>
        </p:txBody>
      </p:sp>
    </p:spTree>
    <p:extLst>
      <p:ext uri="{BB962C8B-B14F-4D97-AF65-F5344CB8AC3E}">
        <p14:creationId xmlns:p14="http://schemas.microsoft.com/office/powerpoint/2010/main" val="337913190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A9C2B9-2809-E948-B66E-13C7E5AC3F37}" type="slidenum">
              <a:rPr lang="en-US"/>
              <a:pPr>
                <a:defRPr/>
              </a:pPr>
              <a:t>‹#›</a:t>
            </a:fld>
            <a:endParaRPr lang="en-US"/>
          </a:p>
        </p:txBody>
      </p:sp>
    </p:spTree>
    <p:extLst>
      <p:ext uri="{BB962C8B-B14F-4D97-AF65-F5344CB8AC3E}">
        <p14:creationId xmlns:p14="http://schemas.microsoft.com/office/powerpoint/2010/main" val="288171961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AA0DD0-0819-2444-95FC-7A636535E2E8}" type="slidenum">
              <a:rPr lang="en-US"/>
              <a:pPr>
                <a:defRPr/>
              </a:pPr>
              <a:t>‹#›</a:t>
            </a:fld>
            <a:endParaRPr lang="en-US"/>
          </a:p>
        </p:txBody>
      </p:sp>
    </p:spTree>
    <p:extLst>
      <p:ext uri="{BB962C8B-B14F-4D97-AF65-F5344CB8AC3E}">
        <p14:creationId xmlns:p14="http://schemas.microsoft.com/office/powerpoint/2010/main" val="200038087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9CE419C-84F7-4C46-9522-4BD90C879796}" type="slidenum">
              <a:rPr lang="en-US"/>
              <a:pPr>
                <a:defRPr/>
              </a:pPr>
              <a:t>‹#›</a:t>
            </a:fld>
            <a:endParaRPr lang="en-US"/>
          </a:p>
        </p:txBody>
      </p:sp>
    </p:spTree>
    <p:extLst>
      <p:ext uri="{BB962C8B-B14F-4D97-AF65-F5344CB8AC3E}">
        <p14:creationId xmlns:p14="http://schemas.microsoft.com/office/powerpoint/2010/main" val="3054637411"/>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0F1752C-219E-3642-A543-C55F29631206}" type="slidenum">
              <a:rPr lang="en-US"/>
              <a:pPr>
                <a:defRPr/>
              </a:pPr>
              <a:t>‹#›</a:t>
            </a:fld>
            <a:endParaRPr lang="en-US"/>
          </a:p>
        </p:txBody>
      </p:sp>
    </p:spTree>
    <p:extLst>
      <p:ext uri="{BB962C8B-B14F-4D97-AF65-F5344CB8AC3E}">
        <p14:creationId xmlns:p14="http://schemas.microsoft.com/office/powerpoint/2010/main" val="271427811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fld id="{E791AE75-74AB-4042-B1D0-69FE49FECA6B}" type="datetime1">
              <a:rPr lang="en-US">
                <a:solidFill>
                  <a:srgbClr val="000000"/>
                </a:solidFill>
              </a:rPr>
              <a:pPr>
                <a:defRPr/>
              </a:pPr>
              <a:t>1/21/24</a:t>
            </a:fld>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a:lvl1pPr>
          </a:lstStyle>
          <a:p>
            <a:pPr>
              <a:defRPr/>
            </a:pPr>
            <a:fld id="{2E469526-C79A-EB43-9448-42A4E0F19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259481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21BEAFE2-6B50-1244-8705-5CF30A98D8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1703616"/>
      </p:ext>
    </p:extLst>
  </p:cSld>
  <p:clrMapOvr>
    <a:masterClrMapping/>
  </p:clrMapOvr>
  <p:transition spd="slow">
    <p:dissolv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581E7FF8-8810-6A40-A29F-AD7EB25659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23478565"/>
      </p:ext>
    </p:extLst>
  </p:cSld>
  <p:clrMapOvr>
    <a:masterClrMapping/>
  </p:clrMapOvr>
  <p:transition spd="slow">
    <p:dissolve/>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19DD7C22-203C-3348-838D-64CFE84A61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0815659"/>
      </p:ext>
    </p:extLst>
  </p:cSld>
  <p:clrMapOvr>
    <a:masterClrMapping/>
  </p:clrMapOvr>
  <p:transition spd="slow">
    <p:dissolve/>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F592E3AE-0A2A-A341-8F50-72D843D207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2266665"/>
      </p:ext>
    </p:extLst>
  </p:cSld>
  <p:clrMapOvr>
    <a:masterClrMapping/>
  </p:clrMapOvr>
  <p:transition spd="slow">
    <p:dissolve/>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8"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9" name="Rectangle 1038"/>
          <p:cNvSpPr>
            <a:spLocks noGrp="1" noChangeArrowheads="1"/>
          </p:cNvSpPr>
          <p:nvPr>
            <p:ph type="sldNum" sz="quarter" idx="12"/>
          </p:nvPr>
        </p:nvSpPr>
        <p:spPr/>
        <p:txBody>
          <a:bodyPr/>
          <a:lstStyle>
            <a:lvl1pPr>
              <a:defRPr/>
            </a:lvl1pPr>
          </a:lstStyle>
          <a:p>
            <a:pPr>
              <a:defRPr/>
            </a:pPr>
            <a:fld id="{3AB4503A-767E-3D46-9367-F4E03540BE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56570252"/>
      </p:ext>
    </p:extLst>
  </p:cSld>
  <p:clrMapOvr>
    <a:masterClrMapping/>
  </p:clrMapOvr>
  <p:transition spd="slow">
    <p:dissolve/>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8"/>
          <p:cNvSpPr>
            <a:spLocks noGrp="1" noChangeArrowheads="1"/>
          </p:cNvSpPr>
          <p:nvPr>
            <p:ph type="sldNum" sz="quarter" idx="12"/>
          </p:nvPr>
        </p:nvSpPr>
        <p:spPr/>
        <p:txBody>
          <a:bodyPr/>
          <a:lstStyle>
            <a:lvl1pPr>
              <a:defRPr/>
            </a:lvl1pPr>
          </a:lstStyle>
          <a:p>
            <a:pPr>
              <a:defRPr/>
            </a:pPr>
            <a:fld id="{026B1410-B4A0-3A4D-92FD-9254CDC8AF7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41555934"/>
      </p:ext>
    </p:extLst>
  </p:cSld>
  <p:clrMapOvr>
    <a:masterClrMapping/>
  </p:clrMapOvr>
  <p:transition spd="slow">
    <p:dissolve/>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3"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8"/>
          <p:cNvSpPr>
            <a:spLocks noGrp="1" noChangeArrowheads="1"/>
          </p:cNvSpPr>
          <p:nvPr>
            <p:ph type="sldNum" sz="quarter" idx="12"/>
          </p:nvPr>
        </p:nvSpPr>
        <p:spPr/>
        <p:txBody>
          <a:bodyPr/>
          <a:lstStyle>
            <a:lvl1pPr>
              <a:defRPr/>
            </a:lvl1pPr>
          </a:lstStyle>
          <a:p>
            <a:pPr>
              <a:defRPr/>
            </a:pPr>
            <a:fld id="{D7801918-3AFC-B748-999F-4EBFE42421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704737"/>
      </p:ext>
    </p:extLst>
  </p:cSld>
  <p:clrMapOvr>
    <a:masterClrMapping/>
  </p:clrMapOvr>
  <p:transition spd="slow">
    <p:dissolv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4B5E525E-5B82-8940-BA4E-B2B205858A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09980813"/>
      </p:ext>
    </p:extLst>
  </p:cSld>
  <p:clrMapOvr>
    <a:masterClrMapping/>
  </p:clrMapOvr>
  <p:transition spd="slow">
    <p:dissolv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04AB38E8-9A43-014E-BC60-51B328A314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6074524"/>
      </p:ext>
    </p:extLst>
  </p:cSld>
  <p:clrMapOvr>
    <a:masterClrMapping/>
  </p:clrMapOvr>
  <p:transition spd="slow">
    <p:dissolv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454722A2-3A1F-094A-AB03-918412A231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80960751"/>
      </p:ext>
    </p:extLst>
  </p:cSld>
  <p:clrMapOvr>
    <a:masterClrMapping/>
  </p:clrMapOvr>
  <p:transition spd="slow">
    <p:dissolv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E62E8BD-F2F6-584B-88FC-96D9C1537D4B}" type="datetime1">
              <a:rPr lang="en-US">
                <a:solidFill>
                  <a:srgbClr val="000000"/>
                </a:solidFill>
              </a:rPr>
              <a:pPr>
                <a:defRPr/>
              </a:pPr>
              <a:t>1/21/24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51A0C98E-AB82-7F4D-AFBF-12B28B8B1A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519564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C275AAD8-2853-7344-97C0-6B047DBAAD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08636047"/>
      </p:ext>
    </p:extLst>
  </p:cSld>
  <p:clrMapOvr>
    <a:masterClrMapping/>
  </p:clrMapOvr>
  <p:transition spd="slow">
    <p:dissolve/>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62749551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380818575"/>
      </p:ext>
    </p:extLst>
  </p:cSld>
  <p:clrMapOvr>
    <a:masterClrMapping/>
  </p:clrMapOvr>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325636864"/>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4233711195"/>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81358356"/>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4010908504"/>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929521720"/>
      </p:ext>
    </p:extLst>
  </p:cSld>
  <p:clrMapOvr>
    <a:masterClrMapping/>
  </p:clrMapOvr>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268709460"/>
      </p:ext>
    </p:extLst>
  </p:cSld>
  <p:clrMapOvr>
    <a:masterClrMapping/>
  </p:clrMapOvr>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053111542"/>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B228763-04AD-B949-89F5-7C8A910475ED}" type="datetime1">
              <a:rPr lang="en-US">
                <a:solidFill>
                  <a:srgbClr val="000000"/>
                </a:solidFill>
              </a:rPr>
              <a:pPr>
                <a:defRPr/>
              </a:pPr>
              <a:t>1/21/24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C77933B1-D411-094F-BDF1-F5B4A58936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734498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053434208"/>
      </p:ext>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930994728"/>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2413917238"/>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4B8CB82C-34B6-2846-AEA4-C759759D8BC0}" type="slidenum">
              <a:rPr lang="en-GB">
                <a:ea typeface="ＭＳ Ｐゴシック"/>
              </a:rPr>
              <a:pPr>
                <a:defRPr/>
              </a:pPr>
              <a:t>‹#›</a:t>
            </a:fld>
            <a:endParaRPr lang="en-GB">
              <a:ea typeface="ＭＳ Ｐゴシック"/>
            </a:endParaRPr>
          </a:p>
        </p:txBody>
      </p:sp>
    </p:spTree>
    <p:extLst>
      <p:ext uri="{BB962C8B-B14F-4D97-AF65-F5344CB8AC3E}">
        <p14:creationId xmlns:p14="http://schemas.microsoft.com/office/powerpoint/2010/main" val="252822590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99539100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318031993"/>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1/21/24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75184088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1/21/24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58542203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1/21/24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70859283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1/21/24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09565876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2E9540C9-6D4B-064D-97F1-3FBEA459A9A8}" type="datetime1">
              <a:rPr lang="en-US">
                <a:solidFill>
                  <a:srgbClr val="000000"/>
                </a:solidFill>
              </a:rPr>
              <a:pPr>
                <a:defRPr/>
              </a:pPr>
              <a:t>1/21/24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E91C519-8ED6-5F40-B9F6-FE5C282CA0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941854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1/21/24</a:t>
            </a:fld>
            <a:endParaRPr lang="en-US">
              <a:solidFill>
                <a:prstClr val="black"/>
              </a:solidFill>
              <a:latin typeface="Calibri"/>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75909308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1/21/24</a:t>
            </a:fld>
            <a:endParaRPr lang="en-US">
              <a:solidFill>
                <a:prstClr val="black"/>
              </a:solidFill>
              <a:latin typeface="Calibri"/>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904741573"/>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1/21/24</a:t>
            </a:fld>
            <a:endParaRPr lang="en-US">
              <a:solidFill>
                <a:prstClr val="black"/>
              </a:solidFill>
              <a:latin typeface="Calibri"/>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7346317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1/21/24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74459261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1/21/24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06756321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1/21/24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4142073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1/21/24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54879966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6F2138B-5C50-8942-9CB4-633D2A43B0F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9878029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18A572-871A-0C41-BE08-C026BA95F8B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9082984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07D3BED5-78D5-3241-A251-15E6F4A93E4E}" type="slidenum">
              <a:rPr lang="en-US"/>
              <a:pPr>
                <a:defRPr/>
              </a:pPr>
              <a:t>‹#›</a:t>
            </a:fld>
            <a:endParaRPr lang="en-US"/>
          </a:p>
        </p:txBody>
      </p:sp>
    </p:spTree>
    <p:extLst>
      <p:ext uri="{BB962C8B-B14F-4D97-AF65-F5344CB8AC3E}">
        <p14:creationId xmlns:p14="http://schemas.microsoft.com/office/powerpoint/2010/main" val="201555948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3323CD22-1C30-3948-A956-3BBF39549ABA}" type="datetime1">
              <a:rPr lang="en-US">
                <a:solidFill>
                  <a:srgbClr val="000000"/>
                </a:solidFill>
              </a:rPr>
              <a:pPr>
                <a:defRPr/>
              </a:pPr>
              <a:t>1/21/24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579CDA90-990D-564C-8AC3-875E2D19BD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481970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4CEC7284-A84E-BA48-90E5-27E689D32B0E}" type="slidenum">
              <a:rPr lang="en-US"/>
              <a:pPr>
                <a:defRPr/>
              </a:pPr>
              <a:t>‹#›</a:t>
            </a:fld>
            <a:endParaRPr lang="en-US"/>
          </a:p>
        </p:txBody>
      </p:sp>
    </p:spTree>
    <p:extLst>
      <p:ext uri="{BB962C8B-B14F-4D97-AF65-F5344CB8AC3E}">
        <p14:creationId xmlns:p14="http://schemas.microsoft.com/office/powerpoint/2010/main" val="196679705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183C077A-AC38-FB48-BF78-3F04B571B617}" type="slidenum">
              <a:rPr lang="en-US"/>
              <a:pPr>
                <a:defRPr/>
              </a:pPr>
              <a:t>‹#›</a:t>
            </a:fld>
            <a:endParaRPr lang="en-US"/>
          </a:p>
        </p:txBody>
      </p:sp>
    </p:spTree>
    <p:extLst>
      <p:ext uri="{BB962C8B-B14F-4D97-AF65-F5344CB8AC3E}">
        <p14:creationId xmlns:p14="http://schemas.microsoft.com/office/powerpoint/2010/main" val="3413351383"/>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defRPr/>
            </a:lvl1pPr>
          </a:lstStyle>
          <a:p>
            <a:pPr>
              <a:defRPr/>
            </a:pPr>
            <a:fld id="{449E2C69-64A5-A84E-800B-B5D9836E2418}" type="slidenum">
              <a:rPr lang="en-US"/>
              <a:pPr>
                <a:defRPr/>
              </a:pPr>
              <a:t>‹#›</a:t>
            </a:fld>
            <a:endParaRPr lang="en-US"/>
          </a:p>
        </p:txBody>
      </p:sp>
    </p:spTree>
    <p:extLst>
      <p:ext uri="{BB962C8B-B14F-4D97-AF65-F5344CB8AC3E}">
        <p14:creationId xmlns:p14="http://schemas.microsoft.com/office/powerpoint/2010/main" val="272431694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defTabSz="449263" eaLnBrk="1" hangingPunct="1">
              <a:defRPr/>
            </a:lvl1pPr>
          </a:lstStyle>
          <a:p>
            <a:pPr>
              <a:defRPr/>
            </a:pPr>
            <a:fld id="{58284B6D-5524-5E45-A2D0-71900CC0DFD2}" type="slidenum">
              <a:rPr lang="en-US"/>
              <a:pPr>
                <a:defRPr/>
              </a:pPr>
              <a:t>‹#›</a:t>
            </a:fld>
            <a:endParaRPr lang="en-US"/>
          </a:p>
        </p:txBody>
      </p:sp>
    </p:spTree>
    <p:extLst>
      <p:ext uri="{BB962C8B-B14F-4D97-AF65-F5344CB8AC3E}">
        <p14:creationId xmlns:p14="http://schemas.microsoft.com/office/powerpoint/2010/main" val="286146848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defTabSz="449263" eaLnBrk="1" hangingPunct="1">
              <a:defRPr/>
            </a:lvl1pPr>
          </a:lstStyle>
          <a:p>
            <a:pPr>
              <a:defRPr/>
            </a:pPr>
            <a:fld id="{93B7421A-EC84-9C4F-AB19-8D0EA7A59AE0}" type="slidenum">
              <a:rPr lang="en-US"/>
              <a:pPr>
                <a:defRPr/>
              </a:pPr>
              <a:t>‹#›</a:t>
            </a:fld>
            <a:endParaRPr lang="en-US"/>
          </a:p>
        </p:txBody>
      </p:sp>
    </p:spTree>
    <p:extLst>
      <p:ext uri="{BB962C8B-B14F-4D97-AF65-F5344CB8AC3E}">
        <p14:creationId xmlns:p14="http://schemas.microsoft.com/office/powerpoint/2010/main" val="83842024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defTabSz="449263" eaLnBrk="1" hangingPunct="1">
              <a:defRPr/>
            </a:lvl1pPr>
          </a:lstStyle>
          <a:p>
            <a:pPr>
              <a:defRPr/>
            </a:pPr>
            <a:fld id="{0691BB65-81DC-8244-BF2E-071C41E6B0CD}" type="slidenum">
              <a:rPr lang="en-US"/>
              <a:pPr>
                <a:defRPr/>
              </a:pPr>
              <a:t>‹#›</a:t>
            </a:fld>
            <a:endParaRPr lang="en-US"/>
          </a:p>
        </p:txBody>
      </p:sp>
    </p:spTree>
    <p:extLst>
      <p:ext uri="{BB962C8B-B14F-4D97-AF65-F5344CB8AC3E}">
        <p14:creationId xmlns:p14="http://schemas.microsoft.com/office/powerpoint/2010/main" val="115342891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defRPr/>
            </a:lvl1pPr>
          </a:lstStyle>
          <a:p>
            <a:pPr>
              <a:defRPr/>
            </a:pPr>
            <a:fld id="{2CEDF07B-789E-444B-B3C0-5F949412B614}" type="slidenum">
              <a:rPr lang="en-US"/>
              <a:pPr>
                <a:defRPr/>
              </a:pPr>
              <a:t>‹#›</a:t>
            </a:fld>
            <a:endParaRPr lang="en-US"/>
          </a:p>
        </p:txBody>
      </p:sp>
    </p:spTree>
    <p:extLst>
      <p:ext uri="{BB962C8B-B14F-4D97-AF65-F5344CB8AC3E}">
        <p14:creationId xmlns:p14="http://schemas.microsoft.com/office/powerpoint/2010/main" val="224645961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defRPr/>
            </a:lvl1pPr>
          </a:lstStyle>
          <a:p>
            <a:pPr>
              <a:defRPr/>
            </a:pPr>
            <a:fld id="{E138590E-EBC0-524B-988A-F237AB577A42}" type="slidenum">
              <a:rPr lang="en-US"/>
              <a:pPr>
                <a:defRPr/>
              </a:pPr>
              <a:t>‹#›</a:t>
            </a:fld>
            <a:endParaRPr lang="en-US"/>
          </a:p>
        </p:txBody>
      </p:sp>
    </p:spTree>
    <p:extLst>
      <p:ext uri="{BB962C8B-B14F-4D97-AF65-F5344CB8AC3E}">
        <p14:creationId xmlns:p14="http://schemas.microsoft.com/office/powerpoint/2010/main" val="228081417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D6C13EFE-34CE-3F42-B9E8-8CF5F60E90BF}" type="slidenum">
              <a:rPr lang="en-US"/>
              <a:pPr>
                <a:defRPr/>
              </a:pPr>
              <a:t>‹#›</a:t>
            </a:fld>
            <a:endParaRPr lang="en-US"/>
          </a:p>
        </p:txBody>
      </p:sp>
    </p:spTree>
    <p:extLst>
      <p:ext uri="{BB962C8B-B14F-4D97-AF65-F5344CB8AC3E}">
        <p14:creationId xmlns:p14="http://schemas.microsoft.com/office/powerpoint/2010/main" val="203372104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76FC800B-5B03-F647-B928-A4290552463B}" type="slidenum">
              <a:rPr lang="en-US"/>
              <a:pPr>
                <a:defRPr/>
              </a:pPr>
              <a:t>‹#›</a:t>
            </a:fld>
            <a:endParaRPr lang="en-US"/>
          </a:p>
        </p:txBody>
      </p:sp>
    </p:spTree>
    <p:extLst>
      <p:ext uri="{BB962C8B-B14F-4D97-AF65-F5344CB8AC3E}">
        <p14:creationId xmlns:p14="http://schemas.microsoft.com/office/powerpoint/2010/main" val="1326545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321127129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defTabSz="449263" eaLnBrk="1" hangingPunct="1">
              <a:defRPr/>
            </a:lvl1pPr>
          </a:lstStyle>
          <a:p>
            <a:pPr>
              <a:defRPr/>
            </a:pPr>
            <a:fld id="{DA66410A-9636-DA47-86E9-0CBA0CE8BFB2}" type="slidenum">
              <a:rPr lang="en-US"/>
              <a:pPr>
                <a:defRPr/>
              </a:pPr>
              <a:t>‹#›</a:t>
            </a:fld>
            <a:endParaRPr lang="en-US"/>
          </a:p>
        </p:txBody>
      </p:sp>
    </p:spTree>
    <p:extLst>
      <p:ext uri="{BB962C8B-B14F-4D97-AF65-F5344CB8AC3E}">
        <p14:creationId xmlns:p14="http://schemas.microsoft.com/office/powerpoint/2010/main" val="243934773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defTabSz="449263" eaLnBrk="1" hangingPunct="1">
              <a:defRPr/>
            </a:lvl1pPr>
          </a:lstStyle>
          <a:p>
            <a:pPr>
              <a:defRPr/>
            </a:pPr>
            <a:fld id="{318DD597-017E-ED40-9404-C022A19E58C4}" type="slidenum">
              <a:rPr lang="en-US"/>
              <a:pPr>
                <a:defRPr/>
              </a:pPr>
              <a:t>‹#›</a:t>
            </a:fld>
            <a:endParaRPr lang="en-US"/>
          </a:p>
        </p:txBody>
      </p:sp>
    </p:spTree>
    <p:extLst>
      <p:ext uri="{BB962C8B-B14F-4D97-AF65-F5344CB8AC3E}">
        <p14:creationId xmlns:p14="http://schemas.microsoft.com/office/powerpoint/2010/main" val="94689627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4892942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1510284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244881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5402312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8259857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4153216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225574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2971661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390740248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111926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8723027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107674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6DF277-0D20-F549-A45B-0C320389FDAA}" type="slidenum">
              <a:rPr lang="en-US"/>
              <a:pPr>
                <a:defRPr/>
              </a:pPr>
              <a:t>‹#›</a:t>
            </a:fld>
            <a:endParaRPr lang="en-US"/>
          </a:p>
        </p:txBody>
      </p:sp>
    </p:spTree>
    <p:extLst>
      <p:ext uri="{BB962C8B-B14F-4D97-AF65-F5344CB8AC3E}">
        <p14:creationId xmlns:p14="http://schemas.microsoft.com/office/powerpoint/2010/main" val="60265366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FCFDC15-A2B1-4B4F-8B1E-834AB23C5FED}" type="slidenum">
              <a:rPr lang="en-US"/>
              <a:pPr>
                <a:defRPr/>
              </a:pPr>
              <a:t>‹#›</a:t>
            </a:fld>
            <a:endParaRPr lang="en-US"/>
          </a:p>
        </p:txBody>
      </p:sp>
    </p:spTree>
    <p:extLst>
      <p:ext uri="{BB962C8B-B14F-4D97-AF65-F5344CB8AC3E}">
        <p14:creationId xmlns:p14="http://schemas.microsoft.com/office/powerpoint/2010/main" val="208827031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0C293C2-82F9-A34F-BCED-2BE1F614F233}" type="slidenum">
              <a:rPr lang="en-US"/>
              <a:pPr>
                <a:defRPr/>
              </a:pPr>
              <a:t>‹#›</a:t>
            </a:fld>
            <a:endParaRPr lang="en-US"/>
          </a:p>
        </p:txBody>
      </p:sp>
    </p:spTree>
    <p:extLst>
      <p:ext uri="{BB962C8B-B14F-4D97-AF65-F5344CB8AC3E}">
        <p14:creationId xmlns:p14="http://schemas.microsoft.com/office/powerpoint/2010/main" val="347740646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DF32543-82B4-5345-8689-7623143E4553}" type="slidenum">
              <a:rPr lang="en-US"/>
              <a:pPr>
                <a:defRPr/>
              </a:pPr>
              <a:t>‹#›</a:t>
            </a:fld>
            <a:endParaRPr lang="en-US"/>
          </a:p>
        </p:txBody>
      </p:sp>
    </p:spTree>
    <p:extLst>
      <p:ext uri="{BB962C8B-B14F-4D97-AF65-F5344CB8AC3E}">
        <p14:creationId xmlns:p14="http://schemas.microsoft.com/office/powerpoint/2010/main" val="94858484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051248E-A82C-7D42-9342-D480E1E5DD08}" type="slidenum">
              <a:rPr lang="en-US"/>
              <a:pPr>
                <a:defRPr/>
              </a:pPr>
              <a:t>‹#›</a:t>
            </a:fld>
            <a:endParaRPr lang="en-US"/>
          </a:p>
        </p:txBody>
      </p:sp>
    </p:spTree>
    <p:extLst>
      <p:ext uri="{BB962C8B-B14F-4D97-AF65-F5344CB8AC3E}">
        <p14:creationId xmlns:p14="http://schemas.microsoft.com/office/powerpoint/2010/main" val="184889614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01C47CF-C23E-1840-8A4A-E7E70297515F}" type="slidenum">
              <a:rPr lang="en-US"/>
              <a:pPr>
                <a:defRPr/>
              </a:pPr>
              <a:t>‹#›</a:t>
            </a:fld>
            <a:endParaRPr lang="en-US"/>
          </a:p>
        </p:txBody>
      </p:sp>
    </p:spTree>
    <p:extLst>
      <p:ext uri="{BB962C8B-B14F-4D97-AF65-F5344CB8AC3E}">
        <p14:creationId xmlns:p14="http://schemas.microsoft.com/office/powerpoint/2010/main" val="370655347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54C35FE-F180-674F-A173-24BED56268EF}" type="slidenum">
              <a:rPr lang="en-US"/>
              <a:pPr>
                <a:defRPr/>
              </a:pPr>
              <a:t>‹#›</a:t>
            </a:fld>
            <a:endParaRPr lang="en-US"/>
          </a:p>
        </p:txBody>
      </p:sp>
    </p:spTree>
    <p:extLst>
      <p:ext uri="{BB962C8B-B14F-4D97-AF65-F5344CB8AC3E}">
        <p14:creationId xmlns:p14="http://schemas.microsoft.com/office/powerpoint/2010/main" val="13321446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329437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57820442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FF7FDB4-5E4C-4B40-8C5B-3CD9A3892D9D}" type="slidenum">
              <a:rPr lang="en-US"/>
              <a:pPr>
                <a:defRPr/>
              </a:pPr>
              <a:t>‹#›</a:t>
            </a:fld>
            <a:endParaRPr lang="en-US"/>
          </a:p>
        </p:txBody>
      </p:sp>
    </p:spTree>
    <p:extLst>
      <p:ext uri="{BB962C8B-B14F-4D97-AF65-F5344CB8AC3E}">
        <p14:creationId xmlns:p14="http://schemas.microsoft.com/office/powerpoint/2010/main" val="238407746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A36DE82-1D4A-FD4B-9B0B-503F30848B9A}" type="slidenum">
              <a:rPr lang="en-US"/>
              <a:pPr>
                <a:defRPr/>
              </a:pPr>
              <a:t>‹#›</a:t>
            </a:fld>
            <a:endParaRPr lang="en-US"/>
          </a:p>
        </p:txBody>
      </p:sp>
    </p:spTree>
    <p:extLst>
      <p:ext uri="{BB962C8B-B14F-4D97-AF65-F5344CB8AC3E}">
        <p14:creationId xmlns:p14="http://schemas.microsoft.com/office/powerpoint/2010/main" val="249313892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E265FA-D801-1148-9E7D-328684C59A8A}" type="slidenum">
              <a:rPr lang="en-US"/>
              <a:pPr>
                <a:defRPr/>
              </a:pPr>
              <a:t>‹#›</a:t>
            </a:fld>
            <a:endParaRPr lang="en-US"/>
          </a:p>
        </p:txBody>
      </p:sp>
    </p:spTree>
    <p:extLst>
      <p:ext uri="{BB962C8B-B14F-4D97-AF65-F5344CB8AC3E}">
        <p14:creationId xmlns:p14="http://schemas.microsoft.com/office/powerpoint/2010/main" val="329200642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3F4A59-3A28-C642-9937-C57165E0EBCC}" type="slidenum">
              <a:rPr lang="en-US"/>
              <a:pPr>
                <a:defRPr/>
              </a:pPr>
              <a:t>‹#›</a:t>
            </a:fld>
            <a:endParaRPr lang="en-US"/>
          </a:p>
        </p:txBody>
      </p:sp>
    </p:spTree>
    <p:extLst>
      <p:ext uri="{BB962C8B-B14F-4D97-AF65-F5344CB8AC3E}">
        <p14:creationId xmlns:p14="http://schemas.microsoft.com/office/powerpoint/2010/main" val="60710609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5C5966C-ECB8-434C-B5D9-70A770B43FD7}" type="slidenum">
              <a:rPr lang="en-US"/>
              <a:pPr>
                <a:defRPr/>
              </a:pPr>
              <a:t>‹#›</a:t>
            </a:fld>
            <a:endParaRPr lang="en-US"/>
          </a:p>
        </p:txBody>
      </p:sp>
    </p:spTree>
    <p:extLst>
      <p:ext uri="{BB962C8B-B14F-4D97-AF65-F5344CB8AC3E}">
        <p14:creationId xmlns:p14="http://schemas.microsoft.com/office/powerpoint/2010/main" val="344820700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3918B8C0-B892-2345-B242-1A16C5F493C0}" type="slidenum">
              <a:rPr lang="en-US"/>
              <a:pPr>
                <a:defRPr/>
              </a:pPr>
              <a:t>‹#›</a:t>
            </a:fld>
            <a:endParaRPr lang="en-US"/>
          </a:p>
        </p:txBody>
      </p:sp>
    </p:spTree>
    <p:extLst>
      <p:ext uri="{BB962C8B-B14F-4D97-AF65-F5344CB8AC3E}">
        <p14:creationId xmlns:p14="http://schemas.microsoft.com/office/powerpoint/2010/main" val="403750741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382854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476944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36809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771050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279807336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925202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342063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086157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980317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849033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905003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136082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526059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98509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73536159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1530701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32D9FF-CBC7-5E49-9B2D-E33A9AA8CC45}" type="slidenum">
              <a:rPr lang="en-US"/>
              <a:pPr>
                <a:defRPr/>
              </a:pPr>
              <a:t>‹#›</a:t>
            </a:fld>
            <a:endParaRPr lang="en-US"/>
          </a:p>
        </p:txBody>
      </p:sp>
    </p:spTree>
    <p:extLst>
      <p:ext uri="{BB962C8B-B14F-4D97-AF65-F5344CB8AC3E}">
        <p14:creationId xmlns:p14="http://schemas.microsoft.com/office/powerpoint/2010/main" val="313802437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387D24-038E-E84D-8E3B-2589BE43AAED}" type="slidenum">
              <a:rPr lang="en-US"/>
              <a:pPr>
                <a:defRPr/>
              </a:pPr>
              <a:t>‹#›</a:t>
            </a:fld>
            <a:endParaRPr lang="en-US"/>
          </a:p>
        </p:txBody>
      </p:sp>
    </p:spTree>
    <p:extLst>
      <p:ext uri="{BB962C8B-B14F-4D97-AF65-F5344CB8AC3E}">
        <p14:creationId xmlns:p14="http://schemas.microsoft.com/office/powerpoint/2010/main" val="37538853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7AA8B4-2B30-3A4F-BE29-0DB4C69E5FCE}" type="slidenum">
              <a:rPr lang="en-US"/>
              <a:pPr>
                <a:defRPr/>
              </a:pPr>
              <a:t>‹#›</a:t>
            </a:fld>
            <a:endParaRPr lang="en-US"/>
          </a:p>
        </p:txBody>
      </p:sp>
    </p:spTree>
    <p:extLst>
      <p:ext uri="{BB962C8B-B14F-4D97-AF65-F5344CB8AC3E}">
        <p14:creationId xmlns:p14="http://schemas.microsoft.com/office/powerpoint/2010/main" val="29734188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08290-FC8D-2A44-896C-7914F0B566AD}" type="slidenum">
              <a:rPr lang="en-US"/>
              <a:pPr>
                <a:defRPr/>
              </a:pPr>
              <a:t>‹#›</a:t>
            </a:fld>
            <a:endParaRPr lang="en-US"/>
          </a:p>
        </p:txBody>
      </p:sp>
    </p:spTree>
    <p:extLst>
      <p:ext uri="{BB962C8B-B14F-4D97-AF65-F5344CB8AC3E}">
        <p14:creationId xmlns:p14="http://schemas.microsoft.com/office/powerpoint/2010/main" val="332011308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54EB0A-7A42-5247-8075-40E2C889D6E4}" type="slidenum">
              <a:rPr lang="en-US"/>
              <a:pPr>
                <a:defRPr/>
              </a:pPr>
              <a:t>‹#›</a:t>
            </a:fld>
            <a:endParaRPr lang="en-US"/>
          </a:p>
        </p:txBody>
      </p:sp>
    </p:spTree>
    <p:extLst>
      <p:ext uri="{BB962C8B-B14F-4D97-AF65-F5344CB8AC3E}">
        <p14:creationId xmlns:p14="http://schemas.microsoft.com/office/powerpoint/2010/main" val="209499763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6E2F2C-AE3F-C44B-B812-75866A3033F5}" type="slidenum">
              <a:rPr lang="en-US"/>
              <a:pPr>
                <a:defRPr/>
              </a:pPr>
              <a:t>‹#›</a:t>
            </a:fld>
            <a:endParaRPr lang="en-US"/>
          </a:p>
        </p:txBody>
      </p:sp>
    </p:spTree>
    <p:extLst>
      <p:ext uri="{BB962C8B-B14F-4D97-AF65-F5344CB8AC3E}">
        <p14:creationId xmlns:p14="http://schemas.microsoft.com/office/powerpoint/2010/main" val="380304201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80FA46C-B7DB-234B-AADD-64FB31DA95F5}" type="slidenum">
              <a:rPr lang="en-US"/>
              <a:pPr>
                <a:defRPr/>
              </a:pPr>
              <a:t>‹#›</a:t>
            </a:fld>
            <a:endParaRPr lang="en-US"/>
          </a:p>
        </p:txBody>
      </p:sp>
    </p:spTree>
    <p:extLst>
      <p:ext uri="{BB962C8B-B14F-4D97-AF65-F5344CB8AC3E}">
        <p14:creationId xmlns:p14="http://schemas.microsoft.com/office/powerpoint/2010/main" val="371615574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DD33D1-BEC8-F547-A5C0-B8CFAF747FBB}" type="slidenum">
              <a:rPr lang="en-US"/>
              <a:pPr>
                <a:defRPr/>
              </a:pPr>
              <a:t>‹#›</a:t>
            </a:fld>
            <a:endParaRPr lang="en-US"/>
          </a:p>
        </p:txBody>
      </p:sp>
    </p:spTree>
    <p:extLst>
      <p:ext uri="{BB962C8B-B14F-4D97-AF65-F5344CB8AC3E}">
        <p14:creationId xmlns:p14="http://schemas.microsoft.com/office/powerpoint/2010/main" val="407541434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50C409-4E56-C746-BBA2-F421336434A6}" type="slidenum">
              <a:rPr lang="en-US"/>
              <a:pPr>
                <a:defRPr/>
              </a:pPr>
              <a:t>‹#›</a:t>
            </a:fld>
            <a:endParaRPr lang="en-US"/>
          </a:p>
        </p:txBody>
      </p:sp>
    </p:spTree>
    <p:extLst>
      <p:ext uri="{BB962C8B-B14F-4D97-AF65-F5344CB8AC3E}">
        <p14:creationId xmlns:p14="http://schemas.microsoft.com/office/powerpoint/2010/main" val="247192516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A70E13E-2F8D-CA46-AC4F-DA7FCB6289AE}" type="slidenum">
              <a:rPr lang="en-US"/>
              <a:pPr>
                <a:defRPr/>
              </a:pPr>
              <a:t>‹#›</a:t>
            </a:fld>
            <a:endParaRPr lang="en-US"/>
          </a:p>
        </p:txBody>
      </p:sp>
    </p:spTree>
    <p:extLst>
      <p:ext uri="{BB962C8B-B14F-4D97-AF65-F5344CB8AC3E}">
        <p14:creationId xmlns:p14="http://schemas.microsoft.com/office/powerpoint/2010/main" val="1206295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72937659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5BE2B3-EF1A-0042-A11E-6ADC83A6FC66}" type="slidenum">
              <a:rPr lang="en-US"/>
              <a:pPr>
                <a:defRPr/>
              </a:pPr>
              <a:t>‹#›</a:t>
            </a:fld>
            <a:endParaRPr lang="en-US"/>
          </a:p>
        </p:txBody>
      </p:sp>
    </p:spTree>
    <p:extLst>
      <p:ext uri="{BB962C8B-B14F-4D97-AF65-F5344CB8AC3E}">
        <p14:creationId xmlns:p14="http://schemas.microsoft.com/office/powerpoint/2010/main" val="318206856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916D56-D424-FC40-A065-828783449D72}" type="slidenum">
              <a:rPr lang="en-US"/>
              <a:pPr>
                <a:defRPr/>
              </a:pPr>
              <a:t>‹#›</a:t>
            </a:fld>
            <a:endParaRPr lang="en-US"/>
          </a:p>
        </p:txBody>
      </p:sp>
    </p:spTree>
    <p:extLst>
      <p:ext uri="{BB962C8B-B14F-4D97-AF65-F5344CB8AC3E}">
        <p14:creationId xmlns:p14="http://schemas.microsoft.com/office/powerpoint/2010/main" val="165424651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1948BDB6-852F-D44B-8C4A-9F8770279452}" type="slidenum">
              <a:rPr lang="en-US"/>
              <a:pPr>
                <a:defRPr/>
              </a:pPr>
              <a:t>‹#›</a:t>
            </a:fld>
            <a:endParaRPr lang="en-US"/>
          </a:p>
        </p:txBody>
      </p:sp>
    </p:spTree>
    <p:extLst>
      <p:ext uri="{BB962C8B-B14F-4D97-AF65-F5344CB8AC3E}">
        <p14:creationId xmlns:p14="http://schemas.microsoft.com/office/powerpoint/2010/main" val="421789096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9D722C3-D738-0741-AC3C-7225F3B56F12}" type="slidenum">
              <a:rPr lang="en-US"/>
              <a:pPr>
                <a:defRPr/>
              </a:pPr>
              <a:t>‹#›</a:t>
            </a:fld>
            <a:endParaRPr lang="en-US"/>
          </a:p>
        </p:txBody>
      </p:sp>
    </p:spTree>
    <p:extLst>
      <p:ext uri="{BB962C8B-B14F-4D97-AF65-F5344CB8AC3E}">
        <p14:creationId xmlns:p14="http://schemas.microsoft.com/office/powerpoint/2010/main" val="168612625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1A6053-4823-A64F-811E-A65C22D2FAB6}" type="slidenum">
              <a:rPr lang="en-US"/>
              <a:pPr>
                <a:defRPr/>
              </a:pPr>
              <a:t>‹#›</a:t>
            </a:fld>
            <a:endParaRPr lang="en-US"/>
          </a:p>
        </p:txBody>
      </p:sp>
    </p:spTree>
    <p:extLst>
      <p:ext uri="{BB962C8B-B14F-4D97-AF65-F5344CB8AC3E}">
        <p14:creationId xmlns:p14="http://schemas.microsoft.com/office/powerpoint/2010/main" val="152211834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E5CA21-9EE9-1F49-A9E8-09A64293CBA0}" type="slidenum">
              <a:rPr lang="en-US"/>
              <a:pPr>
                <a:defRPr/>
              </a:pPr>
              <a:t>‹#›</a:t>
            </a:fld>
            <a:endParaRPr lang="en-US"/>
          </a:p>
        </p:txBody>
      </p:sp>
    </p:spTree>
    <p:extLst>
      <p:ext uri="{BB962C8B-B14F-4D97-AF65-F5344CB8AC3E}">
        <p14:creationId xmlns:p14="http://schemas.microsoft.com/office/powerpoint/2010/main" val="378501204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CCDED1-7454-3D4E-A9AB-792C7901AC12}" type="slidenum">
              <a:rPr lang="en-US"/>
              <a:pPr>
                <a:defRPr/>
              </a:pPr>
              <a:t>‹#›</a:t>
            </a:fld>
            <a:endParaRPr lang="en-US"/>
          </a:p>
        </p:txBody>
      </p:sp>
    </p:spTree>
    <p:extLst>
      <p:ext uri="{BB962C8B-B14F-4D97-AF65-F5344CB8AC3E}">
        <p14:creationId xmlns:p14="http://schemas.microsoft.com/office/powerpoint/2010/main" val="324702585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0B284D4-DC87-4442-B5D1-8FD76ED3F7AF}" type="slidenum">
              <a:rPr lang="en-US"/>
              <a:pPr>
                <a:defRPr/>
              </a:pPr>
              <a:t>‹#›</a:t>
            </a:fld>
            <a:endParaRPr lang="en-US"/>
          </a:p>
        </p:txBody>
      </p:sp>
    </p:spTree>
    <p:extLst>
      <p:ext uri="{BB962C8B-B14F-4D97-AF65-F5344CB8AC3E}">
        <p14:creationId xmlns:p14="http://schemas.microsoft.com/office/powerpoint/2010/main" val="6606284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6E1A950-A524-0544-A5EB-3157FA5B6549}" type="slidenum">
              <a:rPr lang="en-US"/>
              <a:pPr>
                <a:defRPr/>
              </a:pPr>
              <a:t>‹#›</a:t>
            </a:fld>
            <a:endParaRPr lang="en-US"/>
          </a:p>
        </p:txBody>
      </p:sp>
    </p:spTree>
    <p:extLst>
      <p:ext uri="{BB962C8B-B14F-4D97-AF65-F5344CB8AC3E}">
        <p14:creationId xmlns:p14="http://schemas.microsoft.com/office/powerpoint/2010/main" val="388828450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8D5EF85-CA5E-EF47-8518-2899BD65E321}" type="slidenum">
              <a:rPr lang="en-US"/>
              <a:pPr>
                <a:defRPr/>
              </a:pPr>
              <a:t>‹#›</a:t>
            </a:fld>
            <a:endParaRPr lang="en-US"/>
          </a:p>
        </p:txBody>
      </p:sp>
    </p:spTree>
    <p:extLst>
      <p:ext uri="{BB962C8B-B14F-4D97-AF65-F5344CB8AC3E}">
        <p14:creationId xmlns:p14="http://schemas.microsoft.com/office/powerpoint/2010/main" val="149918304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320651384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DB84B47-6085-1C4B-A8EF-409B28E890D0}" type="slidenum">
              <a:rPr lang="en-US"/>
              <a:pPr>
                <a:defRPr/>
              </a:pPr>
              <a:t>‹#›</a:t>
            </a:fld>
            <a:endParaRPr lang="en-US"/>
          </a:p>
        </p:txBody>
      </p:sp>
    </p:spTree>
    <p:extLst>
      <p:ext uri="{BB962C8B-B14F-4D97-AF65-F5344CB8AC3E}">
        <p14:creationId xmlns:p14="http://schemas.microsoft.com/office/powerpoint/2010/main" val="240329393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41B98B-41D2-3F49-B5A5-B7DEA9FFF925}" type="slidenum">
              <a:rPr lang="en-US"/>
              <a:pPr>
                <a:defRPr/>
              </a:pPr>
              <a:t>‹#›</a:t>
            </a:fld>
            <a:endParaRPr lang="en-US"/>
          </a:p>
        </p:txBody>
      </p:sp>
    </p:spTree>
    <p:extLst>
      <p:ext uri="{BB962C8B-B14F-4D97-AF65-F5344CB8AC3E}">
        <p14:creationId xmlns:p14="http://schemas.microsoft.com/office/powerpoint/2010/main" val="275025885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0E20E0-AD82-F244-B216-0E2186D689D2}" type="slidenum">
              <a:rPr lang="en-US"/>
              <a:pPr>
                <a:defRPr/>
              </a:pPr>
              <a:t>‹#›</a:t>
            </a:fld>
            <a:endParaRPr lang="en-US"/>
          </a:p>
        </p:txBody>
      </p:sp>
    </p:spTree>
    <p:extLst>
      <p:ext uri="{BB962C8B-B14F-4D97-AF65-F5344CB8AC3E}">
        <p14:creationId xmlns:p14="http://schemas.microsoft.com/office/powerpoint/2010/main" val="59788489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9243DB-5A2B-5B43-9097-E6976B868BA7}" type="slidenum">
              <a:rPr lang="en-US"/>
              <a:pPr>
                <a:defRPr/>
              </a:pPr>
              <a:t>‹#›</a:t>
            </a:fld>
            <a:endParaRPr lang="en-US"/>
          </a:p>
        </p:txBody>
      </p:sp>
    </p:spTree>
    <p:extLst>
      <p:ext uri="{BB962C8B-B14F-4D97-AF65-F5344CB8AC3E}">
        <p14:creationId xmlns:p14="http://schemas.microsoft.com/office/powerpoint/2010/main" val="2807661885"/>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895BA14-8918-5A49-A773-F503549CF1B0}" type="slidenum">
              <a:rPr lang="en-US"/>
              <a:pPr>
                <a:defRPr/>
              </a:pPr>
              <a:t>‹#›</a:t>
            </a:fld>
            <a:endParaRPr lang="en-US"/>
          </a:p>
        </p:txBody>
      </p:sp>
    </p:spTree>
    <p:extLst>
      <p:ext uri="{BB962C8B-B14F-4D97-AF65-F5344CB8AC3E}">
        <p14:creationId xmlns:p14="http://schemas.microsoft.com/office/powerpoint/2010/main" val="127267720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3574FBE4-90A3-D445-ADAC-628DFD963F76}" type="slidenum">
              <a:rPr lang="en-US"/>
              <a:pPr>
                <a:defRPr/>
              </a:pPr>
              <a:t>‹#›</a:t>
            </a:fld>
            <a:endParaRPr lang="en-US"/>
          </a:p>
        </p:txBody>
      </p:sp>
    </p:spTree>
    <p:extLst>
      <p:ext uri="{BB962C8B-B14F-4D97-AF65-F5344CB8AC3E}">
        <p14:creationId xmlns:p14="http://schemas.microsoft.com/office/powerpoint/2010/main" val="286301178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602"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25603" name="Rectangle 3"/>
          <p:cNvSpPr>
            <a:spLocks noGrp="1" noChangeArrowheads="1"/>
          </p:cNvSpPr>
          <p:nvPr>
            <p:ph type="subTitle" sz="quarter" idx="1"/>
          </p:nvPr>
        </p:nvSpPr>
        <p:spPr>
          <a:xfrm>
            <a:off x="1371600" y="3886200"/>
            <a:ext cx="6400800" cy="1752600"/>
          </a:xfrm>
          <a:effectLst>
            <a:outerShdw blurRad="68580" dist="25399" dir="2700000" algn="ctr" rotWithShape="0">
              <a:srgbClr val="000000">
                <a:alpha val="75000"/>
              </a:srgbClr>
            </a:outerShdw>
          </a:effectLst>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endParaRPr lang="en-US"/>
          </a:p>
        </p:txBody>
      </p:sp>
      <p:sp>
        <p:nvSpPr>
          <p:cNvPr id="6" name="Rectangle 6"/>
          <p:cNvSpPr>
            <a:spLocks noGrp="1" noChangeArrowheads="1"/>
          </p:cNvSpPr>
          <p:nvPr>
            <p:ph type="sldNum" sz="quarter" idx="11"/>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fld id="{CA3020FA-6E2C-F544-A219-B1C6D41C655D}" type="slidenum">
              <a:rPr lang="en-US"/>
              <a:pPr>
                <a:defRPr/>
              </a:pPr>
              <a:t>‹#›</a:t>
            </a:fld>
            <a:endParaRPr lang="en-US"/>
          </a:p>
        </p:txBody>
      </p:sp>
      <p:sp>
        <p:nvSpPr>
          <p:cNvPr id="7" name="Rectangle 7"/>
          <p:cNvSpPr>
            <a:spLocks noGrp="1" noChangeArrowheads="1"/>
          </p:cNvSpPr>
          <p:nvPr>
            <p:ph type="dt" sz="quarter" idx="12"/>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endParaRPr lang="en-US"/>
          </a:p>
        </p:txBody>
      </p:sp>
    </p:spTree>
    <p:extLst>
      <p:ext uri="{BB962C8B-B14F-4D97-AF65-F5344CB8AC3E}">
        <p14:creationId xmlns:p14="http://schemas.microsoft.com/office/powerpoint/2010/main" val="270542885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BF4CED-7428-4643-A802-96411E4B0CD4}" type="slidenum">
              <a:rPr lang="en-US"/>
              <a:pPr>
                <a:defRPr/>
              </a:pPr>
              <a:t>‹#›</a:t>
            </a:fld>
            <a:endParaRPr lang="en-US"/>
          </a:p>
        </p:txBody>
      </p:sp>
    </p:spTree>
    <p:extLst>
      <p:ext uri="{BB962C8B-B14F-4D97-AF65-F5344CB8AC3E}">
        <p14:creationId xmlns:p14="http://schemas.microsoft.com/office/powerpoint/2010/main" val="103903402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42DF91-FA1E-0743-A548-D34855EFF3D4}" type="slidenum">
              <a:rPr lang="en-US"/>
              <a:pPr>
                <a:defRPr/>
              </a:pPr>
              <a:t>‹#›</a:t>
            </a:fld>
            <a:endParaRPr lang="en-US"/>
          </a:p>
        </p:txBody>
      </p:sp>
    </p:spTree>
    <p:extLst>
      <p:ext uri="{BB962C8B-B14F-4D97-AF65-F5344CB8AC3E}">
        <p14:creationId xmlns:p14="http://schemas.microsoft.com/office/powerpoint/2010/main" val="387425536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63DBC6B-E517-F143-B5CE-4DCA6187B408}" type="slidenum">
              <a:rPr lang="en-US"/>
              <a:pPr>
                <a:defRPr/>
              </a:pPr>
              <a:t>‹#›</a:t>
            </a:fld>
            <a:endParaRPr lang="en-US"/>
          </a:p>
        </p:txBody>
      </p:sp>
    </p:spTree>
    <p:extLst>
      <p:ext uri="{BB962C8B-B14F-4D97-AF65-F5344CB8AC3E}">
        <p14:creationId xmlns:p14="http://schemas.microsoft.com/office/powerpoint/2010/main" val="266319161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193958324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61D4789-920F-AA43-9629-2C1F8F72DF20}" type="slidenum">
              <a:rPr lang="en-US"/>
              <a:pPr>
                <a:defRPr/>
              </a:pPr>
              <a:t>‹#›</a:t>
            </a:fld>
            <a:endParaRPr lang="en-US"/>
          </a:p>
        </p:txBody>
      </p:sp>
    </p:spTree>
    <p:extLst>
      <p:ext uri="{BB962C8B-B14F-4D97-AF65-F5344CB8AC3E}">
        <p14:creationId xmlns:p14="http://schemas.microsoft.com/office/powerpoint/2010/main" val="56158643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4DBD50A-122E-E64F-99CB-F40B8A910B08}" type="slidenum">
              <a:rPr lang="en-US"/>
              <a:pPr>
                <a:defRPr/>
              </a:pPr>
              <a:t>‹#›</a:t>
            </a:fld>
            <a:endParaRPr lang="en-US"/>
          </a:p>
        </p:txBody>
      </p:sp>
    </p:spTree>
    <p:extLst>
      <p:ext uri="{BB962C8B-B14F-4D97-AF65-F5344CB8AC3E}">
        <p14:creationId xmlns:p14="http://schemas.microsoft.com/office/powerpoint/2010/main" val="323543457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0C0F7B3-C126-3644-BC34-9FC56DEAAE10}" type="slidenum">
              <a:rPr lang="en-US"/>
              <a:pPr>
                <a:defRPr/>
              </a:pPr>
              <a:t>‹#›</a:t>
            </a:fld>
            <a:endParaRPr lang="en-US"/>
          </a:p>
        </p:txBody>
      </p:sp>
    </p:spTree>
    <p:extLst>
      <p:ext uri="{BB962C8B-B14F-4D97-AF65-F5344CB8AC3E}">
        <p14:creationId xmlns:p14="http://schemas.microsoft.com/office/powerpoint/2010/main" val="89521793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581F6D-EF35-0947-A6C2-DC984928998F}" type="slidenum">
              <a:rPr lang="en-US"/>
              <a:pPr>
                <a:defRPr/>
              </a:pPr>
              <a:t>‹#›</a:t>
            </a:fld>
            <a:endParaRPr lang="en-US"/>
          </a:p>
        </p:txBody>
      </p:sp>
    </p:spTree>
    <p:extLst>
      <p:ext uri="{BB962C8B-B14F-4D97-AF65-F5344CB8AC3E}">
        <p14:creationId xmlns:p14="http://schemas.microsoft.com/office/powerpoint/2010/main" val="415342305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AE1750E-D311-7548-AE5A-8B42DDA94014}" type="slidenum">
              <a:rPr lang="en-US"/>
              <a:pPr>
                <a:defRPr/>
              </a:pPr>
              <a:t>‹#›</a:t>
            </a:fld>
            <a:endParaRPr lang="en-US"/>
          </a:p>
        </p:txBody>
      </p:sp>
    </p:spTree>
    <p:extLst>
      <p:ext uri="{BB962C8B-B14F-4D97-AF65-F5344CB8AC3E}">
        <p14:creationId xmlns:p14="http://schemas.microsoft.com/office/powerpoint/2010/main" val="4281211815"/>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5C24E5-EE18-7E4A-A62B-D728C2640112}" type="slidenum">
              <a:rPr lang="en-US"/>
              <a:pPr>
                <a:defRPr/>
              </a:pPr>
              <a:t>‹#›</a:t>
            </a:fld>
            <a:endParaRPr lang="en-US"/>
          </a:p>
        </p:txBody>
      </p:sp>
    </p:spTree>
    <p:extLst>
      <p:ext uri="{BB962C8B-B14F-4D97-AF65-F5344CB8AC3E}">
        <p14:creationId xmlns:p14="http://schemas.microsoft.com/office/powerpoint/2010/main" val="163675883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8319DD-3486-D341-9F6C-AE21E340FFD1}" type="slidenum">
              <a:rPr lang="en-US"/>
              <a:pPr>
                <a:defRPr/>
              </a:pPr>
              <a:t>‹#›</a:t>
            </a:fld>
            <a:endParaRPr lang="en-US"/>
          </a:p>
        </p:txBody>
      </p:sp>
    </p:spTree>
    <p:extLst>
      <p:ext uri="{BB962C8B-B14F-4D97-AF65-F5344CB8AC3E}">
        <p14:creationId xmlns:p14="http://schemas.microsoft.com/office/powerpoint/2010/main" val="306216481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C26A8641-1DB3-8D41-BFA0-A29DD436E25F}" type="slidenum">
              <a:rPr lang="en-US"/>
              <a:pPr>
                <a:defRPr/>
              </a:pPr>
              <a:t>‹#›</a:t>
            </a:fld>
            <a:endParaRPr lang="en-US"/>
          </a:p>
        </p:txBody>
      </p:sp>
    </p:spTree>
    <p:extLst>
      <p:ext uri="{BB962C8B-B14F-4D97-AF65-F5344CB8AC3E}">
        <p14:creationId xmlns:p14="http://schemas.microsoft.com/office/powerpoint/2010/main" val="89952381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F4E56EB0-1F96-3D40-B671-573427FEB5FE}" type="slidenum">
              <a:rPr lang="en-US"/>
              <a:pPr>
                <a:defRPr/>
              </a:pPr>
              <a:t>‹#›</a:t>
            </a:fld>
            <a:endParaRPr lang="en-US"/>
          </a:p>
        </p:txBody>
      </p:sp>
    </p:spTree>
    <p:extLst>
      <p:ext uri="{BB962C8B-B14F-4D97-AF65-F5344CB8AC3E}">
        <p14:creationId xmlns:p14="http://schemas.microsoft.com/office/powerpoint/2010/main" val="316795398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78EEBDA6-D34F-B941-A197-8D33E46280EF}" type="slidenum">
              <a:rPr lang="en-US"/>
              <a:pPr>
                <a:defRPr/>
              </a:pPr>
              <a:t>‹#›</a:t>
            </a:fld>
            <a:endParaRPr lang="en-US"/>
          </a:p>
        </p:txBody>
      </p:sp>
    </p:spTree>
    <p:extLst>
      <p:ext uri="{BB962C8B-B14F-4D97-AF65-F5344CB8AC3E}">
        <p14:creationId xmlns:p14="http://schemas.microsoft.com/office/powerpoint/2010/main" val="342246182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88204324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1723B21-2E2A-B947-962F-32A66F96DAEC}" type="slidenum">
              <a:rPr lang="en-US"/>
              <a:pPr>
                <a:defRPr/>
              </a:pPr>
              <a:t>‹#›</a:t>
            </a:fld>
            <a:endParaRPr lang="en-US"/>
          </a:p>
        </p:txBody>
      </p:sp>
    </p:spTree>
    <p:extLst>
      <p:ext uri="{BB962C8B-B14F-4D97-AF65-F5344CB8AC3E}">
        <p14:creationId xmlns:p14="http://schemas.microsoft.com/office/powerpoint/2010/main" val="232303254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05DE91A-C14D-3244-9DA8-C441C8BFD42E}" type="slidenum">
              <a:rPr lang="en-US"/>
              <a:pPr>
                <a:defRPr/>
              </a:pPr>
              <a:t>‹#›</a:t>
            </a:fld>
            <a:endParaRPr lang="en-US"/>
          </a:p>
        </p:txBody>
      </p:sp>
    </p:spTree>
    <p:extLst>
      <p:ext uri="{BB962C8B-B14F-4D97-AF65-F5344CB8AC3E}">
        <p14:creationId xmlns:p14="http://schemas.microsoft.com/office/powerpoint/2010/main" val="2155607788"/>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44DBD2FC-96E3-DC42-9917-9B65D6BD445A}" type="slidenum">
              <a:rPr lang="en-US"/>
              <a:pPr>
                <a:defRPr/>
              </a:pPr>
              <a:t>‹#›</a:t>
            </a:fld>
            <a:endParaRPr lang="en-US"/>
          </a:p>
        </p:txBody>
      </p:sp>
    </p:spTree>
    <p:extLst>
      <p:ext uri="{BB962C8B-B14F-4D97-AF65-F5344CB8AC3E}">
        <p14:creationId xmlns:p14="http://schemas.microsoft.com/office/powerpoint/2010/main" val="4106823316"/>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4D3D5E76-8F47-0E49-B0B4-95E93F61D38A}" type="slidenum">
              <a:rPr lang="en-US"/>
              <a:pPr>
                <a:defRPr/>
              </a:pPr>
              <a:t>‹#›</a:t>
            </a:fld>
            <a:endParaRPr lang="en-US"/>
          </a:p>
        </p:txBody>
      </p:sp>
    </p:spTree>
    <p:extLst>
      <p:ext uri="{BB962C8B-B14F-4D97-AF65-F5344CB8AC3E}">
        <p14:creationId xmlns:p14="http://schemas.microsoft.com/office/powerpoint/2010/main" val="399889622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10643B64-6651-CE47-8E77-66CD4BFB1931}" type="slidenum">
              <a:rPr lang="en-US"/>
              <a:pPr>
                <a:defRPr/>
              </a:pPr>
              <a:t>‹#›</a:t>
            </a:fld>
            <a:endParaRPr lang="en-US"/>
          </a:p>
        </p:txBody>
      </p:sp>
    </p:spTree>
    <p:extLst>
      <p:ext uri="{BB962C8B-B14F-4D97-AF65-F5344CB8AC3E}">
        <p14:creationId xmlns:p14="http://schemas.microsoft.com/office/powerpoint/2010/main" val="1567096954"/>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14F215E-4769-9241-AA0A-14B920D02206}" type="slidenum">
              <a:rPr lang="en-US"/>
              <a:pPr>
                <a:defRPr/>
              </a:pPr>
              <a:t>‹#›</a:t>
            </a:fld>
            <a:endParaRPr lang="en-US"/>
          </a:p>
        </p:txBody>
      </p:sp>
    </p:spTree>
    <p:extLst>
      <p:ext uri="{BB962C8B-B14F-4D97-AF65-F5344CB8AC3E}">
        <p14:creationId xmlns:p14="http://schemas.microsoft.com/office/powerpoint/2010/main" val="364726360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987384A-2748-374D-8A8B-69C9F960BE0B}" type="slidenum">
              <a:rPr lang="en-US"/>
              <a:pPr>
                <a:defRPr/>
              </a:pPr>
              <a:t>‹#›</a:t>
            </a:fld>
            <a:endParaRPr lang="en-US"/>
          </a:p>
        </p:txBody>
      </p:sp>
    </p:spTree>
    <p:extLst>
      <p:ext uri="{BB962C8B-B14F-4D97-AF65-F5344CB8AC3E}">
        <p14:creationId xmlns:p14="http://schemas.microsoft.com/office/powerpoint/2010/main" val="191332564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E446F19-72AB-004D-BA58-73153698A7FA}" type="slidenum">
              <a:rPr lang="en-US"/>
              <a:pPr>
                <a:defRPr/>
              </a:pPr>
              <a:t>‹#›</a:t>
            </a:fld>
            <a:endParaRPr lang="en-US"/>
          </a:p>
        </p:txBody>
      </p:sp>
    </p:spTree>
    <p:extLst>
      <p:ext uri="{BB962C8B-B14F-4D97-AF65-F5344CB8AC3E}">
        <p14:creationId xmlns:p14="http://schemas.microsoft.com/office/powerpoint/2010/main" val="85132777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a:ln/>
        </p:spPr>
        <p:txBody>
          <a:bodyPr/>
          <a:lstStyle>
            <a:lvl1pPr>
              <a:defRPr/>
            </a:lvl1pPr>
          </a:lstStyle>
          <a:p>
            <a:fld id="{DA0E6FE6-8136-8B4A-BEA9-FF85B35C3EA4}" type="slidenum">
              <a:rPr lang="en-US" altLang="zh-CN"/>
              <a:pPr/>
              <a:t>‹#›</a:t>
            </a:fld>
            <a:endParaRPr lang="en-US" altLang="zh-CN"/>
          </a:p>
        </p:txBody>
      </p:sp>
    </p:spTree>
    <p:extLst>
      <p:ext uri="{BB962C8B-B14F-4D97-AF65-F5344CB8AC3E}">
        <p14:creationId xmlns:p14="http://schemas.microsoft.com/office/powerpoint/2010/main" val="32669796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B16EA36-F046-8341-88E6-D3DF74A7DC67}" type="slidenum">
              <a:rPr lang="en-US"/>
              <a:pPr>
                <a:defRPr/>
              </a:pPr>
              <a:t>‹#›</a:t>
            </a:fld>
            <a:endParaRPr lang="en-US"/>
          </a:p>
        </p:txBody>
      </p:sp>
    </p:spTree>
    <p:extLst>
      <p:ext uri="{BB962C8B-B14F-4D97-AF65-F5344CB8AC3E}">
        <p14:creationId xmlns:p14="http://schemas.microsoft.com/office/powerpoint/2010/main" val="8895771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17624138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C7A9C67-C478-8444-9019-4EFB521B353D}" type="slidenum">
              <a:rPr lang="en-US"/>
              <a:pPr>
                <a:defRPr/>
              </a:pPr>
              <a:t>‹#›</a:t>
            </a:fld>
            <a:endParaRPr lang="en-US"/>
          </a:p>
        </p:txBody>
      </p:sp>
    </p:spTree>
    <p:extLst>
      <p:ext uri="{BB962C8B-B14F-4D97-AF65-F5344CB8AC3E}">
        <p14:creationId xmlns:p14="http://schemas.microsoft.com/office/powerpoint/2010/main" val="358318635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15D9AF9-02CB-5A4B-B6C6-0DECFF1EE87C}" type="slidenum">
              <a:rPr lang="en-US"/>
              <a:pPr>
                <a:defRPr/>
              </a:pPr>
              <a:t>‹#›</a:t>
            </a:fld>
            <a:endParaRPr lang="en-US"/>
          </a:p>
        </p:txBody>
      </p:sp>
    </p:spTree>
    <p:extLst>
      <p:ext uri="{BB962C8B-B14F-4D97-AF65-F5344CB8AC3E}">
        <p14:creationId xmlns:p14="http://schemas.microsoft.com/office/powerpoint/2010/main" val="96590247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BA4218C-CF78-CD4B-9E5E-168FFE46EED9}" type="slidenum">
              <a:rPr lang="en-US"/>
              <a:pPr>
                <a:defRPr/>
              </a:pPr>
              <a:t>‹#›</a:t>
            </a:fld>
            <a:endParaRPr lang="en-US"/>
          </a:p>
        </p:txBody>
      </p:sp>
    </p:spTree>
    <p:extLst>
      <p:ext uri="{BB962C8B-B14F-4D97-AF65-F5344CB8AC3E}">
        <p14:creationId xmlns:p14="http://schemas.microsoft.com/office/powerpoint/2010/main" val="44468023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BEF09469-3C4F-074B-B77A-7B3DAAB4B40F}" type="slidenum">
              <a:rPr lang="en-US"/>
              <a:pPr>
                <a:defRPr/>
              </a:pPr>
              <a:t>‹#›</a:t>
            </a:fld>
            <a:endParaRPr lang="en-US"/>
          </a:p>
        </p:txBody>
      </p:sp>
    </p:spTree>
    <p:extLst>
      <p:ext uri="{BB962C8B-B14F-4D97-AF65-F5344CB8AC3E}">
        <p14:creationId xmlns:p14="http://schemas.microsoft.com/office/powerpoint/2010/main" val="278966058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6E6188BC-B836-5140-AAB1-0D752A00259A}" type="slidenum">
              <a:rPr lang="en-US"/>
              <a:pPr>
                <a:defRPr/>
              </a:pPr>
              <a:t>‹#›</a:t>
            </a:fld>
            <a:endParaRPr lang="en-US"/>
          </a:p>
        </p:txBody>
      </p:sp>
    </p:spTree>
    <p:extLst>
      <p:ext uri="{BB962C8B-B14F-4D97-AF65-F5344CB8AC3E}">
        <p14:creationId xmlns:p14="http://schemas.microsoft.com/office/powerpoint/2010/main" val="335558108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FD4BBBCA-5918-2246-98CC-280FDAC71F53}" type="slidenum">
              <a:rPr lang="en-US"/>
              <a:pPr>
                <a:defRPr/>
              </a:pPr>
              <a:t>‹#›</a:t>
            </a:fld>
            <a:endParaRPr lang="en-US"/>
          </a:p>
        </p:txBody>
      </p:sp>
    </p:spTree>
    <p:extLst>
      <p:ext uri="{BB962C8B-B14F-4D97-AF65-F5344CB8AC3E}">
        <p14:creationId xmlns:p14="http://schemas.microsoft.com/office/powerpoint/2010/main" val="156809895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A3EB609-DB7F-4C41-BDD7-9DCDD5CCC4FF}" type="slidenum">
              <a:rPr lang="en-US"/>
              <a:pPr>
                <a:defRPr/>
              </a:pPr>
              <a:t>‹#›</a:t>
            </a:fld>
            <a:endParaRPr lang="en-US"/>
          </a:p>
        </p:txBody>
      </p:sp>
    </p:spTree>
    <p:extLst>
      <p:ext uri="{BB962C8B-B14F-4D97-AF65-F5344CB8AC3E}">
        <p14:creationId xmlns:p14="http://schemas.microsoft.com/office/powerpoint/2010/main" val="254990428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2075FA8-8615-0848-93CB-DC2D18F0D064}" type="slidenum">
              <a:rPr lang="en-US"/>
              <a:pPr>
                <a:defRPr/>
              </a:pPr>
              <a:t>‹#›</a:t>
            </a:fld>
            <a:endParaRPr lang="en-US"/>
          </a:p>
        </p:txBody>
      </p:sp>
    </p:spTree>
    <p:extLst>
      <p:ext uri="{BB962C8B-B14F-4D97-AF65-F5344CB8AC3E}">
        <p14:creationId xmlns:p14="http://schemas.microsoft.com/office/powerpoint/2010/main" val="121648492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B26D81C-DECD-6740-BC44-7DD36D11515F}" type="slidenum">
              <a:rPr lang="en-US"/>
              <a:pPr>
                <a:defRPr/>
              </a:pPr>
              <a:t>‹#›</a:t>
            </a:fld>
            <a:endParaRPr lang="en-US"/>
          </a:p>
        </p:txBody>
      </p:sp>
    </p:spTree>
    <p:extLst>
      <p:ext uri="{BB962C8B-B14F-4D97-AF65-F5344CB8AC3E}">
        <p14:creationId xmlns:p14="http://schemas.microsoft.com/office/powerpoint/2010/main" val="145768603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E28E71F-F6D6-CB46-BA13-3219F9F05275}" type="slidenum">
              <a:rPr lang="en-US"/>
              <a:pPr>
                <a:defRPr/>
              </a:pPr>
              <a:t>‹#›</a:t>
            </a:fld>
            <a:endParaRPr lang="en-US"/>
          </a:p>
        </p:txBody>
      </p:sp>
    </p:spTree>
    <p:extLst>
      <p:ext uri="{BB962C8B-B14F-4D97-AF65-F5344CB8AC3E}">
        <p14:creationId xmlns:p14="http://schemas.microsoft.com/office/powerpoint/2010/main" val="268839932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372667962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AB317745-AD09-F743-BE71-3883AB6C8536}" type="slidenum">
              <a:rPr lang="en-US" altLang="zh-TW"/>
              <a:pPr/>
              <a:t>‹#›</a:t>
            </a:fld>
            <a:endParaRPr lang="en-US" altLang="zh-TW"/>
          </a:p>
        </p:txBody>
      </p:sp>
    </p:spTree>
    <p:extLst>
      <p:ext uri="{BB962C8B-B14F-4D97-AF65-F5344CB8AC3E}">
        <p14:creationId xmlns:p14="http://schemas.microsoft.com/office/powerpoint/2010/main" val="121223837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F2C1DBC0-B8F7-7F48-9916-B06F6BB2215B}" type="slidenum">
              <a:rPr lang="en-US" altLang="zh-TW"/>
              <a:pPr/>
              <a:t>‹#›</a:t>
            </a:fld>
            <a:endParaRPr lang="en-US" altLang="zh-TW"/>
          </a:p>
        </p:txBody>
      </p:sp>
    </p:spTree>
    <p:extLst>
      <p:ext uri="{BB962C8B-B14F-4D97-AF65-F5344CB8AC3E}">
        <p14:creationId xmlns:p14="http://schemas.microsoft.com/office/powerpoint/2010/main" val="121840107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E5C6CB8E-43D2-774F-B443-9E8EDECE8A30}" type="slidenum">
              <a:rPr lang="en-US" altLang="zh-TW"/>
              <a:pPr/>
              <a:t>‹#›</a:t>
            </a:fld>
            <a:endParaRPr lang="en-US" altLang="zh-TW"/>
          </a:p>
        </p:txBody>
      </p:sp>
    </p:spTree>
    <p:extLst>
      <p:ext uri="{BB962C8B-B14F-4D97-AF65-F5344CB8AC3E}">
        <p14:creationId xmlns:p14="http://schemas.microsoft.com/office/powerpoint/2010/main" val="409390304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EFDBAC6B-1023-FE46-B4BC-ED09C09187FD}" type="slidenum">
              <a:rPr lang="en-US" altLang="zh-TW"/>
              <a:pPr/>
              <a:t>‹#›</a:t>
            </a:fld>
            <a:endParaRPr lang="en-US" altLang="zh-TW"/>
          </a:p>
        </p:txBody>
      </p:sp>
    </p:spTree>
    <p:extLst>
      <p:ext uri="{BB962C8B-B14F-4D97-AF65-F5344CB8AC3E}">
        <p14:creationId xmlns:p14="http://schemas.microsoft.com/office/powerpoint/2010/main" val="16364852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D8A5E81A-9FD5-484B-9C76-36A2D018E5CD}" type="slidenum">
              <a:rPr lang="en-US" altLang="zh-TW"/>
              <a:pPr/>
              <a:t>‹#›</a:t>
            </a:fld>
            <a:endParaRPr lang="en-US" altLang="zh-TW"/>
          </a:p>
        </p:txBody>
      </p:sp>
    </p:spTree>
    <p:extLst>
      <p:ext uri="{BB962C8B-B14F-4D97-AF65-F5344CB8AC3E}">
        <p14:creationId xmlns:p14="http://schemas.microsoft.com/office/powerpoint/2010/main" val="70194574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429AC893-BBCB-1C4C-9089-A668C7CEE954}" type="slidenum">
              <a:rPr lang="en-US" altLang="zh-TW"/>
              <a:pPr/>
              <a:t>‹#›</a:t>
            </a:fld>
            <a:endParaRPr lang="en-US" altLang="zh-TW"/>
          </a:p>
        </p:txBody>
      </p:sp>
    </p:spTree>
    <p:extLst>
      <p:ext uri="{BB962C8B-B14F-4D97-AF65-F5344CB8AC3E}">
        <p14:creationId xmlns:p14="http://schemas.microsoft.com/office/powerpoint/2010/main" val="278549498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FAF9168D-3954-A84D-B296-FB10D1C0D073}" type="slidenum">
              <a:rPr lang="en-US" altLang="zh-TW"/>
              <a:pPr/>
              <a:t>‹#›</a:t>
            </a:fld>
            <a:endParaRPr lang="en-US" altLang="zh-TW"/>
          </a:p>
        </p:txBody>
      </p:sp>
    </p:spTree>
    <p:extLst>
      <p:ext uri="{BB962C8B-B14F-4D97-AF65-F5344CB8AC3E}">
        <p14:creationId xmlns:p14="http://schemas.microsoft.com/office/powerpoint/2010/main" val="73743107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5C6BD43D-94AC-DF4D-82D6-BD7E816A7412}" type="slidenum">
              <a:rPr lang="en-US" altLang="zh-TW"/>
              <a:pPr/>
              <a:t>‹#›</a:t>
            </a:fld>
            <a:endParaRPr lang="en-US" altLang="zh-TW"/>
          </a:p>
        </p:txBody>
      </p:sp>
    </p:spTree>
    <p:extLst>
      <p:ext uri="{BB962C8B-B14F-4D97-AF65-F5344CB8AC3E}">
        <p14:creationId xmlns:p14="http://schemas.microsoft.com/office/powerpoint/2010/main" val="2563125625"/>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0D9EF608-456C-0E40-A674-DDD5F48F3306}" type="slidenum">
              <a:rPr lang="en-US" altLang="zh-TW"/>
              <a:pPr/>
              <a:t>‹#›</a:t>
            </a:fld>
            <a:endParaRPr lang="en-US" altLang="zh-TW"/>
          </a:p>
        </p:txBody>
      </p:sp>
    </p:spTree>
    <p:extLst>
      <p:ext uri="{BB962C8B-B14F-4D97-AF65-F5344CB8AC3E}">
        <p14:creationId xmlns:p14="http://schemas.microsoft.com/office/powerpoint/2010/main" val="257972646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E24BED3A-596C-0C44-A827-E13CC1DF514A}" type="slidenum">
              <a:rPr lang="en-US" altLang="zh-TW"/>
              <a:pPr/>
              <a:t>‹#›</a:t>
            </a:fld>
            <a:endParaRPr lang="en-US" altLang="zh-TW"/>
          </a:p>
        </p:txBody>
      </p:sp>
    </p:spTree>
    <p:extLst>
      <p:ext uri="{BB962C8B-B14F-4D97-AF65-F5344CB8AC3E}">
        <p14:creationId xmlns:p14="http://schemas.microsoft.com/office/powerpoint/2010/main" val="302310678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4B8CB82C-34B6-2846-AEA4-C759759D8BC0}" type="slidenum">
              <a:rPr lang="en-GB"/>
              <a:pPr>
                <a:defRPr/>
              </a:pPr>
              <a:t>‹#›</a:t>
            </a:fld>
            <a:endParaRPr lang="en-GB"/>
          </a:p>
        </p:txBody>
      </p:sp>
    </p:spTree>
    <p:extLst>
      <p:ext uri="{BB962C8B-B14F-4D97-AF65-F5344CB8AC3E}">
        <p14:creationId xmlns:p14="http://schemas.microsoft.com/office/powerpoint/2010/main" val="132634253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9A2B5CDD-C6AF-DE4A-99B1-C97CE23B2011}" type="slidenum">
              <a:rPr lang="en-US" altLang="zh-TW"/>
              <a:pPr/>
              <a:t>‹#›</a:t>
            </a:fld>
            <a:endParaRPr lang="en-US" altLang="zh-TW"/>
          </a:p>
        </p:txBody>
      </p:sp>
    </p:spTree>
    <p:extLst>
      <p:ext uri="{BB962C8B-B14F-4D97-AF65-F5344CB8AC3E}">
        <p14:creationId xmlns:p14="http://schemas.microsoft.com/office/powerpoint/2010/main" val="254051883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89B374-DED4-BC49-8738-D8071110BDDF}" type="slidenum">
              <a:rPr lang="en-US"/>
              <a:pPr>
                <a:defRPr/>
              </a:pPr>
              <a:t>‹#›</a:t>
            </a:fld>
            <a:endParaRPr lang="en-US"/>
          </a:p>
        </p:txBody>
      </p:sp>
    </p:spTree>
    <p:extLst>
      <p:ext uri="{BB962C8B-B14F-4D97-AF65-F5344CB8AC3E}">
        <p14:creationId xmlns:p14="http://schemas.microsoft.com/office/powerpoint/2010/main" val="3212540461"/>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74700A-C3B2-3641-97D0-D2CC3246CCC9}" type="slidenum">
              <a:rPr lang="en-US"/>
              <a:pPr>
                <a:defRPr/>
              </a:pPr>
              <a:t>‹#›</a:t>
            </a:fld>
            <a:endParaRPr lang="en-US"/>
          </a:p>
        </p:txBody>
      </p:sp>
    </p:spTree>
    <p:extLst>
      <p:ext uri="{BB962C8B-B14F-4D97-AF65-F5344CB8AC3E}">
        <p14:creationId xmlns:p14="http://schemas.microsoft.com/office/powerpoint/2010/main" val="91548495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58B047-51FB-6940-A722-0FB77C73727F}" type="slidenum">
              <a:rPr lang="en-US"/>
              <a:pPr>
                <a:defRPr/>
              </a:pPr>
              <a:t>‹#›</a:t>
            </a:fld>
            <a:endParaRPr lang="en-US"/>
          </a:p>
        </p:txBody>
      </p:sp>
    </p:spTree>
    <p:extLst>
      <p:ext uri="{BB962C8B-B14F-4D97-AF65-F5344CB8AC3E}">
        <p14:creationId xmlns:p14="http://schemas.microsoft.com/office/powerpoint/2010/main" val="354501181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24B4B9-006A-9F4A-8255-F12736BB0C97}" type="slidenum">
              <a:rPr lang="en-US"/>
              <a:pPr>
                <a:defRPr/>
              </a:pPr>
              <a:t>‹#›</a:t>
            </a:fld>
            <a:endParaRPr lang="en-US"/>
          </a:p>
        </p:txBody>
      </p:sp>
    </p:spTree>
    <p:extLst>
      <p:ext uri="{BB962C8B-B14F-4D97-AF65-F5344CB8AC3E}">
        <p14:creationId xmlns:p14="http://schemas.microsoft.com/office/powerpoint/2010/main" val="394194512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F1096B-6735-3F44-8035-14FD3E5EB7A3}" type="slidenum">
              <a:rPr lang="en-US"/>
              <a:pPr>
                <a:defRPr/>
              </a:pPr>
              <a:t>‹#›</a:t>
            </a:fld>
            <a:endParaRPr lang="en-US"/>
          </a:p>
        </p:txBody>
      </p:sp>
    </p:spTree>
    <p:extLst>
      <p:ext uri="{BB962C8B-B14F-4D97-AF65-F5344CB8AC3E}">
        <p14:creationId xmlns:p14="http://schemas.microsoft.com/office/powerpoint/2010/main" val="346030687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6F1785-5E4E-504F-8E52-1AE0923B00CA}" type="slidenum">
              <a:rPr lang="en-US"/>
              <a:pPr>
                <a:defRPr/>
              </a:pPr>
              <a:t>‹#›</a:t>
            </a:fld>
            <a:endParaRPr lang="en-US"/>
          </a:p>
        </p:txBody>
      </p:sp>
    </p:spTree>
    <p:extLst>
      <p:ext uri="{BB962C8B-B14F-4D97-AF65-F5344CB8AC3E}">
        <p14:creationId xmlns:p14="http://schemas.microsoft.com/office/powerpoint/2010/main" val="3124638618"/>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440CFDD-AFFE-3A4B-B90E-DFA65ECCED7A}" type="slidenum">
              <a:rPr lang="en-US"/>
              <a:pPr>
                <a:defRPr/>
              </a:pPr>
              <a:t>‹#›</a:t>
            </a:fld>
            <a:endParaRPr lang="en-US"/>
          </a:p>
        </p:txBody>
      </p:sp>
    </p:spTree>
    <p:extLst>
      <p:ext uri="{BB962C8B-B14F-4D97-AF65-F5344CB8AC3E}">
        <p14:creationId xmlns:p14="http://schemas.microsoft.com/office/powerpoint/2010/main" val="128781818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48C6A04-B6FE-1F43-8F6A-B5334F8A85BD}" type="slidenum">
              <a:rPr lang="en-US"/>
              <a:pPr>
                <a:defRPr/>
              </a:pPr>
              <a:t>‹#›</a:t>
            </a:fld>
            <a:endParaRPr lang="en-US"/>
          </a:p>
        </p:txBody>
      </p:sp>
    </p:spTree>
    <p:extLst>
      <p:ext uri="{BB962C8B-B14F-4D97-AF65-F5344CB8AC3E}">
        <p14:creationId xmlns:p14="http://schemas.microsoft.com/office/powerpoint/2010/main" val="408345516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2A984AC-BDB2-3846-8094-366A1FCA9245}" type="slidenum">
              <a:rPr lang="en-US"/>
              <a:pPr>
                <a:defRPr/>
              </a:pPr>
              <a:t>‹#›</a:t>
            </a:fld>
            <a:endParaRPr lang="en-US"/>
          </a:p>
        </p:txBody>
      </p:sp>
    </p:spTree>
    <p:extLst>
      <p:ext uri="{BB962C8B-B14F-4D97-AF65-F5344CB8AC3E}">
        <p14:creationId xmlns:p14="http://schemas.microsoft.com/office/powerpoint/2010/main" val="3241044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708672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242180739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93D01A-5466-BD4E-A0D2-9F783DE57F8A}" type="slidenum">
              <a:rPr lang="en-US"/>
              <a:pPr>
                <a:defRPr/>
              </a:pPr>
              <a:t>‹#›</a:t>
            </a:fld>
            <a:endParaRPr lang="en-US"/>
          </a:p>
        </p:txBody>
      </p:sp>
    </p:spTree>
    <p:extLst>
      <p:ext uri="{BB962C8B-B14F-4D97-AF65-F5344CB8AC3E}">
        <p14:creationId xmlns:p14="http://schemas.microsoft.com/office/powerpoint/2010/main" val="147394489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3DFCD0-C1E0-AA46-AB5A-ABF65CCD7849}" type="slidenum">
              <a:rPr lang="en-US"/>
              <a:pPr>
                <a:defRPr/>
              </a:pPr>
              <a:t>‹#›</a:t>
            </a:fld>
            <a:endParaRPr lang="en-US"/>
          </a:p>
        </p:txBody>
      </p:sp>
    </p:spTree>
    <p:extLst>
      <p:ext uri="{BB962C8B-B14F-4D97-AF65-F5344CB8AC3E}">
        <p14:creationId xmlns:p14="http://schemas.microsoft.com/office/powerpoint/2010/main" val="113392143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1600200" y="1600200"/>
            <a:ext cx="6858000" cy="1828800"/>
          </a:xfrm>
          <a:effectLst/>
        </p:spPr>
        <p:txBody>
          <a:bodyPr/>
          <a:lstStyle>
            <a:lvl1pPr>
              <a:defRPr/>
            </a:lvl1pPr>
          </a:lstStyle>
          <a:p>
            <a:r>
              <a:rPr lang="en-US"/>
              <a:t>Click to edit Master title style</a:t>
            </a:r>
          </a:p>
        </p:txBody>
      </p:sp>
      <p:sp>
        <p:nvSpPr>
          <p:cNvPr id="29699" name="Rectangle 3"/>
          <p:cNvSpPr>
            <a:spLocks noGrp="1" noChangeArrowheads="1"/>
          </p:cNvSpPr>
          <p:nvPr>
            <p:ph type="subTitle" idx="1"/>
          </p:nvPr>
        </p:nvSpPr>
        <p:spPr>
          <a:xfrm>
            <a:off x="2057400" y="3886200"/>
            <a:ext cx="6400800" cy="1752600"/>
          </a:xfrm>
          <a:effectLst/>
        </p:spPr>
        <p:txBody>
          <a:bodyPr/>
          <a:lstStyle>
            <a:lvl1pPr marL="0" indent="0" algn="r">
              <a:buFont typeface="Wingdings" charset="2"/>
              <a:buNone/>
              <a:defRPr sz="2800"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D31B3FA-900C-9944-A828-035F90E0D94D}" type="slidenum">
              <a:rPr lang="en-US"/>
              <a:pPr>
                <a:defRPr/>
              </a:pPr>
              <a:t>‹#›</a:t>
            </a:fld>
            <a:endParaRPr lang="en-US"/>
          </a:p>
        </p:txBody>
      </p:sp>
    </p:spTree>
    <p:extLst>
      <p:ext uri="{BB962C8B-B14F-4D97-AF65-F5344CB8AC3E}">
        <p14:creationId xmlns:p14="http://schemas.microsoft.com/office/powerpoint/2010/main" val="182718248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0E1B22-0CE2-2E4E-8BEC-5D4456ED3640}" type="slidenum">
              <a:rPr lang="en-US"/>
              <a:pPr>
                <a:defRPr/>
              </a:pPr>
              <a:t>‹#›</a:t>
            </a:fld>
            <a:endParaRPr lang="en-US"/>
          </a:p>
        </p:txBody>
      </p:sp>
    </p:spTree>
    <p:extLst>
      <p:ext uri="{BB962C8B-B14F-4D97-AF65-F5344CB8AC3E}">
        <p14:creationId xmlns:p14="http://schemas.microsoft.com/office/powerpoint/2010/main" val="75799313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E0634A9-4379-5C4E-A3D8-EADC21A0C845}" type="slidenum">
              <a:rPr lang="en-US"/>
              <a:pPr>
                <a:defRPr/>
              </a:pPr>
              <a:t>‹#›</a:t>
            </a:fld>
            <a:endParaRPr lang="en-US"/>
          </a:p>
        </p:txBody>
      </p:sp>
    </p:spTree>
    <p:extLst>
      <p:ext uri="{BB962C8B-B14F-4D97-AF65-F5344CB8AC3E}">
        <p14:creationId xmlns:p14="http://schemas.microsoft.com/office/powerpoint/2010/main" val="4156385793"/>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91586-CAA2-4245-B7CF-F51D26332872}" type="slidenum">
              <a:rPr lang="en-US"/>
              <a:pPr>
                <a:defRPr/>
              </a:pPr>
              <a:t>‹#›</a:t>
            </a:fld>
            <a:endParaRPr lang="en-US"/>
          </a:p>
        </p:txBody>
      </p:sp>
    </p:spTree>
    <p:extLst>
      <p:ext uri="{BB962C8B-B14F-4D97-AF65-F5344CB8AC3E}">
        <p14:creationId xmlns:p14="http://schemas.microsoft.com/office/powerpoint/2010/main" val="67505792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6890A1-4B10-134C-BF73-9DF6553AE95C}" type="slidenum">
              <a:rPr lang="en-US"/>
              <a:pPr>
                <a:defRPr/>
              </a:pPr>
              <a:t>‹#›</a:t>
            </a:fld>
            <a:endParaRPr lang="en-US"/>
          </a:p>
        </p:txBody>
      </p:sp>
    </p:spTree>
    <p:extLst>
      <p:ext uri="{BB962C8B-B14F-4D97-AF65-F5344CB8AC3E}">
        <p14:creationId xmlns:p14="http://schemas.microsoft.com/office/powerpoint/2010/main" val="27106388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C3A65F-B6E5-4144-8908-1C09C3D9CB67}" type="slidenum">
              <a:rPr lang="en-US"/>
              <a:pPr>
                <a:defRPr/>
              </a:pPr>
              <a:t>‹#›</a:t>
            </a:fld>
            <a:endParaRPr lang="en-US"/>
          </a:p>
        </p:txBody>
      </p:sp>
    </p:spTree>
    <p:extLst>
      <p:ext uri="{BB962C8B-B14F-4D97-AF65-F5344CB8AC3E}">
        <p14:creationId xmlns:p14="http://schemas.microsoft.com/office/powerpoint/2010/main" val="116191691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6292528-DCE4-2F49-B27C-F67106AF4DA3}" type="slidenum">
              <a:rPr lang="en-US"/>
              <a:pPr>
                <a:defRPr/>
              </a:pPr>
              <a:t>‹#›</a:t>
            </a:fld>
            <a:endParaRPr lang="en-US"/>
          </a:p>
        </p:txBody>
      </p:sp>
    </p:spTree>
    <p:extLst>
      <p:ext uri="{BB962C8B-B14F-4D97-AF65-F5344CB8AC3E}">
        <p14:creationId xmlns:p14="http://schemas.microsoft.com/office/powerpoint/2010/main" val="131187884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1541757-0D84-4F4E-B324-00BFE2FC5468}" type="slidenum">
              <a:rPr lang="en-US"/>
              <a:pPr>
                <a:defRPr/>
              </a:pPr>
              <a:t>‹#›</a:t>
            </a:fld>
            <a:endParaRPr lang="en-US"/>
          </a:p>
        </p:txBody>
      </p:sp>
    </p:spTree>
    <p:extLst>
      <p:ext uri="{BB962C8B-B14F-4D97-AF65-F5344CB8AC3E}">
        <p14:creationId xmlns:p14="http://schemas.microsoft.com/office/powerpoint/2010/main" val="61142487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27"/>
          <p:cNvSpPr>
            <a:spLocks noGrp="1"/>
          </p:cNvSpPr>
          <p:nvPr>
            <p:ph type="dt" sz="half" idx="10"/>
          </p:nvPr>
        </p:nvSpPr>
        <p:spPr/>
        <p:txBody>
          <a:bodyPr/>
          <a:lstStyle>
            <a:lvl1pPr>
              <a:defRPr/>
            </a:lvl1pPr>
          </a:lstStyle>
          <a:p>
            <a:pPr>
              <a:defRPr/>
            </a:pPr>
            <a:fld id="{B47AA9C1-D14C-7B45-8C7B-75053B8D1EB1}" type="datetime1">
              <a:rPr lang="en-US">
                <a:solidFill>
                  <a:srgbClr val="D6ECFF"/>
                </a:solidFill>
              </a:rPr>
              <a:pPr>
                <a:defRPr/>
              </a:pPr>
              <a:t>1/21/24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1FC59239-4280-DA46-9DB2-785BEE4FE63E}"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31380532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D1D6F3B-F0A9-1F4F-B788-0A5C2ABA808E}" type="slidenum">
              <a:rPr lang="en-US"/>
              <a:pPr>
                <a:defRPr/>
              </a:pPr>
              <a:t>‹#›</a:t>
            </a:fld>
            <a:endParaRPr lang="en-US"/>
          </a:p>
        </p:txBody>
      </p:sp>
    </p:spTree>
    <p:extLst>
      <p:ext uri="{BB962C8B-B14F-4D97-AF65-F5344CB8AC3E}">
        <p14:creationId xmlns:p14="http://schemas.microsoft.com/office/powerpoint/2010/main" val="220575302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A3250-7074-2644-8BEE-BE78F082F3B6}" type="slidenum">
              <a:rPr lang="en-US"/>
              <a:pPr>
                <a:defRPr/>
              </a:pPr>
              <a:t>‹#›</a:t>
            </a:fld>
            <a:endParaRPr lang="en-US"/>
          </a:p>
        </p:txBody>
      </p:sp>
    </p:spTree>
    <p:extLst>
      <p:ext uri="{BB962C8B-B14F-4D97-AF65-F5344CB8AC3E}">
        <p14:creationId xmlns:p14="http://schemas.microsoft.com/office/powerpoint/2010/main" val="104912981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27EBC1-76BF-7640-8ECE-51B11975E9FD}" type="slidenum">
              <a:rPr lang="en-US"/>
              <a:pPr>
                <a:defRPr/>
              </a:pPr>
              <a:t>‹#›</a:t>
            </a:fld>
            <a:endParaRPr lang="en-US"/>
          </a:p>
        </p:txBody>
      </p:sp>
    </p:spTree>
    <p:extLst>
      <p:ext uri="{BB962C8B-B14F-4D97-AF65-F5344CB8AC3E}">
        <p14:creationId xmlns:p14="http://schemas.microsoft.com/office/powerpoint/2010/main" val="1254108218"/>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29699"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29700" name="Rectangle 4"/>
          <p:cNvSpPr>
            <a:spLocks noGrp="1" noChangeArrowheads="1"/>
          </p:cNvSpPr>
          <p:nvPr>
            <p:ph type="dt" sz="half" idx="2"/>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29701" name="Rectangle 5"/>
          <p:cNvSpPr>
            <a:spLocks noGrp="1" noChangeArrowheads="1"/>
          </p:cNvSpPr>
          <p:nvPr>
            <p:ph type="ftr" sz="quarter" idx="3"/>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29702" name="Rectangle 6"/>
          <p:cNvSpPr>
            <a:spLocks noGrp="1" noChangeArrowheads="1"/>
          </p:cNvSpPr>
          <p:nvPr>
            <p:ph type="sldNum" sz="quarter" idx="4"/>
          </p:nvPr>
        </p:nvSpPr>
        <p:spPr/>
        <p:txBody>
          <a:bodyPr/>
          <a:lstStyle>
            <a:lvl1pPr>
              <a:defRPr/>
            </a:lvl1pPr>
          </a:lstStyle>
          <a:p>
            <a:fld id="{FB2A1C32-7057-384E-A508-DC2EC1F51E3B}"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62096699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93ADC7A-A633-3A47-A7FE-9597D593318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369534856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0311004-CD5A-4D41-AA35-218C548C8C5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03557413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46309F23-9562-0E41-A7D4-464C643C4FEA}"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80088234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D4298F5A-F9B7-A348-A2D7-BA1E0CF18CA3}"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3507567210"/>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3072BC3E-DD0E-D644-8D1F-4E4865B6756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326611968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7A829AEC-21F9-EE4E-8F51-766EC7D3101D}"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96945137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05C80088-8851-E04E-9742-C42C73724427}" type="datetime1">
              <a:rPr lang="en-US">
                <a:solidFill>
                  <a:srgbClr val="D6ECFF"/>
                </a:solidFill>
              </a:rPr>
              <a:pPr>
                <a:defRPr/>
              </a:pPr>
              <a:t>1/21/24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B29A6532-E375-964C-A826-6FC2AA5C1A68}"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99698423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9DDDC222-09BC-064F-9B85-1FC82BB25129}"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385414009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E21BA67E-4165-654B-97F7-AE5E6C025731}"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472946723"/>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F486B2F-DD7B-0F46-8594-080C93EF9C40}"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38814567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6780E45-CA4C-9442-ACE3-226EA6BA6B03}"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91969521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
          <p:cNvSpPr>
            <a:spLocks noGrp="1" noChangeArrowheads="1"/>
          </p:cNvSpPr>
          <p:nvPr>
            <p:ph type="sldNum" idx="10"/>
          </p:nvPr>
        </p:nvSpPr>
        <p:spPr/>
        <p:txBody>
          <a:bodyPr/>
          <a:lstStyle>
            <a:lvl1pPr eaLnBrk="0" hangingPunct="0">
              <a:defRPr/>
            </a:lvl1pPr>
          </a:lstStyle>
          <a:p>
            <a:pPr>
              <a:defRPr/>
            </a:pPr>
            <a:fld id="{CBCA7EF1-2B25-5F48-89F0-77A3F01CFD46}" type="slidenum">
              <a:rPr lang="en-GB"/>
              <a:pPr>
                <a:defRPr/>
              </a:pPr>
              <a:t>‹#›</a:t>
            </a:fld>
            <a:endParaRPr lang="en-GB"/>
          </a:p>
        </p:txBody>
      </p:sp>
    </p:spTree>
    <p:extLst>
      <p:ext uri="{BB962C8B-B14F-4D97-AF65-F5344CB8AC3E}">
        <p14:creationId xmlns:p14="http://schemas.microsoft.com/office/powerpoint/2010/main" val="204797514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E1DDE77-2686-3146-9EC3-7BEBA25170F9}" type="slidenum">
              <a:rPr lang="en-US"/>
              <a:pPr>
                <a:defRPr/>
              </a:pPr>
              <a:t>‹#›</a:t>
            </a:fld>
            <a:endParaRPr lang="en-US"/>
          </a:p>
        </p:txBody>
      </p:sp>
    </p:spTree>
    <p:extLst>
      <p:ext uri="{BB962C8B-B14F-4D97-AF65-F5344CB8AC3E}">
        <p14:creationId xmlns:p14="http://schemas.microsoft.com/office/powerpoint/2010/main" val="98561565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6CF6F8-E767-5F4B-A19D-C48889480F31}" type="slidenum">
              <a:rPr lang="en-US"/>
              <a:pPr>
                <a:defRPr/>
              </a:pPr>
              <a:t>‹#›</a:t>
            </a:fld>
            <a:endParaRPr lang="en-US"/>
          </a:p>
        </p:txBody>
      </p:sp>
    </p:spTree>
    <p:extLst>
      <p:ext uri="{BB962C8B-B14F-4D97-AF65-F5344CB8AC3E}">
        <p14:creationId xmlns:p14="http://schemas.microsoft.com/office/powerpoint/2010/main" val="332698129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AF496E-493B-3B44-92DF-71B2EE1B1558}" type="slidenum">
              <a:rPr lang="en-US"/>
              <a:pPr>
                <a:defRPr/>
              </a:pPr>
              <a:t>‹#›</a:t>
            </a:fld>
            <a:endParaRPr lang="en-US"/>
          </a:p>
        </p:txBody>
      </p:sp>
    </p:spTree>
    <p:extLst>
      <p:ext uri="{BB962C8B-B14F-4D97-AF65-F5344CB8AC3E}">
        <p14:creationId xmlns:p14="http://schemas.microsoft.com/office/powerpoint/2010/main" val="261874549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DD6FEE-9C8A-0143-B9AC-E30896ABCF68}" type="slidenum">
              <a:rPr lang="en-US"/>
              <a:pPr>
                <a:defRPr/>
              </a:pPr>
              <a:t>‹#›</a:t>
            </a:fld>
            <a:endParaRPr lang="en-US"/>
          </a:p>
        </p:txBody>
      </p:sp>
    </p:spTree>
    <p:extLst>
      <p:ext uri="{BB962C8B-B14F-4D97-AF65-F5344CB8AC3E}">
        <p14:creationId xmlns:p14="http://schemas.microsoft.com/office/powerpoint/2010/main" val="28361942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9E1C309-44F2-2B4C-8FA2-2F1690CF39DA}" type="slidenum">
              <a:rPr lang="en-US"/>
              <a:pPr>
                <a:defRPr/>
              </a:pPr>
              <a:t>‹#›</a:t>
            </a:fld>
            <a:endParaRPr lang="en-US"/>
          </a:p>
        </p:txBody>
      </p:sp>
    </p:spTree>
    <p:extLst>
      <p:ext uri="{BB962C8B-B14F-4D97-AF65-F5344CB8AC3E}">
        <p14:creationId xmlns:p14="http://schemas.microsoft.com/office/powerpoint/2010/main" val="19250883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27"/>
          <p:cNvSpPr>
            <a:spLocks noGrp="1"/>
          </p:cNvSpPr>
          <p:nvPr>
            <p:ph type="dt" sz="half" idx="10"/>
          </p:nvPr>
        </p:nvSpPr>
        <p:spPr/>
        <p:txBody>
          <a:bodyPr/>
          <a:lstStyle>
            <a:lvl1pPr>
              <a:defRPr/>
            </a:lvl1pPr>
          </a:lstStyle>
          <a:p>
            <a:pPr>
              <a:defRPr/>
            </a:pPr>
            <a:fld id="{76E6B2B9-7B0E-834B-B3D3-AAD6EB604A8A}" type="datetime1">
              <a:rPr lang="en-US">
                <a:solidFill>
                  <a:srgbClr val="D6ECFF"/>
                </a:solidFill>
              </a:rPr>
              <a:pPr>
                <a:defRPr/>
              </a:pPr>
              <a:t>1/21/24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A33EBD7B-6EA8-0447-8F01-D68BE1D23CAA}"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393653347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2BC8EA-CDDC-E045-9473-EF54CF17834B}" type="slidenum">
              <a:rPr lang="en-US"/>
              <a:pPr>
                <a:defRPr/>
              </a:pPr>
              <a:t>‹#›</a:t>
            </a:fld>
            <a:endParaRPr lang="en-US"/>
          </a:p>
        </p:txBody>
      </p:sp>
    </p:spTree>
    <p:extLst>
      <p:ext uri="{BB962C8B-B14F-4D97-AF65-F5344CB8AC3E}">
        <p14:creationId xmlns:p14="http://schemas.microsoft.com/office/powerpoint/2010/main" val="219424692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EAFAC55-73FE-1245-AACE-0313D660EACA}" type="slidenum">
              <a:rPr lang="en-US"/>
              <a:pPr>
                <a:defRPr/>
              </a:pPr>
              <a:t>‹#›</a:t>
            </a:fld>
            <a:endParaRPr lang="en-US"/>
          </a:p>
        </p:txBody>
      </p:sp>
    </p:spTree>
    <p:extLst>
      <p:ext uri="{BB962C8B-B14F-4D97-AF65-F5344CB8AC3E}">
        <p14:creationId xmlns:p14="http://schemas.microsoft.com/office/powerpoint/2010/main" val="139881579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5BCDF71-BCA9-0D40-ADB3-98FD2AF473DD}" type="slidenum">
              <a:rPr lang="en-US"/>
              <a:pPr>
                <a:defRPr/>
              </a:pPr>
              <a:t>‹#›</a:t>
            </a:fld>
            <a:endParaRPr lang="en-US"/>
          </a:p>
        </p:txBody>
      </p:sp>
    </p:spTree>
    <p:extLst>
      <p:ext uri="{BB962C8B-B14F-4D97-AF65-F5344CB8AC3E}">
        <p14:creationId xmlns:p14="http://schemas.microsoft.com/office/powerpoint/2010/main" val="318778773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FA1D46-9168-384F-9750-32045DEBFF49}" type="slidenum">
              <a:rPr lang="en-US"/>
              <a:pPr>
                <a:defRPr/>
              </a:pPr>
              <a:t>‹#›</a:t>
            </a:fld>
            <a:endParaRPr lang="en-US"/>
          </a:p>
        </p:txBody>
      </p:sp>
    </p:spTree>
    <p:extLst>
      <p:ext uri="{BB962C8B-B14F-4D97-AF65-F5344CB8AC3E}">
        <p14:creationId xmlns:p14="http://schemas.microsoft.com/office/powerpoint/2010/main" val="4200268776"/>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6C6B54-9E52-2C44-9E6F-9E7D5F6421B8}" type="slidenum">
              <a:rPr lang="en-US"/>
              <a:pPr>
                <a:defRPr/>
              </a:pPr>
              <a:t>‹#›</a:t>
            </a:fld>
            <a:endParaRPr lang="en-US"/>
          </a:p>
        </p:txBody>
      </p:sp>
    </p:spTree>
    <p:extLst>
      <p:ext uri="{BB962C8B-B14F-4D97-AF65-F5344CB8AC3E}">
        <p14:creationId xmlns:p14="http://schemas.microsoft.com/office/powerpoint/2010/main" val="162721201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E69E01-1833-8540-81F2-D4E863380F85}" type="slidenum">
              <a:rPr lang="en-US"/>
              <a:pPr>
                <a:defRPr/>
              </a:pPr>
              <a:t>‹#›</a:t>
            </a:fld>
            <a:endParaRPr lang="en-US"/>
          </a:p>
        </p:txBody>
      </p:sp>
    </p:spTree>
    <p:extLst>
      <p:ext uri="{BB962C8B-B14F-4D97-AF65-F5344CB8AC3E}">
        <p14:creationId xmlns:p14="http://schemas.microsoft.com/office/powerpoint/2010/main" val="149249071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ABB0912-0EB6-5744-A76F-447576545720}" type="slidenum">
              <a:rPr lang="en-US"/>
              <a:pPr>
                <a:defRPr/>
              </a:pPr>
              <a:t>‹#›</a:t>
            </a:fld>
            <a:endParaRPr lang="en-US"/>
          </a:p>
        </p:txBody>
      </p:sp>
    </p:spTree>
    <p:extLst>
      <p:ext uri="{BB962C8B-B14F-4D97-AF65-F5344CB8AC3E}">
        <p14:creationId xmlns:p14="http://schemas.microsoft.com/office/powerpoint/2010/main" val="356369021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75C9F29-8D1A-9441-A725-B90AB0EB0937}" type="slidenum">
              <a:rPr lang="en-US"/>
              <a:pPr>
                <a:defRPr/>
              </a:pPr>
              <a:t>‹#›</a:t>
            </a:fld>
            <a:endParaRPr lang="en-US"/>
          </a:p>
        </p:txBody>
      </p:sp>
    </p:spTree>
    <p:extLst>
      <p:ext uri="{BB962C8B-B14F-4D97-AF65-F5344CB8AC3E}">
        <p14:creationId xmlns:p14="http://schemas.microsoft.com/office/powerpoint/2010/main" val="126459789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rc 3"/>
          <p:cNvSpPr>
            <a:spLocks/>
          </p:cNvSpPr>
          <p:nvPr/>
        </p:nvSpPr>
        <p:spPr bwMode="auto">
          <a:xfrm>
            <a:off x="0" y="842963"/>
            <a:ext cx="2895600" cy="6018212"/>
          </a:xfrm>
          <a:custGeom>
            <a:avLst/>
            <a:gdLst>
              <a:gd name="T0" fmla="*/ 0 w 21600"/>
              <a:gd name="T1" fmla="*/ 0 h 21600"/>
              <a:gd name="T2" fmla="*/ 2895600 w 21600"/>
              <a:gd name="T3" fmla="*/ 6018212 h 21600"/>
              <a:gd name="T4" fmla="*/ 0 w 21600"/>
              <a:gd name="T5" fmla="*/ 601821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gradFill rotWithShape="0">
            <a:gsLst>
              <a:gs pos="0">
                <a:schemeClr val="accent1"/>
              </a:gs>
              <a:gs pos="100000">
                <a:schemeClr val="accent2"/>
              </a:gs>
            </a:gsLst>
            <a:lin ang="5400000" scaled="1"/>
          </a:gradFill>
          <a:ln w="9525">
            <a:noFill/>
            <a:round/>
            <a:headEnd type="none" w="sm" len="sm"/>
            <a:tailEnd type="none" w="sm" len="sm"/>
          </a:ln>
        </p:spPr>
        <p:txBody>
          <a:bodyPr>
            <a:prstTxWarp prst="textNoShape">
              <a:avLst/>
            </a:prstTxWarp>
          </a:bodyPr>
          <a:lstStyle/>
          <a:p>
            <a:endParaRPr lang="en-US"/>
          </a:p>
        </p:txBody>
      </p:sp>
      <p:sp>
        <p:nvSpPr>
          <p:cNvPr id="3076" name="Rectangle 4"/>
          <p:cNvSpPr>
            <a:spLocks noGrp="1" noChangeArrowheads="1"/>
          </p:cNvSpPr>
          <p:nvPr>
            <p:ph type="ctrTitle" sz="quarter"/>
          </p:nvPr>
        </p:nvSpPr>
        <p:spPr>
          <a:xfrm>
            <a:off x="2743200" y="427038"/>
            <a:ext cx="6399213" cy="1524000"/>
          </a:xfrm>
        </p:spPr>
        <p:txBody>
          <a:bodyPr anchor="b"/>
          <a:lstStyle>
            <a:lvl1pPr>
              <a:lnSpc>
                <a:spcPct val="80000"/>
              </a:lnSpc>
              <a:defRPr sz="6600"/>
            </a:lvl1pPr>
          </a:lstStyle>
          <a:p>
            <a:r>
              <a:rPr lang="en-US"/>
              <a:t>Click to edit Master title style</a:t>
            </a:r>
          </a:p>
        </p:txBody>
      </p:sp>
      <p:sp>
        <p:nvSpPr>
          <p:cNvPr id="3077" name="Rectangle 5"/>
          <p:cNvSpPr>
            <a:spLocks noGrp="1" noChangeArrowheads="1"/>
          </p:cNvSpPr>
          <p:nvPr>
            <p:ph type="subTitle" sz="quarter" idx="1"/>
          </p:nvPr>
        </p:nvSpPr>
        <p:spPr>
          <a:xfrm>
            <a:off x="4191000" y="1752600"/>
            <a:ext cx="4572000" cy="1752600"/>
          </a:xfrm>
        </p:spPr>
        <p:txBody>
          <a:bodyPr/>
          <a:lstStyle>
            <a:lvl1pPr marL="0" indent="0">
              <a:buFont typeface="Monotype Sorts" pitchFamily="-109" charset="2"/>
              <a:buNone/>
              <a:defRPr sz="2400"/>
            </a:lvl1pPr>
          </a:lstStyle>
          <a:p>
            <a:r>
              <a:rPr lang="en-US"/>
              <a:t>Click to edit Master subtitle style</a:t>
            </a:r>
          </a:p>
        </p:txBody>
      </p:sp>
      <p:sp>
        <p:nvSpPr>
          <p:cNvPr id="5" name="Rectangle 6"/>
          <p:cNvSpPr>
            <a:spLocks noGrp="1" noChangeArrowheads="1"/>
          </p:cNvSpPr>
          <p:nvPr>
            <p:ph type="dt" sz="quarter" idx="10"/>
          </p:nvPr>
        </p:nvSpPr>
        <p:spPr/>
        <p:txBody>
          <a:bodyPr/>
          <a:lstStyle>
            <a:lvl1pPr>
              <a:defRPr smtClean="0"/>
            </a:lvl1pPr>
          </a:lstStyle>
          <a:p>
            <a:pPr>
              <a:defRPr/>
            </a:pPr>
            <a:endParaRPr lang="en-US"/>
          </a:p>
        </p:txBody>
      </p:sp>
      <p:sp>
        <p:nvSpPr>
          <p:cNvPr id="6" name="Rectangle 7"/>
          <p:cNvSpPr>
            <a:spLocks noGrp="1" noChangeArrowheads="1"/>
          </p:cNvSpPr>
          <p:nvPr>
            <p:ph type="ftr" sz="quarter" idx="11"/>
          </p:nvPr>
        </p:nvSpPr>
        <p:spPr/>
        <p:txBody>
          <a:bodyPr/>
          <a:lstStyle>
            <a:lvl1pPr>
              <a:defRPr smtClean="0"/>
            </a:lvl1pPr>
          </a:lstStyle>
          <a:p>
            <a:pPr>
              <a:defRPr/>
            </a:pPr>
            <a:endParaRPr lang="en-US"/>
          </a:p>
        </p:txBody>
      </p:sp>
      <p:sp>
        <p:nvSpPr>
          <p:cNvPr id="7" name="Rectangle 8"/>
          <p:cNvSpPr>
            <a:spLocks noGrp="1" noChangeArrowheads="1"/>
          </p:cNvSpPr>
          <p:nvPr>
            <p:ph type="sldNum" sz="quarter" idx="12"/>
          </p:nvPr>
        </p:nvSpPr>
        <p:spPr/>
        <p:txBody>
          <a:bodyPr/>
          <a:lstStyle>
            <a:lvl1pPr>
              <a:defRPr/>
            </a:lvl1pPr>
          </a:lstStyle>
          <a:p>
            <a:fld id="{7A0FFB63-6026-9B4E-8D48-C81F6B0B937B}" type="slidenum">
              <a:rPr lang="en-US"/>
              <a:pPr/>
              <a:t>‹#›</a:t>
            </a:fld>
            <a:endParaRPr lang="en-US"/>
          </a:p>
        </p:txBody>
      </p:sp>
    </p:spTree>
    <p:extLst>
      <p:ext uri="{BB962C8B-B14F-4D97-AF65-F5344CB8AC3E}">
        <p14:creationId xmlns:p14="http://schemas.microsoft.com/office/powerpoint/2010/main" val="257719556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2517DBCE-D00F-214C-A74C-EDCFF7755042}" type="slidenum">
              <a:rPr lang="en-US"/>
              <a:pPr/>
              <a:t>‹#›</a:t>
            </a:fld>
            <a:endParaRPr lang="en-US"/>
          </a:p>
        </p:txBody>
      </p:sp>
    </p:spTree>
    <p:extLst>
      <p:ext uri="{BB962C8B-B14F-4D97-AF65-F5344CB8AC3E}">
        <p14:creationId xmlns:p14="http://schemas.microsoft.com/office/powerpoint/2010/main" val="333426920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27"/>
          <p:cNvSpPr>
            <a:spLocks noGrp="1"/>
          </p:cNvSpPr>
          <p:nvPr>
            <p:ph type="dt" sz="half" idx="10"/>
          </p:nvPr>
        </p:nvSpPr>
        <p:spPr/>
        <p:txBody>
          <a:bodyPr/>
          <a:lstStyle>
            <a:lvl1pPr>
              <a:defRPr/>
            </a:lvl1pPr>
          </a:lstStyle>
          <a:p>
            <a:pPr>
              <a:defRPr/>
            </a:pPr>
            <a:fld id="{E1A6AC0B-CB11-5242-BE7E-90930379FE5B}" type="datetime1">
              <a:rPr lang="en-US">
                <a:solidFill>
                  <a:srgbClr val="D6ECFF"/>
                </a:solidFill>
              </a:rPr>
              <a:pPr>
                <a:defRPr/>
              </a:pPr>
              <a:t>1/21/24</a:t>
            </a:fld>
            <a:endParaRPr lang="en-US">
              <a:solidFill>
                <a:srgbClr val="D6ECFF"/>
              </a:solidFill>
            </a:endParaRPr>
          </a:p>
        </p:txBody>
      </p:sp>
      <p:sp>
        <p:nvSpPr>
          <p:cNvPr id="6"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1FCA0E97-3D22-DC46-8CAB-52DF6820FB7F}"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353558074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A8D3E954-5DAC-1D4D-B68E-4CED4FE72448}" type="slidenum">
              <a:rPr lang="en-US"/>
              <a:pPr/>
              <a:t>‹#›</a:t>
            </a:fld>
            <a:endParaRPr lang="en-US"/>
          </a:p>
        </p:txBody>
      </p:sp>
    </p:spTree>
    <p:extLst>
      <p:ext uri="{BB962C8B-B14F-4D97-AF65-F5344CB8AC3E}">
        <p14:creationId xmlns:p14="http://schemas.microsoft.com/office/powerpoint/2010/main" val="308042924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819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66AA7C4C-F2B7-544C-ADAD-1A6BC4F26CE4}" type="slidenum">
              <a:rPr lang="en-US"/>
              <a:pPr/>
              <a:t>‹#›</a:t>
            </a:fld>
            <a:endParaRPr lang="en-US"/>
          </a:p>
        </p:txBody>
      </p:sp>
    </p:spTree>
    <p:extLst>
      <p:ext uri="{BB962C8B-B14F-4D97-AF65-F5344CB8AC3E}">
        <p14:creationId xmlns:p14="http://schemas.microsoft.com/office/powerpoint/2010/main" val="184958754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fld id="{5B996DC7-4DF6-1D4C-AE97-A9479254CF9B}" type="slidenum">
              <a:rPr lang="en-US"/>
              <a:pPr/>
              <a:t>‹#›</a:t>
            </a:fld>
            <a:endParaRPr lang="en-US"/>
          </a:p>
        </p:txBody>
      </p:sp>
    </p:spTree>
    <p:extLst>
      <p:ext uri="{BB962C8B-B14F-4D97-AF65-F5344CB8AC3E}">
        <p14:creationId xmlns:p14="http://schemas.microsoft.com/office/powerpoint/2010/main" val="86331226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fld id="{46169B4E-8601-ED4E-9D60-6CEE2BCD668C}" type="slidenum">
              <a:rPr lang="en-US"/>
              <a:pPr/>
              <a:t>‹#›</a:t>
            </a:fld>
            <a:endParaRPr lang="en-US"/>
          </a:p>
        </p:txBody>
      </p:sp>
    </p:spTree>
    <p:extLst>
      <p:ext uri="{BB962C8B-B14F-4D97-AF65-F5344CB8AC3E}">
        <p14:creationId xmlns:p14="http://schemas.microsoft.com/office/powerpoint/2010/main" val="213176146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fld id="{086351D7-6388-514F-8A93-D134B4E879D2}" type="slidenum">
              <a:rPr lang="en-US"/>
              <a:pPr/>
              <a:t>‹#›</a:t>
            </a:fld>
            <a:endParaRPr lang="en-US"/>
          </a:p>
        </p:txBody>
      </p:sp>
    </p:spTree>
    <p:extLst>
      <p:ext uri="{BB962C8B-B14F-4D97-AF65-F5344CB8AC3E}">
        <p14:creationId xmlns:p14="http://schemas.microsoft.com/office/powerpoint/2010/main" val="286230884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6E1A6C71-1996-584F-80C0-07E0B6045806}" type="slidenum">
              <a:rPr lang="en-US"/>
              <a:pPr/>
              <a:t>‹#›</a:t>
            </a:fld>
            <a:endParaRPr lang="en-US"/>
          </a:p>
        </p:txBody>
      </p:sp>
    </p:spTree>
    <p:extLst>
      <p:ext uri="{BB962C8B-B14F-4D97-AF65-F5344CB8AC3E}">
        <p14:creationId xmlns:p14="http://schemas.microsoft.com/office/powerpoint/2010/main" val="2942122486"/>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7347C82F-EE3B-504F-9D45-2D087624F038}" type="slidenum">
              <a:rPr lang="en-US"/>
              <a:pPr/>
              <a:t>‹#›</a:t>
            </a:fld>
            <a:endParaRPr lang="en-US"/>
          </a:p>
        </p:txBody>
      </p:sp>
    </p:spTree>
    <p:extLst>
      <p:ext uri="{BB962C8B-B14F-4D97-AF65-F5344CB8AC3E}">
        <p14:creationId xmlns:p14="http://schemas.microsoft.com/office/powerpoint/2010/main" val="371854957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A4545E11-C1EC-ED49-B26E-2696F2262F84}" type="slidenum">
              <a:rPr lang="en-US"/>
              <a:pPr/>
              <a:t>‹#›</a:t>
            </a:fld>
            <a:endParaRPr lang="en-US"/>
          </a:p>
        </p:txBody>
      </p:sp>
    </p:spTree>
    <p:extLst>
      <p:ext uri="{BB962C8B-B14F-4D97-AF65-F5344CB8AC3E}">
        <p14:creationId xmlns:p14="http://schemas.microsoft.com/office/powerpoint/2010/main" val="296741168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391400" y="609600"/>
            <a:ext cx="1524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819400" y="609600"/>
            <a:ext cx="4419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102995A1-3B0E-6443-95C7-868FD0E3B3AD}" type="slidenum">
              <a:rPr lang="en-US"/>
              <a:pPr/>
              <a:t>‹#›</a:t>
            </a:fld>
            <a:endParaRPr lang="en-US"/>
          </a:p>
        </p:txBody>
      </p:sp>
    </p:spTree>
    <p:extLst>
      <p:ext uri="{BB962C8B-B14F-4D97-AF65-F5344CB8AC3E}">
        <p14:creationId xmlns:p14="http://schemas.microsoft.com/office/powerpoint/2010/main" val="70874813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fld id="{6197C19B-1BF0-104C-A884-5F290E96B163}" type="slidenum">
              <a:rPr lang="en-US"/>
              <a:pPr/>
              <a:t>‹#›</a:t>
            </a:fld>
            <a:endParaRPr lang="en-US"/>
          </a:p>
        </p:txBody>
      </p:sp>
    </p:spTree>
    <p:extLst>
      <p:ext uri="{BB962C8B-B14F-4D97-AF65-F5344CB8AC3E}">
        <p14:creationId xmlns:p14="http://schemas.microsoft.com/office/powerpoint/2010/main" val="201847515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7"/>
          <p:cNvSpPr>
            <a:spLocks noGrp="1"/>
          </p:cNvSpPr>
          <p:nvPr>
            <p:ph type="dt" sz="half" idx="10"/>
          </p:nvPr>
        </p:nvSpPr>
        <p:spPr/>
        <p:txBody>
          <a:bodyPr/>
          <a:lstStyle>
            <a:lvl1pPr>
              <a:defRPr/>
            </a:lvl1pPr>
          </a:lstStyle>
          <a:p>
            <a:pPr>
              <a:defRPr/>
            </a:pPr>
            <a:fld id="{1CC7BE0A-173B-E849-916B-9345E2BCF62C}" type="datetime1">
              <a:rPr lang="en-US">
                <a:solidFill>
                  <a:srgbClr val="D6ECFF"/>
                </a:solidFill>
              </a:rPr>
              <a:pPr>
                <a:defRPr/>
              </a:pPr>
              <a:t>1/21/24</a:t>
            </a:fld>
            <a:endParaRPr lang="en-US">
              <a:solidFill>
                <a:srgbClr val="D6ECFF"/>
              </a:solidFill>
            </a:endParaRPr>
          </a:p>
        </p:txBody>
      </p:sp>
      <p:sp>
        <p:nvSpPr>
          <p:cNvPr id="8"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9" name="Slide Number Placeholder 28"/>
          <p:cNvSpPr>
            <a:spLocks noGrp="1"/>
          </p:cNvSpPr>
          <p:nvPr>
            <p:ph type="sldNum" sz="quarter" idx="12"/>
          </p:nvPr>
        </p:nvSpPr>
        <p:spPr/>
        <p:txBody>
          <a:bodyPr/>
          <a:lstStyle>
            <a:lvl1pPr>
              <a:defRPr/>
            </a:lvl1pPr>
          </a:lstStyle>
          <a:p>
            <a:pPr>
              <a:defRPr/>
            </a:pPr>
            <a:fld id="{2B7EB2E5-0E71-D940-8107-55D46165A3E4}"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49948023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ClipArt Placeholder 2"/>
          <p:cNvSpPr>
            <a:spLocks noGrp="1"/>
          </p:cNvSpPr>
          <p:nvPr>
            <p:ph type="clipArt" sz="half" idx="1"/>
          </p:nvPr>
        </p:nvSpPr>
        <p:spPr>
          <a:xfrm>
            <a:off x="2819400" y="1981200"/>
            <a:ext cx="2971800" cy="4114800"/>
          </a:xfrm>
        </p:spPr>
        <p:txBody>
          <a:bodyPr/>
          <a:lstStyle/>
          <a:p>
            <a:pPr lvl="0"/>
            <a:endParaRPr lang="en-US" noProof="0"/>
          </a:p>
        </p:txBody>
      </p:sp>
      <p:sp>
        <p:nvSpPr>
          <p:cNvPr id="4" name="Text Placeholder 3"/>
          <p:cNvSpPr>
            <a:spLocks noGrp="1"/>
          </p:cNvSpPr>
          <p:nvPr>
            <p:ph type="body"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5E3A29B8-D83B-DD42-AE3A-466DC7736060}" type="slidenum">
              <a:rPr lang="en-US"/>
              <a:pPr/>
              <a:t>‹#›</a:t>
            </a:fld>
            <a:endParaRPr lang="en-US"/>
          </a:p>
        </p:txBody>
      </p:sp>
    </p:spTree>
    <p:extLst>
      <p:ext uri="{BB962C8B-B14F-4D97-AF65-F5344CB8AC3E}">
        <p14:creationId xmlns:p14="http://schemas.microsoft.com/office/powerpoint/2010/main" val="232370507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0B646595-7735-2F48-8964-0666D486084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278424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2688301D-9D64-6548-A3C7-13D549750443}"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7604862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39FE6585-C4B6-7B48-A4E1-287489D2022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3961611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FC05EBA6-E05A-B646-9E59-A14B04A746E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1521998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fld id="{6B810119-8BB0-0344-9333-007F6F139F4F}"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154399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5DECB0DF-02CA-FA47-9F7D-85E358EEBC0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3175097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fld id="{6F11A112-8982-654D-9300-5413839F348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22006735"/>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274DFA78-1F19-134D-AE8B-2DF7B8A2811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93438455"/>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994EE0DE-0141-A047-B225-DE2CB3B96A7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4327165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7"/>
          <p:cNvSpPr>
            <a:spLocks noGrp="1"/>
          </p:cNvSpPr>
          <p:nvPr>
            <p:ph type="dt" sz="half" idx="10"/>
          </p:nvPr>
        </p:nvSpPr>
        <p:spPr/>
        <p:txBody>
          <a:bodyPr/>
          <a:lstStyle>
            <a:lvl1pPr>
              <a:defRPr/>
            </a:lvl1pPr>
          </a:lstStyle>
          <a:p>
            <a:pPr>
              <a:defRPr/>
            </a:pPr>
            <a:fld id="{F01C85BC-4F06-EC4E-8AA7-F09D4B8D386B}" type="datetime1">
              <a:rPr lang="en-US">
                <a:solidFill>
                  <a:srgbClr val="D6ECFF"/>
                </a:solidFill>
              </a:rPr>
              <a:pPr>
                <a:defRPr/>
              </a:pPr>
              <a:t>1/21/24</a:t>
            </a:fld>
            <a:endParaRPr lang="en-US">
              <a:solidFill>
                <a:srgbClr val="D6ECFF"/>
              </a:solidFill>
            </a:endParaRPr>
          </a:p>
        </p:txBody>
      </p:sp>
      <p:sp>
        <p:nvSpPr>
          <p:cNvPr id="4"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5" name="Slide Number Placeholder 28"/>
          <p:cNvSpPr>
            <a:spLocks noGrp="1"/>
          </p:cNvSpPr>
          <p:nvPr>
            <p:ph type="sldNum" sz="quarter" idx="12"/>
          </p:nvPr>
        </p:nvSpPr>
        <p:spPr/>
        <p:txBody>
          <a:bodyPr/>
          <a:lstStyle>
            <a:lvl1pPr>
              <a:defRPr/>
            </a:lvl1pPr>
          </a:lstStyle>
          <a:p>
            <a:pPr>
              <a:defRPr/>
            </a:pPr>
            <a:fld id="{203C319B-D3FB-964E-AADC-AC54AB29525C}"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99522246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C62D0E9A-3BE8-3D43-BAC6-4D4B34716B4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0023898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8D0FA83E-BCE5-C842-BE5A-FB6964D9E8B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3643597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FD7704-E6AE-7446-9C51-E08F3932083E}" type="slidenum">
              <a:rPr lang="en-US"/>
              <a:pPr>
                <a:defRPr/>
              </a:pPr>
              <a:t>‹#›</a:t>
            </a:fld>
            <a:endParaRPr lang="en-US"/>
          </a:p>
        </p:txBody>
      </p:sp>
    </p:spTree>
    <p:extLst>
      <p:ext uri="{BB962C8B-B14F-4D97-AF65-F5344CB8AC3E}">
        <p14:creationId xmlns:p14="http://schemas.microsoft.com/office/powerpoint/2010/main" val="173073062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F896FF-3BA7-CB42-A7BE-355775F31908}" type="slidenum">
              <a:rPr lang="en-US"/>
              <a:pPr>
                <a:defRPr/>
              </a:pPr>
              <a:t>‹#›</a:t>
            </a:fld>
            <a:endParaRPr lang="en-US"/>
          </a:p>
        </p:txBody>
      </p:sp>
    </p:spTree>
    <p:extLst>
      <p:ext uri="{BB962C8B-B14F-4D97-AF65-F5344CB8AC3E}">
        <p14:creationId xmlns:p14="http://schemas.microsoft.com/office/powerpoint/2010/main" val="415228852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876A24-AC57-F843-97A6-93BC1E88A4AF}" type="slidenum">
              <a:rPr lang="en-US"/>
              <a:pPr>
                <a:defRPr/>
              </a:pPr>
              <a:t>‹#›</a:t>
            </a:fld>
            <a:endParaRPr lang="en-US"/>
          </a:p>
        </p:txBody>
      </p:sp>
    </p:spTree>
    <p:extLst>
      <p:ext uri="{BB962C8B-B14F-4D97-AF65-F5344CB8AC3E}">
        <p14:creationId xmlns:p14="http://schemas.microsoft.com/office/powerpoint/2010/main" val="234207652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6C4DD8-90C8-0F48-8ED2-8C7EDF32B87F}" type="slidenum">
              <a:rPr lang="en-US"/>
              <a:pPr>
                <a:defRPr/>
              </a:pPr>
              <a:t>‹#›</a:t>
            </a:fld>
            <a:endParaRPr lang="en-US"/>
          </a:p>
        </p:txBody>
      </p:sp>
    </p:spTree>
    <p:extLst>
      <p:ext uri="{BB962C8B-B14F-4D97-AF65-F5344CB8AC3E}">
        <p14:creationId xmlns:p14="http://schemas.microsoft.com/office/powerpoint/2010/main" val="2915210438"/>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5CB6287-5024-F548-B421-FBE42085CE22}" type="slidenum">
              <a:rPr lang="en-US"/>
              <a:pPr>
                <a:defRPr/>
              </a:pPr>
              <a:t>‹#›</a:t>
            </a:fld>
            <a:endParaRPr lang="en-US"/>
          </a:p>
        </p:txBody>
      </p:sp>
    </p:spTree>
    <p:extLst>
      <p:ext uri="{BB962C8B-B14F-4D97-AF65-F5344CB8AC3E}">
        <p14:creationId xmlns:p14="http://schemas.microsoft.com/office/powerpoint/2010/main" val="201416147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1BC246-ED64-C04B-B932-EBAABDF71995}" type="slidenum">
              <a:rPr lang="en-US"/>
              <a:pPr>
                <a:defRPr/>
              </a:pPr>
              <a:t>‹#›</a:t>
            </a:fld>
            <a:endParaRPr lang="en-US"/>
          </a:p>
        </p:txBody>
      </p:sp>
    </p:spTree>
    <p:extLst>
      <p:ext uri="{BB962C8B-B14F-4D97-AF65-F5344CB8AC3E}">
        <p14:creationId xmlns:p14="http://schemas.microsoft.com/office/powerpoint/2010/main" val="14319599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8ADE791-DB7C-1845-81A6-CBE6DA68BF49}" type="slidenum">
              <a:rPr lang="en-US"/>
              <a:pPr>
                <a:defRPr/>
              </a:pPr>
              <a:t>‹#›</a:t>
            </a:fld>
            <a:endParaRPr lang="en-US"/>
          </a:p>
        </p:txBody>
      </p:sp>
    </p:spTree>
    <p:extLst>
      <p:ext uri="{BB962C8B-B14F-4D97-AF65-F5344CB8AC3E}">
        <p14:creationId xmlns:p14="http://schemas.microsoft.com/office/powerpoint/2010/main" val="302232673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51643C-7CF3-D94E-8E11-D5F1ABE42CB8}" type="slidenum">
              <a:rPr lang="en-US"/>
              <a:pPr>
                <a:defRPr/>
              </a:pPr>
              <a:t>‹#›</a:t>
            </a:fld>
            <a:endParaRPr lang="en-US"/>
          </a:p>
        </p:txBody>
      </p:sp>
    </p:spTree>
    <p:extLst>
      <p:ext uri="{BB962C8B-B14F-4D97-AF65-F5344CB8AC3E}">
        <p14:creationId xmlns:p14="http://schemas.microsoft.com/office/powerpoint/2010/main" val="17957948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pPr>
              <a:defRPr/>
            </a:pPr>
            <a:fld id="{98431C6F-CF3B-3F4B-A0E7-69A38B43A1A4}" type="datetime1">
              <a:rPr lang="en-US">
                <a:solidFill>
                  <a:srgbClr val="D6ECFF"/>
                </a:solidFill>
              </a:rPr>
              <a:pPr>
                <a:defRPr/>
              </a:pPr>
              <a:t>1/21/24</a:t>
            </a:fld>
            <a:endParaRPr lang="en-US">
              <a:solidFill>
                <a:srgbClr val="D6ECFF"/>
              </a:solidFill>
            </a:endParaRPr>
          </a:p>
        </p:txBody>
      </p:sp>
      <p:sp>
        <p:nvSpPr>
          <p:cNvPr id="3"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4" name="Slide Number Placeholder 28"/>
          <p:cNvSpPr>
            <a:spLocks noGrp="1"/>
          </p:cNvSpPr>
          <p:nvPr>
            <p:ph type="sldNum" sz="quarter" idx="12"/>
          </p:nvPr>
        </p:nvSpPr>
        <p:spPr/>
        <p:txBody>
          <a:bodyPr/>
          <a:lstStyle>
            <a:lvl1pPr>
              <a:defRPr/>
            </a:lvl1pPr>
          </a:lstStyle>
          <a:p>
            <a:pPr>
              <a:defRPr/>
            </a:pPr>
            <a:fld id="{73394D21-2DB0-BF49-9B2E-D955265E9754}"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428709724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6CE130C-33C9-344E-B94E-CDB5403C48AD}" type="slidenum">
              <a:rPr lang="en-US"/>
              <a:pPr>
                <a:defRPr/>
              </a:pPr>
              <a:t>‹#›</a:t>
            </a:fld>
            <a:endParaRPr lang="en-US"/>
          </a:p>
        </p:txBody>
      </p:sp>
    </p:spTree>
    <p:extLst>
      <p:ext uri="{BB962C8B-B14F-4D97-AF65-F5344CB8AC3E}">
        <p14:creationId xmlns:p14="http://schemas.microsoft.com/office/powerpoint/2010/main" val="296706731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94ABD5-1B6B-8F4B-8C36-9ED9F66C2993}" type="slidenum">
              <a:rPr lang="en-US"/>
              <a:pPr>
                <a:defRPr/>
              </a:pPr>
              <a:t>‹#›</a:t>
            </a:fld>
            <a:endParaRPr lang="en-US"/>
          </a:p>
        </p:txBody>
      </p:sp>
    </p:spTree>
    <p:extLst>
      <p:ext uri="{BB962C8B-B14F-4D97-AF65-F5344CB8AC3E}">
        <p14:creationId xmlns:p14="http://schemas.microsoft.com/office/powerpoint/2010/main" val="88488265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97223E-B8DA-5149-ADF1-2604C83A8338}" type="slidenum">
              <a:rPr lang="en-US"/>
              <a:pPr>
                <a:defRPr/>
              </a:pPr>
              <a:t>‹#›</a:t>
            </a:fld>
            <a:endParaRPr lang="en-US"/>
          </a:p>
        </p:txBody>
      </p:sp>
    </p:spTree>
    <p:extLst>
      <p:ext uri="{BB962C8B-B14F-4D97-AF65-F5344CB8AC3E}">
        <p14:creationId xmlns:p14="http://schemas.microsoft.com/office/powerpoint/2010/main" val="39489758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42AEA35D-AFF8-0F40-9B43-44F5F22EFC8D}" type="slidenum">
              <a:rPr lang="en-GB"/>
              <a:pPr>
                <a:defRPr/>
              </a:pPr>
              <a:t>‹#›</a:t>
            </a:fld>
            <a:endParaRPr lang="en-GB"/>
          </a:p>
        </p:txBody>
      </p:sp>
    </p:spTree>
    <p:extLst>
      <p:ext uri="{BB962C8B-B14F-4D97-AF65-F5344CB8AC3E}">
        <p14:creationId xmlns:p14="http://schemas.microsoft.com/office/powerpoint/2010/main" val="1957795863"/>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C8F81994-93C4-DE41-86E8-3675829256B7}" type="slidenum">
              <a:rPr lang="en-GB"/>
              <a:pPr>
                <a:defRPr/>
              </a:pPr>
              <a:t>‹#›</a:t>
            </a:fld>
            <a:endParaRPr lang="en-GB"/>
          </a:p>
        </p:txBody>
      </p:sp>
    </p:spTree>
    <p:extLst>
      <p:ext uri="{BB962C8B-B14F-4D97-AF65-F5344CB8AC3E}">
        <p14:creationId xmlns:p14="http://schemas.microsoft.com/office/powerpoint/2010/main" val="4122832268"/>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8F1E6F2F-2552-CE42-8720-06B684B0F880}" type="slidenum">
              <a:rPr lang="en-GB"/>
              <a:pPr>
                <a:defRPr/>
              </a:pPr>
              <a:t>‹#›</a:t>
            </a:fld>
            <a:endParaRPr lang="en-GB"/>
          </a:p>
        </p:txBody>
      </p:sp>
    </p:spTree>
    <p:extLst>
      <p:ext uri="{BB962C8B-B14F-4D97-AF65-F5344CB8AC3E}">
        <p14:creationId xmlns:p14="http://schemas.microsoft.com/office/powerpoint/2010/main" val="573151818"/>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9E9B103B-B210-D147-AB1C-7F66D1061E1C}" type="slidenum">
              <a:rPr lang="en-GB"/>
              <a:pPr>
                <a:defRPr/>
              </a:pPr>
              <a:t>‹#›</a:t>
            </a:fld>
            <a:endParaRPr lang="en-GB"/>
          </a:p>
        </p:txBody>
      </p:sp>
    </p:spTree>
    <p:extLst>
      <p:ext uri="{BB962C8B-B14F-4D97-AF65-F5344CB8AC3E}">
        <p14:creationId xmlns:p14="http://schemas.microsoft.com/office/powerpoint/2010/main" val="2450399105"/>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78EAFF9F-824A-BD43-BDBF-D0C81DEC59A8}" type="slidenum">
              <a:rPr lang="en-GB"/>
              <a:pPr>
                <a:defRPr/>
              </a:pPr>
              <a:t>‹#›</a:t>
            </a:fld>
            <a:endParaRPr lang="en-GB"/>
          </a:p>
        </p:txBody>
      </p:sp>
    </p:spTree>
    <p:extLst>
      <p:ext uri="{BB962C8B-B14F-4D97-AF65-F5344CB8AC3E}">
        <p14:creationId xmlns:p14="http://schemas.microsoft.com/office/powerpoint/2010/main" val="2728245997"/>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AB7A6A80-94CF-7547-9579-8B2517177F72}" type="slidenum">
              <a:rPr lang="en-GB"/>
              <a:pPr>
                <a:defRPr/>
              </a:pPr>
              <a:t>‹#›</a:t>
            </a:fld>
            <a:endParaRPr lang="en-GB"/>
          </a:p>
        </p:txBody>
      </p:sp>
    </p:spTree>
    <p:extLst>
      <p:ext uri="{BB962C8B-B14F-4D97-AF65-F5344CB8AC3E}">
        <p14:creationId xmlns:p14="http://schemas.microsoft.com/office/powerpoint/2010/main" val="3218286730"/>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DCE199B4-7676-3D4A-8D71-186FFED20C64}" type="slidenum">
              <a:rPr lang="en-GB"/>
              <a:pPr>
                <a:defRPr/>
              </a:pPr>
              <a:t>‹#›</a:t>
            </a:fld>
            <a:endParaRPr lang="en-GB"/>
          </a:p>
        </p:txBody>
      </p:sp>
    </p:spTree>
    <p:extLst>
      <p:ext uri="{BB962C8B-B14F-4D97-AF65-F5344CB8AC3E}">
        <p14:creationId xmlns:p14="http://schemas.microsoft.com/office/powerpoint/2010/main" val="1118903764"/>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1DEDB399-7D69-2D4B-9386-B5F8A5730990}" type="datetime1">
              <a:rPr lang="en-US">
                <a:solidFill>
                  <a:srgbClr val="D6ECFF"/>
                </a:solidFill>
              </a:rPr>
              <a:pPr>
                <a:defRPr/>
              </a:pPr>
              <a:t>1/21/24</a:t>
            </a:fld>
            <a:endParaRPr lang="en-US">
              <a:solidFill>
                <a:srgbClr val="D6ECFF"/>
              </a:solidFill>
            </a:endParaRPr>
          </a:p>
        </p:txBody>
      </p:sp>
      <p:sp>
        <p:nvSpPr>
          <p:cNvPr id="6"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53706DAC-7195-CB43-92E8-CF994433FF39}"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38743489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BAEA433B-67BD-4144-A64F-906E0F1174CE}" type="slidenum">
              <a:rPr lang="en-GB"/>
              <a:pPr>
                <a:defRPr/>
              </a:pPr>
              <a:t>‹#›</a:t>
            </a:fld>
            <a:endParaRPr lang="en-GB"/>
          </a:p>
        </p:txBody>
      </p:sp>
    </p:spTree>
    <p:extLst>
      <p:ext uri="{BB962C8B-B14F-4D97-AF65-F5344CB8AC3E}">
        <p14:creationId xmlns:p14="http://schemas.microsoft.com/office/powerpoint/2010/main" val="1169666214"/>
      </p:ext>
    </p:extLst>
  </p:cSld>
  <p:clrMapOvr>
    <a:masterClrMapping/>
  </p:clrMapOvr>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324AF819-AED0-C440-B2E6-4055CD9D1302}" type="slidenum">
              <a:rPr lang="en-GB"/>
              <a:pPr>
                <a:defRPr/>
              </a:pPr>
              <a:t>‹#›</a:t>
            </a:fld>
            <a:endParaRPr lang="en-GB"/>
          </a:p>
        </p:txBody>
      </p:sp>
    </p:spTree>
    <p:extLst>
      <p:ext uri="{BB962C8B-B14F-4D97-AF65-F5344CB8AC3E}">
        <p14:creationId xmlns:p14="http://schemas.microsoft.com/office/powerpoint/2010/main" val="3970164646"/>
      </p:ext>
    </p:extLst>
  </p:cSld>
  <p:clrMapOvr>
    <a:masterClrMapping/>
  </p:clrMapOvr>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2F97B679-B0AC-D24B-9BCA-B8267790EAEE}" type="slidenum">
              <a:rPr lang="en-GB"/>
              <a:pPr>
                <a:defRPr/>
              </a:pPr>
              <a:t>‹#›</a:t>
            </a:fld>
            <a:endParaRPr lang="en-GB"/>
          </a:p>
        </p:txBody>
      </p:sp>
    </p:spTree>
    <p:extLst>
      <p:ext uri="{BB962C8B-B14F-4D97-AF65-F5344CB8AC3E}">
        <p14:creationId xmlns:p14="http://schemas.microsoft.com/office/powerpoint/2010/main" val="2974800407"/>
      </p:ext>
    </p:extLst>
  </p:cSld>
  <p:clrMapOvr>
    <a:masterClrMapping/>
  </p:clrMapOvr>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7FA861B5-E89B-104D-B8BF-589C445633A9}" type="slidenum">
              <a:rPr lang="en-GB"/>
              <a:pPr>
                <a:defRPr/>
              </a:pPr>
              <a:t>‹#›</a:t>
            </a:fld>
            <a:endParaRPr lang="en-GB"/>
          </a:p>
        </p:txBody>
      </p:sp>
    </p:spTree>
    <p:extLst>
      <p:ext uri="{BB962C8B-B14F-4D97-AF65-F5344CB8AC3E}">
        <p14:creationId xmlns:p14="http://schemas.microsoft.com/office/powerpoint/2010/main" val="3335785860"/>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4533AA9-5285-BE49-ABBF-192A4515072C}" type="slidenum">
              <a:rPr lang="en-US"/>
              <a:pPr>
                <a:defRPr/>
              </a:pPr>
              <a:t>‹#›</a:t>
            </a:fld>
            <a:endParaRPr lang="en-US"/>
          </a:p>
        </p:txBody>
      </p:sp>
    </p:spTree>
    <p:extLst>
      <p:ext uri="{BB962C8B-B14F-4D97-AF65-F5344CB8AC3E}">
        <p14:creationId xmlns:p14="http://schemas.microsoft.com/office/powerpoint/2010/main" val="364188849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F74386-AED2-F14C-9CD6-872AFF69F067}" type="slidenum">
              <a:rPr lang="en-US"/>
              <a:pPr>
                <a:defRPr/>
              </a:pPr>
              <a:t>‹#›</a:t>
            </a:fld>
            <a:endParaRPr lang="en-US"/>
          </a:p>
        </p:txBody>
      </p:sp>
    </p:spTree>
    <p:extLst>
      <p:ext uri="{BB962C8B-B14F-4D97-AF65-F5344CB8AC3E}">
        <p14:creationId xmlns:p14="http://schemas.microsoft.com/office/powerpoint/2010/main" val="325715207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013E3A-2B84-0D48-B0EF-A54636BB2E6C}" type="slidenum">
              <a:rPr lang="en-US"/>
              <a:pPr>
                <a:defRPr/>
              </a:pPr>
              <a:t>‹#›</a:t>
            </a:fld>
            <a:endParaRPr lang="en-US"/>
          </a:p>
        </p:txBody>
      </p:sp>
    </p:spTree>
    <p:extLst>
      <p:ext uri="{BB962C8B-B14F-4D97-AF65-F5344CB8AC3E}">
        <p14:creationId xmlns:p14="http://schemas.microsoft.com/office/powerpoint/2010/main" val="353108476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397B42C-C8F6-364C-9972-BC418CA4CABD}" type="slidenum">
              <a:rPr lang="en-US"/>
              <a:pPr>
                <a:defRPr/>
              </a:pPr>
              <a:t>‹#›</a:t>
            </a:fld>
            <a:endParaRPr lang="en-US"/>
          </a:p>
        </p:txBody>
      </p:sp>
    </p:spTree>
    <p:extLst>
      <p:ext uri="{BB962C8B-B14F-4D97-AF65-F5344CB8AC3E}">
        <p14:creationId xmlns:p14="http://schemas.microsoft.com/office/powerpoint/2010/main" val="80255189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221607-4D9B-0C4B-B527-10A4491A36EA}" type="slidenum">
              <a:rPr lang="en-US"/>
              <a:pPr>
                <a:defRPr/>
              </a:pPr>
              <a:t>‹#›</a:t>
            </a:fld>
            <a:endParaRPr lang="en-US"/>
          </a:p>
        </p:txBody>
      </p:sp>
    </p:spTree>
    <p:extLst>
      <p:ext uri="{BB962C8B-B14F-4D97-AF65-F5344CB8AC3E}">
        <p14:creationId xmlns:p14="http://schemas.microsoft.com/office/powerpoint/2010/main" val="119074264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2697462-1AC0-004B-A3A1-929EABD33722}" type="slidenum">
              <a:rPr lang="en-US"/>
              <a:pPr>
                <a:defRPr/>
              </a:pPr>
              <a:t>‹#›</a:t>
            </a:fld>
            <a:endParaRPr lang="en-US"/>
          </a:p>
        </p:txBody>
      </p:sp>
    </p:spTree>
    <p:extLst>
      <p:ext uri="{BB962C8B-B14F-4D97-AF65-F5344CB8AC3E}">
        <p14:creationId xmlns:p14="http://schemas.microsoft.com/office/powerpoint/2010/main" val="253396234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81D88E54-A989-674B-A36B-AD0EEC798833}" type="datetime1">
              <a:rPr lang="en-US">
                <a:solidFill>
                  <a:srgbClr val="D6ECFF"/>
                </a:solidFill>
              </a:rPr>
              <a:pPr>
                <a:defRPr/>
              </a:pPr>
              <a:t>1/21/24</a:t>
            </a:fld>
            <a:endParaRPr lang="en-US">
              <a:solidFill>
                <a:srgbClr val="D6ECFF"/>
              </a:solidFill>
            </a:endParaRPr>
          </a:p>
        </p:txBody>
      </p:sp>
      <p:sp>
        <p:nvSpPr>
          <p:cNvPr id="6"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CEFC2FEC-BCB1-7E4E-9731-DF1F0C2D318B}"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267047932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14AB1C-8B31-CC48-BC0D-3F12196EF901}" type="slidenum">
              <a:rPr lang="en-US"/>
              <a:pPr>
                <a:defRPr/>
              </a:pPr>
              <a:t>‹#›</a:t>
            </a:fld>
            <a:endParaRPr lang="en-US"/>
          </a:p>
        </p:txBody>
      </p:sp>
    </p:spTree>
    <p:extLst>
      <p:ext uri="{BB962C8B-B14F-4D97-AF65-F5344CB8AC3E}">
        <p14:creationId xmlns:p14="http://schemas.microsoft.com/office/powerpoint/2010/main" val="290519775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7530548-DC2F-B044-AF4C-8FBD48298FF5}" type="slidenum">
              <a:rPr lang="en-US"/>
              <a:pPr>
                <a:defRPr/>
              </a:pPr>
              <a:t>‹#›</a:t>
            </a:fld>
            <a:endParaRPr lang="en-US"/>
          </a:p>
        </p:txBody>
      </p:sp>
    </p:spTree>
    <p:extLst>
      <p:ext uri="{BB962C8B-B14F-4D97-AF65-F5344CB8AC3E}">
        <p14:creationId xmlns:p14="http://schemas.microsoft.com/office/powerpoint/2010/main" val="191835064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7071F8-22F7-1844-8EAD-CBC867C6FA11}" type="slidenum">
              <a:rPr lang="en-US"/>
              <a:pPr>
                <a:defRPr/>
              </a:pPr>
              <a:t>‹#›</a:t>
            </a:fld>
            <a:endParaRPr lang="en-US"/>
          </a:p>
        </p:txBody>
      </p:sp>
    </p:spTree>
    <p:extLst>
      <p:ext uri="{BB962C8B-B14F-4D97-AF65-F5344CB8AC3E}">
        <p14:creationId xmlns:p14="http://schemas.microsoft.com/office/powerpoint/2010/main" val="428421652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A9C2B9-2809-E948-B66E-13C7E5AC3F37}" type="slidenum">
              <a:rPr lang="en-US"/>
              <a:pPr>
                <a:defRPr/>
              </a:pPr>
              <a:t>‹#›</a:t>
            </a:fld>
            <a:endParaRPr lang="en-US"/>
          </a:p>
        </p:txBody>
      </p:sp>
    </p:spTree>
    <p:extLst>
      <p:ext uri="{BB962C8B-B14F-4D97-AF65-F5344CB8AC3E}">
        <p14:creationId xmlns:p14="http://schemas.microsoft.com/office/powerpoint/2010/main" val="155032342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AA0DD0-0819-2444-95FC-7A636535E2E8}" type="slidenum">
              <a:rPr lang="en-US"/>
              <a:pPr>
                <a:defRPr/>
              </a:pPr>
              <a:t>‹#›</a:t>
            </a:fld>
            <a:endParaRPr lang="en-US"/>
          </a:p>
        </p:txBody>
      </p:sp>
    </p:spTree>
    <p:extLst>
      <p:ext uri="{BB962C8B-B14F-4D97-AF65-F5344CB8AC3E}">
        <p14:creationId xmlns:p14="http://schemas.microsoft.com/office/powerpoint/2010/main" val="113339546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9CE419C-84F7-4C46-9522-4BD90C879796}" type="slidenum">
              <a:rPr lang="en-US"/>
              <a:pPr>
                <a:defRPr/>
              </a:pPr>
              <a:t>‹#›</a:t>
            </a:fld>
            <a:endParaRPr lang="en-US"/>
          </a:p>
        </p:txBody>
      </p:sp>
    </p:spTree>
    <p:extLst>
      <p:ext uri="{BB962C8B-B14F-4D97-AF65-F5344CB8AC3E}">
        <p14:creationId xmlns:p14="http://schemas.microsoft.com/office/powerpoint/2010/main" val="3231418826"/>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0F1752C-219E-3642-A543-C55F29631206}" type="slidenum">
              <a:rPr lang="en-US"/>
              <a:pPr>
                <a:defRPr/>
              </a:pPr>
              <a:t>‹#›</a:t>
            </a:fld>
            <a:endParaRPr lang="en-US"/>
          </a:p>
        </p:txBody>
      </p:sp>
    </p:spTree>
    <p:extLst>
      <p:ext uri="{BB962C8B-B14F-4D97-AF65-F5344CB8AC3E}">
        <p14:creationId xmlns:p14="http://schemas.microsoft.com/office/powerpoint/2010/main" val="3292021932"/>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45798518"/>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358796590"/>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53826627"/>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593446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984887F1-255F-FF4C-BA0E-112E45BC2291}" type="datetime1">
              <a:rPr lang="en-US">
                <a:solidFill>
                  <a:srgbClr val="D6ECFF"/>
                </a:solidFill>
              </a:rPr>
              <a:pPr>
                <a:defRPr/>
              </a:pPr>
              <a:t>1/21/24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39881CF9-0BC8-7346-AF74-0690C18AF9C4}"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57598368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76921880"/>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82934639"/>
      </p:ext>
    </p:extLst>
  </p:cSld>
  <p:clrMapOvr>
    <a:masterClrMapping/>
  </p:clrMapOvr>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274011513"/>
      </p:ext>
    </p:extLst>
  </p:cSld>
  <p:clrMapOvr>
    <a:masterClrMapping/>
  </p:clrMapOvr>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88307571"/>
      </p:ext>
    </p:extLst>
  </p:cSld>
  <p:clrMapOvr>
    <a:masterClrMapping/>
  </p:clrMapOvr>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778707202"/>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78862720"/>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49504787"/>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62297245"/>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2706" name="Rectangle 2"/>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r>
              <a:rPr lang="en-US"/>
              <a:t>Click to edit Master title style</a:t>
            </a:r>
          </a:p>
        </p:txBody>
      </p:sp>
      <p:sp>
        <p:nvSpPr>
          <p:cNvPr id="72707" name="Rectangle 3"/>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solidFill>
                  <a:srgbClr val="FFFFFF"/>
                </a:solidFill>
              </a:defRPr>
            </a:lvl1pPr>
          </a:lstStyle>
          <a:p>
            <a:pPr>
              <a:defRPr/>
            </a:pPr>
            <a:fld id="{5E7F6AA5-7DB9-504D-B2DA-9BB6A02455E4}" type="slidenum">
              <a:rPr lang="en-US"/>
              <a:pPr>
                <a:defRPr/>
              </a:pPr>
              <a:t>‹#›</a:t>
            </a:fld>
            <a:endParaRPr lang="en-US"/>
          </a:p>
        </p:txBody>
      </p:sp>
    </p:spTree>
    <p:extLst>
      <p:ext uri="{BB962C8B-B14F-4D97-AF65-F5344CB8AC3E}">
        <p14:creationId xmlns:p14="http://schemas.microsoft.com/office/powerpoint/2010/main" val="69730424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17909F-C7EA-C04A-843B-3C67FB6E8DB4}" type="slidenum">
              <a:rPr lang="en-US"/>
              <a:pPr>
                <a:defRPr/>
              </a:pPr>
              <a:t>‹#›</a:t>
            </a:fld>
            <a:endParaRPr lang="en-US"/>
          </a:p>
        </p:txBody>
      </p:sp>
    </p:spTree>
    <p:extLst>
      <p:ext uri="{BB962C8B-B14F-4D97-AF65-F5344CB8AC3E}">
        <p14:creationId xmlns:p14="http://schemas.microsoft.com/office/powerpoint/2010/main" val="279730215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577465D6-0735-3145-B386-1FA095E04B28}" type="datetime1">
              <a:rPr lang="en-US">
                <a:solidFill>
                  <a:srgbClr val="D6ECFF"/>
                </a:solidFill>
              </a:rPr>
              <a:pPr>
                <a:defRPr/>
              </a:pPr>
              <a:t>1/21/24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2B3D3561-8797-C942-9F96-56273303DE41}"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327112479"/>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D8AEEB3-18FD-7D49-90A8-B41EA91F1F66}" type="slidenum">
              <a:rPr lang="en-US"/>
              <a:pPr>
                <a:defRPr/>
              </a:pPr>
              <a:t>‹#›</a:t>
            </a:fld>
            <a:endParaRPr lang="en-US"/>
          </a:p>
        </p:txBody>
      </p:sp>
    </p:spTree>
    <p:extLst>
      <p:ext uri="{BB962C8B-B14F-4D97-AF65-F5344CB8AC3E}">
        <p14:creationId xmlns:p14="http://schemas.microsoft.com/office/powerpoint/2010/main" val="208375528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0047570-9782-C147-9639-8491DFE8E01A}" type="slidenum">
              <a:rPr lang="en-US"/>
              <a:pPr>
                <a:defRPr/>
              </a:pPr>
              <a:t>‹#›</a:t>
            </a:fld>
            <a:endParaRPr lang="en-US"/>
          </a:p>
        </p:txBody>
      </p:sp>
    </p:spTree>
    <p:extLst>
      <p:ext uri="{BB962C8B-B14F-4D97-AF65-F5344CB8AC3E}">
        <p14:creationId xmlns:p14="http://schemas.microsoft.com/office/powerpoint/2010/main" val="76416722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9047130-9FC1-ED44-8DE9-10F06EA911F0}" type="slidenum">
              <a:rPr lang="en-US"/>
              <a:pPr>
                <a:defRPr/>
              </a:pPr>
              <a:t>‹#›</a:t>
            </a:fld>
            <a:endParaRPr lang="en-US"/>
          </a:p>
        </p:txBody>
      </p:sp>
    </p:spTree>
    <p:extLst>
      <p:ext uri="{BB962C8B-B14F-4D97-AF65-F5344CB8AC3E}">
        <p14:creationId xmlns:p14="http://schemas.microsoft.com/office/powerpoint/2010/main" val="225121231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1285F66-6604-D240-B104-82E97DBE73DC}" type="slidenum">
              <a:rPr lang="en-US"/>
              <a:pPr>
                <a:defRPr/>
              </a:pPr>
              <a:t>‹#›</a:t>
            </a:fld>
            <a:endParaRPr lang="en-US"/>
          </a:p>
        </p:txBody>
      </p:sp>
    </p:spTree>
    <p:extLst>
      <p:ext uri="{BB962C8B-B14F-4D97-AF65-F5344CB8AC3E}">
        <p14:creationId xmlns:p14="http://schemas.microsoft.com/office/powerpoint/2010/main" val="1237868356"/>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C7381F5-57CF-354A-A08A-D5D52C4A35C3}" type="slidenum">
              <a:rPr lang="en-US"/>
              <a:pPr>
                <a:defRPr/>
              </a:pPr>
              <a:t>‹#›</a:t>
            </a:fld>
            <a:endParaRPr lang="en-US"/>
          </a:p>
        </p:txBody>
      </p:sp>
    </p:spTree>
    <p:extLst>
      <p:ext uri="{BB962C8B-B14F-4D97-AF65-F5344CB8AC3E}">
        <p14:creationId xmlns:p14="http://schemas.microsoft.com/office/powerpoint/2010/main" val="143611871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D72EB8B-0089-4E48-B1F7-56505B7D828F}" type="slidenum">
              <a:rPr lang="en-US"/>
              <a:pPr>
                <a:defRPr/>
              </a:pPr>
              <a:t>‹#›</a:t>
            </a:fld>
            <a:endParaRPr lang="en-US"/>
          </a:p>
        </p:txBody>
      </p:sp>
    </p:spTree>
    <p:extLst>
      <p:ext uri="{BB962C8B-B14F-4D97-AF65-F5344CB8AC3E}">
        <p14:creationId xmlns:p14="http://schemas.microsoft.com/office/powerpoint/2010/main" val="169977377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63DC22-11EA-5C4F-9785-899ADC30F08A}" type="slidenum">
              <a:rPr lang="en-US"/>
              <a:pPr>
                <a:defRPr/>
              </a:pPr>
              <a:t>‹#›</a:t>
            </a:fld>
            <a:endParaRPr lang="en-US"/>
          </a:p>
        </p:txBody>
      </p:sp>
    </p:spTree>
    <p:extLst>
      <p:ext uri="{BB962C8B-B14F-4D97-AF65-F5344CB8AC3E}">
        <p14:creationId xmlns:p14="http://schemas.microsoft.com/office/powerpoint/2010/main" val="1563138967"/>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3FE2BE0-8D20-A04F-A6A2-55BF15FC654A}" type="slidenum">
              <a:rPr lang="en-US"/>
              <a:pPr>
                <a:defRPr/>
              </a:pPr>
              <a:t>‹#›</a:t>
            </a:fld>
            <a:endParaRPr lang="en-US"/>
          </a:p>
        </p:txBody>
      </p:sp>
    </p:spTree>
    <p:extLst>
      <p:ext uri="{BB962C8B-B14F-4D97-AF65-F5344CB8AC3E}">
        <p14:creationId xmlns:p14="http://schemas.microsoft.com/office/powerpoint/2010/main" val="387500820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BC909E-2B53-324C-939A-5897A572CF56}" type="slidenum">
              <a:rPr lang="en-US"/>
              <a:pPr>
                <a:defRPr/>
              </a:pPr>
              <a:t>‹#›</a:t>
            </a:fld>
            <a:endParaRPr lang="en-US"/>
          </a:p>
        </p:txBody>
      </p:sp>
    </p:spTree>
    <p:extLst>
      <p:ext uri="{BB962C8B-B14F-4D97-AF65-F5344CB8AC3E}">
        <p14:creationId xmlns:p14="http://schemas.microsoft.com/office/powerpoint/2010/main" val="154081273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33488821"/>
      </p:ext>
    </p:extLst>
  </p:cSld>
  <p:clrMapOvr>
    <a:masterClrMapping/>
  </p:clrMapOvr>
  <p:transition>
    <p:wheel spokes="0"/>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353742293"/>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05871119"/>
      </p:ext>
    </p:extLst>
  </p:cSld>
  <p:clrMapOvr>
    <a:masterClrMapping/>
  </p:clrMapOvr>
  <p:transition>
    <p:wheel spokes="0"/>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1527300"/>
      </p:ext>
    </p:extLst>
  </p:cSld>
  <p:clrMapOvr>
    <a:masterClrMapping/>
  </p:clrMapOvr>
  <p:transition>
    <p:wheel spokes="0"/>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31105629"/>
      </p:ext>
    </p:extLst>
  </p:cSld>
  <p:clrMapOvr>
    <a:masterClrMapping/>
  </p:clrMapOvr>
  <p:transition>
    <p:wheel spokes="0"/>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4864796"/>
      </p:ext>
    </p:extLst>
  </p:cSld>
  <p:clrMapOvr>
    <a:masterClrMapping/>
  </p:clrMapOvr>
  <p:transition>
    <p:wheel spokes="0"/>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30736209"/>
      </p:ext>
    </p:extLst>
  </p:cSld>
  <p:clrMapOvr>
    <a:masterClrMapping/>
  </p:clrMapOvr>
  <p:transition>
    <p:wheel spokes="0"/>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282394"/>
      </p:ext>
    </p:extLst>
  </p:cSld>
  <p:clrMapOvr>
    <a:masterClrMapping/>
  </p:clrMapOvr>
  <p:transition>
    <p:wheel spokes="0"/>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53240071"/>
      </p:ext>
    </p:extLst>
  </p:cSld>
  <p:clrMapOvr>
    <a:masterClrMapping/>
  </p:clrMapOvr>
  <p:transition>
    <p:wheel spokes="0"/>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03252782"/>
      </p:ext>
    </p:extLst>
  </p:cSld>
  <p:clrMapOvr>
    <a:masterClrMapping/>
  </p:clrMapOvr>
  <p:transition>
    <p:wheel spokes="0"/>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32987797"/>
      </p:ext>
    </p:extLst>
  </p:cSld>
  <p:clrMapOvr>
    <a:masterClrMapping/>
  </p:clrMapOvr>
  <p:transition>
    <p:wheel spokes="0"/>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0873437"/>
      </p:ext>
    </p:extLst>
  </p:cSld>
  <p:clrMapOvr>
    <a:masterClrMapping/>
  </p:clrMapOvr>
  <p:transition>
    <p:wheel spokes="0"/>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713433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330D6058-A2D2-F54D-84DF-B0C8EE5177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24759323"/>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82954"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82955"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13" name="Rectangle 13"/>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14" name="Rectangle 14"/>
          <p:cNvSpPr>
            <a:spLocks noGrp="1" noChangeArrowheads="1"/>
          </p:cNvSpPr>
          <p:nvPr>
            <p:ph type="sldNum" sz="quarter" idx="12"/>
          </p:nvPr>
        </p:nvSpPr>
        <p:spPr/>
        <p:txBody>
          <a:bodyPr/>
          <a:lstStyle>
            <a:lvl1pPr>
              <a:defRPr smtClean="0"/>
            </a:lvl1pPr>
          </a:lstStyle>
          <a:p>
            <a:pPr>
              <a:defRPr/>
            </a:pPr>
            <a:fld id="{BC96613D-ECE4-4349-A092-6181AC6A97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0936088"/>
      </p:ext>
    </p:extLst>
  </p:cSld>
  <p:clrMapOvr>
    <a:masterClrMapping/>
  </p:clrMapOvr>
  <p:transition advClick="0" advTm="5000"/>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B2CEE3D-CFC5-BD4E-A73A-1FDC4576E69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97489023"/>
      </p:ext>
    </p:extLst>
  </p:cSld>
  <p:clrMapOvr>
    <a:masterClrMapping/>
  </p:clrMapOvr>
  <p:transition advClick="0" advTm="5000"/>
</p:sldLayout>
</file>

<file path=ppt/slideLayouts/slideLayout5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4A3DE3CC-2AE2-CB4C-91F6-648226E8CF3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52178054"/>
      </p:ext>
    </p:extLst>
  </p:cSld>
  <p:clrMapOvr>
    <a:masterClrMapping/>
  </p:clrMapOvr>
  <p:transition advClick="0" advTm="5000"/>
</p:sldLayout>
</file>

<file path=ppt/slideLayouts/slideLayout5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C6B9995E-CCB6-1747-934C-1305F492B81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9947628"/>
      </p:ext>
    </p:extLst>
  </p:cSld>
  <p:clrMapOvr>
    <a:masterClrMapping/>
  </p:clrMapOvr>
  <p:transition advClick="0" advTm="5000"/>
</p:sldLayout>
</file>

<file path=ppt/slideLayouts/slideLayout5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2D5A4D1D-95E3-6B4F-840D-1DE94C35D5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8103442"/>
      </p:ext>
    </p:extLst>
  </p:cSld>
  <p:clrMapOvr>
    <a:masterClrMapping/>
  </p:clrMapOvr>
  <p:transition advClick="0" advTm="5000"/>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74D5C52-03B2-1748-BA9E-277747D506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06712184"/>
      </p:ext>
    </p:extLst>
  </p:cSld>
  <p:clrMapOvr>
    <a:masterClrMapping/>
  </p:clrMapOvr>
  <p:transition advClick="0" advTm="5000"/>
</p:sldLayout>
</file>

<file path=ppt/slideLayouts/slideLayout5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EA9C2E45-4C6F-054F-B4A8-5D367C0873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1209454"/>
      </p:ext>
    </p:extLst>
  </p:cSld>
  <p:clrMapOvr>
    <a:masterClrMapping/>
  </p:clrMapOvr>
  <p:transition advClick="0" advTm="5000"/>
</p:sldLayout>
</file>

<file path=ppt/slideLayouts/slideLayout5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B324510B-FEE5-8443-BAF3-3B7C84D396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24039350"/>
      </p:ext>
    </p:extLst>
  </p:cSld>
  <p:clrMapOvr>
    <a:masterClrMapping/>
  </p:clrMapOvr>
  <p:transition advClick="0" advTm="5000"/>
</p:sldLayout>
</file>

<file path=ppt/slideLayouts/slideLayout5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7219ED03-BB95-9D48-AF29-2FAC3F6C2D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2446033"/>
      </p:ext>
    </p:extLst>
  </p:cSld>
  <p:clrMapOvr>
    <a:masterClrMapping/>
  </p:clrMapOvr>
  <p:transition advClick="0" advTm="5000"/>
</p:sldLayout>
</file>

<file path=ppt/slideLayouts/slideLayout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00346989"/>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88EFE429-E812-0943-93E7-DED73160F9E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9535241"/>
      </p:ext>
    </p:extLst>
  </p:cSld>
  <p:clrMapOvr>
    <a:masterClrMapping/>
  </p:clrMapOvr>
  <p:transition advClick="0" advTm="5000"/>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4ED43E1-5903-2347-9F81-39FB8BBF4C2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6977162"/>
      </p:ext>
    </p:extLst>
  </p:cSld>
  <p:clrMapOvr>
    <a:masterClrMapping/>
  </p:clrMapOvr>
  <p:transition advClick="0" advTm="5000"/>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9DA466-E174-2A4D-8BC1-1A923183E86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01481462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7F128A-71A8-F24C-8708-21CF8B31CF7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06708222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22CEAE-B996-1D47-BB7C-1226F26CFBAC}"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8154042"/>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AAB86-A719-5442-9A85-2170EB61ED58}"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867811244"/>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A1A0198-DB20-264E-A485-FF6ADE1A8AC5}"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74276400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F328DE-0AD9-5845-8C5F-E564C17435C0}"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17390984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EF025A2-6608-CF48-A17A-EAB1BD0F8F7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834703347"/>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977EF-8F63-8F4E-9DC6-FE240416BF1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4505568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38128768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C281F8-BAF1-7A42-BFE2-FE6E4C3DFC5D}"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89158131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298609C-63CA-274F-A3BB-B6FB5699CC29}"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01492475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1668DD-B9AB-264A-A414-D9BC5CF1761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264166454"/>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4BCCDEDC-2991-C340-8442-A7F5BF520E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442664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B4CC7C0-6993-AE48-8DBE-5D368D14E45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768826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5D639794-BD0B-A84A-85FD-FCC6D20AFE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789909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3EB1CAFF-FA21-694E-8D2F-3ABFC23A80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00713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84A71649-56B9-C545-8FE6-D3B19CC40CA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7880502"/>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F86C01EE-3BB6-A945-9884-F26F2795D5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5041247"/>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3F558817-4176-8847-BBAF-842AAA5FAC3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762163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2938689"/>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C3C2F6AC-FF7B-404C-B2E9-645FEFE4F1A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404398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11B841E3-8AAA-E642-B1F9-DA07BBB59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931913"/>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2A191E8D-E055-9A4B-8E38-F15F4F66F9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199718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4E66A660-BDE7-BF4E-8551-78C92DBCDD4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679953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449263" eaLnBrk="0" hangingPunct="0">
              <a:defRPr>
                <a:ea typeface="ＭＳ Ｐゴシック"/>
              </a:defRPr>
            </a:lvl1pPr>
          </a:lstStyle>
          <a:p>
            <a:pPr>
              <a:defRPr/>
            </a:pPr>
            <a:fld id="{B439C2AD-D4B6-4D4F-A2BA-9301C8068932}" type="slidenum">
              <a:rPr lang="en-GB"/>
              <a:pPr>
                <a:defRPr/>
              </a:pPr>
              <a:t>‹#›</a:t>
            </a:fld>
            <a:endParaRPr lang="en-GB"/>
          </a:p>
        </p:txBody>
      </p:sp>
    </p:spTree>
    <p:extLst>
      <p:ext uri="{BB962C8B-B14F-4D97-AF65-F5344CB8AC3E}">
        <p14:creationId xmlns:p14="http://schemas.microsoft.com/office/powerpoint/2010/main" val="332683306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0" hangingPunct="0">
              <a:defRPr>
                <a:ea typeface="ＭＳ Ｐゴシック"/>
              </a:defRPr>
            </a:lvl1pPr>
          </a:lstStyle>
          <a:p>
            <a:pPr>
              <a:defRPr/>
            </a:pPr>
            <a:fld id="{3A745CED-4E0D-E54C-9E67-6A43B5B93999}" type="slidenum">
              <a:rPr lang="en-US"/>
              <a:pPr>
                <a:defRPr/>
              </a:pPr>
              <a:t>‹#›</a:t>
            </a:fld>
            <a:endParaRPr lang="en-US"/>
          </a:p>
        </p:txBody>
      </p:sp>
    </p:spTree>
    <p:extLst>
      <p:ext uri="{BB962C8B-B14F-4D97-AF65-F5344CB8AC3E}">
        <p14:creationId xmlns:p14="http://schemas.microsoft.com/office/powerpoint/2010/main" val="976323123"/>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7C6AC627-A1B0-5249-BA29-F3FA638BEB1A}"/>
              </a:ext>
            </a:extLst>
          </p:cNvPr>
          <p:cNvSpPr>
            <a:spLocks noGrp="1"/>
          </p:cNvSpPr>
          <p:nvPr>
            <p:ph type="dt" sz="half" idx="10"/>
          </p:nvPr>
        </p:nvSpPr>
        <p:spPr/>
        <p:txBody>
          <a:bodyPr/>
          <a:lstStyle>
            <a:lvl1pPr>
              <a:defRPr/>
            </a:lvl1pPr>
          </a:lstStyle>
          <a:p>
            <a:pPr>
              <a:defRPr/>
            </a:pPr>
            <a:fld id="{2443FE93-EC1B-9244-919C-BE971C298DCD}" type="datetimeFigureOut">
              <a:rPr lang="en-US" altLang="en-US"/>
              <a:pPr>
                <a:defRPr/>
              </a:pPr>
              <a:t>1/21/24</a:t>
            </a:fld>
            <a:endParaRPr lang="en-US" altLang="en-US"/>
          </a:p>
        </p:txBody>
      </p:sp>
      <p:sp>
        <p:nvSpPr>
          <p:cNvPr id="5" name="Footer Placeholder 4">
            <a:extLst>
              <a:ext uri="{FF2B5EF4-FFF2-40B4-BE49-F238E27FC236}">
                <a16:creationId xmlns:a16="http://schemas.microsoft.com/office/drawing/2014/main" id="{ED602084-3393-314D-B7C3-0F549F5BD63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6798956-EF25-FB4A-8E78-79BA8D3B1288}"/>
              </a:ext>
            </a:extLst>
          </p:cNvPr>
          <p:cNvSpPr>
            <a:spLocks noGrp="1"/>
          </p:cNvSpPr>
          <p:nvPr>
            <p:ph type="sldNum" sz="quarter" idx="12"/>
          </p:nvPr>
        </p:nvSpPr>
        <p:spPr/>
        <p:txBody>
          <a:bodyPr/>
          <a:lstStyle>
            <a:lvl1pPr>
              <a:defRPr/>
            </a:lvl1pPr>
          </a:lstStyle>
          <a:p>
            <a:pPr>
              <a:defRPr/>
            </a:pPr>
            <a:fld id="{3FA71DAF-AC6E-4145-8714-433637246065}" type="slidenum">
              <a:rPr lang="en-US" altLang="en-US"/>
              <a:pPr>
                <a:defRPr/>
              </a:pPr>
              <a:t>‹#›</a:t>
            </a:fld>
            <a:endParaRPr lang="en-US" altLang="en-US"/>
          </a:p>
        </p:txBody>
      </p:sp>
    </p:spTree>
    <p:extLst>
      <p:ext uri="{BB962C8B-B14F-4D97-AF65-F5344CB8AC3E}">
        <p14:creationId xmlns:p14="http://schemas.microsoft.com/office/powerpoint/2010/main" val="371471789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E7D748F-485B-FA49-9351-54A3B2EFB762}"/>
              </a:ext>
            </a:extLst>
          </p:cNvPr>
          <p:cNvSpPr>
            <a:spLocks noGrp="1"/>
          </p:cNvSpPr>
          <p:nvPr>
            <p:ph type="dt" sz="half" idx="10"/>
          </p:nvPr>
        </p:nvSpPr>
        <p:spPr/>
        <p:txBody>
          <a:bodyPr/>
          <a:lstStyle>
            <a:lvl1pPr>
              <a:defRPr/>
            </a:lvl1pPr>
          </a:lstStyle>
          <a:p>
            <a:pPr>
              <a:defRPr/>
            </a:pPr>
            <a:fld id="{D7142B93-EEB8-5545-965E-1BA6780FDB3F}" type="datetimeFigureOut">
              <a:rPr lang="en-US" altLang="en-US"/>
              <a:pPr>
                <a:defRPr/>
              </a:pPr>
              <a:t>1/21/24</a:t>
            </a:fld>
            <a:endParaRPr lang="en-US" altLang="en-US"/>
          </a:p>
        </p:txBody>
      </p:sp>
      <p:sp>
        <p:nvSpPr>
          <p:cNvPr id="5" name="Footer Placeholder 4">
            <a:extLst>
              <a:ext uri="{FF2B5EF4-FFF2-40B4-BE49-F238E27FC236}">
                <a16:creationId xmlns:a16="http://schemas.microsoft.com/office/drawing/2014/main" id="{3CD8A9A7-68C5-6C42-9675-E8809426635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B692926-9CD1-D34A-8AF6-1C1BC1187D45}"/>
              </a:ext>
            </a:extLst>
          </p:cNvPr>
          <p:cNvSpPr>
            <a:spLocks noGrp="1"/>
          </p:cNvSpPr>
          <p:nvPr>
            <p:ph type="sldNum" sz="quarter" idx="12"/>
          </p:nvPr>
        </p:nvSpPr>
        <p:spPr/>
        <p:txBody>
          <a:bodyPr/>
          <a:lstStyle>
            <a:lvl1pPr>
              <a:defRPr/>
            </a:lvl1pPr>
          </a:lstStyle>
          <a:p>
            <a:pPr>
              <a:defRPr/>
            </a:pPr>
            <a:fld id="{CB01EE78-E421-4841-A96B-44B9D86755BA}" type="slidenum">
              <a:rPr lang="en-US" altLang="en-US"/>
              <a:pPr>
                <a:defRPr/>
              </a:pPr>
              <a:t>‹#›</a:t>
            </a:fld>
            <a:endParaRPr lang="en-US" altLang="en-US"/>
          </a:p>
        </p:txBody>
      </p:sp>
    </p:spTree>
    <p:extLst>
      <p:ext uri="{BB962C8B-B14F-4D97-AF65-F5344CB8AC3E}">
        <p14:creationId xmlns:p14="http://schemas.microsoft.com/office/powerpoint/2010/main" val="2803656535"/>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87341A7-C70A-1247-BC70-8AAA2F07A9B5}"/>
              </a:ext>
            </a:extLst>
          </p:cNvPr>
          <p:cNvSpPr>
            <a:spLocks noGrp="1"/>
          </p:cNvSpPr>
          <p:nvPr>
            <p:ph type="dt" sz="half" idx="10"/>
          </p:nvPr>
        </p:nvSpPr>
        <p:spPr/>
        <p:txBody>
          <a:bodyPr/>
          <a:lstStyle>
            <a:lvl1pPr>
              <a:defRPr/>
            </a:lvl1pPr>
          </a:lstStyle>
          <a:p>
            <a:pPr>
              <a:defRPr/>
            </a:pPr>
            <a:fld id="{56975A6E-9F39-7340-B366-713EAE5BEF38}" type="datetimeFigureOut">
              <a:rPr lang="en-US" altLang="en-US"/>
              <a:pPr>
                <a:defRPr/>
              </a:pPr>
              <a:t>1/21/24</a:t>
            </a:fld>
            <a:endParaRPr lang="en-US" altLang="en-US"/>
          </a:p>
        </p:txBody>
      </p:sp>
      <p:sp>
        <p:nvSpPr>
          <p:cNvPr id="5" name="Footer Placeholder 4">
            <a:extLst>
              <a:ext uri="{FF2B5EF4-FFF2-40B4-BE49-F238E27FC236}">
                <a16:creationId xmlns:a16="http://schemas.microsoft.com/office/drawing/2014/main" id="{8F1CBA86-95ED-D545-9511-270E9CAAB7A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A534999-0E08-C04C-A51F-8D5106C79E28}"/>
              </a:ext>
            </a:extLst>
          </p:cNvPr>
          <p:cNvSpPr>
            <a:spLocks noGrp="1"/>
          </p:cNvSpPr>
          <p:nvPr>
            <p:ph type="sldNum" sz="quarter" idx="12"/>
          </p:nvPr>
        </p:nvSpPr>
        <p:spPr/>
        <p:txBody>
          <a:bodyPr/>
          <a:lstStyle>
            <a:lvl1pPr>
              <a:defRPr/>
            </a:lvl1pPr>
          </a:lstStyle>
          <a:p>
            <a:pPr>
              <a:defRPr/>
            </a:pPr>
            <a:fld id="{2A5BC6E2-195A-8B4A-AD92-A0BB947FEE50}" type="slidenum">
              <a:rPr lang="en-US" altLang="en-US"/>
              <a:pPr>
                <a:defRPr/>
              </a:pPr>
              <a:t>‹#›</a:t>
            </a:fld>
            <a:endParaRPr lang="en-US" altLang="en-US"/>
          </a:p>
        </p:txBody>
      </p:sp>
    </p:spTree>
    <p:extLst>
      <p:ext uri="{BB962C8B-B14F-4D97-AF65-F5344CB8AC3E}">
        <p14:creationId xmlns:p14="http://schemas.microsoft.com/office/powerpoint/2010/main" val="194577504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948DDA8-3645-F649-9B44-A047E981CABD}"/>
              </a:ext>
            </a:extLst>
          </p:cNvPr>
          <p:cNvSpPr>
            <a:spLocks noGrp="1"/>
          </p:cNvSpPr>
          <p:nvPr>
            <p:ph type="dt" sz="half" idx="10"/>
          </p:nvPr>
        </p:nvSpPr>
        <p:spPr/>
        <p:txBody>
          <a:bodyPr/>
          <a:lstStyle>
            <a:lvl1pPr>
              <a:defRPr/>
            </a:lvl1pPr>
          </a:lstStyle>
          <a:p>
            <a:pPr>
              <a:defRPr/>
            </a:pPr>
            <a:fld id="{C36CD35C-CBB1-AD42-87A4-C9B85EC002F7}" type="datetimeFigureOut">
              <a:rPr lang="en-US" altLang="en-US"/>
              <a:pPr>
                <a:defRPr/>
              </a:pPr>
              <a:t>1/21/24</a:t>
            </a:fld>
            <a:endParaRPr lang="en-US" altLang="en-US"/>
          </a:p>
        </p:txBody>
      </p:sp>
      <p:sp>
        <p:nvSpPr>
          <p:cNvPr id="6" name="Footer Placeholder 4">
            <a:extLst>
              <a:ext uri="{FF2B5EF4-FFF2-40B4-BE49-F238E27FC236}">
                <a16:creationId xmlns:a16="http://schemas.microsoft.com/office/drawing/2014/main" id="{D890034F-47C5-6442-865B-2DDAB96B8C6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5D881C3-6882-8A41-B8E3-36427415E9A1}"/>
              </a:ext>
            </a:extLst>
          </p:cNvPr>
          <p:cNvSpPr>
            <a:spLocks noGrp="1"/>
          </p:cNvSpPr>
          <p:nvPr>
            <p:ph type="sldNum" sz="quarter" idx="12"/>
          </p:nvPr>
        </p:nvSpPr>
        <p:spPr/>
        <p:txBody>
          <a:bodyPr/>
          <a:lstStyle>
            <a:lvl1pPr>
              <a:defRPr/>
            </a:lvl1pPr>
          </a:lstStyle>
          <a:p>
            <a:pPr>
              <a:defRPr/>
            </a:pPr>
            <a:fld id="{BE0E3DD3-D3B9-4A4E-86A6-6D3DF06205D8}" type="slidenum">
              <a:rPr lang="en-US" altLang="en-US"/>
              <a:pPr>
                <a:defRPr/>
              </a:pPr>
              <a:t>‹#›</a:t>
            </a:fld>
            <a:endParaRPr lang="en-US" altLang="en-US"/>
          </a:p>
        </p:txBody>
      </p:sp>
    </p:spTree>
    <p:extLst>
      <p:ext uri="{BB962C8B-B14F-4D97-AF65-F5344CB8AC3E}">
        <p14:creationId xmlns:p14="http://schemas.microsoft.com/office/powerpoint/2010/main" val="367270937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445135176"/>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F1C65654-64D0-F84B-810A-1C1E4EA40116}"/>
              </a:ext>
            </a:extLst>
          </p:cNvPr>
          <p:cNvSpPr>
            <a:spLocks noGrp="1"/>
          </p:cNvSpPr>
          <p:nvPr>
            <p:ph type="dt" sz="half" idx="10"/>
          </p:nvPr>
        </p:nvSpPr>
        <p:spPr/>
        <p:txBody>
          <a:bodyPr/>
          <a:lstStyle>
            <a:lvl1pPr>
              <a:defRPr/>
            </a:lvl1pPr>
          </a:lstStyle>
          <a:p>
            <a:pPr>
              <a:defRPr/>
            </a:pPr>
            <a:fld id="{C7018B3D-5D61-CF44-BE8E-1668E5890E3B}" type="datetimeFigureOut">
              <a:rPr lang="en-US" altLang="en-US"/>
              <a:pPr>
                <a:defRPr/>
              </a:pPr>
              <a:t>1/21/24</a:t>
            </a:fld>
            <a:endParaRPr lang="en-US" altLang="en-US"/>
          </a:p>
        </p:txBody>
      </p:sp>
      <p:sp>
        <p:nvSpPr>
          <p:cNvPr id="8" name="Footer Placeholder 4">
            <a:extLst>
              <a:ext uri="{FF2B5EF4-FFF2-40B4-BE49-F238E27FC236}">
                <a16:creationId xmlns:a16="http://schemas.microsoft.com/office/drawing/2014/main" id="{8EA024F4-C193-D743-8580-1204E9D69CA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7CDA281E-EF93-A341-8E0C-08D70024A0AE}"/>
              </a:ext>
            </a:extLst>
          </p:cNvPr>
          <p:cNvSpPr>
            <a:spLocks noGrp="1"/>
          </p:cNvSpPr>
          <p:nvPr>
            <p:ph type="sldNum" sz="quarter" idx="12"/>
          </p:nvPr>
        </p:nvSpPr>
        <p:spPr/>
        <p:txBody>
          <a:bodyPr/>
          <a:lstStyle>
            <a:lvl1pPr>
              <a:defRPr/>
            </a:lvl1pPr>
          </a:lstStyle>
          <a:p>
            <a:pPr>
              <a:defRPr/>
            </a:pPr>
            <a:fld id="{1C56FDED-2B44-1A40-88E4-46938E6A2768}" type="slidenum">
              <a:rPr lang="en-US" altLang="en-US"/>
              <a:pPr>
                <a:defRPr/>
              </a:pPr>
              <a:t>‹#›</a:t>
            </a:fld>
            <a:endParaRPr lang="en-US" altLang="en-US"/>
          </a:p>
        </p:txBody>
      </p:sp>
    </p:spTree>
    <p:extLst>
      <p:ext uri="{BB962C8B-B14F-4D97-AF65-F5344CB8AC3E}">
        <p14:creationId xmlns:p14="http://schemas.microsoft.com/office/powerpoint/2010/main" val="65762973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7BE1C4A-2D93-5C4E-BE62-083702A0A289}"/>
              </a:ext>
            </a:extLst>
          </p:cNvPr>
          <p:cNvSpPr>
            <a:spLocks noGrp="1"/>
          </p:cNvSpPr>
          <p:nvPr>
            <p:ph type="dt" sz="half" idx="10"/>
          </p:nvPr>
        </p:nvSpPr>
        <p:spPr/>
        <p:txBody>
          <a:bodyPr/>
          <a:lstStyle>
            <a:lvl1pPr>
              <a:defRPr/>
            </a:lvl1pPr>
          </a:lstStyle>
          <a:p>
            <a:pPr>
              <a:defRPr/>
            </a:pPr>
            <a:fld id="{9ED50712-5E27-FA49-92CB-B36B2B22A1B0}" type="datetimeFigureOut">
              <a:rPr lang="en-US" altLang="en-US"/>
              <a:pPr>
                <a:defRPr/>
              </a:pPr>
              <a:t>1/21/24</a:t>
            </a:fld>
            <a:endParaRPr lang="en-US" altLang="en-US"/>
          </a:p>
        </p:txBody>
      </p:sp>
      <p:sp>
        <p:nvSpPr>
          <p:cNvPr id="4" name="Footer Placeholder 4">
            <a:extLst>
              <a:ext uri="{FF2B5EF4-FFF2-40B4-BE49-F238E27FC236}">
                <a16:creationId xmlns:a16="http://schemas.microsoft.com/office/drawing/2014/main" id="{48FEB6AD-5D26-214F-9B82-CB83BF92E3B0}"/>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A7268179-FE86-7A4F-AD63-C3B3F512DF8A}"/>
              </a:ext>
            </a:extLst>
          </p:cNvPr>
          <p:cNvSpPr>
            <a:spLocks noGrp="1"/>
          </p:cNvSpPr>
          <p:nvPr>
            <p:ph type="sldNum" sz="quarter" idx="12"/>
          </p:nvPr>
        </p:nvSpPr>
        <p:spPr/>
        <p:txBody>
          <a:bodyPr/>
          <a:lstStyle>
            <a:lvl1pPr>
              <a:defRPr/>
            </a:lvl1pPr>
          </a:lstStyle>
          <a:p>
            <a:pPr>
              <a:defRPr/>
            </a:pPr>
            <a:fld id="{8E65B047-2BF4-764D-A8B3-31F37A72659B}" type="slidenum">
              <a:rPr lang="en-US" altLang="en-US"/>
              <a:pPr>
                <a:defRPr/>
              </a:pPr>
              <a:t>‹#›</a:t>
            </a:fld>
            <a:endParaRPr lang="en-US" altLang="en-US"/>
          </a:p>
        </p:txBody>
      </p:sp>
    </p:spTree>
    <p:extLst>
      <p:ext uri="{BB962C8B-B14F-4D97-AF65-F5344CB8AC3E}">
        <p14:creationId xmlns:p14="http://schemas.microsoft.com/office/powerpoint/2010/main" val="4293036527"/>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E88D7C1-E64B-6045-9691-2D7947FEFE5F}"/>
              </a:ext>
            </a:extLst>
          </p:cNvPr>
          <p:cNvSpPr>
            <a:spLocks noGrp="1"/>
          </p:cNvSpPr>
          <p:nvPr>
            <p:ph type="dt" sz="half" idx="10"/>
          </p:nvPr>
        </p:nvSpPr>
        <p:spPr/>
        <p:txBody>
          <a:bodyPr/>
          <a:lstStyle>
            <a:lvl1pPr>
              <a:defRPr/>
            </a:lvl1pPr>
          </a:lstStyle>
          <a:p>
            <a:pPr>
              <a:defRPr/>
            </a:pPr>
            <a:fld id="{19D5984B-0173-9149-9A83-92B604AF5DE5}" type="datetimeFigureOut">
              <a:rPr lang="en-US" altLang="en-US"/>
              <a:pPr>
                <a:defRPr/>
              </a:pPr>
              <a:t>1/21/24</a:t>
            </a:fld>
            <a:endParaRPr lang="en-US" altLang="en-US"/>
          </a:p>
        </p:txBody>
      </p:sp>
      <p:sp>
        <p:nvSpPr>
          <p:cNvPr id="3" name="Footer Placeholder 4">
            <a:extLst>
              <a:ext uri="{FF2B5EF4-FFF2-40B4-BE49-F238E27FC236}">
                <a16:creationId xmlns:a16="http://schemas.microsoft.com/office/drawing/2014/main" id="{A56490A6-F43C-3442-908C-5E7ABF5FEFA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C9D41D4-372E-BF47-97C3-A104D4FF1678}"/>
              </a:ext>
            </a:extLst>
          </p:cNvPr>
          <p:cNvSpPr>
            <a:spLocks noGrp="1"/>
          </p:cNvSpPr>
          <p:nvPr>
            <p:ph type="sldNum" sz="quarter" idx="12"/>
          </p:nvPr>
        </p:nvSpPr>
        <p:spPr/>
        <p:txBody>
          <a:bodyPr/>
          <a:lstStyle>
            <a:lvl1pPr>
              <a:defRPr/>
            </a:lvl1pPr>
          </a:lstStyle>
          <a:p>
            <a:pPr>
              <a:defRPr/>
            </a:pPr>
            <a:fld id="{65D11AF1-C475-4649-8377-0C3B0AD8FC11}" type="slidenum">
              <a:rPr lang="en-US" altLang="en-US"/>
              <a:pPr>
                <a:defRPr/>
              </a:pPr>
              <a:t>‹#›</a:t>
            </a:fld>
            <a:endParaRPr lang="en-US" altLang="en-US"/>
          </a:p>
        </p:txBody>
      </p:sp>
    </p:spTree>
    <p:extLst>
      <p:ext uri="{BB962C8B-B14F-4D97-AF65-F5344CB8AC3E}">
        <p14:creationId xmlns:p14="http://schemas.microsoft.com/office/powerpoint/2010/main" val="349899154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EC12373-F0A6-7A4A-AA52-D5743E4A3531}"/>
              </a:ext>
            </a:extLst>
          </p:cNvPr>
          <p:cNvSpPr>
            <a:spLocks noGrp="1"/>
          </p:cNvSpPr>
          <p:nvPr>
            <p:ph type="dt" sz="half" idx="10"/>
          </p:nvPr>
        </p:nvSpPr>
        <p:spPr/>
        <p:txBody>
          <a:bodyPr/>
          <a:lstStyle>
            <a:lvl1pPr>
              <a:defRPr/>
            </a:lvl1pPr>
          </a:lstStyle>
          <a:p>
            <a:pPr>
              <a:defRPr/>
            </a:pPr>
            <a:fld id="{1E0F8231-745B-1F41-81E4-E1F83F75454A}" type="datetimeFigureOut">
              <a:rPr lang="en-US" altLang="en-US"/>
              <a:pPr>
                <a:defRPr/>
              </a:pPr>
              <a:t>1/21/24</a:t>
            </a:fld>
            <a:endParaRPr lang="en-US" altLang="en-US"/>
          </a:p>
        </p:txBody>
      </p:sp>
      <p:sp>
        <p:nvSpPr>
          <p:cNvPr id="6" name="Footer Placeholder 4">
            <a:extLst>
              <a:ext uri="{FF2B5EF4-FFF2-40B4-BE49-F238E27FC236}">
                <a16:creationId xmlns:a16="http://schemas.microsoft.com/office/drawing/2014/main" id="{A481D09A-22A9-4C44-8B70-E57E9FC5247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8054844-418B-2748-BAC3-50DDC2136F1A}"/>
              </a:ext>
            </a:extLst>
          </p:cNvPr>
          <p:cNvSpPr>
            <a:spLocks noGrp="1"/>
          </p:cNvSpPr>
          <p:nvPr>
            <p:ph type="sldNum" sz="quarter" idx="12"/>
          </p:nvPr>
        </p:nvSpPr>
        <p:spPr/>
        <p:txBody>
          <a:bodyPr/>
          <a:lstStyle>
            <a:lvl1pPr>
              <a:defRPr/>
            </a:lvl1pPr>
          </a:lstStyle>
          <a:p>
            <a:pPr>
              <a:defRPr/>
            </a:pPr>
            <a:fld id="{2FA895B6-4B95-9A49-BD6A-1E1A11CA0522}" type="slidenum">
              <a:rPr lang="en-US" altLang="en-US"/>
              <a:pPr>
                <a:defRPr/>
              </a:pPr>
              <a:t>‹#›</a:t>
            </a:fld>
            <a:endParaRPr lang="en-US" altLang="en-US"/>
          </a:p>
        </p:txBody>
      </p:sp>
    </p:spTree>
    <p:extLst>
      <p:ext uri="{BB962C8B-B14F-4D97-AF65-F5344CB8AC3E}">
        <p14:creationId xmlns:p14="http://schemas.microsoft.com/office/powerpoint/2010/main" val="359570986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12D4696-FF21-484A-96D6-141A47DB3686}"/>
              </a:ext>
            </a:extLst>
          </p:cNvPr>
          <p:cNvSpPr>
            <a:spLocks noGrp="1"/>
          </p:cNvSpPr>
          <p:nvPr>
            <p:ph type="dt" sz="half" idx="10"/>
          </p:nvPr>
        </p:nvSpPr>
        <p:spPr/>
        <p:txBody>
          <a:bodyPr/>
          <a:lstStyle>
            <a:lvl1pPr>
              <a:defRPr/>
            </a:lvl1pPr>
          </a:lstStyle>
          <a:p>
            <a:pPr>
              <a:defRPr/>
            </a:pPr>
            <a:fld id="{012A7846-B1DC-DD4A-A123-BC9106B5C47D}" type="datetimeFigureOut">
              <a:rPr lang="en-US" altLang="en-US"/>
              <a:pPr>
                <a:defRPr/>
              </a:pPr>
              <a:t>1/21/24</a:t>
            </a:fld>
            <a:endParaRPr lang="en-US" altLang="en-US"/>
          </a:p>
        </p:txBody>
      </p:sp>
      <p:sp>
        <p:nvSpPr>
          <p:cNvPr id="6" name="Footer Placeholder 4">
            <a:extLst>
              <a:ext uri="{FF2B5EF4-FFF2-40B4-BE49-F238E27FC236}">
                <a16:creationId xmlns:a16="http://schemas.microsoft.com/office/drawing/2014/main" id="{900597E4-D9E2-2C4C-9AF6-B0C430D348E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0AFA47F-6741-CA4D-A8ED-A287C785B22C}"/>
              </a:ext>
            </a:extLst>
          </p:cNvPr>
          <p:cNvSpPr>
            <a:spLocks noGrp="1"/>
          </p:cNvSpPr>
          <p:nvPr>
            <p:ph type="sldNum" sz="quarter" idx="12"/>
          </p:nvPr>
        </p:nvSpPr>
        <p:spPr/>
        <p:txBody>
          <a:bodyPr/>
          <a:lstStyle>
            <a:lvl1pPr>
              <a:defRPr/>
            </a:lvl1pPr>
          </a:lstStyle>
          <a:p>
            <a:pPr>
              <a:defRPr/>
            </a:pPr>
            <a:fld id="{3FFD5624-9045-9F48-9740-B3F0E29192BB}" type="slidenum">
              <a:rPr lang="en-US" altLang="en-US"/>
              <a:pPr>
                <a:defRPr/>
              </a:pPr>
              <a:t>‹#›</a:t>
            </a:fld>
            <a:endParaRPr lang="en-US" altLang="en-US"/>
          </a:p>
        </p:txBody>
      </p:sp>
    </p:spTree>
    <p:extLst>
      <p:ext uri="{BB962C8B-B14F-4D97-AF65-F5344CB8AC3E}">
        <p14:creationId xmlns:p14="http://schemas.microsoft.com/office/powerpoint/2010/main" val="155544369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E51226-91A6-EB48-814E-0B7379D3D4B8}"/>
              </a:ext>
            </a:extLst>
          </p:cNvPr>
          <p:cNvSpPr>
            <a:spLocks noGrp="1"/>
          </p:cNvSpPr>
          <p:nvPr>
            <p:ph type="dt" sz="half" idx="10"/>
          </p:nvPr>
        </p:nvSpPr>
        <p:spPr/>
        <p:txBody>
          <a:bodyPr/>
          <a:lstStyle>
            <a:lvl1pPr>
              <a:defRPr/>
            </a:lvl1pPr>
          </a:lstStyle>
          <a:p>
            <a:pPr>
              <a:defRPr/>
            </a:pPr>
            <a:fld id="{D5641020-7C28-9E4C-BD98-84E31582925D}" type="datetimeFigureOut">
              <a:rPr lang="en-US" altLang="en-US"/>
              <a:pPr>
                <a:defRPr/>
              </a:pPr>
              <a:t>1/21/24</a:t>
            </a:fld>
            <a:endParaRPr lang="en-US" altLang="en-US"/>
          </a:p>
        </p:txBody>
      </p:sp>
      <p:sp>
        <p:nvSpPr>
          <p:cNvPr id="5" name="Footer Placeholder 4">
            <a:extLst>
              <a:ext uri="{FF2B5EF4-FFF2-40B4-BE49-F238E27FC236}">
                <a16:creationId xmlns:a16="http://schemas.microsoft.com/office/drawing/2014/main" id="{3140F465-277E-EB44-A800-8C867BF2C3D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3B01EA4-7253-9A4B-96AF-5C5E1D6CE19C}"/>
              </a:ext>
            </a:extLst>
          </p:cNvPr>
          <p:cNvSpPr>
            <a:spLocks noGrp="1"/>
          </p:cNvSpPr>
          <p:nvPr>
            <p:ph type="sldNum" sz="quarter" idx="12"/>
          </p:nvPr>
        </p:nvSpPr>
        <p:spPr/>
        <p:txBody>
          <a:bodyPr/>
          <a:lstStyle>
            <a:lvl1pPr>
              <a:defRPr/>
            </a:lvl1pPr>
          </a:lstStyle>
          <a:p>
            <a:pPr>
              <a:defRPr/>
            </a:pPr>
            <a:fld id="{AFC40C8D-913C-814B-804E-42871431FEC1}" type="slidenum">
              <a:rPr lang="en-US" altLang="en-US"/>
              <a:pPr>
                <a:defRPr/>
              </a:pPr>
              <a:t>‹#›</a:t>
            </a:fld>
            <a:endParaRPr lang="en-US" altLang="en-US"/>
          </a:p>
        </p:txBody>
      </p:sp>
    </p:spTree>
    <p:extLst>
      <p:ext uri="{BB962C8B-B14F-4D97-AF65-F5344CB8AC3E}">
        <p14:creationId xmlns:p14="http://schemas.microsoft.com/office/powerpoint/2010/main" val="404301667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7BD229E-7112-FD4B-B48D-4A1ED7EE34F8}"/>
              </a:ext>
            </a:extLst>
          </p:cNvPr>
          <p:cNvSpPr>
            <a:spLocks noGrp="1"/>
          </p:cNvSpPr>
          <p:nvPr>
            <p:ph type="dt" sz="half" idx="10"/>
          </p:nvPr>
        </p:nvSpPr>
        <p:spPr/>
        <p:txBody>
          <a:bodyPr/>
          <a:lstStyle>
            <a:lvl1pPr>
              <a:defRPr/>
            </a:lvl1pPr>
          </a:lstStyle>
          <a:p>
            <a:pPr>
              <a:defRPr/>
            </a:pPr>
            <a:fld id="{3F5D9719-C24C-0944-8ECB-A64AB0B4F671}" type="datetimeFigureOut">
              <a:rPr lang="en-US" altLang="en-US"/>
              <a:pPr>
                <a:defRPr/>
              </a:pPr>
              <a:t>1/21/24</a:t>
            </a:fld>
            <a:endParaRPr lang="en-US" altLang="en-US"/>
          </a:p>
        </p:txBody>
      </p:sp>
      <p:sp>
        <p:nvSpPr>
          <p:cNvPr id="5" name="Footer Placeholder 4">
            <a:extLst>
              <a:ext uri="{FF2B5EF4-FFF2-40B4-BE49-F238E27FC236}">
                <a16:creationId xmlns:a16="http://schemas.microsoft.com/office/drawing/2014/main" id="{6A070A2F-B2DD-DD46-AC04-622EFADE76A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3D68D4D-C42E-6E4E-AA87-F3D36CBE0060}"/>
              </a:ext>
            </a:extLst>
          </p:cNvPr>
          <p:cNvSpPr>
            <a:spLocks noGrp="1"/>
          </p:cNvSpPr>
          <p:nvPr>
            <p:ph type="sldNum" sz="quarter" idx="12"/>
          </p:nvPr>
        </p:nvSpPr>
        <p:spPr/>
        <p:txBody>
          <a:bodyPr/>
          <a:lstStyle>
            <a:lvl1pPr>
              <a:defRPr/>
            </a:lvl1pPr>
          </a:lstStyle>
          <a:p>
            <a:pPr>
              <a:defRPr/>
            </a:pPr>
            <a:fld id="{449575FE-0728-0949-B20F-45E5A10535CD}" type="slidenum">
              <a:rPr lang="en-US" altLang="en-US"/>
              <a:pPr>
                <a:defRPr/>
              </a:pPr>
              <a:t>‹#›</a:t>
            </a:fld>
            <a:endParaRPr lang="en-US" altLang="en-US"/>
          </a:p>
        </p:txBody>
      </p:sp>
    </p:spTree>
    <p:extLst>
      <p:ext uri="{BB962C8B-B14F-4D97-AF65-F5344CB8AC3E}">
        <p14:creationId xmlns:p14="http://schemas.microsoft.com/office/powerpoint/2010/main" val="3313270550"/>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FFFFFF"/>
                </a:solidFill>
                <a:latin typeface="Arial"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891" tIns="45946" rIns="91891" bIns="45946"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1099388871"/>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2348539470"/>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21" indent="0">
              <a:buNone/>
              <a:defRPr sz="1800"/>
            </a:lvl2pPr>
            <a:lvl3pPr marL="912645" indent="0">
              <a:buNone/>
              <a:defRPr sz="1600"/>
            </a:lvl3pPr>
            <a:lvl4pPr marL="1368948" indent="0">
              <a:buNone/>
              <a:defRPr sz="1400"/>
            </a:lvl4pPr>
            <a:lvl5pPr marL="1825284" indent="0">
              <a:buNone/>
              <a:defRPr sz="1400"/>
            </a:lvl5pPr>
            <a:lvl6pPr marL="2281584" indent="0">
              <a:buNone/>
              <a:defRPr sz="1400"/>
            </a:lvl6pPr>
            <a:lvl7pPr marL="2737897" indent="0">
              <a:buNone/>
              <a:defRPr sz="1400"/>
            </a:lvl7pPr>
            <a:lvl8pPr marL="3194209" indent="0">
              <a:buNone/>
              <a:defRPr sz="1400"/>
            </a:lvl8pPr>
            <a:lvl9pPr marL="3650531"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14252525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57492850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166591858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2237540560"/>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357552466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347794260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9" y="1435101"/>
            <a:ext cx="3008313" cy="4691063"/>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3600151416"/>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21" indent="0">
              <a:buNone/>
              <a:defRPr sz="2800"/>
            </a:lvl2pPr>
            <a:lvl3pPr marL="912645" indent="0">
              <a:buNone/>
              <a:defRPr sz="2400"/>
            </a:lvl3pPr>
            <a:lvl4pPr marL="1368948" indent="0">
              <a:buNone/>
              <a:defRPr sz="2000"/>
            </a:lvl4pPr>
            <a:lvl5pPr marL="1825284" indent="0">
              <a:buNone/>
              <a:defRPr sz="2000"/>
            </a:lvl5pPr>
            <a:lvl6pPr marL="2281584" indent="0">
              <a:buNone/>
              <a:defRPr sz="2000"/>
            </a:lvl6pPr>
            <a:lvl7pPr marL="2737897" indent="0">
              <a:buNone/>
              <a:defRPr sz="2000"/>
            </a:lvl7pPr>
            <a:lvl8pPr marL="3194209" indent="0">
              <a:buNone/>
              <a:defRPr sz="2000"/>
            </a:lvl8pPr>
            <a:lvl9pPr marL="365053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2328367077"/>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151313347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405442299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60937228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lvl1pPr>
          </a:lstStyle>
          <a:p>
            <a:pPr>
              <a:defRPr/>
            </a:pPr>
            <a:endParaRPr lang="en-US"/>
          </a:p>
        </p:txBody>
      </p:sp>
      <p:sp>
        <p:nvSpPr>
          <p:cNvPr id="3" name="Rectangle 155"/>
          <p:cNvSpPr>
            <a:spLocks noGrp="1" noChangeArrowheads="1"/>
          </p:cNvSpPr>
          <p:nvPr>
            <p:ph type="ftr" sz="quarter" idx="11"/>
          </p:nvPr>
        </p:nvSpPr>
        <p:spPr/>
        <p:txBody>
          <a:bodyPr/>
          <a:lstStyle>
            <a:lvl1pPr>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DBABF5E7-F097-F946-9182-EA523282EADF}" type="slidenum">
              <a:rPr lang="en-US"/>
              <a:pPr>
                <a:defRPr/>
              </a:pPr>
              <a:t>‹#›</a:t>
            </a:fld>
            <a:endParaRPr lang="en-US"/>
          </a:p>
        </p:txBody>
      </p:sp>
    </p:spTree>
    <p:extLst>
      <p:ext uri="{BB962C8B-B14F-4D97-AF65-F5344CB8AC3E}">
        <p14:creationId xmlns:p14="http://schemas.microsoft.com/office/powerpoint/2010/main" val="16127045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944793485"/>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8149065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99128198"/>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89913231"/>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160687948"/>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89886164"/>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4767977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9512370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4590561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8394949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5140792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338077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047207417"/>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09672772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59452681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22770514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90B3A6D6-0C55-514D-8ED7-DFEF4E0015E1}" type="datetimeFigureOut">
              <a:rPr lang="en-US">
                <a:solidFill>
                  <a:srgbClr val="000000"/>
                </a:solidFill>
                <a:latin typeface="Arial"/>
                <a:ea typeface="ＭＳ Ｐゴシック"/>
                <a:cs typeface="ＭＳ Ｐゴシック"/>
              </a:rPr>
              <a:pPr/>
              <a:t>1/21/24</a:t>
            </a:fld>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00FFF1B3-6813-1447-81BC-310090C8DDF4}"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64967555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C15D5A19-27A8-B94B-BD54-A15C67D66691}" type="datetimeFigureOut">
              <a:rPr lang="en-US">
                <a:solidFill>
                  <a:srgbClr val="000000"/>
                </a:solidFill>
                <a:latin typeface="Arial"/>
                <a:ea typeface="ＭＳ Ｐゴシック"/>
                <a:cs typeface="ＭＳ Ｐゴシック"/>
              </a:rPr>
              <a:pPr/>
              <a:t>1/21/24</a:t>
            </a:fld>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7F6615F2-222B-9545-AAC3-D5F50832176C}"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92246145"/>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77424749-0C97-374C-95DE-F4E1B70B4638}" type="datetimeFigureOut">
              <a:rPr lang="en-US">
                <a:solidFill>
                  <a:srgbClr val="000000"/>
                </a:solidFill>
                <a:latin typeface="Arial"/>
                <a:ea typeface="ＭＳ Ｐゴシック"/>
                <a:cs typeface="ＭＳ Ｐゴシック"/>
              </a:rPr>
              <a:pPr/>
              <a:t>1/21/24</a:t>
            </a:fld>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B536FAA-86DB-0945-8D90-AD64F29B71A8}"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522705303"/>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E6973F7F-9933-E744-9421-7FFDB0AF4467}" type="datetimeFigureOut">
              <a:rPr lang="en-US">
                <a:solidFill>
                  <a:srgbClr val="000000"/>
                </a:solidFill>
                <a:latin typeface="Arial"/>
                <a:ea typeface="ＭＳ Ｐゴシック"/>
                <a:cs typeface="ＭＳ Ｐゴシック"/>
              </a:rPr>
              <a:pPr/>
              <a:t>1/21/24</a:t>
            </a:fld>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9512582D-10CB-0A44-B3A9-B26CA6E39BF6}"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35849963"/>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C11938CC-6702-AF40-84BA-C975283F95AC}" type="datetimeFigureOut">
              <a:rPr lang="en-US">
                <a:solidFill>
                  <a:srgbClr val="000000"/>
                </a:solidFill>
                <a:latin typeface="Arial"/>
                <a:ea typeface="ＭＳ Ｐゴシック"/>
                <a:cs typeface="ＭＳ Ｐゴシック"/>
              </a:rPr>
              <a:pPr/>
              <a:t>1/21/24</a:t>
            </a:fld>
            <a:endParaRPr lang="en-US">
              <a:solidFill>
                <a:srgbClr val="000000"/>
              </a:solidFill>
              <a:latin typeface="Arial"/>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91127BA1-7FA4-AD48-BF14-DF80AF04B0EF}"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50301252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D4F0EA8B-C751-5D4E-A979-F6C3B4CBF093}" type="datetimeFigureOut">
              <a:rPr lang="en-US">
                <a:solidFill>
                  <a:srgbClr val="000000"/>
                </a:solidFill>
                <a:latin typeface="Arial"/>
                <a:ea typeface="ＭＳ Ｐゴシック"/>
                <a:cs typeface="ＭＳ Ｐゴシック"/>
              </a:rPr>
              <a:pPr/>
              <a:t>1/21/24</a:t>
            </a:fld>
            <a:endParaRPr lang="en-US">
              <a:solidFill>
                <a:srgbClr val="000000"/>
              </a:solidFill>
              <a:latin typeface="Arial"/>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6AE755D0-30B4-7F4A-BA57-A7211BAF2EFE}"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3057685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8DC2277A-1F56-4E4C-BB60-DA02097F68A7}" type="datetimeFigureOut">
              <a:rPr lang="en-US">
                <a:solidFill>
                  <a:srgbClr val="000000"/>
                </a:solidFill>
                <a:latin typeface="Arial"/>
                <a:ea typeface="ＭＳ Ｐゴシック"/>
                <a:cs typeface="ＭＳ Ｐゴシック"/>
              </a:rPr>
              <a:pPr/>
              <a:t>1/21/24</a:t>
            </a:fld>
            <a:endParaRPr lang="en-US">
              <a:solidFill>
                <a:srgbClr val="000000"/>
              </a:solidFill>
              <a:latin typeface="Arial"/>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36159893-49DF-D648-A8CA-A0FEB1DD168E}"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79107418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23010028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5A42E214-FDF0-8D40-B77A-3DC3538B20F3}" type="datetimeFigureOut">
              <a:rPr lang="en-US">
                <a:solidFill>
                  <a:srgbClr val="000000"/>
                </a:solidFill>
                <a:latin typeface="Arial"/>
                <a:ea typeface="ＭＳ Ｐゴシック"/>
                <a:cs typeface="ＭＳ Ｐゴシック"/>
              </a:rPr>
              <a:pPr/>
              <a:t>1/21/24</a:t>
            </a:fld>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1AFF09A1-6C10-4842-B883-8EB086E256DC}"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11657528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BDC29376-3AD8-004C-956D-59D27A8CFC4E}" type="datetimeFigureOut">
              <a:rPr lang="en-US">
                <a:solidFill>
                  <a:srgbClr val="000000"/>
                </a:solidFill>
                <a:latin typeface="Arial"/>
                <a:ea typeface="ＭＳ Ｐゴシック"/>
                <a:cs typeface="ＭＳ Ｐゴシック"/>
              </a:rPr>
              <a:pPr/>
              <a:t>1/21/24</a:t>
            </a:fld>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73DE2127-154F-3A48-BE52-85BCFBD6E991}"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62504813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5BC48AA5-CEF8-064C-9F86-7A492DA3C755}" type="datetimeFigureOut">
              <a:rPr lang="en-US">
                <a:solidFill>
                  <a:srgbClr val="000000"/>
                </a:solidFill>
                <a:latin typeface="Arial"/>
                <a:ea typeface="ＭＳ Ｐゴシック"/>
                <a:cs typeface="ＭＳ Ｐゴシック"/>
              </a:rPr>
              <a:pPr/>
              <a:t>1/21/24</a:t>
            </a:fld>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C0153377-4BAF-3347-8274-673D51D9C7A8}"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77938885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14706157-53B7-D54E-BD45-A497DF24FA34}" type="datetimeFigureOut">
              <a:rPr lang="en-US">
                <a:solidFill>
                  <a:srgbClr val="000000"/>
                </a:solidFill>
                <a:latin typeface="Arial"/>
                <a:ea typeface="ＭＳ Ｐゴシック"/>
                <a:cs typeface="ＭＳ Ｐゴシック"/>
              </a:rPr>
              <a:pPr/>
              <a:t>1/21/24</a:t>
            </a:fld>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EEB62358-BAB2-F647-930D-341BF5181A61}"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7450606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ctrTitle" sz="quarter"/>
          </p:nvPr>
        </p:nvSpPr>
        <p:spPr>
          <a:xfrm>
            <a:off x="685800" y="2362200"/>
            <a:ext cx="7772400" cy="1219200"/>
          </a:xfrm>
        </p:spPr>
        <p:txBody>
          <a:bodyPr/>
          <a:lstStyle>
            <a:lvl1pPr algn="r">
              <a:defRPr/>
            </a:lvl1pPr>
          </a:lstStyle>
          <a:p>
            <a:pPr lvl="0"/>
            <a:r>
              <a:rPr lang="en-US" noProof="0"/>
              <a:t>Click to edit Master title style</a:t>
            </a:r>
          </a:p>
        </p:txBody>
      </p:sp>
      <p:sp>
        <p:nvSpPr>
          <p:cNvPr id="311299" name="Rectangle 3"/>
          <p:cNvSpPr>
            <a:spLocks noGrp="1" noChangeArrowheads="1"/>
          </p:cNvSpPr>
          <p:nvPr>
            <p:ph type="subTitle" sz="quarter" idx="1"/>
          </p:nvPr>
        </p:nvSpPr>
        <p:spPr>
          <a:xfrm>
            <a:off x="685800" y="3581400"/>
            <a:ext cx="7772400" cy="1143000"/>
          </a:xfrm>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2075" tIns="46038" rIns="92075" bIns="46038" anchor="ctr"/>
          <a:lstStyle>
            <a:lvl1pPr marL="0" indent="0" algn="r">
              <a:buFont typeface="Wingdings" charset="0"/>
              <a:buNone/>
              <a:defRPr sz="3400"/>
            </a:lvl1pPr>
          </a:lstStyle>
          <a:p>
            <a:pPr lvl="0"/>
            <a:r>
              <a:rPr lang="en-US" noProof="0"/>
              <a:t>Click to edit Master subtitle style</a:t>
            </a:r>
          </a:p>
        </p:txBody>
      </p:sp>
      <p:sp>
        <p:nvSpPr>
          <p:cNvPr id="311300" name="Rectangle 4"/>
          <p:cNvSpPr>
            <a:spLocks noGrp="1" noChangeArrowheads="1"/>
          </p:cNvSpPr>
          <p:nvPr>
            <p:ph type="dt" sz="quarter" idx="2"/>
          </p:nvPr>
        </p:nvSpPr>
        <p:spPr>
          <a:xfrm>
            <a:off x="685800" y="6324600"/>
            <a:ext cx="1905000" cy="457200"/>
          </a:xfrm>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a:defRPr/>
            </a:lvl1pPr>
          </a:lstStyle>
          <a:p>
            <a:fld id="{1F6BE82D-435D-9F40-8444-CF728F3E79C9}" type="datetimeFigureOut">
              <a:rPr lang="en-US">
                <a:solidFill>
                  <a:srgbClr val="000000"/>
                </a:solidFill>
                <a:latin typeface="Arial"/>
                <a:ea typeface="ＭＳ Ｐゴシック"/>
              </a:rPr>
              <a:pPr/>
              <a:t>1/21/24</a:t>
            </a:fld>
            <a:endParaRPr lang="en-US">
              <a:solidFill>
                <a:srgbClr val="000000"/>
              </a:solidFill>
              <a:latin typeface="Arial"/>
              <a:ea typeface="ＭＳ Ｐゴシック"/>
            </a:endParaRPr>
          </a:p>
        </p:txBody>
      </p:sp>
      <p:sp>
        <p:nvSpPr>
          <p:cNvPr id="311301" name="Rectangle 5"/>
          <p:cNvSpPr>
            <a:spLocks noGrp="1" noChangeArrowheads="1"/>
          </p:cNvSpPr>
          <p:nvPr>
            <p:ph type="ftr" sz="quarter" idx="3"/>
          </p:nvPr>
        </p:nvSpPr>
        <p:spPr>
          <a:xfrm>
            <a:off x="3124200" y="6324600"/>
            <a:ext cx="2895600" cy="457200"/>
          </a:xfrm>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a:defRPr/>
            </a:lvl1pPr>
          </a:lstStyle>
          <a:p>
            <a:endParaRPr lang="en-US">
              <a:solidFill>
                <a:srgbClr val="000000"/>
              </a:solidFill>
              <a:latin typeface="Arial"/>
              <a:ea typeface="ＭＳ Ｐゴシック"/>
            </a:endParaRPr>
          </a:p>
        </p:txBody>
      </p:sp>
      <p:sp>
        <p:nvSpPr>
          <p:cNvPr id="311302" name="Rectangle 6"/>
          <p:cNvSpPr>
            <a:spLocks noGrp="1" noChangeArrowheads="1"/>
          </p:cNvSpPr>
          <p:nvPr>
            <p:ph type="sldNum" sz="quarter" idx="4"/>
          </p:nvPr>
        </p:nvSpPr>
        <p:spPr/>
        <p:txBody>
          <a:bodyPr/>
          <a:lstStyle>
            <a:lvl1pPr>
              <a:defRPr/>
            </a:lvl1pPr>
          </a:lstStyle>
          <a:p>
            <a:fld id="{80912013-BD87-B54F-BEE7-DA6E07CE9185}" type="slidenum">
              <a:rPr lang="en-US">
                <a:solidFill>
                  <a:srgbClr val="000000"/>
                </a:solidFill>
                <a:latin typeface="Arial"/>
                <a:ea typeface="ＭＳ Ｐゴシック"/>
              </a: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184181436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828AD6F7-D933-0A49-8DC8-07086B9212C7}" type="datetimeFigureOut">
              <a:rPr lang="en-US">
                <a:solidFill>
                  <a:srgbClr val="000000"/>
                </a:solidFill>
                <a:latin typeface="Arial"/>
                <a:ea typeface="ＭＳ Ｐゴシック"/>
              </a:rPr>
              <a:pPr/>
              <a:t>1/21/24</a:t>
            </a:fld>
            <a:endParaRPr lang="en-US">
              <a:solidFill>
                <a:srgbClr val="000000"/>
              </a:solidFill>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C2D0A6C-0AF4-E643-8E90-FA7DE5873E85}" type="slidenum">
              <a:rPr lang="en-US">
                <a:solidFill>
                  <a:srgbClr val="000000"/>
                </a:solidFill>
                <a:latin typeface="Arial"/>
                <a:ea typeface="ＭＳ Ｐゴシック"/>
              </a: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39002191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B1ECDDE8-9DA0-8E44-8553-34C7702ECA1F}" type="datetimeFigureOut">
              <a:rPr lang="en-US">
                <a:solidFill>
                  <a:srgbClr val="000000"/>
                </a:solidFill>
                <a:latin typeface="Arial"/>
                <a:ea typeface="ＭＳ Ｐゴシック"/>
              </a:rPr>
              <a:pPr/>
              <a:t>1/21/24</a:t>
            </a:fld>
            <a:endParaRPr lang="en-US">
              <a:solidFill>
                <a:srgbClr val="000000"/>
              </a:solidFill>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C15E8D1-CD18-8745-B0A2-9767E1D7B13A}" type="slidenum">
              <a:rPr lang="en-US">
                <a:solidFill>
                  <a:srgbClr val="000000"/>
                </a:solidFill>
                <a:latin typeface="Arial"/>
                <a:ea typeface="ＭＳ Ｐゴシック"/>
              </a: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139099920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AFA98341-8710-9241-BB80-8DAF57F04093}" type="datetimeFigureOut">
              <a:rPr lang="en-US">
                <a:solidFill>
                  <a:srgbClr val="000000"/>
                </a:solidFill>
                <a:latin typeface="Arial"/>
                <a:ea typeface="ＭＳ Ｐゴシック"/>
              </a:rPr>
              <a:pPr/>
              <a:t>1/21/24</a:t>
            </a:fld>
            <a:endParaRPr lang="en-US">
              <a:solidFill>
                <a:srgbClr val="000000"/>
              </a:solidFill>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50CC188-3309-A643-A1E8-2F37D6BD6D00}" type="slidenum">
              <a:rPr lang="en-US">
                <a:solidFill>
                  <a:srgbClr val="000000"/>
                </a:solidFill>
                <a:latin typeface="Arial"/>
                <a:ea typeface="ＭＳ Ｐゴシック"/>
              </a: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491808456"/>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671E5ABB-27F1-1C4F-A1A2-0E17FAE96D05}" type="datetimeFigureOut">
              <a:rPr lang="en-US">
                <a:solidFill>
                  <a:srgbClr val="000000"/>
                </a:solidFill>
                <a:latin typeface="Arial"/>
                <a:ea typeface="ＭＳ Ｐゴシック"/>
              </a:rPr>
              <a:pPr/>
              <a:t>1/21/24</a:t>
            </a:fld>
            <a:endParaRPr lang="en-US">
              <a:solidFill>
                <a:srgbClr val="000000"/>
              </a:solidFill>
              <a:latin typeface="Arial"/>
              <a:ea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EA9DE274-2C47-644C-A996-400EBE9B91D5}" type="slidenum">
              <a:rPr lang="en-US">
                <a:solidFill>
                  <a:srgbClr val="000000"/>
                </a:solidFill>
                <a:latin typeface="Arial"/>
                <a:ea typeface="ＭＳ Ｐゴシック"/>
              </a: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22114524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C4AB4102-3A8E-3D46-9FF0-5B6C1D653844}" type="datetimeFigureOut">
              <a:rPr lang="en-US">
                <a:solidFill>
                  <a:srgbClr val="000000"/>
                </a:solidFill>
                <a:latin typeface="Arial"/>
                <a:ea typeface="ＭＳ Ｐゴシック"/>
              </a:rPr>
              <a:pPr/>
              <a:t>1/21/24</a:t>
            </a:fld>
            <a:endParaRPr lang="en-US">
              <a:solidFill>
                <a:srgbClr val="000000"/>
              </a:solidFill>
              <a:latin typeface="Arial"/>
              <a:ea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05835326-BC5A-B644-938E-093CFBC46EAE}" type="slidenum">
              <a:rPr lang="en-US">
                <a:solidFill>
                  <a:srgbClr val="000000"/>
                </a:solidFill>
                <a:latin typeface="Arial"/>
                <a:ea typeface="ＭＳ Ｐゴシック"/>
              </a: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62058089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15517035"/>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6E43360E-79BD-514B-B475-928A05CCAFD3}" type="datetimeFigureOut">
              <a:rPr lang="en-US">
                <a:solidFill>
                  <a:srgbClr val="000000"/>
                </a:solidFill>
                <a:latin typeface="Arial"/>
                <a:ea typeface="ＭＳ Ｐゴシック"/>
              </a:rPr>
              <a:pPr/>
              <a:t>1/21/24</a:t>
            </a:fld>
            <a:endParaRPr lang="en-US">
              <a:solidFill>
                <a:srgbClr val="000000"/>
              </a:solidFill>
              <a:latin typeface="Arial"/>
              <a:ea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F7AB8B4D-E7EB-9747-8904-83DE0DFBA498}" type="slidenum">
              <a:rPr lang="en-US">
                <a:solidFill>
                  <a:srgbClr val="000000"/>
                </a:solidFill>
                <a:latin typeface="Arial"/>
                <a:ea typeface="ＭＳ Ｐゴシック"/>
              </a: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2958317096"/>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F0A9F68C-C65B-B344-927F-AB5CC4E418A1}" type="datetimeFigureOut">
              <a:rPr lang="en-US">
                <a:solidFill>
                  <a:srgbClr val="000000"/>
                </a:solidFill>
                <a:latin typeface="Arial"/>
                <a:ea typeface="ＭＳ Ｐゴシック"/>
              </a:rPr>
              <a:pPr/>
              <a:t>1/21/24</a:t>
            </a:fld>
            <a:endParaRPr lang="en-US">
              <a:solidFill>
                <a:srgbClr val="000000"/>
              </a:solidFill>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2E913C63-072F-AE42-89A8-3AFFFE7083A2}" type="slidenum">
              <a:rPr lang="en-US">
                <a:solidFill>
                  <a:srgbClr val="000000"/>
                </a:solidFill>
                <a:latin typeface="Arial"/>
                <a:ea typeface="ＭＳ Ｐゴシック"/>
              </a: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69256133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3823B5BB-8755-F04A-903F-3EADE79266F3}" type="datetimeFigureOut">
              <a:rPr lang="en-US">
                <a:solidFill>
                  <a:srgbClr val="000000"/>
                </a:solidFill>
                <a:latin typeface="Arial"/>
                <a:ea typeface="ＭＳ Ｐゴシック"/>
              </a:rPr>
              <a:pPr/>
              <a:t>1/21/24</a:t>
            </a:fld>
            <a:endParaRPr lang="en-US">
              <a:solidFill>
                <a:srgbClr val="000000"/>
              </a:solidFill>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FA6D9682-9BDC-2446-9511-E25086896E80}" type="slidenum">
              <a:rPr lang="en-US">
                <a:solidFill>
                  <a:srgbClr val="000000"/>
                </a:solidFill>
                <a:latin typeface="Arial"/>
                <a:ea typeface="ＭＳ Ｐゴシック"/>
              </a: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670736670"/>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55E158FE-A68E-3541-B641-9C90E4F9EBF9}" type="datetimeFigureOut">
              <a:rPr lang="en-US">
                <a:solidFill>
                  <a:srgbClr val="000000"/>
                </a:solidFill>
                <a:latin typeface="Arial"/>
                <a:ea typeface="ＭＳ Ｐゴシック"/>
              </a:rPr>
              <a:pPr/>
              <a:t>1/21/24</a:t>
            </a:fld>
            <a:endParaRPr lang="en-US">
              <a:solidFill>
                <a:srgbClr val="000000"/>
              </a:solidFill>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9D8EF387-52BF-C54E-A13E-F4475C95999C}" type="slidenum">
              <a:rPr lang="en-US">
                <a:solidFill>
                  <a:srgbClr val="000000"/>
                </a:solidFill>
                <a:latin typeface="Arial"/>
                <a:ea typeface="ＭＳ Ｐゴシック"/>
              </a: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1834627948"/>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B51C63C-16DF-484B-AEFD-772DBF91DF41}" type="datetimeFigureOut">
              <a:rPr lang="en-US">
                <a:solidFill>
                  <a:srgbClr val="000000"/>
                </a:solidFill>
                <a:latin typeface="Arial"/>
                <a:ea typeface="ＭＳ Ｐゴシック"/>
              </a:rPr>
              <a:pPr/>
              <a:t>1/21/24</a:t>
            </a:fld>
            <a:endParaRPr lang="en-US">
              <a:solidFill>
                <a:srgbClr val="000000"/>
              </a:solidFill>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F117052-68B7-0C4E-ABEF-42E2904A077A}" type="slidenum">
              <a:rPr lang="en-US">
                <a:solidFill>
                  <a:srgbClr val="000000"/>
                </a:solidFill>
                <a:latin typeface="Arial"/>
                <a:ea typeface="ＭＳ Ｐゴシック"/>
              </a: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1614575052"/>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defTabSz="449263">
              <a:defRPr>
                <a:latin typeface="Arial" charset="0"/>
                <a:ea typeface="ＭＳ Ｐゴシック" charset="0"/>
                <a:cs typeface="ＭＳ Ｐゴシック" charset="0"/>
              </a:defRPr>
            </a:lvl1pPr>
          </a:lstStyle>
          <a:p>
            <a:pPr>
              <a:defRPr/>
            </a:pPr>
            <a:fld id="{C2187777-F2D1-4743-8E12-331A038982F1}" type="datetime1">
              <a:rPr lang="en-US"/>
              <a:pPr>
                <a:defRPr/>
              </a:pPr>
              <a:t>1/21/24</a:t>
            </a:fld>
            <a:endParaRPr lang="en-US"/>
          </a:p>
        </p:txBody>
      </p:sp>
      <p:sp>
        <p:nvSpPr>
          <p:cNvPr id="5" name="Rectangle 1029"/>
          <p:cNvSpPr>
            <a:spLocks noGrp="1" noChangeArrowheads="1"/>
          </p:cNvSpPr>
          <p:nvPr>
            <p:ph type="ftr" sz="quarter" idx="11"/>
          </p:nvPr>
        </p:nvSpPr>
        <p:spPr>
          <a:xfrm>
            <a:off x="3124200" y="6324600"/>
            <a:ext cx="2895600" cy="457200"/>
          </a:xfrm>
          <a:effectLst/>
        </p:spPr>
        <p:txBody>
          <a:bodyPr/>
          <a:lstStyle>
            <a:lvl1pPr defTabSz="449263">
              <a:defRPr>
                <a:latin typeface="Arial" pitchFamily="-111" charset="0"/>
                <a:ea typeface="+mn-ea"/>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49263">
              <a:defRPr>
                <a:latin typeface="Arial" charset="0"/>
                <a:ea typeface="ＭＳ Ｐゴシック" charset="0"/>
                <a:cs typeface="ＭＳ Ｐゴシック" charset="0"/>
              </a:defRPr>
            </a:lvl1pPr>
          </a:lstStyle>
          <a:p>
            <a:pPr>
              <a:defRPr/>
            </a:pPr>
            <a:fld id="{843DD8C6-EE9A-42A7-8EE9-C99041DCDFD9}" type="slidenum">
              <a:rPr lang="en-US"/>
              <a:pPr>
                <a:defRPr/>
              </a:pPr>
              <a:t>‹#›</a:t>
            </a:fld>
            <a:endParaRPr lang="en-US"/>
          </a:p>
        </p:txBody>
      </p:sp>
    </p:spTree>
    <p:extLst>
      <p:ext uri="{BB962C8B-B14F-4D97-AF65-F5344CB8AC3E}">
        <p14:creationId xmlns:p14="http://schemas.microsoft.com/office/powerpoint/2010/main" val="3044014518"/>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p:txBody>
          <a:bodyPr/>
          <a:lstStyle>
            <a:lvl1pPr defTabSz="449263">
              <a:defRPr>
                <a:latin typeface="Arial" charset="0"/>
                <a:ea typeface="ＭＳ Ｐゴシック" charset="0"/>
                <a:cs typeface="ＭＳ Ｐゴシック" charset="0"/>
              </a:defRPr>
            </a:lvl1pPr>
          </a:lstStyle>
          <a:p>
            <a:pPr>
              <a:defRPr/>
            </a:pPr>
            <a:fld id="{3057109A-40C7-4819-83C7-B6BC47418062}" type="datetime1">
              <a:rPr lang="en-US"/>
              <a:pPr>
                <a:defRPr/>
              </a:pPr>
              <a:t>1/21/24</a:t>
            </a:fld>
            <a:endParaRPr lang="en-US"/>
          </a:p>
        </p:txBody>
      </p:sp>
      <p:sp>
        <p:nvSpPr>
          <p:cNvPr id="5" name="Rectangle 1028"/>
          <p:cNvSpPr>
            <a:spLocks noGrp="1" noChangeArrowheads="1"/>
          </p:cNvSpPr>
          <p:nvPr>
            <p:ph type="ftr" sz="quarter" idx="11"/>
          </p:nvPr>
        </p:nvSpPr>
        <p:spPr/>
        <p:txBody>
          <a:bodyPr/>
          <a:lstStyle>
            <a:lvl1pPr defTabSz="449263">
              <a:defRPr>
                <a:latin typeface="Arial" pitchFamily="-111" charset="0"/>
                <a:ea typeface="+mn-ea"/>
              </a:defRPr>
            </a:lvl1pPr>
          </a:lstStyle>
          <a:p>
            <a:pPr>
              <a:defRPr/>
            </a:pPr>
            <a:endParaRPr lang="en-US"/>
          </a:p>
        </p:txBody>
      </p:sp>
      <p:sp>
        <p:nvSpPr>
          <p:cNvPr id="6" name="Rectangle 1029"/>
          <p:cNvSpPr>
            <a:spLocks noGrp="1" noChangeArrowheads="1"/>
          </p:cNvSpPr>
          <p:nvPr>
            <p:ph type="sldNum" sz="quarter" idx="12"/>
          </p:nvPr>
        </p:nvSpPr>
        <p:spPr/>
        <p:txBody>
          <a:bodyPr/>
          <a:lstStyle>
            <a:lvl1pPr defTabSz="449263">
              <a:defRPr>
                <a:latin typeface="Arial" charset="0"/>
                <a:ea typeface="ＭＳ Ｐゴシック" charset="0"/>
                <a:cs typeface="ＭＳ Ｐゴシック" charset="0"/>
              </a:defRPr>
            </a:lvl1pPr>
          </a:lstStyle>
          <a:p>
            <a:pPr>
              <a:defRPr/>
            </a:pPr>
            <a:fld id="{A7A19F0C-9CC4-433C-BC87-0F676A30BA34}" type="slidenum">
              <a:rPr lang="en-US"/>
              <a:pPr>
                <a:defRPr/>
              </a:pPr>
              <a:t>‹#›</a:t>
            </a:fld>
            <a:endParaRPr lang="en-US"/>
          </a:p>
        </p:txBody>
      </p:sp>
    </p:spTree>
    <p:extLst>
      <p:ext uri="{BB962C8B-B14F-4D97-AF65-F5344CB8AC3E}">
        <p14:creationId xmlns:p14="http://schemas.microsoft.com/office/powerpoint/2010/main" val="1552454298"/>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p:txBody>
          <a:bodyPr/>
          <a:lstStyle>
            <a:lvl1pPr defTabSz="449263">
              <a:defRPr>
                <a:latin typeface="Arial" charset="0"/>
                <a:ea typeface="ＭＳ Ｐゴシック" charset="0"/>
                <a:cs typeface="ＭＳ Ｐゴシック" charset="0"/>
              </a:defRPr>
            </a:lvl1pPr>
          </a:lstStyle>
          <a:p>
            <a:pPr>
              <a:defRPr/>
            </a:pPr>
            <a:fld id="{26A68436-80BC-41ED-B8EE-8558E6128F29}" type="datetime1">
              <a:rPr lang="en-US"/>
              <a:pPr>
                <a:defRPr/>
              </a:pPr>
              <a:t>1/21/24</a:t>
            </a:fld>
            <a:endParaRPr lang="en-US"/>
          </a:p>
        </p:txBody>
      </p:sp>
      <p:sp>
        <p:nvSpPr>
          <p:cNvPr id="5" name="Rectangle 1028"/>
          <p:cNvSpPr>
            <a:spLocks noGrp="1" noChangeArrowheads="1"/>
          </p:cNvSpPr>
          <p:nvPr>
            <p:ph type="ftr" sz="quarter" idx="11"/>
          </p:nvPr>
        </p:nvSpPr>
        <p:spPr/>
        <p:txBody>
          <a:bodyPr/>
          <a:lstStyle>
            <a:lvl1pPr defTabSz="449263">
              <a:defRPr>
                <a:latin typeface="Arial" pitchFamily="-111" charset="0"/>
                <a:ea typeface="+mn-ea"/>
              </a:defRPr>
            </a:lvl1pPr>
          </a:lstStyle>
          <a:p>
            <a:pPr>
              <a:defRPr/>
            </a:pPr>
            <a:endParaRPr lang="en-US"/>
          </a:p>
        </p:txBody>
      </p:sp>
      <p:sp>
        <p:nvSpPr>
          <p:cNvPr id="6" name="Rectangle 1029"/>
          <p:cNvSpPr>
            <a:spLocks noGrp="1" noChangeArrowheads="1"/>
          </p:cNvSpPr>
          <p:nvPr>
            <p:ph type="sldNum" sz="quarter" idx="12"/>
          </p:nvPr>
        </p:nvSpPr>
        <p:spPr/>
        <p:txBody>
          <a:bodyPr/>
          <a:lstStyle>
            <a:lvl1pPr defTabSz="449263">
              <a:defRPr>
                <a:latin typeface="Arial" charset="0"/>
                <a:ea typeface="ＭＳ Ｐゴシック" charset="0"/>
                <a:cs typeface="ＭＳ Ｐゴシック" charset="0"/>
              </a:defRPr>
            </a:lvl1pPr>
          </a:lstStyle>
          <a:p>
            <a:pPr>
              <a:defRPr/>
            </a:pPr>
            <a:fld id="{8ED970A4-8D8C-4E00-A16A-749EBB3D817A}" type="slidenum">
              <a:rPr lang="en-US"/>
              <a:pPr>
                <a:defRPr/>
              </a:pPr>
              <a:t>‹#›</a:t>
            </a:fld>
            <a:endParaRPr lang="en-US"/>
          </a:p>
        </p:txBody>
      </p:sp>
    </p:spTree>
    <p:extLst>
      <p:ext uri="{BB962C8B-B14F-4D97-AF65-F5344CB8AC3E}">
        <p14:creationId xmlns:p14="http://schemas.microsoft.com/office/powerpoint/2010/main" val="318111317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p:txBody>
          <a:bodyPr/>
          <a:lstStyle>
            <a:lvl1pPr defTabSz="449263">
              <a:defRPr>
                <a:latin typeface="Arial" charset="0"/>
                <a:ea typeface="ＭＳ Ｐゴシック" charset="0"/>
                <a:cs typeface="ＭＳ Ｐゴシック" charset="0"/>
              </a:defRPr>
            </a:lvl1pPr>
          </a:lstStyle>
          <a:p>
            <a:pPr>
              <a:defRPr/>
            </a:pPr>
            <a:fld id="{A134F8CA-365E-443C-BA8B-0D43EED4A813}" type="datetime1">
              <a:rPr lang="en-US"/>
              <a:pPr>
                <a:defRPr/>
              </a:pPr>
              <a:t>1/21/24</a:t>
            </a:fld>
            <a:endParaRPr lang="en-US"/>
          </a:p>
        </p:txBody>
      </p:sp>
      <p:sp>
        <p:nvSpPr>
          <p:cNvPr id="6" name="Rectangle 1028"/>
          <p:cNvSpPr>
            <a:spLocks noGrp="1" noChangeArrowheads="1"/>
          </p:cNvSpPr>
          <p:nvPr>
            <p:ph type="ftr" sz="quarter" idx="11"/>
          </p:nvPr>
        </p:nvSpPr>
        <p:spPr/>
        <p:txBody>
          <a:bodyPr/>
          <a:lstStyle>
            <a:lvl1pPr defTabSz="449263">
              <a:defRPr>
                <a:latin typeface="Arial" pitchFamily="-111" charset="0"/>
                <a:ea typeface="+mn-ea"/>
              </a:defRPr>
            </a:lvl1pPr>
          </a:lstStyle>
          <a:p>
            <a:pPr>
              <a:defRPr/>
            </a:pPr>
            <a:endParaRPr lang="en-US"/>
          </a:p>
        </p:txBody>
      </p:sp>
      <p:sp>
        <p:nvSpPr>
          <p:cNvPr id="7" name="Rectangle 1029"/>
          <p:cNvSpPr>
            <a:spLocks noGrp="1" noChangeArrowheads="1"/>
          </p:cNvSpPr>
          <p:nvPr>
            <p:ph type="sldNum" sz="quarter" idx="12"/>
          </p:nvPr>
        </p:nvSpPr>
        <p:spPr/>
        <p:txBody>
          <a:bodyPr/>
          <a:lstStyle>
            <a:lvl1pPr defTabSz="449263">
              <a:defRPr>
                <a:latin typeface="Arial" charset="0"/>
                <a:ea typeface="ＭＳ Ｐゴシック" charset="0"/>
                <a:cs typeface="ＭＳ Ｐゴシック" charset="0"/>
              </a:defRPr>
            </a:lvl1pPr>
          </a:lstStyle>
          <a:p>
            <a:pPr>
              <a:defRPr/>
            </a:pPr>
            <a:fld id="{338E5E22-03A5-4081-8409-9DC0941D0805}" type="slidenum">
              <a:rPr lang="en-US"/>
              <a:pPr>
                <a:defRPr/>
              </a:pPr>
              <a:t>‹#›</a:t>
            </a:fld>
            <a:endParaRPr lang="en-US"/>
          </a:p>
        </p:txBody>
      </p:sp>
    </p:spTree>
    <p:extLst>
      <p:ext uri="{BB962C8B-B14F-4D97-AF65-F5344CB8AC3E}">
        <p14:creationId xmlns:p14="http://schemas.microsoft.com/office/powerpoint/2010/main" val="362737503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p:txBody>
          <a:bodyPr/>
          <a:lstStyle>
            <a:lvl1pPr defTabSz="449263">
              <a:defRPr>
                <a:latin typeface="Arial" charset="0"/>
                <a:ea typeface="ＭＳ Ｐゴシック" charset="0"/>
                <a:cs typeface="ＭＳ Ｐゴシック" charset="0"/>
              </a:defRPr>
            </a:lvl1pPr>
          </a:lstStyle>
          <a:p>
            <a:pPr>
              <a:defRPr/>
            </a:pPr>
            <a:fld id="{1DCB4390-6486-4795-80B1-D8D83745D2F8}" type="datetime1">
              <a:rPr lang="en-US"/>
              <a:pPr>
                <a:defRPr/>
              </a:pPr>
              <a:t>1/21/24</a:t>
            </a:fld>
            <a:endParaRPr lang="en-US"/>
          </a:p>
        </p:txBody>
      </p:sp>
      <p:sp>
        <p:nvSpPr>
          <p:cNvPr id="8" name="Rectangle 1028"/>
          <p:cNvSpPr>
            <a:spLocks noGrp="1" noChangeArrowheads="1"/>
          </p:cNvSpPr>
          <p:nvPr>
            <p:ph type="ftr" sz="quarter" idx="11"/>
          </p:nvPr>
        </p:nvSpPr>
        <p:spPr/>
        <p:txBody>
          <a:bodyPr/>
          <a:lstStyle>
            <a:lvl1pPr defTabSz="449263">
              <a:defRPr>
                <a:latin typeface="Arial" pitchFamily="-111" charset="0"/>
                <a:ea typeface="+mn-ea"/>
              </a:defRPr>
            </a:lvl1pPr>
          </a:lstStyle>
          <a:p>
            <a:pPr>
              <a:defRPr/>
            </a:pPr>
            <a:endParaRPr lang="en-US"/>
          </a:p>
        </p:txBody>
      </p:sp>
      <p:sp>
        <p:nvSpPr>
          <p:cNvPr id="9" name="Rectangle 1029"/>
          <p:cNvSpPr>
            <a:spLocks noGrp="1" noChangeArrowheads="1"/>
          </p:cNvSpPr>
          <p:nvPr>
            <p:ph type="sldNum" sz="quarter" idx="12"/>
          </p:nvPr>
        </p:nvSpPr>
        <p:spPr/>
        <p:txBody>
          <a:bodyPr/>
          <a:lstStyle>
            <a:lvl1pPr defTabSz="449263">
              <a:defRPr>
                <a:latin typeface="Arial" charset="0"/>
                <a:ea typeface="ＭＳ Ｐゴシック" charset="0"/>
                <a:cs typeface="ＭＳ Ｐゴシック" charset="0"/>
              </a:defRPr>
            </a:lvl1pPr>
          </a:lstStyle>
          <a:p>
            <a:pPr>
              <a:defRPr/>
            </a:pPr>
            <a:fld id="{631B3E99-723E-4DB2-A8D7-83E0B81069EB}" type="slidenum">
              <a:rPr lang="en-US"/>
              <a:pPr>
                <a:defRPr/>
              </a:pPr>
              <a:t>‹#›</a:t>
            </a:fld>
            <a:endParaRPr lang="en-US"/>
          </a:p>
        </p:txBody>
      </p:sp>
    </p:spTree>
    <p:extLst>
      <p:ext uri="{BB962C8B-B14F-4D97-AF65-F5344CB8AC3E}">
        <p14:creationId xmlns:p14="http://schemas.microsoft.com/office/powerpoint/2010/main" val="124104170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194005938"/>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p:txBody>
          <a:bodyPr/>
          <a:lstStyle>
            <a:lvl1pPr defTabSz="449263">
              <a:defRPr>
                <a:latin typeface="Arial" charset="0"/>
                <a:ea typeface="ＭＳ Ｐゴシック" charset="0"/>
                <a:cs typeface="ＭＳ Ｐゴシック" charset="0"/>
              </a:defRPr>
            </a:lvl1pPr>
          </a:lstStyle>
          <a:p>
            <a:pPr>
              <a:defRPr/>
            </a:pPr>
            <a:fld id="{F7E50521-27FB-4E63-8D88-10602DA5A6C9}" type="datetime1">
              <a:rPr lang="en-US"/>
              <a:pPr>
                <a:defRPr/>
              </a:pPr>
              <a:t>1/21/24</a:t>
            </a:fld>
            <a:endParaRPr lang="en-US"/>
          </a:p>
        </p:txBody>
      </p:sp>
      <p:sp>
        <p:nvSpPr>
          <p:cNvPr id="4" name="Rectangle 1028"/>
          <p:cNvSpPr>
            <a:spLocks noGrp="1" noChangeArrowheads="1"/>
          </p:cNvSpPr>
          <p:nvPr>
            <p:ph type="ftr" sz="quarter" idx="11"/>
          </p:nvPr>
        </p:nvSpPr>
        <p:spPr/>
        <p:txBody>
          <a:bodyPr/>
          <a:lstStyle>
            <a:lvl1pPr defTabSz="449263">
              <a:defRPr>
                <a:latin typeface="Arial" pitchFamily="-111" charset="0"/>
                <a:ea typeface="+mn-ea"/>
              </a:defRPr>
            </a:lvl1pPr>
          </a:lstStyle>
          <a:p>
            <a:pPr>
              <a:defRPr/>
            </a:pPr>
            <a:endParaRPr lang="en-US"/>
          </a:p>
        </p:txBody>
      </p:sp>
      <p:sp>
        <p:nvSpPr>
          <p:cNvPr id="5" name="Rectangle 1029"/>
          <p:cNvSpPr>
            <a:spLocks noGrp="1" noChangeArrowheads="1"/>
          </p:cNvSpPr>
          <p:nvPr>
            <p:ph type="sldNum" sz="quarter" idx="12"/>
          </p:nvPr>
        </p:nvSpPr>
        <p:spPr/>
        <p:txBody>
          <a:bodyPr/>
          <a:lstStyle>
            <a:lvl1pPr defTabSz="449263">
              <a:defRPr>
                <a:latin typeface="Arial" charset="0"/>
                <a:ea typeface="ＭＳ Ｐゴシック" charset="0"/>
                <a:cs typeface="ＭＳ Ｐゴシック" charset="0"/>
              </a:defRPr>
            </a:lvl1pPr>
          </a:lstStyle>
          <a:p>
            <a:pPr>
              <a:defRPr/>
            </a:pPr>
            <a:fld id="{E2C77D19-E389-4BFC-8B82-EFE5DFB1AEA7}" type="slidenum">
              <a:rPr lang="en-US"/>
              <a:pPr>
                <a:defRPr/>
              </a:pPr>
              <a:t>‹#›</a:t>
            </a:fld>
            <a:endParaRPr lang="en-US"/>
          </a:p>
        </p:txBody>
      </p:sp>
    </p:spTree>
    <p:extLst>
      <p:ext uri="{BB962C8B-B14F-4D97-AF65-F5344CB8AC3E}">
        <p14:creationId xmlns:p14="http://schemas.microsoft.com/office/powerpoint/2010/main" val="1946299299"/>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p:txBody>
          <a:bodyPr/>
          <a:lstStyle>
            <a:lvl1pPr defTabSz="449263">
              <a:defRPr>
                <a:latin typeface="Arial" charset="0"/>
                <a:ea typeface="ＭＳ Ｐゴシック" charset="0"/>
                <a:cs typeface="ＭＳ Ｐゴシック" charset="0"/>
              </a:defRPr>
            </a:lvl1pPr>
          </a:lstStyle>
          <a:p>
            <a:pPr>
              <a:defRPr/>
            </a:pPr>
            <a:fld id="{772A409B-3416-4203-AA2D-309C3426FA96}" type="datetime1">
              <a:rPr lang="en-US"/>
              <a:pPr>
                <a:defRPr/>
              </a:pPr>
              <a:t>1/21/24</a:t>
            </a:fld>
            <a:endParaRPr lang="en-US"/>
          </a:p>
        </p:txBody>
      </p:sp>
      <p:sp>
        <p:nvSpPr>
          <p:cNvPr id="3" name="Rectangle 1028"/>
          <p:cNvSpPr>
            <a:spLocks noGrp="1" noChangeArrowheads="1"/>
          </p:cNvSpPr>
          <p:nvPr>
            <p:ph type="ftr" sz="quarter" idx="11"/>
          </p:nvPr>
        </p:nvSpPr>
        <p:spPr/>
        <p:txBody>
          <a:bodyPr/>
          <a:lstStyle>
            <a:lvl1pPr defTabSz="449263">
              <a:defRPr>
                <a:latin typeface="Arial" pitchFamily="-111" charset="0"/>
                <a:ea typeface="+mn-ea"/>
              </a:defRPr>
            </a:lvl1pPr>
          </a:lstStyle>
          <a:p>
            <a:pPr>
              <a:defRPr/>
            </a:pPr>
            <a:endParaRPr lang="en-US"/>
          </a:p>
        </p:txBody>
      </p:sp>
      <p:sp>
        <p:nvSpPr>
          <p:cNvPr id="4" name="Rectangle 1029"/>
          <p:cNvSpPr>
            <a:spLocks noGrp="1" noChangeArrowheads="1"/>
          </p:cNvSpPr>
          <p:nvPr>
            <p:ph type="sldNum" sz="quarter" idx="12"/>
          </p:nvPr>
        </p:nvSpPr>
        <p:spPr/>
        <p:txBody>
          <a:bodyPr/>
          <a:lstStyle>
            <a:lvl1pPr defTabSz="449263">
              <a:defRPr>
                <a:latin typeface="Arial" charset="0"/>
                <a:ea typeface="ＭＳ Ｐゴシック" charset="0"/>
                <a:cs typeface="ＭＳ Ｐゴシック" charset="0"/>
              </a:defRPr>
            </a:lvl1pPr>
          </a:lstStyle>
          <a:p>
            <a:pPr>
              <a:defRPr/>
            </a:pPr>
            <a:fld id="{F419E4F0-9DF5-453C-9C2D-61FC5731F2F5}" type="slidenum">
              <a:rPr lang="en-US"/>
              <a:pPr>
                <a:defRPr/>
              </a:pPr>
              <a:t>‹#›</a:t>
            </a:fld>
            <a:endParaRPr lang="en-US"/>
          </a:p>
        </p:txBody>
      </p:sp>
    </p:spTree>
    <p:extLst>
      <p:ext uri="{BB962C8B-B14F-4D97-AF65-F5344CB8AC3E}">
        <p14:creationId xmlns:p14="http://schemas.microsoft.com/office/powerpoint/2010/main" val="1283385338"/>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p:txBody>
          <a:bodyPr/>
          <a:lstStyle>
            <a:lvl1pPr defTabSz="449263">
              <a:defRPr>
                <a:latin typeface="Arial" charset="0"/>
                <a:ea typeface="ＭＳ Ｐゴシック" charset="0"/>
                <a:cs typeface="ＭＳ Ｐゴシック" charset="0"/>
              </a:defRPr>
            </a:lvl1pPr>
          </a:lstStyle>
          <a:p>
            <a:pPr>
              <a:defRPr/>
            </a:pPr>
            <a:fld id="{5833AB80-1B42-43F5-9C47-9773DF68ABB7}" type="datetime1">
              <a:rPr lang="en-US"/>
              <a:pPr>
                <a:defRPr/>
              </a:pPr>
              <a:t>1/21/24</a:t>
            </a:fld>
            <a:endParaRPr lang="en-US"/>
          </a:p>
        </p:txBody>
      </p:sp>
      <p:sp>
        <p:nvSpPr>
          <p:cNvPr id="6" name="Rectangle 1028"/>
          <p:cNvSpPr>
            <a:spLocks noGrp="1" noChangeArrowheads="1"/>
          </p:cNvSpPr>
          <p:nvPr>
            <p:ph type="ftr" sz="quarter" idx="11"/>
          </p:nvPr>
        </p:nvSpPr>
        <p:spPr/>
        <p:txBody>
          <a:bodyPr/>
          <a:lstStyle>
            <a:lvl1pPr defTabSz="449263">
              <a:defRPr>
                <a:latin typeface="Arial" pitchFamily="-111" charset="0"/>
                <a:ea typeface="+mn-ea"/>
              </a:defRPr>
            </a:lvl1pPr>
          </a:lstStyle>
          <a:p>
            <a:pPr>
              <a:defRPr/>
            </a:pPr>
            <a:endParaRPr lang="en-US"/>
          </a:p>
        </p:txBody>
      </p:sp>
      <p:sp>
        <p:nvSpPr>
          <p:cNvPr id="7" name="Rectangle 1029"/>
          <p:cNvSpPr>
            <a:spLocks noGrp="1" noChangeArrowheads="1"/>
          </p:cNvSpPr>
          <p:nvPr>
            <p:ph type="sldNum" sz="quarter" idx="12"/>
          </p:nvPr>
        </p:nvSpPr>
        <p:spPr/>
        <p:txBody>
          <a:bodyPr/>
          <a:lstStyle>
            <a:lvl1pPr defTabSz="449263">
              <a:defRPr>
                <a:latin typeface="Arial" charset="0"/>
                <a:ea typeface="ＭＳ Ｐゴシック" charset="0"/>
                <a:cs typeface="ＭＳ Ｐゴシック" charset="0"/>
              </a:defRPr>
            </a:lvl1pPr>
          </a:lstStyle>
          <a:p>
            <a:pPr>
              <a:defRPr/>
            </a:pPr>
            <a:fld id="{3DDA89C0-81B7-41CB-B15F-490346F26B0C}" type="slidenum">
              <a:rPr lang="en-US"/>
              <a:pPr>
                <a:defRPr/>
              </a:pPr>
              <a:t>‹#›</a:t>
            </a:fld>
            <a:endParaRPr lang="en-US"/>
          </a:p>
        </p:txBody>
      </p:sp>
    </p:spTree>
    <p:extLst>
      <p:ext uri="{BB962C8B-B14F-4D97-AF65-F5344CB8AC3E}">
        <p14:creationId xmlns:p14="http://schemas.microsoft.com/office/powerpoint/2010/main" val="2566176801"/>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p:txBody>
          <a:bodyPr/>
          <a:lstStyle>
            <a:lvl1pPr defTabSz="449263">
              <a:defRPr>
                <a:latin typeface="Arial" charset="0"/>
                <a:ea typeface="ＭＳ Ｐゴシック" charset="0"/>
                <a:cs typeface="ＭＳ Ｐゴシック" charset="0"/>
              </a:defRPr>
            </a:lvl1pPr>
          </a:lstStyle>
          <a:p>
            <a:pPr>
              <a:defRPr/>
            </a:pPr>
            <a:fld id="{B4173FFE-ABCB-41F1-A381-13155483B010}" type="datetime1">
              <a:rPr lang="en-US"/>
              <a:pPr>
                <a:defRPr/>
              </a:pPr>
              <a:t>1/21/24</a:t>
            </a:fld>
            <a:endParaRPr lang="en-US"/>
          </a:p>
        </p:txBody>
      </p:sp>
      <p:sp>
        <p:nvSpPr>
          <p:cNvPr id="6" name="Rectangle 1028"/>
          <p:cNvSpPr>
            <a:spLocks noGrp="1" noChangeArrowheads="1"/>
          </p:cNvSpPr>
          <p:nvPr>
            <p:ph type="ftr" sz="quarter" idx="11"/>
          </p:nvPr>
        </p:nvSpPr>
        <p:spPr/>
        <p:txBody>
          <a:bodyPr/>
          <a:lstStyle>
            <a:lvl1pPr defTabSz="449263">
              <a:defRPr>
                <a:latin typeface="Arial" pitchFamily="-111" charset="0"/>
                <a:ea typeface="+mn-ea"/>
              </a:defRPr>
            </a:lvl1pPr>
          </a:lstStyle>
          <a:p>
            <a:pPr>
              <a:defRPr/>
            </a:pPr>
            <a:endParaRPr lang="en-US"/>
          </a:p>
        </p:txBody>
      </p:sp>
      <p:sp>
        <p:nvSpPr>
          <p:cNvPr id="7" name="Rectangle 1029"/>
          <p:cNvSpPr>
            <a:spLocks noGrp="1" noChangeArrowheads="1"/>
          </p:cNvSpPr>
          <p:nvPr>
            <p:ph type="sldNum" sz="quarter" idx="12"/>
          </p:nvPr>
        </p:nvSpPr>
        <p:spPr/>
        <p:txBody>
          <a:bodyPr/>
          <a:lstStyle>
            <a:lvl1pPr defTabSz="449263">
              <a:defRPr>
                <a:latin typeface="Arial" charset="0"/>
                <a:ea typeface="ＭＳ Ｐゴシック" charset="0"/>
                <a:cs typeface="ＭＳ Ｐゴシック" charset="0"/>
              </a:defRPr>
            </a:lvl1pPr>
          </a:lstStyle>
          <a:p>
            <a:pPr>
              <a:defRPr/>
            </a:pPr>
            <a:fld id="{677EE415-8A0A-44DE-8055-4D572902CE0D}" type="slidenum">
              <a:rPr lang="en-US"/>
              <a:pPr>
                <a:defRPr/>
              </a:pPr>
              <a:t>‹#›</a:t>
            </a:fld>
            <a:endParaRPr lang="en-US"/>
          </a:p>
        </p:txBody>
      </p:sp>
    </p:spTree>
    <p:extLst>
      <p:ext uri="{BB962C8B-B14F-4D97-AF65-F5344CB8AC3E}">
        <p14:creationId xmlns:p14="http://schemas.microsoft.com/office/powerpoint/2010/main" val="357405231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p:txBody>
          <a:bodyPr/>
          <a:lstStyle>
            <a:lvl1pPr defTabSz="449263">
              <a:defRPr>
                <a:latin typeface="Arial" charset="0"/>
                <a:ea typeface="ＭＳ Ｐゴシック" charset="0"/>
                <a:cs typeface="ＭＳ Ｐゴシック" charset="0"/>
              </a:defRPr>
            </a:lvl1pPr>
          </a:lstStyle>
          <a:p>
            <a:pPr>
              <a:defRPr/>
            </a:pPr>
            <a:fld id="{E1D4598B-7FD0-4E07-B6A0-D6A6715C9729}" type="datetime1">
              <a:rPr lang="en-US"/>
              <a:pPr>
                <a:defRPr/>
              </a:pPr>
              <a:t>1/21/24</a:t>
            </a:fld>
            <a:endParaRPr lang="en-US"/>
          </a:p>
        </p:txBody>
      </p:sp>
      <p:sp>
        <p:nvSpPr>
          <p:cNvPr id="5" name="Rectangle 1028"/>
          <p:cNvSpPr>
            <a:spLocks noGrp="1" noChangeArrowheads="1"/>
          </p:cNvSpPr>
          <p:nvPr>
            <p:ph type="ftr" sz="quarter" idx="11"/>
          </p:nvPr>
        </p:nvSpPr>
        <p:spPr/>
        <p:txBody>
          <a:bodyPr/>
          <a:lstStyle>
            <a:lvl1pPr defTabSz="449263">
              <a:defRPr>
                <a:latin typeface="Arial" pitchFamily="-111" charset="0"/>
                <a:ea typeface="+mn-ea"/>
              </a:defRPr>
            </a:lvl1pPr>
          </a:lstStyle>
          <a:p>
            <a:pPr>
              <a:defRPr/>
            </a:pPr>
            <a:endParaRPr lang="en-US"/>
          </a:p>
        </p:txBody>
      </p:sp>
      <p:sp>
        <p:nvSpPr>
          <p:cNvPr id="6" name="Rectangle 1029"/>
          <p:cNvSpPr>
            <a:spLocks noGrp="1" noChangeArrowheads="1"/>
          </p:cNvSpPr>
          <p:nvPr>
            <p:ph type="sldNum" sz="quarter" idx="12"/>
          </p:nvPr>
        </p:nvSpPr>
        <p:spPr/>
        <p:txBody>
          <a:bodyPr/>
          <a:lstStyle>
            <a:lvl1pPr defTabSz="449263">
              <a:defRPr>
                <a:latin typeface="Arial" charset="0"/>
                <a:ea typeface="ＭＳ Ｐゴシック" charset="0"/>
                <a:cs typeface="ＭＳ Ｐゴシック" charset="0"/>
              </a:defRPr>
            </a:lvl1pPr>
          </a:lstStyle>
          <a:p>
            <a:pPr>
              <a:defRPr/>
            </a:pPr>
            <a:fld id="{FDADC1FA-7A3C-433D-8D59-3C0F119F78B7}" type="slidenum">
              <a:rPr lang="en-US"/>
              <a:pPr>
                <a:defRPr/>
              </a:pPr>
              <a:t>‹#›</a:t>
            </a:fld>
            <a:endParaRPr lang="en-US"/>
          </a:p>
        </p:txBody>
      </p:sp>
    </p:spTree>
    <p:extLst>
      <p:ext uri="{BB962C8B-B14F-4D97-AF65-F5344CB8AC3E}">
        <p14:creationId xmlns:p14="http://schemas.microsoft.com/office/powerpoint/2010/main" val="3823955576"/>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p:txBody>
          <a:bodyPr/>
          <a:lstStyle>
            <a:lvl1pPr defTabSz="449263">
              <a:defRPr>
                <a:latin typeface="Arial" charset="0"/>
                <a:ea typeface="ＭＳ Ｐゴシック" charset="0"/>
                <a:cs typeface="ＭＳ Ｐゴシック" charset="0"/>
              </a:defRPr>
            </a:lvl1pPr>
          </a:lstStyle>
          <a:p>
            <a:pPr>
              <a:defRPr/>
            </a:pPr>
            <a:fld id="{0ADF4C7E-976F-4D9E-941D-F76FCF845920}" type="datetime1">
              <a:rPr lang="en-US"/>
              <a:pPr>
                <a:defRPr/>
              </a:pPr>
              <a:t>1/21/24</a:t>
            </a:fld>
            <a:endParaRPr lang="en-US"/>
          </a:p>
        </p:txBody>
      </p:sp>
      <p:sp>
        <p:nvSpPr>
          <p:cNvPr id="5" name="Rectangle 1028"/>
          <p:cNvSpPr>
            <a:spLocks noGrp="1" noChangeArrowheads="1"/>
          </p:cNvSpPr>
          <p:nvPr>
            <p:ph type="ftr" sz="quarter" idx="11"/>
          </p:nvPr>
        </p:nvSpPr>
        <p:spPr/>
        <p:txBody>
          <a:bodyPr/>
          <a:lstStyle>
            <a:lvl1pPr defTabSz="449263">
              <a:defRPr>
                <a:latin typeface="Arial" pitchFamily="-111" charset="0"/>
                <a:ea typeface="+mn-ea"/>
              </a:defRPr>
            </a:lvl1pPr>
          </a:lstStyle>
          <a:p>
            <a:pPr>
              <a:defRPr/>
            </a:pPr>
            <a:endParaRPr lang="en-US"/>
          </a:p>
        </p:txBody>
      </p:sp>
      <p:sp>
        <p:nvSpPr>
          <p:cNvPr id="6" name="Rectangle 1029"/>
          <p:cNvSpPr>
            <a:spLocks noGrp="1" noChangeArrowheads="1"/>
          </p:cNvSpPr>
          <p:nvPr>
            <p:ph type="sldNum" sz="quarter" idx="12"/>
          </p:nvPr>
        </p:nvSpPr>
        <p:spPr/>
        <p:txBody>
          <a:bodyPr/>
          <a:lstStyle>
            <a:lvl1pPr defTabSz="449263">
              <a:defRPr>
                <a:latin typeface="Arial" charset="0"/>
                <a:ea typeface="ＭＳ Ｐゴシック" charset="0"/>
                <a:cs typeface="ＭＳ Ｐゴシック" charset="0"/>
              </a:defRPr>
            </a:lvl1pPr>
          </a:lstStyle>
          <a:p>
            <a:pPr>
              <a:defRPr/>
            </a:pPr>
            <a:fld id="{A2099451-6771-4300-BABF-6BB7BDE393A9}" type="slidenum">
              <a:rPr lang="en-US"/>
              <a:pPr>
                <a:defRPr/>
              </a:pPr>
              <a:t>‹#›</a:t>
            </a:fld>
            <a:endParaRPr lang="en-US"/>
          </a:p>
        </p:txBody>
      </p:sp>
    </p:spTree>
    <p:extLst>
      <p:ext uri="{BB962C8B-B14F-4D97-AF65-F5344CB8AC3E}">
        <p14:creationId xmlns:p14="http://schemas.microsoft.com/office/powerpoint/2010/main" val="1719746203"/>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49263">
              <a:defRPr>
                <a:latin typeface="Arial"/>
                <a:ea typeface="ＭＳ Ｐゴシック"/>
                <a:cs typeface="ＭＳ Ｐゴシック" charset="0"/>
              </a:defRPr>
            </a:lvl1pPr>
          </a:lstStyle>
          <a:p>
            <a:pPr>
              <a:defRPr/>
            </a:pPr>
            <a:fld id="{D962AB02-3DD3-3F42-AF9D-15C442465F32}" type="datetimeFigureOut">
              <a:rPr lang="en-US"/>
              <a:pPr>
                <a:defRPr/>
              </a:pPr>
              <a:t>1/21/24</a:t>
            </a:fld>
            <a:endParaRPr lang="en-US"/>
          </a:p>
        </p:txBody>
      </p:sp>
      <p:sp>
        <p:nvSpPr>
          <p:cNvPr id="5" name="Footer Placeholder 4"/>
          <p:cNvSpPr>
            <a:spLocks noGrp="1"/>
          </p:cNvSpPr>
          <p:nvPr>
            <p:ph type="ftr" sz="quarter" idx="11"/>
          </p:nvPr>
        </p:nvSpPr>
        <p:spPr/>
        <p:txBody>
          <a:bodyPr/>
          <a:lstStyle>
            <a:lvl1pPr defTabSz="449263">
              <a:defRPr>
                <a:latin typeface="Arial"/>
                <a:ea typeface="ＭＳ Ｐゴシック"/>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defRPr>
                <a:latin typeface="Arial"/>
                <a:ea typeface="ＭＳ Ｐゴシック"/>
                <a:cs typeface="ＭＳ Ｐゴシック" charset="0"/>
              </a:defRPr>
            </a:lvl1pPr>
          </a:lstStyle>
          <a:p>
            <a:pPr>
              <a:defRPr/>
            </a:pPr>
            <a:fld id="{327BBEE1-1F96-400E-83A6-578C8C609F33}" type="slidenum">
              <a:rPr lang="en-US"/>
              <a:pPr>
                <a:defRPr/>
              </a:pPr>
              <a:t>‹#›</a:t>
            </a:fld>
            <a:endParaRPr lang="en-US"/>
          </a:p>
        </p:txBody>
      </p:sp>
    </p:spTree>
    <p:extLst>
      <p:ext uri="{BB962C8B-B14F-4D97-AF65-F5344CB8AC3E}">
        <p14:creationId xmlns:p14="http://schemas.microsoft.com/office/powerpoint/2010/main" val="64848532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49263">
              <a:defRPr>
                <a:latin typeface="Arial"/>
                <a:ea typeface="ＭＳ Ｐゴシック"/>
                <a:cs typeface="ＭＳ Ｐゴシック" charset="0"/>
              </a:defRPr>
            </a:lvl1pPr>
          </a:lstStyle>
          <a:p>
            <a:pPr>
              <a:defRPr/>
            </a:pPr>
            <a:fld id="{0AA58EDC-4437-4F40-A4A3-B67A519ECF37}" type="datetimeFigureOut">
              <a:rPr lang="en-US"/>
              <a:pPr>
                <a:defRPr/>
              </a:pPr>
              <a:t>1/21/24</a:t>
            </a:fld>
            <a:endParaRPr lang="en-US"/>
          </a:p>
        </p:txBody>
      </p:sp>
      <p:sp>
        <p:nvSpPr>
          <p:cNvPr id="5" name="Footer Placeholder 4"/>
          <p:cNvSpPr>
            <a:spLocks noGrp="1"/>
          </p:cNvSpPr>
          <p:nvPr>
            <p:ph type="ftr" sz="quarter" idx="11"/>
          </p:nvPr>
        </p:nvSpPr>
        <p:spPr/>
        <p:txBody>
          <a:bodyPr/>
          <a:lstStyle>
            <a:lvl1pPr defTabSz="449263">
              <a:defRPr>
                <a:latin typeface="Arial"/>
                <a:ea typeface="ＭＳ Ｐゴシック"/>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defRPr>
                <a:latin typeface="Arial"/>
                <a:ea typeface="ＭＳ Ｐゴシック"/>
                <a:cs typeface="ＭＳ Ｐゴシック" charset="0"/>
              </a:defRPr>
            </a:lvl1pPr>
          </a:lstStyle>
          <a:p>
            <a:pPr>
              <a:defRPr/>
            </a:pPr>
            <a:fld id="{142C729A-99CB-461B-A861-ED14F9B76928}" type="slidenum">
              <a:rPr lang="en-US"/>
              <a:pPr>
                <a:defRPr/>
              </a:pPr>
              <a:t>‹#›</a:t>
            </a:fld>
            <a:endParaRPr lang="en-US"/>
          </a:p>
        </p:txBody>
      </p:sp>
    </p:spTree>
    <p:extLst>
      <p:ext uri="{BB962C8B-B14F-4D97-AF65-F5344CB8AC3E}">
        <p14:creationId xmlns:p14="http://schemas.microsoft.com/office/powerpoint/2010/main" val="193921964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49263">
              <a:defRPr>
                <a:latin typeface="Arial"/>
                <a:ea typeface="ＭＳ Ｐゴシック"/>
                <a:cs typeface="ＭＳ Ｐゴシック" charset="0"/>
              </a:defRPr>
            </a:lvl1pPr>
          </a:lstStyle>
          <a:p>
            <a:pPr>
              <a:defRPr/>
            </a:pPr>
            <a:fld id="{59242801-88F5-DF47-917C-2394C4B489EF}" type="datetimeFigureOut">
              <a:rPr lang="en-US"/>
              <a:pPr>
                <a:defRPr/>
              </a:pPr>
              <a:t>1/21/24</a:t>
            </a:fld>
            <a:endParaRPr lang="en-US"/>
          </a:p>
        </p:txBody>
      </p:sp>
      <p:sp>
        <p:nvSpPr>
          <p:cNvPr id="5" name="Footer Placeholder 4"/>
          <p:cNvSpPr>
            <a:spLocks noGrp="1"/>
          </p:cNvSpPr>
          <p:nvPr>
            <p:ph type="ftr" sz="quarter" idx="11"/>
          </p:nvPr>
        </p:nvSpPr>
        <p:spPr/>
        <p:txBody>
          <a:bodyPr/>
          <a:lstStyle>
            <a:lvl1pPr defTabSz="449263">
              <a:defRPr>
                <a:latin typeface="Arial"/>
                <a:ea typeface="ＭＳ Ｐゴシック"/>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defRPr>
                <a:latin typeface="Arial"/>
                <a:ea typeface="ＭＳ Ｐゴシック"/>
                <a:cs typeface="ＭＳ Ｐゴシック" charset="0"/>
              </a:defRPr>
            </a:lvl1pPr>
          </a:lstStyle>
          <a:p>
            <a:pPr>
              <a:defRPr/>
            </a:pPr>
            <a:fld id="{FCFEDCB1-D2B9-43D9-804A-B8419027D516}" type="slidenum">
              <a:rPr lang="en-US"/>
              <a:pPr>
                <a:defRPr/>
              </a:pPr>
              <a:t>‹#›</a:t>
            </a:fld>
            <a:endParaRPr lang="en-US"/>
          </a:p>
        </p:txBody>
      </p:sp>
    </p:spTree>
    <p:extLst>
      <p:ext uri="{BB962C8B-B14F-4D97-AF65-F5344CB8AC3E}">
        <p14:creationId xmlns:p14="http://schemas.microsoft.com/office/powerpoint/2010/main" val="8398431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449263">
              <a:defRPr>
                <a:latin typeface="Arial"/>
                <a:ea typeface="ＭＳ Ｐゴシック"/>
                <a:cs typeface="ＭＳ Ｐゴシック" charset="0"/>
              </a:defRPr>
            </a:lvl1pPr>
          </a:lstStyle>
          <a:p>
            <a:pPr>
              <a:defRPr/>
            </a:pPr>
            <a:fld id="{C7D27A18-F363-BD4C-A028-019E84303418}" type="datetimeFigureOut">
              <a:rPr lang="en-US"/>
              <a:pPr>
                <a:defRPr/>
              </a:pPr>
              <a:t>1/21/24</a:t>
            </a:fld>
            <a:endParaRPr lang="en-US"/>
          </a:p>
        </p:txBody>
      </p:sp>
      <p:sp>
        <p:nvSpPr>
          <p:cNvPr id="6" name="Footer Placeholder 5"/>
          <p:cNvSpPr>
            <a:spLocks noGrp="1"/>
          </p:cNvSpPr>
          <p:nvPr>
            <p:ph type="ftr" sz="quarter" idx="11"/>
          </p:nvPr>
        </p:nvSpPr>
        <p:spPr/>
        <p:txBody>
          <a:bodyPr/>
          <a:lstStyle>
            <a:lvl1pPr defTabSz="449263">
              <a:defRPr>
                <a:latin typeface="Arial"/>
                <a:ea typeface="ＭＳ Ｐゴシック"/>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a:defRPr>
                <a:latin typeface="Arial"/>
                <a:ea typeface="ＭＳ Ｐゴシック"/>
                <a:cs typeface="ＭＳ Ｐゴシック" charset="0"/>
              </a:defRPr>
            </a:lvl1pPr>
          </a:lstStyle>
          <a:p>
            <a:pPr>
              <a:defRPr/>
            </a:pPr>
            <a:fld id="{A74C6353-BCB5-43DA-AFC5-940965D97D15}" type="slidenum">
              <a:rPr lang="en-US"/>
              <a:pPr>
                <a:defRPr/>
              </a:pPr>
              <a:t>‹#›</a:t>
            </a:fld>
            <a:endParaRPr lang="en-US"/>
          </a:p>
        </p:txBody>
      </p:sp>
    </p:spTree>
    <p:extLst>
      <p:ext uri="{BB962C8B-B14F-4D97-AF65-F5344CB8AC3E}">
        <p14:creationId xmlns:p14="http://schemas.microsoft.com/office/powerpoint/2010/main" val="181656407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00D5E3E2-43DB-9A44-8806-95CF7BFC6E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3704743"/>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449263">
              <a:defRPr>
                <a:latin typeface="Arial"/>
                <a:ea typeface="ＭＳ Ｐゴシック"/>
                <a:cs typeface="ＭＳ Ｐゴシック" charset="0"/>
              </a:defRPr>
            </a:lvl1pPr>
          </a:lstStyle>
          <a:p>
            <a:pPr>
              <a:defRPr/>
            </a:pPr>
            <a:fld id="{44DE2BC0-6F6D-B04F-BAB6-6D7E5DAF027A}" type="datetimeFigureOut">
              <a:rPr lang="en-US"/>
              <a:pPr>
                <a:defRPr/>
              </a:pPr>
              <a:t>1/21/24</a:t>
            </a:fld>
            <a:endParaRPr lang="en-US"/>
          </a:p>
        </p:txBody>
      </p:sp>
      <p:sp>
        <p:nvSpPr>
          <p:cNvPr id="8" name="Footer Placeholder 7"/>
          <p:cNvSpPr>
            <a:spLocks noGrp="1"/>
          </p:cNvSpPr>
          <p:nvPr>
            <p:ph type="ftr" sz="quarter" idx="11"/>
          </p:nvPr>
        </p:nvSpPr>
        <p:spPr/>
        <p:txBody>
          <a:bodyPr/>
          <a:lstStyle>
            <a:lvl1pPr defTabSz="449263">
              <a:defRPr>
                <a:latin typeface="Arial"/>
                <a:ea typeface="ＭＳ Ｐゴシック"/>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449263">
              <a:defRPr>
                <a:latin typeface="Arial"/>
                <a:ea typeface="ＭＳ Ｐゴシック"/>
                <a:cs typeface="ＭＳ Ｐゴシック" charset="0"/>
              </a:defRPr>
            </a:lvl1pPr>
          </a:lstStyle>
          <a:p>
            <a:pPr>
              <a:defRPr/>
            </a:pPr>
            <a:fld id="{4DFD4F91-60FD-433C-9D63-D94EABA04651}" type="slidenum">
              <a:rPr lang="en-US"/>
              <a:pPr>
                <a:defRPr/>
              </a:pPr>
              <a:t>‹#›</a:t>
            </a:fld>
            <a:endParaRPr lang="en-US"/>
          </a:p>
        </p:txBody>
      </p:sp>
    </p:spTree>
    <p:extLst>
      <p:ext uri="{BB962C8B-B14F-4D97-AF65-F5344CB8AC3E}">
        <p14:creationId xmlns:p14="http://schemas.microsoft.com/office/powerpoint/2010/main" val="347623141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449263">
              <a:defRPr>
                <a:latin typeface="Arial"/>
                <a:ea typeface="ＭＳ Ｐゴシック"/>
                <a:cs typeface="ＭＳ Ｐゴシック" charset="0"/>
              </a:defRPr>
            </a:lvl1pPr>
          </a:lstStyle>
          <a:p>
            <a:pPr>
              <a:defRPr/>
            </a:pPr>
            <a:fld id="{1554E126-8CC1-7848-AD79-3EFF59B24AE6}" type="datetimeFigureOut">
              <a:rPr lang="en-US"/>
              <a:pPr>
                <a:defRPr/>
              </a:pPr>
              <a:t>1/21/24</a:t>
            </a:fld>
            <a:endParaRPr lang="en-US"/>
          </a:p>
        </p:txBody>
      </p:sp>
      <p:sp>
        <p:nvSpPr>
          <p:cNvPr id="4" name="Footer Placeholder 3"/>
          <p:cNvSpPr>
            <a:spLocks noGrp="1"/>
          </p:cNvSpPr>
          <p:nvPr>
            <p:ph type="ftr" sz="quarter" idx="11"/>
          </p:nvPr>
        </p:nvSpPr>
        <p:spPr/>
        <p:txBody>
          <a:bodyPr/>
          <a:lstStyle>
            <a:lvl1pPr defTabSz="449263">
              <a:defRPr>
                <a:latin typeface="Arial"/>
                <a:ea typeface="ＭＳ Ｐゴシック"/>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449263">
              <a:defRPr>
                <a:latin typeface="Arial"/>
                <a:ea typeface="ＭＳ Ｐゴシック"/>
                <a:cs typeface="ＭＳ Ｐゴシック" charset="0"/>
              </a:defRPr>
            </a:lvl1pPr>
          </a:lstStyle>
          <a:p>
            <a:pPr>
              <a:defRPr/>
            </a:pPr>
            <a:fld id="{6A5FAA9E-C22C-4BA9-A77B-D422CDB09558}" type="slidenum">
              <a:rPr lang="en-US"/>
              <a:pPr>
                <a:defRPr/>
              </a:pPr>
              <a:t>‹#›</a:t>
            </a:fld>
            <a:endParaRPr lang="en-US"/>
          </a:p>
        </p:txBody>
      </p:sp>
    </p:spTree>
    <p:extLst>
      <p:ext uri="{BB962C8B-B14F-4D97-AF65-F5344CB8AC3E}">
        <p14:creationId xmlns:p14="http://schemas.microsoft.com/office/powerpoint/2010/main" val="797063767"/>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49263">
              <a:defRPr>
                <a:latin typeface="Arial"/>
                <a:ea typeface="ＭＳ Ｐゴシック"/>
                <a:cs typeface="ＭＳ Ｐゴシック" charset="0"/>
              </a:defRPr>
            </a:lvl1pPr>
          </a:lstStyle>
          <a:p>
            <a:pPr>
              <a:defRPr/>
            </a:pPr>
            <a:fld id="{0CF9064E-1CD0-FE40-A61E-5DF49AF1CA53}" type="datetimeFigureOut">
              <a:rPr lang="en-US"/>
              <a:pPr>
                <a:defRPr/>
              </a:pPr>
              <a:t>1/21/24</a:t>
            </a:fld>
            <a:endParaRPr lang="en-US"/>
          </a:p>
        </p:txBody>
      </p:sp>
      <p:sp>
        <p:nvSpPr>
          <p:cNvPr id="3" name="Footer Placeholder 2"/>
          <p:cNvSpPr>
            <a:spLocks noGrp="1"/>
          </p:cNvSpPr>
          <p:nvPr>
            <p:ph type="ftr" sz="quarter" idx="11"/>
          </p:nvPr>
        </p:nvSpPr>
        <p:spPr/>
        <p:txBody>
          <a:bodyPr/>
          <a:lstStyle>
            <a:lvl1pPr defTabSz="449263">
              <a:defRPr>
                <a:latin typeface="Arial"/>
                <a:ea typeface="ＭＳ Ｐゴシック"/>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449263">
              <a:defRPr>
                <a:latin typeface="Arial"/>
                <a:ea typeface="ＭＳ Ｐゴシック"/>
                <a:cs typeface="ＭＳ Ｐゴシック" charset="0"/>
              </a:defRPr>
            </a:lvl1pPr>
          </a:lstStyle>
          <a:p>
            <a:pPr>
              <a:defRPr/>
            </a:pPr>
            <a:fld id="{BE57FA25-FA42-40D4-A1CC-E76A45178965}" type="slidenum">
              <a:rPr lang="en-US"/>
              <a:pPr>
                <a:defRPr/>
              </a:pPr>
              <a:t>‹#›</a:t>
            </a:fld>
            <a:endParaRPr lang="en-US"/>
          </a:p>
        </p:txBody>
      </p:sp>
    </p:spTree>
    <p:extLst>
      <p:ext uri="{BB962C8B-B14F-4D97-AF65-F5344CB8AC3E}">
        <p14:creationId xmlns:p14="http://schemas.microsoft.com/office/powerpoint/2010/main" val="122934475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449263">
              <a:defRPr>
                <a:latin typeface="Arial"/>
                <a:ea typeface="ＭＳ Ｐゴシック"/>
                <a:cs typeface="ＭＳ Ｐゴシック" charset="0"/>
              </a:defRPr>
            </a:lvl1pPr>
          </a:lstStyle>
          <a:p>
            <a:pPr>
              <a:defRPr/>
            </a:pPr>
            <a:fld id="{AB0BF1A9-FFB7-514C-A40A-BE56810C4191}" type="datetimeFigureOut">
              <a:rPr lang="en-US"/>
              <a:pPr>
                <a:defRPr/>
              </a:pPr>
              <a:t>1/21/24</a:t>
            </a:fld>
            <a:endParaRPr lang="en-US"/>
          </a:p>
        </p:txBody>
      </p:sp>
      <p:sp>
        <p:nvSpPr>
          <p:cNvPr id="6" name="Footer Placeholder 5"/>
          <p:cNvSpPr>
            <a:spLocks noGrp="1"/>
          </p:cNvSpPr>
          <p:nvPr>
            <p:ph type="ftr" sz="quarter" idx="11"/>
          </p:nvPr>
        </p:nvSpPr>
        <p:spPr/>
        <p:txBody>
          <a:bodyPr/>
          <a:lstStyle>
            <a:lvl1pPr defTabSz="449263">
              <a:defRPr>
                <a:latin typeface="Arial"/>
                <a:ea typeface="ＭＳ Ｐゴシック"/>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a:defRPr>
                <a:latin typeface="Arial"/>
                <a:ea typeface="ＭＳ Ｐゴシック"/>
                <a:cs typeface="ＭＳ Ｐゴシック" charset="0"/>
              </a:defRPr>
            </a:lvl1pPr>
          </a:lstStyle>
          <a:p>
            <a:pPr>
              <a:defRPr/>
            </a:pPr>
            <a:fld id="{82CDCDAE-A9D8-4DEC-807F-4F186CE81E75}" type="slidenum">
              <a:rPr lang="en-US"/>
              <a:pPr>
                <a:defRPr/>
              </a:pPr>
              <a:t>‹#›</a:t>
            </a:fld>
            <a:endParaRPr lang="en-US"/>
          </a:p>
        </p:txBody>
      </p:sp>
    </p:spTree>
    <p:extLst>
      <p:ext uri="{BB962C8B-B14F-4D97-AF65-F5344CB8AC3E}">
        <p14:creationId xmlns:p14="http://schemas.microsoft.com/office/powerpoint/2010/main" val="3148831137"/>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449263">
              <a:defRPr>
                <a:latin typeface="Arial"/>
                <a:ea typeface="ＭＳ Ｐゴシック"/>
                <a:cs typeface="ＭＳ Ｐゴシック" charset="0"/>
              </a:defRPr>
            </a:lvl1pPr>
          </a:lstStyle>
          <a:p>
            <a:pPr>
              <a:defRPr/>
            </a:pPr>
            <a:fld id="{DA916EEC-3A24-BF47-BF95-EADD32056E70}" type="datetimeFigureOut">
              <a:rPr lang="en-US"/>
              <a:pPr>
                <a:defRPr/>
              </a:pPr>
              <a:t>1/21/24</a:t>
            </a:fld>
            <a:endParaRPr lang="en-US"/>
          </a:p>
        </p:txBody>
      </p:sp>
      <p:sp>
        <p:nvSpPr>
          <p:cNvPr id="6" name="Footer Placeholder 5"/>
          <p:cNvSpPr>
            <a:spLocks noGrp="1"/>
          </p:cNvSpPr>
          <p:nvPr>
            <p:ph type="ftr" sz="quarter" idx="11"/>
          </p:nvPr>
        </p:nvSpPr>
        <p:spPr/>
        <p:txBody>
          <a:bodyPr/>
          <a:lstStyle>
            <a:lvl1pPr defTabSz="449263">
              <a:defRPr>
                <a:latin typeface="Arial"/>
                <a:ea typeface="ＭＳ Ｐゴシック"/>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a:defRPr>
                <a:latin typeface="Arial"/>
                <a:ea typeface="ＭＳ Ｐゴシック"/>
                <a:cs typeface="ＭＳ Ｐゴシック" charset="0"/>
              </a:defRPr>
            </a:lvl1pPr>
          </a:lstStyle>
          <a:p>
            <a:pPr>
              <a:defRPr/>
            </a:pPr>
            <a:fld id="{528A0030-728E-455B-B824-E16BD44CC596}" type="slidenum">
              <a:rPr lang="en-US"/>
              <a:pPr>
                <a:defRPr/>
              </a:pPr>
              <a:t>‹#›</a:t>
            </a:fld>
            <a:endParaRPr lang="en-US"/>
          </a:p>
        </p:txBody>
      </p:sp>
    </p:spTree>
    <p:extLst>
      <p:ext uri="{BB962C8B-B14F-4D97-AF65-F5344CB8AC3E}">
        <p14:creationId xmlns:p14="http://schemas.microsoft.com/office/powerpoint/2010/main" val="2472398783"/>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49263">
              <a:defRPr>
                <a:latin typeface="Arial"/>
                <a:ea typeface="ＭＳ Ｐゴシック"/>
                <a:cs typeface="ＭＳ Ｐゴシック" charset="0"/>
              </a:defRPr>
            </a:lvl1pPr>
          </a:lstStyle>
          <a:p>
            <a:pPr>
              <a:defRPr/>
            </a:pPr>
            <a:fld id="{FD46C6B8-8B80-EC44-BF9F-BF1DC1CF0499}" type="datetimeFigureOut">
              <a:rPr lang="en-US"/>
              <a:pPr>
                <a:defRPr/>
              </a:pPr>
              <a:t>1/21/24</a:t>
            </a:fld>
            <a:endParaRPr lang="en-US"/>
          </a:p>
        </p:txBody>
      </p:sp>
      <p:sp>
        <p:nvSpPr>
          <p:cNvPr id="5" name="Footer Placeholder 4"/>
          <p:cNvSpPr>
            <a:spLocks noGrp="1"/>
          </p:cNvSpPr>
          <p:nvPr>
            <p:ph type="ftr" sz="quarter" idx="11"/>
          </p:nvPr>
        </p:nvSpPr>
        <p:spPr/>
        <p:txBody>
          <a:bodyPr/>
          <a:lstStyle>
            <a:lvl1pPr defTabSz="449263">
              <a:defRPr>
                <a:latin typeface="Arial"/>
                <a:ea typeface="ＭＳ Ｐゴシック"/>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defRPr>
                <a:latin typeface="Arial"/>
                <a:ea typeface="ＭＳ Ｐゴシック"/>
                <a:cs typeface="ＭＳ Ｐゴシック" charset="0"/>
              </a:defRPr>
            </a:lvl1pPr>
          </a:lstStyle>
          <a:p>
            <a:pPr>
              <a:defRPr/>
            </a:pPr>
            <a:fld id="{C1CFAB23-3CE5-420E-B5FC-AD23C169BDBC}" type="slidenum">
              <a:rPr lang="en-US"/>
              <a:pPr>
                <a:defRPr/>
              </a:pPr>
              <a:t>‹#›</a:t>
            </a:fld>
            <a:endParaRPr lang="en-US"/>
          </a:p>
        </p:txBody>
      </p:sp>
    </p:spTree>
    <p:extLst>
      <p:ext uri="{BB962C8B-B14F-4D97-AF65-F5344CB8AC3E}">
        <p14:creationId xmlns:p14="http://schemas.microsoft.com/office/powerpoint/2010/main" val="1668047044"/>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49263">
              <a:defRPr>
                <a:latin typeface="Arial"/>
                <a:ea typeface="ＭＳ Ｐゴシック"/>
                <a:cs typeface="ＭＳ Ｐゴシック" charset="0"/>
              </a:defRPr>
            </a:lvl1pPr>
          </a:lstStyle>
          <a:p>
            <a:pPr>
              <a:defRPr/>
            </a:pPr>
            <a:fld id="{7C50F966-53B7-EC4F-AAAC-BDE19CACC5C5}" type="datetimeFigureOut">
              <a:rPr lang="en-US"/>
              <a:pPr>
                <a:defRPr/>
              </a:pPr>
              <a:t>1/21/24</a:t>
            </a:fld>
            <a:endParaRPr lang="en-US"/>
          </a:p>
        </p:txBody>
      </p:sp>
      <p:sp>
        <p:nvSpPr>
          <p:cNvPr id="5" name="Footer Placeholder 4"/>
          <p:cNvSpPr>
            <a:spLocks noGrp="1"/>
          </p:cNvSpPr>
          <p:nvPr>
            <p:ph type="ftr" sz="quarter" idx="11"/>
          </p:nvPr>
        </p:nvSpPr>
        <p:spPr/>
        <p:txBody>
          <a:bodyPr/>
          <a:lstStyle>
            <a:lvl1pPr defTabSz="449263">
              <a:defRPr>
                <a:latin typeface="Arial"/>
                <a:ea typeface="ＭＳ Ｐゴシック"/>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defRPr>
                <a:latin typeface="Arial"/>
                <a:ea typeface="ＭＳ Ｐゴシック"/>
                <a:cs typeface="ＭＳ Ｐゴシック" charset="0"/>
              </a:defRPr>
            </a:lvl1pPr>
          </a:lstStyle>
          <a:p>
            <a:pPr>
              <a:defRPr/>
            </a:pPr>
            <a:fld id="{039A31DA-0A3E-4953-B116-A70512BEEDBC}" type="slidenum">
              <a:rPr lang="en-US"/>
              <a:pPr>
                <a:defRPr/>
              </a:pPr>
              <a:t>‹#›</a:t>
            </a:fld>
            <a:endParaRPr lang="en-US"/>
          </a:p>
        </p:txBody>
      </p:sp>
    </p:spTree>
    <p:extLst>
      <p:ext uri="{BB962C8B-B14F-4D97-AF65-F5344CB8AC3E}">
        <p14:creationId xmlns:p14="http://schemas.microsoft.com/office/powerpoint/2010/main" val="1946810120"/>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2258" name="Rectangle 2"/>
          <p:cNvSpPr>
            <a:spLocks noGrp="1" noChangeArrowheads="1"/>
          </p:cNvSpPr>
          <p:nvPr>
            <p:ph type="ctrTitle"/>
          </p:nvPr>
        </p:nvSpPr>
        <p:spPr>
          <a:xfrm>
            <a:off x="1600200" y="1600200"/>
            <a:ext cx="6858000" cy="1828800"/>
          </a:xfrm>
          <a:effectLst/>
          <a:extLst>
            <a:ext uri="{AF507438-7753-43e0-B8FC-AC1667EBCBE1}"/>
          </a:extLst>
        </p:spPr>
        <p:txBody>
          <a:bodyPr/>
          <a:lstStyle>
            <a:lvl1pPr>
              <a:defRPr/>
            </a:lvl1pPr>
          </a:lstStyle>
          <a:p>
            <a:pPr lvl="0"/>
            <a:r>
              <a:rPr lang="en-US" noProof="0"/>
              <a:t>Click to edit Master title style</a:t>
            </a:r>
          </a:p>
        </p:txBody>
      </p:sp>
      <p:sp>
        <p:nvSpPr>
          <p:cNvPr id="352259" name="Rectangle 3"/>
          <p:cNvSpPr>
            <a:spLocks noGrp="1" noChangeArrowheads="1"/>
          </p:cNvSpPr>
          <p:nvPr>
            <p:ph type="subTitle" idx="1"/>
          </p:nvPr>
        </p:nvSpPr>
        <p:spPr>
          <a:xfrm>
            <a:off x="2057400" y="3886200"/>
            <a:ext cx="6400800" cy="1752600"/>
          </a:xfrm>
          <a:effectLst/>
          <a:extLst>
            <a:ext uri="{AF507438-7753-43e0-B8FC-AC1667EBCBE1}"/>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defTabSz="449263">
              <a:defRPr>
                <a:latin typeface="Tahoma"/>
                <a:ea typeface="ＭＳ Ｐゴシック"/>
              </a:defRPr>
            </a:lvl1pPr>
          </a:lstStyle>
          <a:p>
            <a:pPr>
              <a:defRPr/>
            </a:pPr>
            <a:fld id="{332D6F24-FF86-9E44-9D13-289E1D238263}" type="datetimeFigureOut">
              <a:rPr lang="en-US"/>
              <a:pPr>
                <a:defRPr/>
              </a:pPr>
              <a:t>1/21/24</a:t>
            </a:fld>
            <a:endParaRPr lang="en-US"/>
          </a:p>
        </p:txBody>
      </p:sp>
      <p:sp>
        <p:nvSpPr>
          <p:cNvPr id="5" name="Rectangle 5"/>
          <p:cNvSpPr>
            <a:spLocks noGrp="1" noChangeArrowheads="1"/>
          </p:cNvSpPr>
          <p:nvPr>
            <p:ph type="ftr" sz="quarter" idx="11"/>
          </p:nvPr>
        </p:nvSpPr>
        <p:spPr/>
        <p:txBody>
          <a:bodyPr/>
          <a:lstStyle>
            <a:lvl1pPr defTabSz="449263">
              <a:defRPr>
                <a:latin typeface="Tahoma"/>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defRPr>
                <a:latin typeface="Tahoma"/>
                <a:ea typeface="ＭＳ Ｐゴシック"/>
              </a:defRPr>
            </a:lvl1pPr>
          </a:lstStyle>
          <a:p>
            <a:pPr>
              <a:defRPr/>
            </a:pPr>
            <a:fld id="{F94BCE1B-5F1D-4070-898B-B6FB893B1426}" type="slidenum">
              <a:rPr lang="en-US"/>
              <a:pPr>
                <a:defRPr/>
              </a:pPr>
              <a:t>‹#›</a:t>
            </a:fld>
            <a:endParaRPr lang="en-US"/>
          </a:p>
        </p:txBody>
      </p:sp>
    </p:spTree>
    <p:extLst>
      <p:ext uri="{BB962C8B-B14F-4D97-AF65-F5344CB8AC3E}">
        <p14:creationId xmlns:p14="http://schemas.microsoft.com/office/powerpoint/2010/main" val="1477901239"/>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49263">
              <a:defRPr>
                <a:latin typeface="Tahoma"/>
                <a:ea typeface="ＭＳ Ｐゴシック"/>
              </a:defRPr>
            </a:lvl1pPr>
          </a:lstStyle>
          <a:p>
            <a:pPr>
              <a:defRPr/>
            </a:pPr>
            <a:fld id="{153A2D7A-5457-1E4C-9B70-4C1D903DB347}" type="datetimeFigureOut">
              <a:rPr lang="en-US"/>
              <a:pPr>
                <a:defRPr/>
              </a:pPr>
              <a:t>1/21/24</a:t>
            </a:fld>
            <a:endParaRPr lang="en-US"/>
          </a:p>
        </p:txBody>
      </p:sp>
      <p:sp>
        <p:nvSpPr>
          <p:cNvPr id="5" name="Footer Placeholder 4"/>
          <p:cNvSpPr>
            <a:spLocks noGrp="1"/>
          </p:cNvSpPr>
          <p:nvPr>
            <p:ph type="ftr" sz="quarter" idx="11"/>
          </p:nvPr>
        </p:nvSpPr>
        <p:spPr/>
        <p:txBody>
          <a:bodyPr/>
          <a:lstStyle>
            <a:lvl1pPr defTabSz="449263">
              <a:defRPr>
                <a:latin typeface="Tahoma"/>
                <a:ea typeface="ＭＳ Ｐゴシック"/>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defRPr>
                <a:latin typeface="Tahoma"/>
                <a:ea typeface="ＭＳ Ｐゴシック"/>
              </a:defRPr>
            </a:lvl1pPr>
          </a:lstStyle>
          <a:p>
            <a:pPr>
              <a:defRPr/>
            </a:pPr>
            <a:fld id="{51C7AE2F-F64D-4D35-ABFE-224E37F8C266}" type="slidenum">
              <a:rPr lang="en-US"/>
              <a:pPr>
                <a:defRPr/>
              </a:pPr>
              <a:t>‹#›</a:t>
            </a:fld>
            <a:endParaRPr lang="en-US"/>
          </a:p>
        </p:txBody>
      </p:sp>
    </p:spTree>
    <p:extLst>
      <p:ext uri="{BB962C8B-B14F-4D97-AF65-F5344CB8AC3E}">
        <p14:creationId xmlns:p14="http://schemas.microsoft.com/office/powerpoint/2010/main" val="3174204082"/>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49263">
              <a:defRPr>
                <a:latin typeface="Tahoma"/>
                <a:ea typeface="ＭＳ Ｐゴシック"/>
              </a:defRPr>
            </a:lvl1pPr>
          </a:lstStyle>
          <a:p>
            <a:pPr>
              <a:defRPr/>
            </a:pPr>
            <a:fld id="{89573BD3-015B-714C-ADC3-E9F54F4D0C90}" type="datetimeFigureOut">
              <a:rPr lang="en-US"/>
              <a:pPr>
                <a:defRPr/>
              </a:pPr>
              <a:t>1/21/24</a:t>
            </a:fld>
            <a:endParaRPr lang="en-US"/>
          </a:p>
        </p:txBody>
      </p:sp>
      <p:sp>
        <p:nvSpPr>
          <p:cNvPr id="5" name="Footer Placeholder 4"/>
          <p:cNvSpPr>
            <a:spLocks noGrp="1"/>
          </p:cNvSpPr>
          <p:nvPr>
            <p:ph type="ftr" sz="quarter" idx="11"/>
          </p:nvPr>
        </p:nvSpPr>
        <p:spPr/>
        <p:txBody>
          <a:bodyPr/>
          <a:lstStyle>
            <a:lvl1pPr defTabSz="449263">
              <a:defRPr>
                <a:latin typeface="Tahoma"/>
                <a:ea typeface="ＭＳ Ｐゴシック"/>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defRPr>
                <a:latin typeface="Tahoma"/>
                <a:ea typeface="ＭＳ Ｐゴシック"/>
              </a:defRPr>
            </a:lvl1pPr>
          </a:lstStyle>
          <a:p>
            <a:pPr>
              <a:defRPr/>
            </a:pPr>
            <a:fld id="{970ABB97-231B-467B-82ED-BFF790DD5B8A}" type="slidenum">
              <a:rPr lang="en-US"/>
              <a:pPr>
                <a:defRPr/>
              </a:pPr>
              <a:t>‹#›</a:t>
            </a:fld>
            <a:endParaRPr lang="en-US"/>
          </a:p>
        </p:txBody>
      </p:sp>
    </p:spTree>
    <p:extLst>
      <p:ext uri="{BB962C8B-B14F-4D97-AF65-F5344CB8AC3E}">
        <p14:creationId xmlns:p14="http://schemas.microsoft.com/office/powerpoint/2010/main" val="140143762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CE5387F3-DB14-8B49-BF5B-88E94D9203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312844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449263">
              <a:defRPr>
                <a:latin typeface="Tahoma"/>
                <a:ea typeface="ＭＳ Ｐゴシック"/>
              </a:defRPr>
            </a:lvl1pPr>
          </a:lstStyle>
          <a:p>
            <a:pPr>
              <a:defRPr/>
            </a:pPr>
            <a:fld id="{56424A05-3AB3-5642-B525-AE9B37B0D89B}" type="datetimeFigureOut">
              <a:rPr lang="en-US"/>
              <a:pPr>
                <a:defRPr/>
              </a:pPr>
              <a:t>1/21/24</a:t>
            </a:fld>
            <a:endParaRPr lang="en-US"/>
          </a:p>
        </p:txBody>
      </p:sp>
      <p:sp>
        <p:nvSpPr>
          <p:cNvPr id="6" name="Footer Placeholder 5"/>
          <p:cNvSpPr>
            <a:spLocks noGrp="1"/>
          </p:cNvSpPr>
          <p:nvPr>
            <p:ph type="ftr" sz="quarter" idx="11"/>
          </p:nvPr>
        </p:nvSpPr>
        <p:spPr/>
        <p:txBody>
          <a:bodyPr/>
          <a:lstStyle>
            <a:lvl1pPr defTabSz="449263">
              <a:defRPr>
                <a:latin typeface="Tahoma"/>
                <a:ea typeface="ＭＳ Ｐゴシック"/>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a:defRPr>
                <a:latin typeface="Tahoma"/>
                <a:ea typeface="ＭＳ Ｐゴシック"/>
              </a:defRPr>
            </a:lvl1pPr>
          </a:lstStyle>
          <a:p>
            <a:pPr>
              <a:defRPr/>
            </a:pPr>
            <a:fld id="{0A46AC3C-4816-4323-820E-55F750781B3C}" type="slidenum">
              <a:rPr lang="en-US"/>
              <a:pPr>
                <a:defRPr/>
              </a:pPr>
              <a:t>‹#›</a:t>
            </a:fld>
            <a:endParaRPr lang="en-US"/>
          </a:p>
        </p:txBody>
      </p:sp>
    </p:spTree>
    <p:extLst>
      <p:ext uri="{BB962C8B-B14F-4D97-AF65-F5344CB8AC3E}">
        <p14:creationId xmlns:p14="http://schemas.microsoft.com/office/powerpoint/2010/main" val="205618204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449263">
              <a:defRPr>
                <a:latin typeface="Tahoma"/>
                <a:ea typeface="ＭＳ Ｐゴシック"/>
              </a:defRPr>
            </a:lvl1pPr>
          </a:lstStyle>
          <a:p>
            <a:pPr>
              <a:defRPr/>
            </a:pPr>
            <a:fld id="{6AA2BAA1-48BE-6B42-AAE5-713666CFC88F}" type="datetimeFigureOut">
              <a:rPr lang="en-US"/>
              <a:pPr>
                <a:defRPr/>
              </a:pPr>
              <a:t>1/21/24</a:t>
            </a:fld>
            <a:endParaRPr lang="en-US"/>
          </a:p>
        </p:txBody>
      </p:sp>
      <p:sp>
        <p:nvSpPr>
          <p:cNvPr id="8" name="Footer Placeholder 7"/>
          <p:cNvSpPr>
            <a:spLocks noGrp="1"/>
          </p:cNvSpPr>
          <p:nvPr>
            <p:ph type="ftr" sz="quarter" idx="11"/>
          </p:nvPr>
        </p:nvSpPr>
        <p:spPr/>
        <p:txBody>
          <a:bodyPr/>
          <a:lstStyle>
            <a:lvl1pPr defTabSz="449263">
              <a:defRPr>
                <a:latin typeface="Tahoma"/>
                <a:ea typeface="ＭＳ Ｐゴシック"/>
              </a:defRPr>
            </a:lvl1pPr>
          </a:lstStyle>
          <a:p>
            <a:pPr>
              <a:defRPr/>
            </a:pPr>
            <a:endParaRPr lang="en-US"/>
          </a:p>
        </p:txBody>
      </p:sp>
      <p:sp>
        <p:nvSpPr>
          <p:cNvPr id="9" name="Slide Number Placeholder 8"/>
          <p:cNvSpPr>
            <a:spLocks noGrp="1"/>
          </p:cNvSpPr>
          <p:nvPr>
            <p:ph type="sldNum" sz="quarter" idx="12"/>
          </p:nvPr>
        </p:nvSpPr>
        <p:spPr/>
        <p:txBody>
          <a:bodyPr/>
          <a:lstStyle>
            <a:lvl1pPr defTabSz="449263">
              <a:defRPr>
                <a:latin typeface="Tahoma"/>
                <a:ea typeface="ＭＳ Ｐゴシック"/>
              </a:defRPr>
            </a:lvl1pPr>
          </a:lstStyle>
          <a:p>
            <a:pPr>
              <a:defRPr/>
            </a:pPr>
            <a:fld id="{65D6B4AB-12D9-42CA-9DCF-117784AC3C05}" type="slidenum">
              <a:rPr lang="en-US"/>
              <a:pPr>
                <a:defRPr/>
              </a:pPr>
              <a:t>‹#›</a:t>
            </a:fld>
            <a:endParaRPr lang="en-US"/>
          </a:p>
        </p:txBody>
      </p:sp>
    </p:spTree>
    <p:extLst>
      <p:ext uri="{BB962C8B-B14F-4D97-AF65-F5344CB8AC3E}">
        <p14:creationId xmlns:p14="http://schemas.microsoft.com/office/powerpoint/2010/main" val="203474560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449263">
              <a:defRPr>
                <a:latin typeface="Tahoma"/>
                <a:ea typeface="ＭＳ Ｐゴシック"/>
              </a:defRPr>
            </a:lvl1pPr>
          </a:lstStyle>
          <a:p>
            <a:pPr>
              <a:defRPr/>
            </a:pPr>
            <a:fld id="{2DAB8F8D-1C07-664E-8094-383465A142E3}" type="datetimeFigureOut">
              <a:rPr lang="en-US"/>
              <a:pPr>
                <a:defRPr/>
              </a:pPr>
              <a:t>1/21/24</a:t>
            </a:fld>
            <a:endParaRPr lang="en-US"/>
          </a:p>
        </p:txBody>
      </p:sp>
      <p:sp>
        <p:nvSpPr>
          <p:cNvPr id="4" name="Footer Placeholder 3"/>
          <p:cNvSpPr>
            <a:spLocks noGrp="1"/>
          </p:cNvSpPr>
          <p:nvPr>
            <p:ph type="ftr" sz="quarter" idx="11"/>
          </p:nvPr>
        </p:nvSpPr>
        <p:spPr/>
        <p:txBody>
          <a:bodyPr/>
          <a:lstStyle>
            <a:lvl1pPr defTabSz="449263">
              <a:defRPr>
                <a:latin typeface="Tahoma"/>
                <a:ea typeface="ＭＳ Ｐゴシック"/>
              </a:defRPr>
            </a:lvl1pPr>
          </a:lstStyle>
          <a:p>
            <a:pPr>
              <a:defRPr/>
            </a:pPr>
            <a:endParaRPr lang="en-US"/>
          </a:p>
        </p:txBody>
      </p:sp>
      <p:sp>
        <p:nvSpPr>
          <p:cNvPr id="5" name="Slide Number Placeholder 4"/>
          <p:cNvSpPr>
            <a:spLocks noGrp="1"/>
          </p:cNvSpPr>
          <p:nvPr>
            <p:ph type="sldNum" sz="quarter" idx="12"/>
          </p:nvPr>
        </p:nvSpPr>
        <p:spPr/>
        <p:txBody>
          <a:bodyPr/>
          <a:lstStyle>
            <a:lvl1pPr defTabSz="449263">
              <a:defRPr>
                <a:latin typeface="Tahoma"/>
                <a:ea typeface="ＭＳ Ｐゴシック"/>
              </a:defRPr>
            </a:lvl1pPr>
          </a:lstStyle>
          <a:p>
            <a:pPr>
              <a:defRPr/>
            </a:pPr>
            <a:fld id="{F22A54D3-4551-477C-94E7-6653822EE70D}" type="slidenum">
              <a:rPr lang="en-US"/>
              <a:pPr>
                <a:defRPr/>
              </a:pPr>
              <a:t>‹#›</a:t>
            </a:fld>
            <a:endParaRPr lang="en-US"/>
          </a:p>
        </p:txBody>
      </p:sp>
    </p:spTree>
    <p:extLst>
      <p:ext uri="{BB962C8B-B14F-4D97-AF65-F5344CB8AC3E}">
        <p14:creationId xmlns:p14="http://schemas.microsoft.com/office/powerpoint/2010/main" val="420448582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49263">
              <a:defRPr>
                <a:latin typeface="Tahoma"/>
                <a:ea typeface="ＭＳ Ｐゴシック"/>
              </a:defRPr>
            </a:lvl1pPr>
          </a:lstStyle>
          <a:p>
            <a:pPr>
              <a:defRPr/>
            </a:pPr>
            <a:fld id="{613BF142-A47C-4842-B857-C6130FF1AA97}" type="datetimeFigureOut">
              <a:rPr lang="en-US"/>
              <a:pPr>
                <a:defRPr/>
              </a:pPr>
              <a:t>1/21/24</a:t>
            </a:fld>
            <a:endParaRPr lang="en-US"/>
          </a:p>
        </p:txBody>
      </p:sp>
      <p:sp>
        <p:nvSpPr>
          <p:cNvPr id="3" name="Footer Placeholder 2"/>
          <p:cNvSpPr>
            <a:spLocks noGrp="1"/>
          </p:cNvSpPr>
          <p:nvPr>
            <p:ph type="ftr" sz="quarter" idx="11"/>
          </p:nvPr>
        </p:nvSpPr>
        <p:spPr/>
        <p:txBody>
          <a:bodyPr/>
          <a:lstStyle>
            <a:lvl1pPr defTabSz="449263">
              <a:defRPr>
                <a:latin typeface="Tahoma"/>
                <a:ea typeface="ＭＳ Ｐゴシック"/>
              </a:defRPr>
            </a:lvl1pPr>
          </a:lstStyle>
          <a:p>
            <a:pPr>
              <a:defRPr/>
            </a:pPr>
            <a:endParaRPr lang="en-US"/>
          </a:p>
        </p:txBody>
      </p:sp>
      <p:sp>
        <p:nvSpPr>
          <p:cNvPr id="4" name="Slide Number Placeholder 3"/>
          <p:cNvSpPr>
            <a:spLocks noGrp="1"/>
          </p:cNvSpPr>
          <p:nvPr>
            <p:ph type="sldNum" sz="quarter" idx="12"/>
          </p:nvPr>
        </p:nvSpPr>
        <p:spPr/>
        <p:txBody>
          <a:bodyPr/>
          <a:lstStyle>
            <a:lvl1pPr defTabSz="449263">
              <a:defRPr>
                <a:latin typeface="Tahoma"/>
                <a:ea typeface="ＭＳ Ｐゴシック"/>
              </a:defRPr>
            </a:lvl1pPr>
          </a:lstStyle>
          <a:p>
            <a:pPr>
              <a:defRPr/>
            </a:pPr>
            <a:fld id="{E0372C8D-14FF-4A5B-A9A3-AFC4B4068172}" type="slidenum">
              <a:rPr lang="en-US"/>
              <a:pPr>
                <a:defRPr/>
              </a:pPr>
              <a:t>‹#›</a:t>
            </a:fld>
            <a:endParaRPr lang="en-US"/>
          </a:p>
        </p:txBody>
      </p:sp>
    </p:spTree>
    <p:extLst>
      <p:ext uri="{BB962C8B-B14F-4D97-AF65-F5344CB8AC3E}">
        <p14:creationId xmlns:p14="http://schemas.microsoft.com/office/powerpoint/2010/main" val="107468778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449263">
              <a:defRPr>
                <a:latin typeface="Tahoma"/>
                <a:ea typeface="ＭＳ Ｐゴシック"/>
              </a:defRPr>
            </a:lvl1pPr>
          </a:lstStyle>
          <a:p>
            <a:pPr>
              <a:defRPr/>
            </a:pPr>
            <a:fld id="{08FC2AA4-A2E4-474C-B4B4-05EC8D3A2759}" type="datetimeFigureOut">
              <a:rPr lang="en-US"/>
              <a:pPr>
                <a:defRPr/>
              </a:pPr>
              <a:t>1/21/24</a:t>
            </a:fld>
            <a:endParaRPr lang="en-US"/>
          </a:p>
        </p:txBody>
      </p:sp>
      <p:sp>
        <p:nvSpPr>
          <p:cNvPr id="6" name="Footer Placeholder 5"/>
          <p:cNvSpPr>
            <a:spLocks noGrp="1"/>
          </p:cNvSpPr>
          <p:nvPr>
            <p:ph type="ftr" sz="quarter" idx="11"/>
          </p:nvPr>
        </p:nvSpPr>
        <p:spPr/>
        <p:txBody>
          <a:bodyPr/>
          <a:lstStyle>
            <a:lvl1pPr defTabSz="449263">
              <a:defRPr>
                <a:latin typeface="Tahoma"/>
                <a:ea typeface="ＭＳ Ｐゴシック"/>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a:defRPr>
                <a:latin typeface="Tahoma"/>
                <a:ea typeface="ＭＳ Ｐゴシック"/>
              </a:defRPr>
            </a:lvl1pPr>
          </a:lstStyle>
          <a:p>
            <a:pPr>
              <a:defRPr/>
            </a:pPr>
            <a:fld id="{83C7E7EE-67D0-4923-A44D-1F5B0654FE76}" type="slidenum">
              <a:rPr lang="en-US"/>
              <a:pPr>
                <a:defRPr/>
              </a:pPr>
              <a:t>‹#›</a:t>
            </a:fld>
            <a:endParaRPr lang="en-US"/>
          </a:p>
        </p:txBody>
      </p:sp>
    </p:spTree>
    <p:extLst>
      <p:ext uri="{BB962C8B-B14F-4D97-AF65-F5344CB8AC3E}">
        <p14:creationId xmlns:p14="http://schemas.microsoft.com/office/powerpoint/2010/main" val="159879849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449263">
              <a:defRPr>
                <a:latin typeface="Tahoma"/>
                <a:ea typeface="ＭＳ Ｐゴシック"/>
              </a:defRPr>
            </a:lvl1pPr>
          </a:lstStyle>
          <a:p>
            <a:pPr>
              <a:defRPr/>
            </a:pPr>
            <a:fld id="{14A36807-C93E-A049-8588-0453D398753E}" type="datetimeFigureOut">
              <a:rPr lang="en-US"/>
              <a:pPr>
                <a:defRPr/>
              </a:pPr>
              <a:t>1/21/24</a:t>
            </a:fld>
            <a:endParaRPr lang="en-US"/>
          </a:p>
        </p:txBody>
      </p:sp>
      <p:sp>
        <p:nvSpPr>
          <p:cNvPr id="6" name="Footer Placeholder 5"/>
          <p:cNvSpPr>
            <a:spLocks noGrp="1"/>
          </p:cNvSpPr>
          <p:nvPr>
            <p:ph type="ftr" sz="quarter" idx="11"/>
          </p:nvPr>
        </p:nvSpPr>
        <p:spPr/>
        <p:txBody>
          <a:bodyPr/>
          <a:lstStyle>
            <a:lvl1pPr defTabSz="449263">
              <a:defRPr>
                <a:latin typeface="Tahoma"/>
                <a:ea typeface="ＭＳ Ｐゴシック"/>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a:defRPr>
                <a:latin typeface="Tahoma"/>
                <a:ea typeface="ＭＳ Ｐゴシック"/>
              </a:defRPr>
            </a:lvl1pPr>
          </a:lstStyle>
          <a:p>
            <a:pPr>
              <a:defRPr/>
            </a:pPr>
            <a:fld id="{EC91CE72-C738-467D-AA0C-1CA2619BAB2F}" type="slidenum">
              <a:rPr lang="en-US"/>
              <a:pPr>
                <a:defRPr/>
              </a:pPr>
              <a:t>‹#›</a:t>
            </a:fld>
            <a:endParaRPr lang="en-US"/>
          </a:p>
        </p:txBody>
      </p:sp>
    </p:spTree>
    <p:extLst>
      <p:ext uri="{BB962C8B-B14F-4D97-AF65-F5344CB8AC3E}">
        <p14:creationId xmlns:p14="http://schemas.microsoft.com/office/powerpoint/2010/main" val="1432691450"/>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49263">
              <a:defRPr>
                <a:latin typeface="Tahoma"/>
                <a:ea typeface="ＭＳ Ｐゴシック"/>
              </a:defRPr>
            </a:lvl1pPr>
          </a:lstStyle>
          <a:p>
            <a:pPr>
              <a:defRPr/>
            </a:pPr>
            <a:fld id="{66A7BCB9-4C8A-574D-91DE-382818C0AFD2}" type="datetimeFigureOut">
              <a:rPr lang="en-US"/>
              <a:pPr>
                <a:defRPr/>
              </a:pPr>
              <a:t>1/21/24</a:t>
            </a:fld>
            <a:endParaRPr lang="en-US"/>
          </a:p>
        </p:txBody>
      </p:sp>
      <p:sp>
        <p:nvSpPr>
          <p:cNvPr id="5" name="Footer Placeholder 4"/>
          <p:cNvSpPr>
            <a:spLocks noGrp="1"/>
          </p:cNvSpPr>
          <p:nvPr>
            <p:ph type="ftr" sz="quarter" idx="11"/>
          </p:nvPr>
        </p:nvSpPr>
        <p:spPr/>
        <p:txBody>
          <a:bodyPr/>
          <a:lstStyle>
            <a:lvl1pPr defTabSz="449263">
              <a:defRPr>
                <a:latin typeface="Tahoma"/>
                <a:ea typeface="ＭＳ Ｐゴシック"/>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defRPr>
                <a:latin typeface="Tahoma"/>
                <a:ea typeface="ＭＳ Ｐゴシック"/>
              </a:defRPr>
            </a:lvl1pPr>
          </a:lstStyle>
          <a:p>
            <a:pPr>
              <a:defRPr/>
            </a:pPr>
            <a:fld id="{4107F01D-EC44-45A4-9F95-347054C78C75}" type="slidenum">
              <a:rPr lang="en-US"/>
              <a:pPr>
                <a:defRPr/>
              </a:pPr>
              <a:t>‹#›</a:t>
            </a:fld>
            <a:endParaRPr lang="en-US"/>
          </a:p>
        </p:txBody>
      </p:sp>
    </p:spTree>
    <p:extLst>
      <p:ext uri="{BB962C8B-B14F-4D97-AF65-F5344CB8AC3E}">
        <p14:creationId xmlns:p14="http://schemas.microsoft.com/office/powerpoint/2010/main" val="230006348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49263">
              <a:defRPr>
                <a:latin typeface="Tahoma"/>
                <a:ea typeface="ＭＳ Ｐゴシック"/>
              </a:defRPr>
            </a:lvl1pPr>
          </a:lstStyle>
          <a:p>
            <a:pPr>
              <a:defRPr/>
            </a:pPr>
            <a:fld id="{BAED0FB5-2F0D-A145-956D-7849E2AD26B4}" type="datetimeFigureOut">
              <a:rPr lang="en-US"/>
              <a:pPr>
                <a:defRPr/>
              </a:pPr>
              <a:t>1/21/24</a:t>
            </a:fld>
            <a:endParaRPr lang="en-US"/>
          </a:p>
        </p:txBody>
      </p:sp>
      <p:sp>
        <p:nvSpPr>
          <p:cNvPr id="5" name="Footer Placeholder 4"/>
          <p:cNvSpPr>
            <a:spLocks noGrp="1"/>
          </p:cNvSpPr>
          <p:nvPr>
            <p:ph type="ftr" sz="quarter" idx="11"/>
          </p:nvPr>
        </p:nvSpPr>
        <p:spPr/>
        <p:txBody>
          <a:bodyPr/>
          <a:lstStyle>
            <a:lvl1pPr defTabSz="449263">
              <a:defRPr>
                <a:latin typeface="Tahoma"/>
                <a:ea typeface="ＭＳ Ｐゴシック"/>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defRPr>
                <a:latin typeface="Tahoma"/>
                <a:ea typeface="ＭＳ Ｐゴシック"/>
              </a:defRPr>
            </a:lvl1pPr>
          </a:lstStyle>
          <a:p>
            <a:pPr>
              <a:defRPr/>
            </a:pPr>
            <a:fld id="{4F7D2423-A25F-42CD-9C85-342CBAAA804E}" type="slidenum">
              <a:rPr lang="en-US"/>
              <a:pPr>
                <a:defRPr/>
              </a:pPr>
              <a:t>‹#›</a:t>
            </a:fld>
            <a:endParaRPr lang="en-US"/>
          </a:p>
        </p:txBody>
      </p:sp>
    </p:spTree>
    <p:extLst>
      <p:ext uri="{BB962C8B-B14F-4D97-AF65-F5344CB8AC3E}">
        <p14:creationId xmlns:p14="http://schemas.microsoft.com/office/powerpoint/2010/main" val="2773370068"/>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449263" eaLnBrk="0" hangingPunct="0">
              <a:buFont typeface="Times New Roman" charset="0"/>
              <a:buNone/>
              <a:defRPr>
                <a:latin typeface="Times New Roman" charset="0"/>
                <a:ea typeface="ＭＳ Ｐゴシック"/>
                <a:cs typeface="ＭＳ Ｐゴシック" charset="0"/>
              </a:defRPr>
            </a:lvl1pPr>
          </a:lstStyle>
          <a:p>
            <a:pPr>
              <a:defRPr/>
            </a:pPr>
            <a:fld id="{D91A8625-AF82-429B-8F2C-93AC01B6EA2B}" type="slidenum">
              <a:rPr lang="en-GB"/>
              <a:pPr>
                <a:defRPr/>
              </a:pPr>
              <a:t>‹#›</a:t>
            </a:fld>
            <a:endParaRPr lang="en-GB"/>
          </a:p>
        </p:txBody>
      </p:sp>
    </p:spTree>
    <p:extLst>
      <p:ext uri="{BB962C8B-B14F-4D97-AF65-F5344CB8AC3E}">
        <p14:creationId xmlns:p14="http://schemas.microsoft.com/office/powerpoint/2010/main" val="265581879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15534286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A5C017F-8BA1-B049-9DC6-DD8DEB9913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948035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7C64F6C0-CCCD-4B31-9F0C-D96885F3D5DB}" type="slidenum">
              <a:rPr lang="en-GB"/>
              <a:pPr>
                <a:defRPr/>
              </a:pPr>
              <a:t>‹#›</a:t>
            </a:fld>
            <a:endParaRPr lang="en-GB"/>
          </a:p>
        </p:txBody>
      </p:sp>
    </p:spTree>
    <p:extLst>
      <p:ext uri="{BB962C8B-B14F-4D97-AF65-F5344CB8AC3E}">
        <p14:creationId xmlns:p14="http://schemas.microsoft.com/office/powerpoint/2010/main" val="405795069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8CB3ED6C-0EB5-4227-99AB-89321010DC4E}" type="slidenum">
              <a:rPr lang="en-GB"/>
              <a:pPr>
                <a:defRPr/>
              </a:pPr>
              <a:t>‹#›</a:t>
            </a:fld>
            <a:endParaRPr lang="en-GB"/>
          </a:p>
        </p:txBody>
      </p:sp>
    </p:spTree>
    <p:extLst>
      <p:ext uri="{BB962C8B-B14F-4D97-AF65-F5344CB8AC3E}">
        <p14:creationId xmlns:p14="http://schemas.microsoft.com/office/powerpoint/2010/main" val="1335734659"/>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BC7E71D2-A18B-426E-8695-90A4FD923474}" type="slidenum">
              <a:rPr lang="en-GB"/>
              <a:pPr>
                <a:defRPr/>
              </a:pPr>
              <a:t>‹#›</a:t>
            </a:fld>
            <a:endParaRPr lang="en-GB"/>
          </a:p>
        </p:txBody>
      </p:sp>
    </p:spTree>
    <p:extLst>
      <p:ext uri="{BB962C8B-B14F-4D97-AF65-F5344CB8AC3E}">
        <p14:creationId xmlns:p14="http://schemas.microsoft.com/office/powerpoint/2010/main" val="425270630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3E21B54-97C3-43C4-ACBB-C4FECB9AAE30}" type="slidenum">
              <a:rPr lang="en-GB"/>
              <a:pPr>
                <a:defRPr/>
              </a:pPr>
              <a:t>‹#›</a:t>
            </a:fld>
            <a:endParaRPr lang="en-GB"/>
          </a:p>
        </p:txBody>
      </p:sp>
    </p:spTree>
    <p:extLst>
      <p:ext uri="{BB962C8B-B14F-4D97-AF65-F5344CB8AC3E}">
        <p14:creationId xmlns:p14="http://schemas.microsoft.com/office/powerpoint/2010/main" val="2675591058"/>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38DB4E3A-C38F-48FD-9AD7-BA86E1473F1E}" type="slidenum">
              <a:rPr lang="en-GB"/>
              <a:pPr>
                <a:defRPr/>
              </a:pPr>
              <a:t>‹#›</a:t>
            </a:fld>
            <a:endParaRPr lang="en-GB"/>
          </a:p>
        </p:txBody>
      </p:sp>
    </p:spTree>
    <p:extLst>
      <p:ext uri="{BB962C8B-B14F-4D97-AF65-F5344CB8AC3E}">
        <p14:creationId xmlns:p14="http://schemas.microsoft.com/office/powerpoint/2010/main" val="3687540401"/>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A675B88-EA80-4273-B528-04A3043F219B}" type="slidenum">
              <a:rPr lang="en-GB"/>
              <a:pPr>
                <a:defRPr/>
              </a:pPr>
              <a:t>‹#›</a:t>
            </a:fld>
            <a:endParaRPr lang="en-GB"/>
          </a:p>
        </p:txBody>
      </p:sp>
    </p:spTree>
    <p:extLst>
      <p:ext uri="{BB962C8B-B14F-4D97-AF65-F5344CB8AC3E}">
        <p14:creationId xmlns:p14="http://schemas.microsoft.com/office/powerpoint/2010/main" val="377462481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C426B45B-2F8D-4543-8832-A811D8AF497D}" type="slidenum">
              <a:rPr lang="en-GB"/>
              <a:pPr>
                <a:defRPr/>
              </a:pPr>
              <a:t>‹#›</a:t>
            </a:fld>
            <a:endParaRPr lang="en-GB"/>
          </a:p>
        </p:txBody>
      </p:sp>
    </p:spTree>
    <p:extLst>
      <p:ext uri="{BB962C8B-B14F-4D97-AF65-F5344CB8AC3E}">
        <p14:creationId xmlns:p14="http://schemas.microsoft.com/office/powerpoint/2010/main" val="1095782383"/>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B940E54-C5D8-4624-8CC1-D73B9F63D27D}" type="slidenum">
              <a:rPr lang="en-GB"/>
              <a:pPr>
                <a:defRPr/>
              </a:pPr>
              <a:t>‹#›</a:t>
            </a:fld>
            <a:endParaRPr lang="en-GB"/>
          </a:p>
        </p:txBody>
      </p:sp>
    </p:spTree>
    <p:extLst>
      <p:ext uri="{BB962C8B-B14F-4D97-AF65-F5344CB8AC3E}">
        <p14:creationId xmlns:p14="http://schemas.microsoft.com/office/powerpoint/2010/main" val="83884429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DC0733C0-DCA5-47EB-A203-B1CA82A57DC3}" type="slidenum">
              <a:rPr lang="en-GB"/>
              <a:pPr>
                <a:defRPr/>
              </a:pPr>
              <a:t>‹#›</a:t>
            </a:fld>
            <a:endParaRPr lang="en-GB"/>
          </a:p>
        </p:txBody>
      </p:sp>
    </p:spTree>
    <p:extLst>
      <p:ext uri="{BB962C8B-B14F-4D97-AF65-F5344CB8AC3E}">
        <p14:creationId xmlns:p14="http://schemas.microsoft.com/office/powerpoint/2010/main" val="1447771357"/>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D9DB9D4-CE6E-4F7A-A8F1-581148F5ADF5}" type="slidenum">
              <a:rPr lang="en-GB"/>
              <a:pPr>
                <a:defRPr/>
              </a:pPr>
              <a:t>‹#›</a:t>
            </a:fld>
            <a:endParaRPr lang="en-GB"/>
          </a:p>
        </p:txBody>
      </p:sp>
    </p:spTree>
    <p:extLst>
      <p:ext uri="{BB962C8B-B14F-4D97-AF65-F5344CB8AC3E}">
        <p14:creationId xmlns:p14="http://schemas.microsoft.com/office/powerpoint/2010/main" val="359830447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8217036-27B5-E042-9138-643A21625E1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679498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63550"/>
            <a:ext cx="1941513" cy="563086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463550"/>
            <a:ext cx="5676900" cy="56308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1FE09AF-F475-445D-9E39-1276E6EF62FA}" type="slidenum">
              <a:rPr lang="en-GB"/>
              <a:pPr>
                <a:defRPr/>
              </a:pPr>
              <a:t>‹#›</a:t>
            </a:fld>
            <a:endParaRPr lang="en-GB"/>
          </a:p>
        </p:txBody>
      </p:sp>
    </p:spTree>
    <p:extLst>
      <p:ext uri="{BB962C8B-B14F-4D97-AF65-F5344CB8AC3E}">
        <p14:creationId xmlns:p14="http://schemas.microsoft.com/office/powerpoint/2010/main" val="143359686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BD6A1DF-770F-473D-970E-9986BE9A6D86}" type="slidenum">
              <a:rPr lang="en-GB"/>
              <a:pPr>
                <a:defRPr/>
              </a:pPr>
              <a:t>‹#›</a:t>
            </a:fld>
            <a:endParaRPr lang="en-GB"/>
          </a:p>
        </p:txBody>
      </p:sp>
    </p:spTree>
    <p:extLst>
      <p:ext uri="{BB962C8B-B14F-4D97-AF65-F5344CB8AC3E}">
        <p14:creationId xmlns:p14="http://schemas.microsoft.com/office/powerpoint/2010/main" val="2120610739"/>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ACB84B0-55DC-4F3E-B6A2-6A79170344A8}" type="slidenum">
              <a:rPr lang="en-GB"/>
              <a:pPr>
                <a:defRPr/>
              </a:pPr>
              <a:t>‹#›</a:t>
            </a:fld>
            <a:endParaRPr lang="en-GB"/>
          </a:p>
        </p:txBody>
      </p:sp>
    </p:spTree>
    <p:extLst>
      <p:ext uri="{BB962C8B-B14F-4D97-AF65-F5344CB8AC3E}">
        <p14:creationId xmlns:p14="http://schemas.microsoft.com/office/powerpoint/2010/main" val="101053361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2CFF074F-28D0-454D-A628-9F5CF0BAFBFD}" type="slidenum">
              <a:rPr lang="en-GB"/>
              <a:pPr>
                <a:defRPr/>
              </a:pPr>
              <a:t>‹#›</a:t>
            </a:fld>
            <a:endParaRPr lang="en-GB"/>
          </a:p>
        </p:txBody>
      </p:sp>
    </p:spTree>
    <p:extLst>
      <p:ext uri="{BB962C8B-B14F-4D97-AF65-F5344CB8AC3E}">
        <p14:creationId xmlns:p14="http://schemas.microsoft.com/office/powerpoint/2010/main" val="3263542815"/>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BA7EB160-183A-46AD-9329-984C97F8B2D1}" type="slidenum">
              <a:rPr lang="en-GB"/>
              <a:pPr>
                <a:defRPr/>
              </a:pPr>
              <a:t>‹#›</a:t>
            </a:fld>
            <a:endParaRPr lang="en-GB"/>
          </a:p>
        </p:txBody>
      </p:sp>
    </p:spTree>
    <p:extLst>
      <p:ext uri="{BB962C8B-B14F-4D97-AF65-F5344CB8AC3E}">
        <p14:creationId xmlns:p14="http://schemas.microsoft.com/office/powerpoint/2010/main" val="4169366183"/>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905AB801-EBC0-461D-BD09-107159641779}" type="slidenum">
              <a:rPr lang="en-GB"/>
              <a:pPr>
                <a:defRPr/>
              </a:pPr>
              <a:t>‹#›</a:t>
            </a:fld>
            <a:endParaRPr lang="en-GB"/>
          </a:p>
        </p:txBody>
      </p:sp>
    </p:spTree>
    <p:extLst>
      <p:ext uri="{BB962C8B-B14F-4D97-AF65-F5344CB8AC3E}">
        <p14:creationId xmlns:p14="http://schemas.microsoft.com/office/powerpoint/2010/main" val="3778803203"/>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FF3680F5-4BDB-4042-A7B2-475DDFEB59C3}" type="slidenum">
              <a:rPr lang="en-GB"/>
              <a:pPr>
                <a:defRPr/>
              </a:pPr>
              <a:t>‹#›</a:t>
            </a:fld>
            <a:endParaRPr lang="en-GB"/>
          </a:p>
        </p:txBody>
      </p:sp>
    </p:spTree>
    <p:extLst>
      <p:ext uri="{BB962C8B-B14F-4D97-AF65-F5344CB8AC3E}">
        <p14:creationId xmlns:p14="http://schemas.microsoft.com/office/powerpoint/2010/main" val="3865844559"/>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36FBB3B4-4251-4876-82FC-16C52E3274B7}" type="slidenum">
              <a:rPr lang="en-GB"/>
              <a:pPr>
                <a:defRPr/>
              </a:pPr>
              <a:t>‹#›</a:t>
            </a:fld>
            <a:endParaRPr lang="en-GB"/>
          </a:p>
        </p:txBody>
      </p:sp>
    </p:spTree>
    <p:extLst>
      <p:ext uri="{BB962C8B-B14F-4D97-AF65-F5344CB8AC3E}">
        <p14:creationId xmlns:p14="http://schemas.microsoft.com/office/powerpoint/2010/main" val="333707763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FA1C9633-4DBA-41D1-BBEA-341ACFCC54A2}" type="slidenum">
              <a:rPr lang="en-GB"/>
              <a:pPr>
                <a:defRPr/>
              </a:pPr>
              <a:t>‹#›</a:t>
            </a:fld>
            <a:endParaRPr lang="en-GB"/>
          </a:p>
        </p:txBody>
      </p:sp>
    </p:spTree>
    <p:extLst>
      <p:ext uri="{BB962C8B-B14F-4D97-AF65-F5344CB8AC3E}">
        <p14:creationId xmlns:p14="http://schemas.microsoft.com/office/powerpoint/2010/main" val="221149905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B25AD8F-4150-40EC-9259-A0080A2AAAFA}" type="slidenum">
              <a:rPr lang="en-GB"/>
              <a:pPr>
                <a:defRPr/>
              </a:pPr>
              <a:t>‹#›</a:t>
            </a:fld>
            <a:endParaRPr lang="en-GB"/>
          </a:p>
        </p:txBody>
      </p:sp>
    </p:spTree>
    <p:extLst>
      <p:ext uri="{BB962C8B-B14F-4D97-AF65-F5344CB8AC3E}">
        <p14:creationId xmlns:p14="http://schemas.microsoft.com/office/powerpoint/2010/main" val="20054773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5E736CCA-EEAB-9A41-8DD6-E6816E72A0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4594911"/>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663FF96-1C93-41DB-96E7-C65FFC159DE6}" type="slidenum">
              <a:rPr lang="en-GB"/>
              <a:pPr>
                <a:defRPr/>
              </a:pPr>
              <a:t>‹#›</a:t>
            </a:fld>
            <a:endParaRPr lang="en-GB"/>
          </a:p>
        </p:txBody>
      </p:sp>
    </p:spTree>
    <p:extLst>
      <p:ext uri="{BB962C8B-B14F-4D97-AF65-F5344CB8AC3E}">
        <p14:creationId xmlns:p14="http://schemas.microsoft.com/office/powerpoint/2010/main" val="1993663925"/>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9C128213-389A-4145-9460-8650AB810D64}" type="slidenum">
              <a:rPr lang="en-GB"/>
              <a:pPr>
                <a:defRPr/>
              </a:pPr>
              <a:t>‹#›</a:t>
            </a:fld>
            <a:endParaRPr lang="en-GB"/>
          </a:p>
        </p:txBody>
      </p:sp>
    </p:spTree>
    <p:extLst>
      <p:ext uri="{BB962C8B-B14F-4D97-AF65-F5344CB8AC3E}">
        <p14:creationId xmlns:p14="http://schemas.microsoft.com/office/powerpoint/2010/main" val="251332655"/>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defRPr>
            </a:lvl1pPr>
          </a:lstStyle>
          <a:p>
            <a:pPr>
              <a:defRPr/>
            </a:pPr>
            <a:fld id="{DDF04EF2-DA00-4EDA-BAD3-8884E487DAF0}" type="slidenum">
              <a:rPr lang="en-GB"/>
              <a:pPr>
                <a:defRPr/>
              </a:pPr>
              <a:t>‹#›</a:t>
            </a:fld>
            <a:endParaRPr lang="en-GB"/>
          </a:p>
        </p:txBody>
      </p:sp>
    </p:spTree>
    <p:extLst>
      <p:ext uri="{BB962C8B-B14F-4D97-AF65-F5344CB8AC3E}">
        <p14:creationId xmlns:p14="http://schemas.microsoft.com/office/powerpoint/2010/main" val="396980361"/>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13"/>
          <p:cNvSpPr>
            <a:spLocks noGrp="1" noChangeArrowheads="1"/>
          </p:cNvSpPr>
          <p:nvPr>
            <p:ph type="sldNum" idx="10"/>
          </p:nvPr>
        </p:nvSpPr>
        <p:spPr>
          <a:ln/>
        </p:spPr>
        <p:txBody>
          <a:bodyPr/>
          <a:lstStyle>
            <a:lvl1pPr>
              <a:defRPr/>
            </a:lvl1pPr>
          </a:lstStyle>
          <a:p>
            <a:pPr>
              <a:defRPr/>
            </a:pPr>
            <a:fld id="{673A44F5-51A0-493A-B68E-A971CB8BC85D}" type="slidenum">
              <a:rPr lang="en-GB"/>
              <a:pPr>
                <a:defRPr/>
              </a:pPr>
              <a:t>‹#›</a:t>
            </a:fld>
            <a:endParaRPr lang="en-GB"/>
          </a:p>
        </p:txBody>
      </p:sp>
    </p:spTree>
    <p:extLst>
      <p:ext uri="{BB962C8B-B14F-4D97-AF65-F5344CB8AC3E}">
        <p14:creationId xmlns:p14="http://schemas.microsoft.com/office/powerpoint/2010/main" val="2294324184"/>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13"/>
          <p:cNvSpPr>
            <a:spLocks noGrp="1" noChangeArrowheads="1"/>
          </p:cNvSpPr>
          <p:nvPr>
            <p:ph type="sldNum" idx="10"/>
          </p:nvPr>
        </p:nvSpPr>
        <p:spPr>
          <a:ln/>
        </p:spPr>
        <p:txBody>
          <a:bodyPr/>
          <a:lstStyle>
            <a:lvl1pPr>
              <a:defRPr/>
            </a:lvl1pPr>
          </a:lstStyle>
          <a:p>
            <a:pPr>
              <a:defRPr/>
            </a:pPr>
            <a:fld id="{B6C6F699-BA16-4425-8D64-991A9EB35803}" type="slidenum">
              <a:rPr lang="en-GB"/>
              <a:pPr>
                <a:defRPr/>
              </a:pPr>
              <a:t>‹#›</a:t>
            </a:fld>
            <a:endParaRPr lang="en-GB"/>
          </a:p>
        </p:txBody>
      </p:sp>
    </p:spTree>
    <p:extLst>
      <p:ext uri="{BB962C8B-B14F-4D97-AF65-F5344CB8AC3E}">
        <p14:creationId xmlns:p14="http://schemas.microsoft.com/office/powerpoint/2010/main" val="3014733973"/>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sldNum" idx="10"/>
          </p:nvPr>
        </p:nvSpPr>
        <p:spPr>
          <a:ln/>
        </p:spPr>
        <p:txBody>
          <a:bodyPr/>
          <a:lstStyle>
            <a:lvl1pPr>
              <a:defRPr/>
            </a:lvl1pPr>
          </a:lstStyle>
          <a:p>
            <a:pPr>
              <a:defRPr/>
            </a:pPr>
            <a:fld id="{C87F9130-CAF9-4C47-B984-56909F79C867}" type="slidenum">
              <a:rPr lang="en-GB"/>
              <a:pPr>
                <a:defRPr/>
              </a:pPr>
              <a:t>‹#›</a:t>
            </a:fld>
            <a:endParaRPr lang="en-GB"/>
          </a:p>
        </p:txBody>
      </p:sp>
    </p:spTree>
    <p:extLst>
      <p:ext uri="{BB962C8B-B14F-4D97-AF65-F5344CB8AC3E}">
        <p14:creationId xmlns:p14="http://schemas.microsoft.com/office/powerpoint/2010/main" val="1842504624"/>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7013"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600200"/>
            <a:ext cx="4038600"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13"/>
          <p:cNvSpPr>
            <a:spLocks noGrp="1" noChangeArrowheads="1"/>
          </p:cNvSpPr>
          <p:nvPr>
            <p:ph type="sldNum" idx="10"/>
          </p:nvPr>
        </p:nvSpPr>
        <p:spPr>
          <a:ln/>
        </p:spPr>
        <p:txBody>
          <a:bodyPr/>
          <a:lstStyle>
            <a:lvl1pPr>
              <a:defRPr/>
            </a:lvl1pPr>
          </a:lstStyle>
          <a:p>
            <a:pPr>
              <a:defRPr/>
            </a:pPr>
            <a:fld id="{9A8289C3-6342-48E8-ACBC-42ADE106FE96}" type="slidenum">
              <a:rPr lang="en-GB"/>
              <a:pPr>
                <a:defRPr/>
              </a:pPr>
              <a:t>‹#›</a:t>
            </a:fld>
            <a:endParaRPr lang="en-GB"/>
          </a:p>
        </p:txBody>
      </p:sp>
    </p:spTree>
    <p:extLst>
      <p:ext uri="{BB962C8B-B14F-4D97-AF65-F5344CB8AC3E}">
        <p14:creationId xmlns:p14="http://schemas.microsoft.com/office/powerpoint/2010/main" val="2785716589"/>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13"/>
          <p:cNvSpPr>
            <a:spLocks noGrp="1" noChangeArrowheads="1"/>
          </p:cNvSpPr>
          <p:nvPr>
            <p:ph type="sldNum" idx="10"/>
          </p:nvPr>
        </p:nvSpPr>
        <p:spPr>
          <a:ln/>
        </p:spPr>
        <p:txBody>
          <a:bodyPr/>
          <a:lstStyle>
            <a:lvl1pPr>
              <a:defRPr/>
            </a:lvl1pPr>
          </a:lstStyle>
          <a:p>
            <a:pPr>
              <a:defRPr/>
            </a:pPr>
            <a:fld id="{8CD74E33-65C7-4C9E-B2FF-D89AA92D61EB}" type="slidenum">
              <a:rPr lang="en-GB"/>
              <a:pPr>
                <a:defRPr/>
              </a:pPr>
              <a:t>‹#›</a:t>
            </a:fld>
            <a:endParaRPr lang="en-GB"/>
          </a:p>
        </p:txBody>
      </p:sp>
    </p:spTree>
    <p:extLst>
      <p:ext uri="{BB962C8B-B14F-4D97-AF65-F5344CB8AC3E}">
        <p14:creationId xmlns:p14="http://schemas.microsoft.com/office/powerpoint/2010/main" val="406208479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13"/>
          <p:cNvSpPr>
            <a:spLocks noGrp="1" noChangeArrowheads="1"/>
          </p:cNvSpPr>
          <p:nvPr>
            <p:ph type="sldNum" idx="10"/>
          </p:nvPr>
        </p:nvSpPr>
        <p:spPr>
          <a:ln/>
        </p:spPr>
        <p:txBody>
          <a:bodyPr/>
          <a:lstStyle>
            <a:lvl1pPr>
              <a:defRPr/>
            </a:lvl1pPr>
          </a:lstStyle>
          <a:p>
            <a:pPr>
              <a:defRPr/>
            </a:pPr>
            <a:fld id="{D047A38E-87E2-4CC7-BC59-1C5886093463}" type="slidenum">
              <a:rPr lang="en-GB"/>
              <a:pPr>
                <a:defRPr/>
              </a:pPr>
              <a:t>‹#›</a:t>
            </a:fld>
            <a:endParaRPr lang="en-GB"/>
          </a:p>
        </p:txBody>
      </p:sp>
    </p:spTree>
    <p:extLst>
      <p:ext uri="{BB962C8B-B14F-4D97-AF65-F5344CB8AC3E}">
        <p14:creationId xmlns:p14="http://schemas.microsoft.com/office/powerpoint/2010/main" val="3549690239"/>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sldNum" idx="10"/>
          </p:nvPr>
        </p:nvSpPr>
        <p:spPr>
          <a:ln/>
        </p:spPr>
        <p:txBody>
          <a:bodyPr/>
          <a:lstStyle>
            <a:lvl1pPr>
              <a:defRPr/>
            </a:lvl1pPr>
          </a:lstStyle>
          <a:p>
            <a:pPr>
              <a:defRPr/>
            </a:pPr>
            <a:fld id="{0BFBCD6A-3C9F-4CAD-A528-6BDEDF9A533B}" type="slidenum">
              <a:rPr lang="en-GB"/>
              <a:pPr>
                <a:defRPr/>
              </a:pPr>
              <a:t>‹#›</a:t>
            </a:fld>
            <a:endParaRPr lang="en-GB"/>
          </a:p>
        </p:txBody>
      </p:sp>
    </p:spTree>
    <p:extLst>
      <p:ext uri="{BB962C8B-B14F-4D97-AF65-F5344CB8AC3E}">
        <p14:creationId xmlns:p14="http://schemas.microsoft.com/office/powerpoint/2010/main" val="424566776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A0872A84-CC7F-2E40-A6E0-F2A93B4C72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665516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sldNum" idx="10"/>
          </p:nvPr>
        </p:nvSpPr>
        <p:spPr>
          <a:ln/>
        </p:spPr>
        <p:txBody>
          <a:bodyPr/>
          <a:lstStyle>
            <a:lvl1pPr>
              <a:defRPr/>
            </a:lvl1pPr>
          </a:lstStyle>
          <a:p>
            <a:pPr>
              <a:defRPr/>
            </a:pPr>
            <a:fld id="{2210FF1A-D217-4EF3-86FD-296117F3E11D}" type="slidenum">
              <a:rPr lang="en-GB"/>
              <a:pPr>
                <a:defRPr/>
              </a:pPr>
              <a:t>‹#›</a:t>
            </a:fld>
            <a:endParaRPr lang="en-GB"/>
          </a:p>
        </p:txBody>
      </p:sp>
    </p:spTree>
    <p:extLst>
      <p:ext uri="{BB962C8B-B14F-4D97-AF65-F5344CB8AC3E}">
        <p14:creationId xmlns:p14="http://schemas.microsoft.com/office/powerpoint/2010/main" val="4283472099"/>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sldNum" idx="10"/>
          </p:nvPr>
        </p:nvSpPr>
        <p:spPr>
          <a:ln/>
        </p:spPr>
        <p:txBody>
          <a:bodyPr/>
          <a:lstStyle>
            <a:lvl1pPr>
              <a:defRPr/>
            </a:lvl1pPr>
          </a:lstStyle>
          <a:p>
            <a:pPr>
              <a:defRPr/>
            </a:pPr>
            <a:fld id="{6A665EE9-0EC2-4687-8266-1B07405387D7}" type="slidenum">
              <a:rPr lang="en-GB"/>
              <a:pPr>
                <a:defRPr/>
              </a:pPr>
              <a:t>‹#›</a:t>
            </a:fld>
            <a:endParaRPr lang="en-GB"/>
          </a:p>
        </p:txBody>
      </p:sp>
    </p:spTree>
    <p:extLst>
      <p:ext uri="{BB962C8B-B14F-4D97-AF65-F5344CB8AC3E}">
        <p14:creationId xmlns:p14="http://schemas.microsoft.com/office/powerpoint/2010/main" val="1115722883"/>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13"/>
          <p:cNvSpPr>
            <a:spLocks noGrp="1" noChangeArrowheads="1"/>
          </p:cNvSpPr>
          <p:nvPr>
            <p:ph type="sldNum" idx="10"/>
          </p:nvPr>
        </p:nvSpPr>
        <p:spPr>
          <a:ln/>
        </p:spPr>
        <p:txBody>
          <a:bodyPr/>
          <a:lstStyle>
            <a:lvl1pPr>
              <a:defRPr/>
            </a:lvl1pPr>
          </a:lstStyle>
          <a:p>
            <a:pPr>
              <a:defRPr/>
            </a:pPr>
            <a:fld id="{82B2606D-A2F1-4C43-9FE6-03C4DA634DF0}" type="slidenum">
              <a:rPr lang="en-GB"/>
              <a:pPr>
                <a:defRPr/>
              </a:pPr>
              <a:t>‹#›</a:t>
            </a:fld>
            <a:endParaRPr lang="en-GB"/>
          </a:p>
        </p:txBody>
      </p:sp>
    </p:spTree>
    <p:extLst>
      <p:ext uri="{BB962C8B-B14F-4D97-AF65-F5344CB8AC3E}">
        <p14:creationId xmlns:p14="http://schemas.microsoft.com/office/powerpoint/2010/main" val="418905133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5813" cy="5849937"/>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499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13"/>
          <p:cNvSpPr>
            <a:spLocks noGrp="1" noChangeArrowheads="1"/>
          </p:cNvSpPr>
          <p:nvPr>
            <p:ph type="sldNum" idx="10"/>
          </p:nvPr>
        </p:nvSpPr>
        <p:spPr>
          <a:ln/>
        </p:spPr>
        <p:txBody>
          <a:bodyPr/>
          <a:lstStyle>
            <a:lvl1pPr>
              <a:defRPr/>
            </a:lvl1pPr>
          </a:lstStyle>
          <a:p>
            <a:pPr>
              <a:defRPr/>
            </a:pPr>
            <a:fld id="{5C6A76DD-67F9-4550-BF66-E99B3EE7A56B}" type="slidenum">
              <a:rPr lang="en-GB"/>
              <a:pPr>
                <a:defRPr/>
              </a:pPr>
              <a:t>‹#›</a:t>
            </a:fld>
            <a:endParaRPr lang="en-GB"/>
          </a:p>
        </p:txBody>
      </p:sp>
    </p:spTree>
    <p:extLst>
      <p:ext uri="{BB962C8B-B14F-4D97-AF65-F5344CB8AC3E}">
        <p14:creationId xmlns:p14="http://schemas.microsoft.com/office/powerpoint/2010/main" val="1140027191"/>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ea typeface="ＭＳ Ｐゴシック"/>
              </a:defRPr>
            </a:lvl1pPr>
          </a:lstStyle>
          <a:p>
            <a:pPr>
              <a:defRPr/>
            </a:pPr>
            <a:fld id="{52A6CFD5-7DD4-4761-BC50-57D808DDA650}" type="slidenum">
              <a:rPr lang="en-GB"/>
              <a:pPr>
                <a:defRPr/>
              </a:pPr>
              <a:t>‹#›</a:t>
            </a:fld>
            <a:endParaRPr lang="en-GB"/>
          </a:p>
        </p:txBody>
      </p:sp>
    </p:spTree>
    <p:extLst>
      <p:ext uri="{BB962C8B-B14F-4D97-AF65-F5344CB8AC3E}">
        <p14:creationId xmlns:p14="http://schemas.microsoft.com/office/powerpoint/2010/main" val="3733746797"/>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r>
              <a:rPr lang="en-US"/>
              <a:t>Words &amp; Music: Marc Byrd,</a:t>
            </a:r>
          </a:p>
          <a:p>
            <a:pPr>
              <a:defRPr/>
            </a:pPr>
            <a:r>
              <a:rPr lang="en-US"/>
              <a:t>Steve Hindalong</a:t>
            </a:r>
          </a:p>
        </p:txBody>
      </p:sp>
    </p:spTree>
    <p:extLst>
      <p:ext uri="{BB962C8B-B14F-4D97-AF65-F5344CB8AC3E}">
        <p14:creationId xmlns:p14="http://schemas.microsoft.com/office/powerpoint/2010/main" val="2901123152"/>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r>
              <a:rPr lang="en-US"/>
              <a:t>Words &amp; Music: Marc Byrd,</a:t>
            </a:r>
          </a:p>
          <a:p>
            <a:pPr>
              <a:defRPr/>
            </a:pPr>
            <a:r>
              <a:rPr lang="en-US"/>
              <a:t>Steve Hindalong</a:t>
            </a:r>
          </a:p>
        </p:txBody>
      </p:sp>
    </p:spTree>
    <p:extLst>
      <p:ext uri="{BB962C8B-B14F-4D97-AF65-F5344CB8AC3E}">
        <p14:creationId xmlns:p14="http://schemas.microsoft.com/office/powerpoint/2010/main" val="372081222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r>
              <a:rPr lang="en-US"/>
              <a:t>Words &amp; Music: Marc Byrd,</a:t>
            </a:r>
          </a:p>
          <a:p>
            <a:pPr>
              <a:defRPr/>
            </a:pPr>
            <a:r>
              <a:rPr lang="en-US"/>
              <a:t>Steve Hindalong</a:t>
            </a:r>
          </a:p>
        </p:txBody>
      </p:sp>
    </p:spTree>
    <p:extLst>
      <p:ext uri="{BB962C8B-B14F-4D97-AF65-F5344CB8AC3E}">
        <p14:creationId xmlns:p14="http://schemas.microsoft.com/office/powerpoint/2010/main" val="3663419749"/>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r>
              <a:rPr lang="en-US"/>
              <a:t>Words &amp; Music: Marc Byrd,</a:t>
            </a:r>
          </a:p>
          <a:p>
            <a:pPr>
              <a:defRPr/>
            </a:pPr>
            <a:r>
              <a:rPr lang="en-US"/>
              <a:t>Steve Hindalong</a:t>
            </a:r>
          </a:p>
        </p:txBody>
      </p:sp>
    </p:spTree>
    <p:extLst>
      <p:ext uri="{BB962C8B-B14F-4D97-AF65-F5344CB8AC3E}">
        <p14:creationId xmlns:p14="http://schemas.microsoft.com/office/powerpoint/2010/main" val="305645196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cs typeface="ＭＳ Ｐゴシック" charset="0"/>
              </a:defRPr>
            </a:lvl1pPr>
          </a:lstStyle>
          <a:p>
            <a:pPr>
              <a:defRPr/>
            </a:pPr>
            <a:r>
              <a:rPr lang="en-US"/>
              <a:t>Words &amp; Music: Marc Byrd,</a:t>
            </a:r>
          </a:p>
          <a:p>
            <a:pPr>
              <a:defRPr/>
            </a:pPr>
            <a:r>
              <a:rPr lang="en-US"/>
              <a:t>Steve Hindalong</a:t>
            </a:r>
          </a:p>
        </p:txBody>
      </p:sp>
    </p:spTree>
    <p:extLst>
      <p:ext uri="{BB962C8B-B14F-4D97-AF65-F5344CB8AC3E}">
        <p14:creationId xmlns:p14="http://schemas.microsoft.com/office/powerpoint/2010/main" val="5502541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1140468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1EB4FBEE-1ED3-B24A-9DD6-EC48539730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0273280"/>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cs typeface="ＭＳ Ｐゴシック" charset="0"/>
              </a:defRPr>
            </a:lvl1pPr>
          </a:lstStyle>
          <a:p>
            <a:pPr>
              <a:defRPr/>
            </a:pPr>
            <a:r>
              <a:rPr lang="en-US"/>
              <a:t>Words &amp; Music: Marc Byrd,</a:t>
            </a:r>
          </a:p>
          <a:p>
            <a:pPr>
              <a:defRPr/>
            </a:pPr>
            <a:r>
              <a:rPr lang="en-US"/>
              <a:t>Steve Hindalong</a:t>
            </a:r>
          </a:p>
        </p:txBody>
      </p:sp>
    </p:spTree>
    <p:extLst>
      <p:ext uri="{BB962C8B-B14F-4D97-AF65-F5344CB8AC3E}">
        <p14:creationId xmlns:p14="http://schemas.microsoft.com/office/powerpoint/2010/main" val="331114968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cs typeface="ＭＳ Ｐゴシック" charset="0"/>
              </a:defRPr>
            </a:lvl1pPr>
          </a:lstStyle>
          <a:p>
            <a:pPr>
              <a:defRPr/>
            </a:pPr>
            <a:r>
              <a:rPr lang="en-US"/>
              <a:t>Words &amp; Music: Marc Byrd,</a:t>
            </a:r>
          </a:p>
          <a:p>
            <a:pPr>
              <a:defRPr/>
            </a:pPr>
            <a:r>
              <a:rPr lang="en-US"/>
              <a:t>Steve Hindalong</a:t>
            </a:r>
          </a:p>
        </p:txBody>
      </p:sp>
    </p:spTree>
    <p:extLst>
      <p:ext uri="{BB962C8B-B14F-4D97-AF65-F5344CB8AC3E}">
        <p14:creationId xmlns:p14="http://schemas.microsoft.com/office/powerpoint/2010/main" val="1553760657"/>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r>
              <a:rPr lang="en-US"/>
              <a:t>Words &amp; Music: Marc Byrd,</a:t>
            </a:r>
          </a:p>
          <a:p>
            <a:pPr>
              <a:defRPr/>
            </a:pPr>
            <a:r>
              <a:rPr lang="en-US"/>
              <a:t>Steve Hindalong</a:t>
            </a:r>
          </a:p>
        </p:txBody>
      </p:sp>
    </p:spTree>
    <p:extLst>
      <p:ext uri="{BB962C8B-B14F-4D97-AF65-F5344CB8AC3E}">
        <p14:creationId xmlns:p14="http://schemas.microsoft.com/office/powerpoint/2010/main" val="270943615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r>
              <a:rPr lang="en-US"/>
              <a:t>Words &amp; Music: Marc Byrd,</a:t>
            </a:r>
          </a:p>
          <a:p>
            <a:pPr>
              <a:defRPr/>
            </a:pPr>
            <a:r>
              <a:rPr lang="en-US"/>
              <a:t>Steve Hindalong</a:t>
            </a:r>
          </a:p>
        </p:txBody>
      </p:sp>
    </p:spTree>
    <p:extLst>
      <p:ext uri="{BB962C8B-B14F-4D97-AF65-F5344CB8AC3E}">
        <p14:creationId xmlns:p14="http://schemas.microsoft.com/office/powerpoint/2010/main" val="186974994"/>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r>
              <a:rPr lang="en-US"/>
              <a:t>Words &amp; Music: Marc Byrd,</a:t>
            </a:r>
          </a:p>
          <a:p>
            <a:pPr>
              <a:defRPr/>
            </a:pPr>
            <a:r>
              <a:rPr lang="en-US"/>
              <a:t>Steve Hindalong</a:t>
            </a:r>
          </a:p>
        </p:txBody>
      </p:sp>
    </p:spTree>
    <p:extLst>
      <p:ext uri="{BB962C8B-B14F-4D97-AF65-F5344CB8AC3E}">
        <p14:creationId xmlns:p14="http://schemas.microsoft.com/office/powerpoint/2010/main" val="88891028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r>
              <a:rPr lang="en-US"/>
              <a:t>Words &amp; Music: Marc Byrd,</a:t>
            </a:r>
          </a:p>
          <a:p>
            <a:pPr>
              <a:defRPr/>
            </a:pPr>
            <a:r>
              <a:rPr lang="en-US"/>
              <a:t>Steve Hindalong</a:t>
            </a:r>
          </a:p>
        </p:txBody>
      </p:sp>
    </p:spTree>
    <p:extLst>
      <p:ext uri="{BB962C8B-B14F-4D97-AF65-F5344CB8AC3E}">
        <p14:creationId xmlns:p14="http://schemas.microsoft.com/office/powerpoint/2010/main" val="840669884"/>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grpSp>
      </p:grpSp>
      <p:sp>
        <p:nvSpPr>
          <p:cNvPr id="1559705"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1559706"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112"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Tahoma" pitchFamily="-112" charset="-52"/>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Tahoma" pitchFamily="-112" charset="-52"/>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609E0356-554E-984A-AB45-F85E0079E447}" type="slidenum">
              <a:rPr lang="en-US"/>
              <a:pPr>
                <a:defRPr/>
              </a:pPr>
              <a:t>‹#›</a:t>
            </a:fld>
            <a:endParaRPr lang="en-US"/>
          </a:p>
        </p:txBody>
      </p:sp>
    </p:spTree>
    <p:extLst>
      <p:ext uri="{BB962C8B-B14F-4D97-AF65-F5344CB8AC3E}">
        <p14:creationId xmlns:p14="http://schemas.microsoft.com/office/powerpoint/2010/main" val="3670112988"/>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BA6A88AB-B1F2-1B46-9D66-E03BD4B6B3D1}" type="slidenum">
              <a:rPr lang="en-US"/>
              <a:pPr>
                <a:defRPr/>
              </a:pPr>
              <a:t>‹#›</a:t>
            </a:fld>
            <a:endParaRPr lang="en-US"/>
          </a:p>
        </p:txBody>
      </p:sp>
    </p:spTree>
    <p:extLst>
      <p:ext uri="{BB962C8B-B14F-4D97-AF65-F5344CB8AC3E}">
        <p14:creationId xmlns:p14="http://schemas.microsoft.com/office/powerpoint/2010/main" val="1088946033"/>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B464F59D-2C4B-3640-A975-DF22C5687799}" type="slidenum">
              <a:rPr lang="en-US"/>
              <a:pPr>
                <a:defRPr/>
              </a:pPr>
              <a:t>‹#›</a:t>
            </a:fld>
            <a:endParaRPr lang="en-US"/>
          </a:p>
        </p:txBody>
      </p:sp>
    </p:spTree>
    <p:extLst>
      <p:ext uri="{BB962C8B-B14F-4D97-AF65-F5344CB8AC3E}">
        <p14:creationId xmlns:p14="http://schemas.microsoft.com/office/powerpoint/2010/main" val="4022431251"/>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74F67CE8-29C7-364B-B891-BB71309A9ACF}" type="slidenum">
              <a:rPr lang="en-US"/>
              <a:pPr>
                <a:defRPr/>
              </a:pPr>
              <a:t>‹#›</a:t>
            </a:fld>
            <a:endParaRPr lang="en-US"/>
          </a:p>
        </p:txBody>
      </p:sp>
    </p:spTree>
    <p:extLst>
      <p:ext uri="{BB962C8B-B14F-4D97-AF65-F5344CB8AC3E}">
        <p14:creationId xmlns:p14="http://schemas.microsoft.com/office/powerpoint/2010/main" val="403362227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5615DF6-2CFE-6340-9333-CA4D941BF2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41797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a:lvl1pPr>
          </a:lstStyle>
          <a:p>
            <a:pPr>
              <a:defRPr/>
            </a:pPr>
            <a:endParaRPr lang="en-US"/>
          </a:p>
        </p:txBody>
      </p:sp>
      <p:sp>
        <p:nvSpPr>
          <p:cNvPr id="8" name="Rectangle 155"/>
          <p:cNvSpPr>
            <a:spLocks noGrp="1" noChangeArrowheads="1"/>
          </p:cNvSpPr>
          <p:nvPr>
            <p:ph type="ftr" sz="quarter" idx="11"/>
          </p:nvPr>
        </p:nvSpPr>
        <p:spPr>
          <a:ln/>
        </p:spPr>
        <p:txBody>
          <a:bodyPr/>
          <a:lstStyle>
            <a:lvl1pPr>
              <a:defRPr/>
            </a:lvl1pPr>
          </a:lstStyle>
          <a:p>
            <a:pPr>
              <a:defRPr/>
            </a:pPr>
            <a:endParaRPr lang="en-US"/>
          </a:p>
        </p:txBody>
      </p:sp>
      <p:sp>
        <p:nvSpPr>
          <p:cNvPr id="9" name="Rectangle 156"/>
          <p:cNvSpPr>
            <a:spLocks noGrp="1" noChangeArrowheads="1"/>
          </p:cNvSpPr>
          <p:nvPr>
            <p:ph type="sldNum" sz="quarter" idx="12"/>
          </p:nvPr>
        </p:nvSpPr>
        <p:spPr>
          <a:ln/>
        </p:spPr>
        <p:txBody>
          <a:bodyPr/>
          <a:lstStyle>
            <a:lvl1pPr>
              <a:defRPr/>
            </a:lvl1pPr>
          </a:lstStyle>
          <a:p>
            <a:pPr>
              <a:defRPr/>
            </a:pPr>
            <a:fld id="{87BED1BC-1E74-9844-B028-41C85745E93B}" type="slidenum">
              <a:rPr lang="en-US"/>
              <a:pPr>
                <a:defRPr/>
              </a:pPr>
              <a:t>‹#›</a:t>
            </a:fld>
            <a:endParaRPr lang="en-US"/>
          </a:p>
        </p:txBody>
      </p:sp>
    </p:spTree>
    <p:extLst>
      <p:ext uri="{BB962C8B-B14F-4D97-AF65-F5344CB8AC3E}">
        <p14:creationId xmlns:p14="http://schemas.microsoft.com/office/powerpoint/2010/main" val="2304072075"/>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endParaRPr lang="en-US"/>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p>
        </p:txBody>
      </p:sp>
      <p:sp>
        <p:nvSpPr>
          <p:cNvPr id="5" name="Rectangle 156"/>
          <p:cNvSpPr>
            <a:spLocks noGrp="1" noChangeArrowheads="1"/>
          </p:cNvSpPr>
          <p:nvPr>
            <p:ph type="sldNum" sz="quarter" idx="12"/>
          </p:nvPr>
        </p:nvSpPr>
        <p:spPr>
          <a:ln/>
        </p:spPr>
        <p:txBody>
          <a:bodyPr/>
          <a:lstStyle>
            <a:lvl1pPr>
              <a:defRPr/>
            </a:lvl1pPr>
          </a:lstStyle>
          <a:p>
            <a:pPr>
              <a:defRPr/>
            </a:pPr>
            <a:fld id="{C148BB66-7990-974B-B66A-25C6997CD045}" type="slidenum">
              <a:rPr lang="en-US"/>
              <a:pPr>
                <a:defRPr/>
              </a:pPr>
              <a:t>‹#›</a:t>
            </a:fld>
            <a:endParaRPr lang="en-US"/>
          </a:p>
        </p:txBody>
      </p:sp>
    </p:spTree>
    <p:extLst>
      <p:ext uri="{BB962C8B-B14F-4D97-AF65-F5344CB8AC3E}">
        <p14:creationId xmlns:p14="http://schemas.microsoft.com/office/powerpoint/2010/main" val="3194521307"/>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endParaRPr lang="en-US"/>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p>
        </p:txBody>
      </p:sp>
      <p:sp>
        <p:nvSpPr>
          <p:cNvPr id="4" name="Rectangle 156"/>
          <p:cNvSpPr>
            <a:spLocks noGrp="1" noChangeArrowheads="1"/>
          </p:cNvSpPr>
          <p:nvPr>
            <p:ph type="sldNum" sz="quarter" idx="12"/>
          </p:nvPr>
        </p:nvSpPr>
        <p:spPr>
          <a:ln/>
        </p:spPr>
        <p:txBody>
          <a:bodyPr/>
          <a:lstStyle>
            <a:lvl1pPr>
              <a:defRPr/>
            </a:lvl1pPr>
          </a:lstStyle>
          <a:p>
            <a:pPr>
              <a:defRPr/>
            </a:pPr>
            <a:fld id="{435C6C4F-F4FE-294A-9682-9D46C16C641E}" type="slidenum">
              <a:rPr lang="en-US"/>
              <a:pPr>
                <a:defRPr/>
              </a:pPr>
              <a:t>‹#›</a:t>
            </a:fld>
            <a:endParaRPr lang="en-US"/>
          </a:p>
        </p:txBody>
      </p:sp>
    </p:spTree>
    <p:extLst>
      <p:ext uri="{BB962C8B-B14F-4D97-AF65-F5344CB8AC3E}">
        <p14:creationId xmlns:p14="http://schemas.microsoft.com/office/powerpoint/2010/main" val="318327190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66335516-AE8F-9E47-88DC-242FD404D73F}" type="slidenum">
              <a:rPr lang="en-US"/>
              <a:pPr>
                <a:defRPr/>
              </a:pPr>
              <a:t>‹#›</a:t>
            </a:fld>
            <a:endParaRPr lang="en-US"/>
          </a:p>
        </p:txBody>
      </p:sp>
    </p:spTree>
    <p:extLst>
      <p:ext uri="{BB962C8B-B14F-4D97-AF65-F5344CB8AC3E}">
        <p14:creationId xmlns:p14="http://schemas.microsoft.com/office/powerpoint/2010/main" val="4143363551"/>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7BD9E638-21D3-104C-91DE-10BC83F79D26}" type="slidenum">
              <a:rPr lang="en-US"/>
              <a:pPr>
                <a:defRPr/>
              </a:pPr>
              <a:t>‹#›</a:t>
            </a:fld>
            <a:endParaRPr lang="en-US"/>
          </a:p>
        </p:txBody>
      </p:sp>
    </p:spTree>
    <p:extLst>
      <p:ext uri="{BB962C8B-B14F-4D97-AF65-F5344CB8AC3E}">
        <p14:creationId xmlns:p14="http://schemas.microsoft.com/office/powerpoint/2010/main" val="3131290733"/>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A2C03482-9C37-1E4F-A0A4-852C89DFCAFC}" type="slidenum">
              <a:rPr lang="en-US"/>
              <a:pPr>
                <a:defRPr/>
              </a:pPr>
              <a:t>‹#›</a:t>
            </a:fld>
            <a:endParaRPr lang="en-US"/>
          </a:p>
        </p:txBody>
      </p:sp>
    </p:spTree>
    <p:extLst>
      <p:ext uri="{BB962C8B-B14F-4D97-AF65-F5344CB8AC3E}">
        <p14:creationId xmlns:p14="http://schemas.microsoft.com/office/powerpoint/2010/main" val="358820665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p>
        </p:txBody>
      </p:sp>
      <p:sp>
        <p:nvSpPr>
          <p:cNvPr id="6" name="Rectangle 156"/>
          <p:cNvSpPr>
            <a:spLocks noGrp="1" noChangeArrowheads="1"/>
          </p:cNvSpPr>
          <p:nvPr>
            <p:ph type="sldNum" sz="quarter" idx="12"/>
          </p:nvPr>
        </p:nvSpPr>
        <p:spPr>
          <a:ln/>
        </p:spPr>
        <p:txBody>
          <a:bodyPr/>
          <a:lstStyle>
            <a:lvl1pPr>
              <a:defRPr/>
            </a:lvl1pPr>
          </a:lstStyle>
          <a:p>
            <a:pPr>
              <a:defRPr/>
            </a:pPr>
            <a:fld id="{1F1F6981-692D-8C48-A6BA-E11322D43D61}" type="slidenum">
              <a:rPr lang="en-US"/>
              <a:pPr>
                <a:defRPr/>
              </a:pPr>
              <a:t>‹#›</a:t>
            </a:fld>
            <a:endParaRPr lang="en-US"/>
          </a:p>
        </p:txBody>
      </p:sp>
    </p:spTree>
    <p:extLst>
      <p:ext uri="{BB962C8B-B14F-4D97-AF65-F5344CB8AC3E}">
        <p14:creationId xmlns:p14="http://schemas.microsoft.com/office/powerpoint/2010/main" val="256715468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2218200"/>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27554181"/>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2836090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B0FB9BBE-8358-C947-BE16-0C29F80B2E1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0287105"/>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7313150"/>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6669737"/>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81571264"/>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566111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81000408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565899"/>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0072573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25195153"/>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058915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729875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813D71D9-1F94-2242-9722-8D10FA2E6D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272742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1102747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8323593"/>
      </p:ext>
    </p:extLst>
  </p:cSld>
  <p:clrMapOvr>
    <a:masterClrMapping/>
  </p:clrMapOvr>
  <p:transition spd="med">
    <p:randomBar dir="vert"/>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9320341"/>
      </p:ext>
    </p:extLst>
  </p:cSld>
  <p:clrMapOvr>
    <a:masterClrMapping/>
  </p:clrMapOvr>
  <p:transition spd="med">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212256"/>
      </p:ext>
    </p:extLst>
  </p:cSld>
  <p:clrMapOvr>
    <a:masterClrMapping/>
  </p:clrMapOvr>
  <p:transition spd="med">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9362427"/>
      </p:ext>
    </p:extLst>
  </p:cSld>
  <p:clrMapOvr>
    <a:masterClrMapping/>
  </p:clrMapOvr>
  <p:transition spd="med">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2641744"/>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7808580"/>
      </p:ext>
    </p:extLst>
  </p:cSld>
  <p:clrMapOvr>
    <a:masterClrMapping/>
  </p:clrMapOvr>
  <p:transition spd="med">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4831205"/>
      </p:ext>
    </p:extLst>
  </p:cSld>
  <p:clrMapOvr>
    <a:masterClrMapping/>
  </p:clrMapOvr>
  <p:transition spd="med">
    <p:randomBar dir="vert"/>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1803250"/>
      </p:ext>
    </p:extLst>
  </p:cSld>
  <p:clrMapOvr>
    <a:masterClrMapping/>
  </p:clrMapOvr>
  <p:transition spd="med">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0539491"/>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81EE5B70-3BE4-744D-886E-385268A3C8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0366642"/>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8901882"/>
      </p:ext>
    </p:extLst>
  </p:cSld>
  <p:clrMapOvr>
    <a:masterClrMapping/>
  </p:clrMapOvr>
  <p:transition spd="med">
    <p:randomBar dir="vert"/>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4385881"/>
      </p:ext>
    </p:extLst>
  </p:cSld>
  <p:clrMapOvr>
    <a:masterClrMapping/>
  </p:clrMapOvr>
  <p:transition spd="med">
    <p:randomBar dir="vert"/>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6313788"/>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1951942486"/>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812867893"/>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184065149"/>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1558144399"/>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2628308222"/>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3491246577"/>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188960287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188825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147508903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262586710"/>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3013619038"/>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711673195"/>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262006889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3344644656"/>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687929313"/>
      </p:ext>
    </p:extLst>
  </p:cSld>
  <p:clrMapOvr>
    <a:masterClrMapping/>
  </p:clrMapOvr>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0703014"/>
      </p:ext>
    </p:extLst>
  </p:cSld>
  <p:clrMapOvr>
    <a:masterClrMapping/>
  </p:clrMapOvr>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50466419"/>
      </p:ext>
    </p:extLst>
  </p:cSld>
  <p:clrMapOvr>
    <a:masterClrMapping/>
  </p:clrMapOvr>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19096650"/>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37691757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3627786"/>
      </p:ext>
    </p:extLst>
  </p:cSld>
  <p:clrMapOvr>
    <a:masterClrMapping/>
  </p:clrMapOvr>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34993541"/>
      </p:ext>
    </p:extLst>
  </p:cSld>
  <p:clrMapOvr>
    <a:masterClrMapping/>
  </p:clrMapOvr>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7167825"/>
      </p:ext>
    </p:extLst>
  </p:cSld>
  <p:clrMapOvr>
    <a:masterClrMapping/>
  </p:clrMapOvr>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57007916"/>
      </p:ext>
    </p:extLst>
  </p:cSld>
  <p:clrMapOvr>
    <a:masterClrMapping/>
  </p:clrMapOvr>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99330225"/>
      </p:ext>
    </p:extLst>
  </p:cSld>
  <p:clrMapOvr>
    <a:masterClrMapping/>
  </p:clrMapOvr>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1447913"/>
      </p:ext>
    </p:extLst>
  </p:cSld>
  <p:clrMapOvr>
    <a:masterClrMapping/>
  </p:clrMapOvr>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51525647"/>
      </p:ext>
    </p:extLst>
  </p:cSld>
  <p:clrMapOvr>
    <a:masterClrMapping/>
  </p:clrMapOvr>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30386423"/>
      </p:ext>
    </p:extLst>
  </p:cSld>
  <p:clrMapOvr>
    <a:masterClrMapping/>
  </p:clrMapOvr>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90577347"/>
      </p:ext>
    </p:extLst>
  </p:cSld>
  <p:clrMapOvr>
    <a:masterClrMapping/>
  </p:clrMapOvr>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8134577"/>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156012800"/>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97471419"/>
      </p:ext>
    </p:extLst>
  </p:cSld>
  <p:clrMapOvr>
    <a:masterClrMapping/>
  </p:clrMapOvr>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076422795"/>
      </p:ext>
    </p:extLst>
  </p:cSld>
  <p:clrMapOvr>
    <a:masterClrMapping/>
  </p:clrMapOvr>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88608099"/>
      </p:ext>
    </p:extLst>
  </p:cSld>
  <p:clrMapOvr>
    <a:masterClrMapping/>
  </p:clrMapOvr>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24974554"/>
      </p:ext>
    </p:extLst>
  </p:cSld>
  <p:clrMapOvr>
    <a:masterClrMapping/>
  </p:clrMapOvr>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658473518"/>
      </p:ext>
    </p:extLst>
  </p:cSld>
  <p:clrMapOvr>
    <a:masterClrMapping/>
  </p:clrMapOvr>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570940214"/>
      </p:ext>
    </p:extLst>
  </p:cSld>
  <p:clrMapOvr>
    <a:masterClrMapping/>
  </p:clrMapOvr>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958839133"/>
      </p:ext>
    </p:extLst>
  </p:cSld>
  <p:clrMapOvr>
    <a:masterClrMapping/>
  </p:clrMapOvr>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853317630"/>
      </p:ext>
    </p:extLst>
  </p:cSld>
  <p:clrMapOvr>
    <a:masterClrMapping/>
  </p:clrMapOvr>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5A7D0711-7818-4BF9-A6D6-61276B769637}" type="slidenum">
              <a:rPr lang="en-GB"/>
              <a:pPr>
                <a:defRPr/>
              </a:pPr>
              <a:t>‹#›</a:t>
            </a:fld>
            <a:endParaRPr lang="en-GB"/>
          </a:p>
        </p:txBody>
      </p:sp>
    </p:spTree>
    <p:extLst>
      <p:ext uri="{BB962C8B-B14F-4D97-AF65-F5344CB8AC3E}">
        <p14:creationId xmlns:p14="http://schemas.microsoft.com/office/powerpoint/2010/main" val="98669418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54FF682-A8BD-4165-A0BB-A7FF5473B22C}" type="slidenum">
              <a:rPr lang="en-GB"/>
              <a:pPr>
                <a:defRPr/>
              </a:pPr>
              <a:t>‹#›</a:t>
            </a:fld>
            <a:endParaRPr lang="en-GB"/>
          </a:p>
        </p:txBody>
      </p:sp>
    </p:spTree>
    <p:extLst>
      <p:ext uri="{BB962C8B-B14F-4D97-AF65-F5344CB8AC3E}">
        <p14:creationId xmlns:p14="http://schemas.microsoft.com/office/powerpoint/2010/main" val="154213766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858583326"/>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6D582BC-7C70-4B2E-9094-DFFF3B83C4E6}" type="slidenum">
              <a:rPr lang="en-GB"/>
              <a:pPr>
                <a:defRPr/>
              </a:pPr>
              <a:t>‹#›</a:t>
            </a:fld>
            <a:endParaRPr lang="en-GB"/>
          </a:p>
        </p:txBody>
      </p:sp>
    </p:spTree>
    <p:extLst>
      <p:ext uri="{BB962C8B-B14F-4D97-AF65-F5344CB8AC3E}">
        <p14:creationId xmlns:p14="http://schemas.microsoft.com/office/powerpoint/2010/main" val="3191685589"/>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844DA2C-1FDB-4623-B29F-51604828A22E}" type="slidenum">
              <a:rPr lang="en-GB"/>
              <a:pPr>
                <a:defRPr/>
              </a:pPr>
              <a:t>‹#›</a:t>
            </a:fld>
            <a:endParaRPr lang="en-GB"/>
          </a:p>
        </p:txBody>
      </p:sp>
    </p:spTree>
    <p:extLst>
      <p:ext uri="{BB962C8B-B14F-4D97-AF65-F5344CB8AC3E}">
        <p14:creationId xmlns:p14="http://schemas.microsoft.com/office/powerpoint/2010/main" val="208021763"/>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9FBDE648-77DC-4838-82DF-08BC9664D74B}" type="slidenum">
              <a:rPr lang="en-GB"/>
              <a:pPr>
                <a:defRPr/>
              </a:pPr>
              <a:t>‹#›</a:t>
            </a:fld>
            <a:endParaRPr lang="en-GB"/>
          </a:p>
        </p:txBody>
      </p:sp>
    </p:spTree>
    <p:extLst>
      <p:ext uri="{BB962C8B-B14F-4D97-AF65-F5344CB8AC3E}">
        <p14:creationId xmlns:p14="http://schemas.microsoft.com/office/powerpoint/2010/main" val="2047688722"/>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079D1C79-F9D3-4D09-9178-6110896FF6FA}" type="slidenum">
              <a:rPr lang="en-GB"/>
              <a:pPr>
                <a:defRPr/>
              </a:pPr>
              <a:t>‹#›</a:t>
            </a:fld>
            <a:endParaRPr lang="en-GB"/>
          </a:p>
        </p:txBody>
      </p:sp>
    </p:spTree>
    <p:extLst>
      <p:ext uri="{BB962C8B-B14F-4D97-AF65-F5344CB8AC3E}">
        <p14:creationId xmlns:p14="http://schemas.microsoft.com/office/powerpoint/2010/main" val="828336913"/>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D54FD1B4-E9EB-4300-9AA5-4F7E218D9DB6}" type="slidenum">
              <a:rPr lang="en-GB"/>
              <a:pPr>
                <a:defRPr/>
              </a:pPr>
              <a:t>‹#›</a:t>
            </a:fld>
            <a:endParaRPr lang="en-GB"/>
          </a:p>
        </p:txBody>
      </p:sp>
    </p:spTree>
    <p:extLst>
      <p:ext uri="{BB962C8B-B14F-4D97-AF65-F5344CB8AC3E}">
        <p14:creationId xmlns:p14="http://schemas.microsoft.com/office/powerpoint/2010/main" val="3557284684"/>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88AEFBB4-637D-40E5-9D05-B7C5C233F6E2}" type="slidenum">
              <a:rPr lang="en-GB"/>
              <a:pPr>
                <a:defRPr/>
              </a:pPr>
              <a:t>‹#›</a:t>
            </a:fld>
            <a:endParaRPr lang="en-GB"/>
          </a:p>
        </p:txBody>
      </p:sp>
    </p:spTree>
    <p:extLst>
      <p:ext uri="{BB962C8B-B14F-4D97-AF65-F5344CB8AC3E}">
        <p14:creationId xmlns:p14="http://schemas.microsoft.com/office/powerpoint/2010/main" val="327051969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27F95F7A-3F5E-4E56-AF4C-0356B588006E}" type="slidenum">
              <a:rPr lang="en-GB"/>
              <a:pPr>
                <a:defRPr/>
              </a:pPr>
              <a:t>‹#›</a:t>
            </a:fld>
            <a:endParaRPr lang="en-GB"/>
          </a:p>
        </p:txBody>
      </p:sp>
    </p:spTree>
    <p:extLst>
      <p:ext uri="{BB962C8B-B14F-4D97-AF65-F5344CB8AC3E}">
        <p14:creationId xmlns:p14="http://schemas.microsoft.com/office/powerpoint/2010/main" val="24373820"/>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80E1515-B4FA-46F5-82DF-DF14C6639523}" type="slidenum">
              <a:rPr lang="en-GB"/>
              <a:pPr>
                <a:defRPr/>
              </a:pPr>
              <a:t>‹#›</a:t>
            </a:fld>
            <a:endParaRPr lang="en-GB"/>
          </a:p>
        </p:txBody>
      </p:sp>
    </p:spTree>
    <p:extLst>
      <p:ext uri="{BB962C8B-B14F-4D97-AF65-F5344CB8AC3E}">
        <p14:creationId xmlns:p14="http://schemas.microsoft.com/office/powerpoint/2010/main" val="3943087581"/>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094621E5-E8D8-4D89-9DD4-6E64CA7AB50A}" type="slidenum">
              <a:rPr lang="en-GB"/>
              <a:pPr>
                <a:defRPr/>
              </a:pPr>
              <a:t>‹#›</a:t>
            </a:fld>
            <a:endParaRPr lang="en-GB"/>
          </a:p>
        </p:txBody>
      </p:sp>
    </p:spTree>
    <p:extLst>
      <p:ext uri="{BB962C8B-B14F-4D97-AF65-F5344CB8AC3E}">
        <p14:creationId xmlns:p14="http://schemas.microsoft.com/office/powerpoint/2010/main" val="1896585527"/>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61060243"/>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2595073278"/>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435511982"/>
      </p:ext>
    </p:extLst>
  </p:cSld>
  <p:clrMapOvr>
    <a:masterClrMapping/>
  </p:clrMapOvr>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213552148"/>
      </p:ext>
    </p:extLst>
  </p:cSld>
  <p:clrMapOvr>
    <a:masterClrMapping/>
  </p:clrMapOvr>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94836961"/>
      </p:ext>
    </p:extLst>
  </p:cSld>
  <p:clrMapOvr>
    <a:masterClrMapping/>
  </p:clrMapOvr>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48505803"/>
      </p:ext>
    </p:extLst>
  </p:cSld>
  <p:clrMapOvr>
    <a:masterClrMapping/>
  </p:clrMapOvr>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250316326"/>
      </p:ext>
    </p:extLst>
  </p:cSld>
  <p:clrMapOvr>
    <a:masterClrMapping/>
  </p:clrMapOvr>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3158080388"/>
      </p:ext>
    </p:extLst>
  </p:cSld>
  <p:clrMapOvr>
    <a:masterClrMapping/>
  </p:clrMapOvr>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372672538"/>
      </p:ext>
    </p:extLst>
  </p:cSld>
  <p:clrMapOvr>
    <a:masterClrMapping/>
  </p:clrMapOvr>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868188073"/>
      </p:ext>
    </p:extLst>
  </p:cSld>
  <p:clrMapOvr>
    <a:masterClrMapping/>
  </p:clrMapOvr>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751493274"/>
      </p:ext>
    </p:extLst>
  </p:cSld>
  <p:clrMapOvr>
    <a:masterClrMapping/>
  </p:clrMapOvr>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15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318733343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54981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59185200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8FBD247-2CAD-4F3C-9E4F-3C74E6AC51CF}" type="datetimeFigureOut">
              <a:rPr lang="en-US" smtClean="0"/>
              <a:pPr/>
              <a:t>1/21/24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10E7C2-63B5-47FA-B343-C6AEC749EB9E}" type="slidenum">
              <a:rPr lang="en-US" smtClean="0"/>
              <a:pPr/>
              <a:t>‹#›</a:t>
            </a:fld>
            <a:endParaRPr lang="en-US"/>
          </a:p>
        </p:txBody>
      </p:sp>
    </p:spTree>
    <p:extLst>
      <p:ext uri="{BB962C8B-B14F-4D97-AF65-F5344CB8AC3E}">
        <p14:creationId xmlns:p14="http://schemas.microsoft.com/office/powerpoint/2010/main" val="1842487766"/>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8FBD247-2CAD-4F3C-9E4F-3C74E6AC51CF}" type="datetimeFigureOut">
              <a:rPr lang="en-US" smtClean="0"/>
              <a:pPr/>
              <a:t>1/21/24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10E7C2-63B5-47FA-B343-C6AEC749EB9E}" type="slidenum">
              <a:rPr lang="en-US" smtClean="0"/>
              <a:pPr/>
              <a:t>‹#›</a:t>
            </a:fld>
            <a:endParaRPr lang="en-US"/>
          </a:p>
        </p:txBody>
      </p:sp>
    </p:spTree>
    <p:extLst>
      <p:ext uri="{BB962C8B-B14F-4D97-AF65-F5344CB8AC3E}">
        <p14:creationId xmlns:p14="http://schemas.microsoft.com/office/powerpoint/2010/main" val="385084430"/>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8FBD247-2CAD-4F3C-9E4F-3C74E6AC51CF}" type="datetimeFigureOut">
              <a:rPr lang="en-US" smtClean="0"/>
              <a:pPr/>
              <a:t>1/21/24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10E7C2-63B5-47FA-B343-C6AEC749EB9E}" type="slidenum">
              <a:rPr lang="en-US" smtClean="0"/>
              <a:pPr/>
              <a:t>‹#›</a:t>
            </a:fld>
            <a:endParaRPr lang="en-US"/>
          </a:p>
        </p:txBody>
      </p:sp>
    </p:spTree>
    <p:extLst>
      <p:ext uri="{BB962C8B-B14F-4D97-AF65-F5344CB8AC3E}">
        <p14:creationId xmlns:p14="http://schemas.microsoft.com/office/powerpoint/2010/main" val="217934292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8FBD247-2CAD-4F3C-9E4F-3C74E6AC51CF}" type="datetimeFigureOut">
              <a:rPr lang="en-US" smtClean="0"/>
              <a:pPr/>
              <a:t>1/21/24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310E7C2-63B5-47FA-B343-C6AEC749EB9E}" type="slidenum">
              <a:rPr lang="en-US" smtClean="0"/>
              <a:pPr/>
              <a:t>‹#›</a:t>
            </a:fld>
            <a:endParaRPr lang="en-US"/>
          </a:p>
        </p:txBody>
      </p:sp>
    </p:spTree>
    <p:extLst>
      <p:ext uri="{BB962C8B-B14F-4D97-AF65-F5344CB8AC3E}">
        <p14:creationId xmlns:p14="http://schemas.microsoft.com/office/powerpoint/2010/main" val="80999642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8FBD247-2CAD-4F3C-9E4F-3C74E6AC51CF}" type="datetimeFigureOut">
              <a:rPr lang="en-US" smtClean="0"/>
              <a:pPr/>
              <a:t>1/21/24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310E7C2-63B5-47FA-B343-C6AEC749EB9E}" type="slidenum">
              <a:rPr lang="en-US" smtClean="0"/>
              <a:pPr/>
              <a:t>‹#›</a:t>
            </a:fld>
            <a:endParaRPr lang="en-US"/>
          </a:p>
        </p:txBody>
      </p:sp>
    </p:spTree>
    <p:extLst>
      <p:ext uri="{BB962C8B-B14F-4D97-AF65-F5344CB8AC3E}">
        <p14:creationId xmlns:p14="http://schemas.microsoft.com/office/powerpoint/2010/main" val="3284163514"/>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8FBD247-2CAD-4F3C-9E4F-3C74E6AC51CF}" type="datetimeFigureOut">
              <a:rPr lang="en-US" smtClean="0"/>
              <a:pPr/>
              <a:t>1/21/24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310E7C2-63B5-47FA-B343-C6AEC749EB9E}" type="slidenum">
              <a:rPr lang="en-US" smtClean="0"/>
              <a:pPr/>
              <a:t>‹#›</a:t>
            </a:fld>
            <a:endParaRPr lang="en-US"/>
          </a:p>
        </p:txBody>
      </p:sp>
    </p:spTree>
    <p:extLst>
      <p:ext uri="{BB962C8B-B14F-4D97-AF65-F5344CB8AC3E}">
        <p14:creationId xmlns:p14="http://schemas.microsoft.com/office/powerpoint/2010/main" val="3589036047"/>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8FBD247-2CAD-4F3C-9E4F-3C74E6AC51CF}" type="datetimeFigureOut">
              <a:rPr lang="en-US" smtClean="0"/>
              <a:pPr/>
              <a:t>1/21/24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310E7C2-63B5-47FA-B343-C6AEC749EB9E}" type="slidenum">
              <a:rPr lang="en-US" smtClean="0"/>
              <a:pPr/>
              <a:t>‹#›</a:t>
            </a:fld>
            <a:endParaRPr lang="en-US"/>
          </a:p>
        </p:txBody>
      </p:sp>
    </p:spTree>
    <p:extLst>
      <p:ext uri="{BB962C8B-B14F-4D97-AF65-F5344CB8AC3E}">
        <p14:creationId xmlns:p14="http://schemas.microsoft.com/office/powerpoint/2010/main" val="2018889617"/>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28FBD247-2CAD-4F3C-9E4F-3C74E6AC51CF}" type="datetimeFigureOut">
              <a:rPr lang="en-US" smtClean="0"/>
              <a:pPr/>
              <a:t>1/21/24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310E7C2-63B5-47FA-B343-C6AEC749EB9E}" type="slidenum">
              <a:rPr lang="en-US" smtClean="0"/>
              <a:pPr/>
              <a:t>‹#›</a:t>
            </a:fld>
            <a:endParaRPr lang="en-US"/>
          </a:p>
        </p:txBody>
      </p:sp>
    </p:spTree>
    <p:extLst>
      <p:ext uri="{BB962C8B-B14F-4D97-AF65-F5344CB8AC3E}">
        <p14:creationId xmlns:p14="http://schemas.microsoft.com/office/powerpoint/2010/main" val="1280687027"/>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28FBD247-2CAD-4F3C-9E4F-3C74E6AC51CF}" type="datetimeFigureOut">
              <a:rPr lang="en-US" smtClean="0"/>
              <a:pPr/>
              <a:t>1/21/24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310E7C2-63B5-47FA-B343-C6AEC749EB9E}" type="slidenum">
              <a:rPr lang="en-US" smtClean="0"/>
              <a:pPr/>
              <a:t>‹#›</a:t>
            </a:fld>
            <a:endParaRPr lang="en-US"/>
          </a:p>
        </p:txBody>
      </p:sp>
    </p:spTree>
    <p:extLst>
      <p:ext uri="{BB962C8B-B14F-4D97-AF65-F5344CB8AC3E}">
        <p14:creationId xmlns:p14="http://schemas.microsoft.com/office/powerpoint/2010/main" val="4816589"/>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8FBD247-2CAD-4F3C-9E4F-3C74E6AC51CF}" type="datetimeFigureOut">
              <a:rPr lang="en-US" smtClean="0"/>
              <a:pPr/>
              <a:t>1/21/24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10E7C2-63B5-47FA-B343-C6AEC749EB9E}" type="slidenum">
              <a:rPr lang="en-US" smtClean="0"/>
              <a:pPr/>
              <a:t>‹#›</a:t>
            </a:fld>
            <a:endParaRPr lang="en-US"/>
          </a:p>
        </p:txBody>
      </p:sp>
    </p:spTree>
    <p:extLst>
      <p:ext uri="{BB962C8B-B14F-4D97-AF65-F5344CB8AC3E}">
        <p14:creationId xmlns:p14="http://schemas.microsoft.com/office/powerpoint/2010/main" val="369591160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3999204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8FBD247-2CAD-4F3C-9E4F-3C74E6AC51CF}" type="datetimeFigureOut">
              <a:rPr lang="en-US" smtClean="0"/>
              <a:pPr/>
              <a:t>1/21/24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10E7C2-63B5-47FA-B343-C6AEC749EB9E}" type="slidenum">
              <a:rPr lang="en-US" smtClean="0"/>
              <a:pPr/>
              <a:t>‹#›</a:t>
            </a:fld>
            <a:endParaRPr lang="en-US"/>
          </a:p>
        </p:txBody>
      </p:sp>
    </p:spTree>
    <p:extLst>
      <p:ext uri="{BB962C8B-B14F-4D97-AF65-F5344CB8AC3E}">
        <p14:creationId xmlns:p14="http://schemas.microsoft.com/office/powerpoint/2010/main" val="2193227810"/>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662188"/>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1352993"/>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77863278"/>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6638419"/>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0746172"/>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4209344"/>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9532816"/>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3778271"/>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495898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3835727808"/>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4622328"/>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8119117"/>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35597322"/>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1769101979"/>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2620146509"/>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2140836542"/>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336480369"/>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1317599076"/>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416089836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154427441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38215036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3469091551"/>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1011480442"/>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992562321"/>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1656166911"/>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1528307652"/>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447468491"/>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2317752730"/>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3342116977"/>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2519100283"/>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312317336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1271225587"/>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3812227528"/>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94457407"/>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1149606881"/>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124527044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1821486069"/>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94631118"/>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995797"/>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87534307"/>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67272654"/>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4874625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3569155398"/>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2996775"/>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4612129"/>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0075637"/>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5712700"/>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443542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1040986"/>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4590524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621358066"/>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9615775"/>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2368316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113476786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0575027"/>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73389868"/>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582934024"/>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06808748"/>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91214147"/>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18409310"/>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29758650"/>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4042455"/>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728324034"/>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515435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B6836028-C522-1A40-874D-FEC73A27FCDC}"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1388007676"/>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7026272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4542551"/>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47215211"/>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8851085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68256457"/>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35286464"/>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8709925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3961715"/>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5887206"/>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3419270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D254D71C-6E42-C144-B2C0-46C8F1DBB921}"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31830660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7018003"/>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0296B8D-A7D3-7644-8B13-6CE201C1FFDB}"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717547771"/>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6F81450-3C3B-5541-9620-10CB409FAF10}"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837390521"/>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3ED32D7-4CDB-934D-A577-E1DAF2CB4A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981201545"/>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017A344-1D5C-6142-BE01-86162FD9AA8A}"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982002612"/>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16202EC-C05D-0F4A-9515-78B28B49747D}"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732845361"/>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1DFCDBC-EF12-1148-8F19-0E7A563B501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15401800"/>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861340528"/>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81FE557-738D-6C45-9C50-7B8A6323D5E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382364842"/>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E8F52A7-2580-1641-BF5F-6AFF693F538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51465695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1E8E7076-3711-E146-BC50-18CD39C7F8FB}"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646566259"/>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D7958C-3819-5148-A099-0233DFD5DDC2}"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5004493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E969EE-C460-8E43-8A1B-C5B1581818B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241960006"/>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A6280C-7CFB-AA45-90CD-BC7DDF3B545B}" type="slidenum">
              <a:rPr lang="en-US"/>
              <a:pPr>
                <a:defRPr/>
              </a:pPr>
              <a:t>‹#›</a:t>
            </a:fld>
            <a:endParaRPr lang="en-US"/>
          </a:p>
        </p:txBody>
      </p:sp>
    </p:spTree>
    <p:extLst>
      <p:ext uri="{BB962C8B-B14F-4D97-AF65-F5344CB8AC3E}">
        <p14:creationId xmlns:p14="http://schemas.microsoft.com/office/powerpoint/2010/main" val="1722704466"/>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E949A5-5EC4-5648-925F-1E2687881ADA}" type="slidenum">
              <a:rPr lang="en-US"/>
              <a:pPr>
                <a:defRPr/>
              </a:pPr>
              <a:t>‹#›</a:t>
            </a:fld>
            <a:endParaRPr lang="en-US"/>
          </a:p>
        </p:txBody>
      </p:sp>
    </p:spTree>
    <p:extLst>
      <p:ext uri="{BB962C8B-B14F-4D97-AF65-F5344CB8AC3E}">
        <p14:creationId xmlns:p14="http://schemas.microsoft.com/office/powerpoint/2010/main" val="374172011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263A17-4870-9845-B4DA-A9806237486E}" type="slidenum">
              <a:rPr lang="en-US"/>
              <a:pPr>
                <a:defRPr/>
              </a:pPr>
              <a:t>‹#›</a:t>
            </a:fld>
            <a:endParaRPr lang="en-US"/>
          </a:p>
        </p:txBody>
      </p:sp>
    </p:spTree>
    <p:extLst>
      <p:ext uri="{BB962C8B-B14F-4D97-AF65-F5344CB8AC3E}">
        <p14:creationId xmlns:p14="http://schemas.microsoft.com/office/powerpoint/2010/main" val="4206539254"/>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6119B6-02AE-6543-8AA0-2935C698A44F}" type="slidenum">
              <a:rPr lang="en-US"/>
              <a:pPr>
                <a:defRPr/>
              </a:pPr>
              <a:t>‹#›</a:t>
            </a:fld>
            <a:endParaRPr lang="en-US"/>
          </a:p>
        </p:txBody>
      </p:sp>
    </p:spTree>
    <p:extLst>
      <p:ext uri="{BB962C8B-B14F-4D97-AF65-F5344CB8AC3E}">
        <p14:creationId xmlns:p14="http://schemas.microsoft.com/office/powerpoint/2010/main" val="152788974"/>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BA63DA3-2469-F941-8308-BD7714E38545}" type="slidenum">
              <a:rPr lang="en-US"/>
              <a:pPr>
                <a:defRPr/>
              </a:pPr>
              <a:t>‹#›</a:t>
            </a:fld>
            <a:endParaRPr lang="en-US"/>
          </a:p>
        </p:txBody>
      </p:sp>
    </p:spTree>
    <p:extLst>
      <p:ext uri="{BB962C8B-B14F-4D97-AF65-F5344CB8AC3E}">
        <p14:creationId xmlns:p14="http://schemas.microsoft.com/office/powerpoint/2010/main" val="905457411"/>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C65155-C3CF-D740-AF18-D9401A2BA51B}" type="slidenum">
              <a:rPr lang="en-US"/>
              <a:pPr>
                <a:defRPr/>
              </a:pPr>
              <a:t>‹#›</a:t>
            </a:fld>
            <a:endParaRPr lang="en-US"/>
          </a:p>
        </p:txBody>
      </p:sp>
    </p:spTree>
    <p:extLst>
      <p:ext uri="{BB962C8B-B14F-4D97-AF65-F5344CB8AC3E}">
        <p14:creationId xmlns:p14="http://schemas.microsoft.com/office/powerpoint/2010/main" val="2784380239"/>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0E9B9A-9E6D-0349-8331-247F2BF7565F}" type="slidenum">
              <a:rPr lang="en-US"/>
              <a:pPr>
                <a:defRPr/>
              </a:pPr>
              <a:t>‹#›</a:t>
            </a:fld>
            <a:endParaRPr lang="en-US"/>
          </a:p>
        </p:txBody>
      </p:sp>
    </p:spTree>
    <p:extLst>
      <p:ext uri="{BB962C8B-B14F-4D97-AF65-F5344CB8AC3E}">
        <p14:creationId xmlns:p14="http://schemas.microsoft.com/office/powerpoint/2010/main" val="4076836867"/>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F1B82-588C-5447-89B0-66E42864C0ED}" type="slidenum">
              <a:rPr lang="en-US"/>
              <a:pPr>
                <a:defRPr/>
              </a:pPr>
              <a:t>‹#›</a:t>
            </a:fld>
            <a:endParaRPr lang="en-US"/>
          </a:p>
        </p:txBody>
      </p:sp>
    </p:spTree>
    <p:extLst>
      <p:ext uri="{BB962C8B-B14F-4D97-AF65-F5344CB8AC3E}">
        <p14:creationId xmlns:p14="http://schemas.microsoft.com/office/powerpoint/2010/main" val="25173154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570846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CBD15051-643C-9A49-B5AE-B9A6F63B3863}"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398332279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27FC42-6755-B844-88C2-57697E95B9F9}" type="slidenum">
              <a:rPr lang="en-US"/>
              <a:pPr>
                <a:defRPr/>
              </a:pPr>
              <a:t>‹#›</a:t>
            </a:fld>
            <a:endParaRPr lang="en-US"/>
          </a:p>
        </p:txBody>
      </p:sp>
    </p:spTree>
    <p:extLst>
      <p:ext uri="{BB962C8B-B14F-4D97-AF65-F5344CB8AC3E}">
        <p14:creationId xmlns:p14="http://schemas.microsoft.com/office/powerpoint/2010/main" val="3123015550"/>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3D2568-13D5-9F47-8D9F-43FED1EE5D7B}" type="slidenum">
              <a:rPr lang="en-US"/>
              <a:pPr>
                <a:defRPr/>
              </a:pPr>
              <a:t>‹#›</a:t>
            </a:fld>
            <a:endParaRPr lang="en-US"/>
          </a:p>
        </p:txBody>
      </p:sp>
    </p:spTree>
    <p:extLst>
      <p:ext uri="{BB962C8B-B14F-4D97-AF65-F5344CB8AC3E}">
        <p14:creationId xmlns:p14="http://schemas.microsoft.com/office/powerpoint/2010/main" val="3725187776"/>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EC2F4E-EC39-E64B-AD61-85FC0707C3E3}" type="slidenum">
              <a:rPr lang="en-US"/>
              <a:pPr>
                <a:defRPr/>
              </a:pPr>
              <a:t>‹#›</a:t>
            </a:fld>
            <a:endParaRPr lang="en-US"/>
          </a:p>
        </p:txBody>
      </p:sp>
    </p:spTree>
    <p:extLst>
      <p:ext uri="{BB962C8B-B14F-4D97-AF65-F5344CB8AC3E}">
        <p14:creationId xmlns:p14="http://schemas.microsoft.com/office/powerpoint/2010/main" val="4050016535"/>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EC7551-215F-7640-9EB5-9CECF2E2DB6C}" type="slidenum">
              <a:rPr lang="en-US"/>
              <a:pPr>
                <a:defRPr/>
              </a:pPr>
              <a:t>‹#›</a:t>
            </a:fld>
            <a:endParaRPr lang="en-US"/>
          </a:p>
        </p:txBody>
      </p:sp>
    </p:spTree>
    <p:extLst>
      <p:ext uri="{BB962C8B-B14F-4D97-AF65-F5344CB8AC3E}">
        <p14:creationId xmlns:p14="http://schemas.microsoft.com/office/powerpoint/2010/main" val="3157119285"/>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68A28CC-2447-134D-BB1B-790134D24095}" type="slidenum">
              <a:rPr lang="en-US"/>
              <a:pPr>
                <a:defRPr/>
              </a:pPr>
              <a:t>‹#›</a:t>
            </a:fld>
            <a:endParaRPr lang="en-US"/>
          </a:p>
        </p:txBody>
      </p:sp>
    </p:spTree>
    <p:extLst>
      <p:ext uri="{BB962C8B-B14F-4D97-AF65-F5344CB8AC3E}">
        <p14:creationId xmlns:p14="http://schemas.microsoft.com/office/powerpoint/2010/main" val="2586168072"/>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9F44F0E-4788-D141-A865-EF317963A9E2}" type="slidenum">
              <a:rPr lang="zh-CN" altLang="en-US"/>
              <a:pPr>
                <a:defRPr/>
              </a:pPr>
              <a:t>‹#›</a:t>
            </a:fld>
            <a:endParaRPr lang="en-US" altLang="zh-CN"/>
          </a:p>
        </p:txBody>
      </p:sp>
    </p:spTree>
    <p:extLst>
      <p:ext uri="{BB962C8B-B14F-4D97-AF65-F5344CB8AC3E}">
        <p14:creationId xmlns:p14="http://schemas.microsoft.com/office/powerpoint/2010/main" val="1940729365"/>
      </p:ext>
    </p:extLst>
  </p:cSld>
  <p:clrMapOvr>
    <a:masterClrMapping/>
  </p:clrMapOvr>
  <p:transition spd="med">
    <p:randomBar dir="vert"/>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6D2FCA6-25AB-A44D-A076-C9C9338CF411}" type="slidenum">
              <a:rPr lang="zh-CN" altLang="en-US"/>
              <a:pPr>
                <a:defRPr/>
              </a:pPr>
              <a:t>‹#›</a:t>
            </a:fld>
            <a:endParaRPr lang="en-US" altLang="zh-CN"/>
          </a:p>
        </p:txBody>
      </p:sp>
    </p:spTree>
    <p:extLst>
      <p:ext uri="{BB962C8B-B14F-4D97-AF65-F5344CB8AC3E}">
        <p14:creationId xmlns:p14="http://schemas.microsoft.com/office/powerpoint/2010/main" val="3667035256"/>
      </p:ext>
    </p:extLst>
  </p:cSld>
  <p:clrMapOvr>
    <a:masterClrMapping/>
  </p:clrMapOvr>
  <p:transition spd="med">
    <p:randomBar dir="vert"/>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07DF219-87D1-A54D-9440-4DB698E34ADF}" type="slidenum">
              <a:rPr lang="zh-CN" altLang="en-US"/>
              <a:pPr>
                <a:defRPr/>
              </a:pPr>
              <a:t>‹#›</a:t>
            </a:fld>
            <a:endParaRPr lang="en-US" altLang="zh-CN"/>
          </a:p>
        </p:txBody>
      </p:sp>
    </p:spTree>
    <p:extLst>
      <p:ext uri="{BB962C8B-B14F-4D97-AF65-F5344CB8AC3E}">
        <p14:creationId xmlns:p14="http://schemas.microsoft.com/office/powerpoint/2010/main" val="473902249"/>
      </p:ext>
    </p:extLst>
  </p:cSld>
  <p:clrMapOvr>
    <a:masterClrMapping/>
  </p:clrMapOvr>
  <p:transition spd="med">
    <p:randomBar dir="vert"/>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6C8EED8-BD7C-AE46-8385-D9C3B8D628E2}" type="slidenum">
              <a:rPr lang="zh-CN" altLang="en-US"/>
              <a:pPr>
                <a:defRPr/>
              </a:pPr>
              <a:t>‹#›</a:t>
            </a:fld>
            <a:endParaRPr lang="en-US" altLang="zh-CN"/>
          </a:p>
        </p:txBody>
      </p:sp>
    </p:spTree>
    <p:extLst>
      <p:ext uri="{BB962C8B-B14F-4D97-AF65-F5344CB8AC3E}">
        <p14:creationId xmlns:p14="http://schemas.microsoft.com/office/powerpoint/2010/main" val="723272646"/>
      </p:ext>
    </p:extLst>
  </p:cSld>
  <p:clrMapOvr>
    <a:masterClrMapping/>
  </p:clrMapOvr>
  <p:transition spd="med">
    <p:randomBar dir="vert"/>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FF03B60C-9BB1-8343-AF8E-2391BF8D056C}" type="slidenum">
              <a:rPr lang="zh-CN" altLang="en-US"/>
              <a:pPr>
                <a:defRPr/>
              </a:pPr>
              <a:t>‹#›</a:t>
            </a:fld>
            <a:endParaRPr lang="en-US" altLang="zh-CN"/>
          </a:p>
        </p:txBody>
      </p:sp>
    </p:spTree>
    <p:extLst>
      <p:ext uri="{BB962C8B-B14F-4D97-AF65-F5344CB8AC3E}">
        <p14:creationId xmlns:p14="http://schemas.microsoft.com/office/powerpoint/2010/main" val="2907151109"/>
      </p:ext>
    </p:extLst>
  </p:cSld>
  <p:clrMapOvr>
    <a:masterClrMapping/>
  </p:clrMapOvr>
  <p:transition spd="med">
    <p:randomBar dir="vert"/>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B79C5C71-A982-1248-A1C7-FD55097E8E7B}"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486179823"/>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3A9306E9-AA01-1B45-AAC3-369FD58DB37A}" type="slidenum">
              <a:rPr lang="zh-CN" altLang="en-US"/>
              <a:pPr>
                <a:defRPr/>
              </a:pPr>
              <a:t>‹#›</a:t>
            </a:fld>
            <a:endParaRPr lang="en-US" altLang="zh-CN"/>
          </a:p>
        </p:txBody>
      </p:sp>
    </p:spTree>
    <p:extLst>
      <p:ext uri="{BB962C8B-B14F-4D97-AF65-F5344CB8AC3E}">
        <p14:creationId xmlns:p14="http://schemas.microsoft.com/office/powerpoint/2010/main" val="786687749"/>
      </p:ext>
    </p:extLst>
  </p:cSld>
  <p:clrMapOvr>
    <a:masterClrMapping/>
  </p:clrMapOvr>
  <p:transition spd="med">
    <p:randomBar dir="vert"/>
  </p:transition>
</p:sldLayout>
</file>

<file path=ppt/slideLayouts/slideLayout9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DADCE84-3946-BB48-9EC4-EE79231D80D4}" type="slidenum">
              <a:rPr lang="zh-CN" altLang="en-US"/>
              <a:pPr>
                <a:defRPr/>
              </a:pPr>
              <a:t>‹#›</a:t>
            </a:fld>
            <a:endParaRPr lang="en-US" altLang="zh-CN"/>
          </a:p>
        </p:txBody>
      </p:sp>
    </p:spTree>
    <p:extLst>
      <p:ext uri="{BB962C8B-B14F-4D97-AF65-F5344CB8AC3E}">
        <p14:creationId xmlns:p14="http://schemas.microsoft.com/office/powerpoint/2010/main" val="1262578270"/>
      </p:ext>
    </p:extLst>
  </p:cSld>
  <p:clrMapOvr>
    <a:masterClrMapping/>
  </p:clrMapOvr>
  <p:transition spd="med">
    <p:randomBar dir="vert"/>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8D8F0BE1-DB5C-BE45-B59E-DDCE2CB3056C}" type="slidenum">
              <a:rPr lang="zh-CN" altLang="en-US"/>
              <a:pPr>
                <a:defRPr/>
              </a:pPr>
              <a:t>‹#›</a:t>
            </a:fld>
            <a:endParaRPr lang="en-US" altLang="zh-CN"/>
          </a:p>
        </p:txBody>
      </p:sp>
    </p:spTree>
    <p:extLst>
      <p:ext uri="{BB962C8B-B14F-4D97-AF65-F5344CB8AC3E}">
        <p14:creationId xmlns:p14="http://schemas.microsoft.com/office/powerpoint/2010/main" val="2123297069"/>
      </p:ext>
    </p:extLst>
  </p:cSld>
  <p:clrMapOvr>
    <a:masterClrMapping/>
  </p:clrMapOvr>
  <p:transition spd="med">
    <p:randomBar dir="vert"/>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ECD7D295-D977-D841-91AE-0EE10ECC6A5B}" type="slidenum">
              <a:rPr lang="zh-CN" altLang="en-US"/>
              <a:pPr>
                <a:defRPr/>
              </a:pPr>
              <a:t>‹#›</a:t>
            </a:fld>
            <a:endParaRPr lang="en-US" altLang="zh-CN"/>
          </a:p>
        </p:txBody>
      </p:sp>
    </p:spTree>
    <p:extLst>
      <p:ext uri="{BB962C8B-B14F-4D97-AF65-F5344CB8AC3E}">
        <p14:creationId xmlns:p14="http://schemas.microsoft.com/office/powerpoint/2010/main" val="931901906"/>
      </p:ext>
    </p:extLst>
  </p:cSld>
  <p:clrMapOvr>
    <a:masterClrMapping/>
  </p:clrMapOvr>
  <p:transition spd="med">
    <p:randomBar dir="vert"/>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08C01A07-6CE0-9949-ADA1-AE483EA0CF85}" type="slidenum">
              <a:rPr lang="zh-CN" altLang="en-US"/>
              <a:pPr>
                <a:defRPr/>
              </a:pPr>
              <a:t>‹#›</a:t>
            </a:fld>
            <a:endParaRPr lang="en-US" altLang="zh-CN"/>
          </a:p>
        </p:txBody>
      </p:sp>
    </p:spTree>
    <p:extLst>
      <p:ext uri="{BB962C8B-B14F-4D97-AF65-F5344CB8AC3E}">
        <p14:creationId xmlns:p14="http://schemas.microsoft.com/office/powerpoint/2010/main" val="4072149329"/>
      </p:ext>
    </p:extLst>
  </p:cSld>
  <p:clrMapOvr>
    <a:masterClrMapping/>
  </p:clrMapOvr>
  <p:transition spd="med">
    <p:randomBar dir="vert"/>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EF3C843-9CA3-AC43-B293-C9FA1D65B018}" type="slidenum">
              <a:rPr lang="zh-CN" altLang="en-US"/>
              <a:pPr>
                <a:defRPr/>
              </a:pPr>
              <a:t>‹#›</a:t>
            </a:fld>
            <a:endParaRPr lang="en-US" altLang="zh-CN"/>
          </a:p>
        </p:txBody>
      </p:sp>
    </p:spTree>
    <p:extLst>
      <p:ext uri="{BB962C8B-B14F-4D97-AF65-F5344CB8AC3E}">
        <p14:creationId xmlns:p14="http://schemas.microsoft.com/office/powerpoint/2010/main" val="224170180"/>
      </p:ext>
    </p:extLst>
  </p:cSld>
  <p:clrMapOvr>
    <a:masterClrMapping/>
  </p:clrMapOvr>
  <p:transition spd="med">
    <p:randomBar dir="vert"/>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AB7C0A49-82EC-7B42-86AC-A2BFB9476288}" type="slidenum">
              <a:rPr lang="zh-CN" altLang="en-US"/>
              <a:pPr>
                <a:defRPr/>
              </a:pPr>
              <a:t>‹#›</a:t>
            </a:fld>
            <a:endParaRPr lang="en-US" altLang="zh-CN"/>
          </a:p>
        </p:txBody>
      </p:sp>
    </p:spTree>
    <p:extLst>
      <p:ext uri="{BB962C8B-B14F-4D97-AF65-F5344CB8AC3E}">
        <p14:creationId xmlns:p14="http://schemas.microsoft.com/office/powerpoint/2010/main" val="396515320"/>
      </p:ext>
    </p:extLst>
  </p:cSld>
  <p:clrMapOvr>
    <a:masterClrMapping/>
  </p:clrMapOvr>
  <p:transition spd="med">
    <p:randomBar dir="vert"/>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317776324"/>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4784101"/>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7546670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ADBCD457-935D-054B-9966-BED072776982}"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970441092"/>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9385775"/>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8004705"/>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88780319"/>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89257870"/>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64583528"/>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95110006"/>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5378165"/>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8355333"/>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6692466"/>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AA646837-C3B5-E34E-A8EC-D5ACAFE56961}" type="slidenum">
              <a:rPr lang="en-US"/>
              <a:pPr>
                <a:defRPr/>
              </a:pPr>
              <a:t>‹#›</a:t>
            </a:fld>
            <a:endParaRPr lang="en-US"/>
          </a:p>
        </p:txBody>
      </p:sp>
    </p:spTree>
    <p:extLst>
      <p:ext uri="{BB962C8B-B14F-4D97-AF65-F5344CB8AC3E}">
        <p14:creationId xmlns:p14="http://schemas.microsoft.com/office/powerpoint/2010/main" val="17850519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1C94B19A-8F28-594F-83A2-5BAAF61F1F43}"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3844767077"/>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1861173796"/>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1027451139"/>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367031850"/>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4165792419"/>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290263757"/>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1826935681"/>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1847201220"/>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66706118"/>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1390137062"/>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34789559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E7C3E935-AEB4-624D-A3CC-51A738F30143}"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26682595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2680128991"/>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1512209384"/>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6496228"/>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9679367"/>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6031703"/>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6493580"/>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0338529"/>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3490828"/>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5577344"/>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736092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EA855E17-414E-4240-BBE3-810281488B29}"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140081986"/>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5908566"/>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9841658"/>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095811"/>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7214437"/>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Title Text"/>
          <p:cNvSpPr txBox="1">
            <a:spLocks noGrp="1"/>
          </p:cNvSpPr>
          <p:nvPr>
            <p:ph type="title"/>
          </p:nvPr>
        </p:nvSpPr>
        <p:spPr>
          <a:prstGeom prst="rect">
            <a:avLst/>
          </a:prstGeom>
        </p:spPr>
        <p:txBody>
          <a:bodyPr/>
          <a:lstStyle/>
          <a:p>
            <a:r>
              <a:t>Title Text</a:t>
            </a:r>
          </a:p>
        </p:txBody>
      </p:sp>
      <p:sp>
        <p:nvSpPr>
          <p:cNvPr id="2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32359927"/>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28555359"/>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Title Text"/>
          <p:cNvSpPr txBox="1">
            <a:spLocks noGrp="1"/>
          </p:cNvSpPr>
          <p:nvPr>
            <p:ph type="title"/>
          </p:nvPr>
        </p:nvSpPr>
        <p:spPr>
          <a:prstGeom prst="rect">
            <a:avLst/>
          </a:prstGeom>
        </p:spPr>
        <p:txBody>
          <a:bodyPr/>
          <a:lstStyle/>
          <a:p>
            <a:r>
              <a:t>Title Text</a:t>
            </a:r>
          </a:p>
        </p:txBody>
      </p:sp>
      <p:sp>
        <p:nvSpPr>
          <p:cNvPr id="3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64834167"/>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82501844"/>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Title Text"/>
          <p:cNvSpPr txBox="1">
            <a:spLocks noGrp="1"/>
          </p:cNvSpPr>
          <p:nvPr>
            <p:ph type="title"/>
          </p:nvPr>
        </p:nvSpPr>
        <p:spPr>
          <a:prstGeom prst="rect">
            <a:avLst/>
          </a:prstGeom>
        </p:spPr>
        <p:txBody>
          <a:bodyPr/>
          <a:lstStyle/>
          <a:p>
            <a:r>
              <a:t>Title Text</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20171495"/>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42351399"/>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959B40DD-B67F-7B49-92BE-BC3714C556D3}"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7678927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7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89134985"/>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0985890"/>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type="tx">
  <p:cSld name="1_Title Slide">
    <p:bg>
      <p:bgPr>
        <a:solidFill>
          <a:srgbClr val="000000"/>
        </a:solidFill>
        <a:effectLst/>
      </p:bgPr>
    </p:bg>
    <p:spTree>
      <p:nvGrpSpPr>
        <p:cNvPr id="1" name=""/>
        <p:cNvGrpSpPr/>
        <p:nvPr/>
      </p:nvGrpSpPr>
      <p:grpSpPr>
        <a:xfrm>
          <a:off x="0" y="0"/>
          <a:ext cx="0" cy="0"/>
          <a:chOff x="0" y="0"/>
          <a:chExt cx="0" cy="0"/>
        </a:xfrm>
      </p:grpSpPr>
      <p:grpSp>
        <p:nvGrpSpPr>
          <p:cNvPr id="99" name="Group 1026"/>
          <p:cNvGrpSpPr/>
          <p:nvPr/>
        </p:nvGrpSpPr>
        <p:grpSpPr>
          <a:xfrm>
            <a:off x="0" y="3902075"/>
            <a:ext cx="3400426" cy="2949576"/>
            <a:chOff x="0" y="0"/>
            <a:chExt cx="3400425" cy="2949575"/>
          </a:xfrm>
        </p:grpSpPr>
        <p:sp>
          <p:nvSpPr>
            <p:cNvPr id="92"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3"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4"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5"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6"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7"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98"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0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0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620231191"/>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type="tx">
  <p:cSld name="1_Title and Content">
    <p:bg>
      <p:bgPr>
        <a:solidFill>
          <a:srgbClr val="000000"/>
        </a:solidFill>
        <a:effectLst/>
      </p:bgPr>
    </p:bg>
    <p:spTree>
      <p:nvGrpSpPr>
        <p:cNvPr id="1" name=""/>
        <p:cNvGrpSpPr/>
        <p:nvPr/>
      </p:nvGrpSpPr>
      <p:grpSpPr>
        <a:xfrm>
          <a:off x="0" y="0"/>
          <a:ext cx="0" cy="0"/>
          <a:chOff x="0" y="0"/>
          <a:chExt cx="0" cy="0"/>
        </a:xfrm>
      </p:grpSpPr>
      <p:grpSp>
        <p:nvGrpSpPr>
          <p:cNvPr id="116" name="Group 1026"/>
          <p:cNvGrpSpPr/>
          <p:nvPr/>
        </p:nvGrpSpPr>
        <p:grpSpPr>
          <a:xfrm>
            <a:off x="0" y="3902075"/>
            <a:ext cx="3400426" cy="2949576"/>
            <a:chOff x="0" y="0"/>
            <a:chExt cx="3400425" cy="2949575"/>
          </a:xfrm>
        </p:grpSpPr>
        <p:sp>
          <p:nvSpPr>
            <p:cNvPr id="109"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0"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1"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2"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3"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4"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15"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17"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717646618"/>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type="tx">
  <p:cSld name="1_Section Header">
    <p:bg>
      <p:bgPr>
        <a:solidFill>
          <a:srgbClr val="000000"/>
        </a:solidFill>
        <a:effectLst/>
      </p:bgPr>
    </p:bg>
    <p:spTree>
      <p:nvGrpSpPr>
        <p:cNvPr id="1" name=""/>
        <p:cNvGrpSpPr/>
        <p:nvPr/>
      </p:nvGrpSpPr>
      <p:grpSpPr>
        <a:xfrm>
          <a:off x="0" y="0"/>
          <a:ext cx="0" cy="0"/>
          <a:chOff x="0" y="0"/>
          <a:chExt cx="0" cy="0"/>
        </a:xfrm>
      </p:grpSpPr>
      <p:grpSp>
        <p:nvGrpSpPr>
          <p:cNvPr id="133" name="Group 1026"/>
          <p:cNvGrpSpPr/>
          <p:nvPr/>
        </p:nvGrpSpPr>
        <p:grpSpPr>
          <a:xfrm>
            <a:off x="0" y="3902075"/>
            <a:ext cx="3400426" cy="2949576"/>
            <a:chOff x="0" y="0"/>
            <a:chExt cx="3400425" cy="2949575"/>
          </a:xfrm>
        </p:grpSpPr>
        <p:sp>
          <p:nvSpPr>
            <p:cNvPr id="126"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27"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28"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29"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30"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31"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32"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3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3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6"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4193537194"/>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type="tx">
  <p:cSld name="1_Two Content">
    <p:bg>
      <p:bgPr>
        <a:solidFill>
          <a:srgbClr val="000000"/>
        </a:solidFill>
        <a:effectLst/>
      </p:bgPr>
    </p:bg>
    <p:spTree>
      <p:nvGrpSpPr>
        <p:cNvPr id="1" name=""/>
        <p:cNvGrpSpPr/>
        <p:nvPr/>
      </p:nvGrpSpPr>
      <p:grpSpPr>
        <a:xfrm>
          <a:off x="0" y="0"/>
          <a:ext cx="0" cy="0"/>
          <a:chOff x="0" y="0"/>
          <a:chExt cx="0" cy="0"/>
        </a:xfrm>
      </p:grpSpPr>
      <p:grpSp>
        <p:nvGrpSpPr>
          <p:cNvPr id="150" name="Group 1026"/>
          <p:cNvGrpSpPr/>
          <p:nvPr/>
        </p:nvGrpSpPr>
        <p:grpSpPr>
          <a:xfrm>
            <a:off x="0" y="3902075"/>
            <a:ext cx="3400426" cy="2949576"/>
            <a:chOff x="0" y="0"/>
            <a:chExt cx="3400425" cy="2949575"/>
          </a:xfrm>
        </p:grpSpPr>
        <p:sp>
          <p:nvSpPr>
            <p:cNvPr id="143"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4"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5"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6"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7"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8"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49"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51"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52"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FFFFCC"/>
              </a:buClr>
              <a:buSzPct val="75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FFFFCC"/>
              </a:buClr>
              <a:buSzPct val="75000"/>
              <a:buChar char="●"/>
              <a:defRPr sz="2800">
                <a:solidFill>
                  <a:schemeClr val="accent3">
                    <a:lumOff val="44000"/>
                  </a:schemeClr>
                </a:solidFill>
                <a:latin typeface="Arial"/>
                <a:ea typeface="Arial"/>
                <a:cs typeface="Arial"/>
                <a:sym typeface="Arial"/>
              </a:defRPr>
            </a:lvl3pPr>
            <a:lvl4pPr marL="17272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FFFFCC"/>
              </a:buClr>
              <a:buSzPct val="75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5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393148049"/>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type="tx">
  <p:cSld name="1_Comparison">
    <p:bg>
      <p:bgPr>
        <a:solidFill>
          <a:srgbClr val="000000"/>
        </a:solidFill>
        <a:effectLst/>
      </p:bgPr>
    </p:bg>
    <p:spTree>
      <p:nvGrpSpPr>
        <p:cNvPr id="1" name=""/>
        <p:cNvGrpSpPr/>
        <p:nvPr/>
      </p:nvGrpSpPr>
      <p:grpSpPr>
        <a:xfrm>
          <a:off x="0" y="0"/>
          <a:ext cx="0" cy="0"/>
          <a:chOff x="0" y="0"/>
          <a:chExt cx="0" cy="0"/>
        </a:xfrm>
      </p:grpSpPr>
      <p:grpSp>
        <p:nvGrpSpPr>
          <p:cNvPr id="167" name="Group 1026"/>
          <p:cNvGrpSpPr/>
          <p:nvPr/>
        </p:nvGrpSpPr>
        <p:grpSpPr>
          <a:xfrm>
            <a:off x="0" y="3902075"/>
            <a:ext cx="3400426" cy="2949576"/>
            <a:chOff x="0" y="0"/>
            <a:chExt cx="3400425" cy="2949575"/>
          </a:xfrm>
        </p:grpSpPr>
        <p:sp>
          <p:nvSpPr>
            <p:cNvPr id="160"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1"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2"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3"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4"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5"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66"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68"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6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7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7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830543396"/>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type="tx">
  <p:cSld name="1_Title Only">
    <p:bg>
      <p:bgPr>
        <a:solidFill>
          <a:srgbClr val="000000"/>
        </a:solidFill>
        <a:effectLst/>
      </p:bgPr>
    </p:bg>
    <p:spTree>
      <p:nvGrpSpPr>
        <p:cNvPr id="1" name=""/>
        <p:cNvGrpSpPr/>
        <p:nvPr/>
      </p:nvGrpSpPr>
      <p:grpSpPr>
        <a:xfrm>
          <a:off x="0" y="0"/>
          <a:ext cx="0" cy="0"/>
          <a:chOff x="0" y="0"/>
          <a:chExt cx="0" cy="0"/>
        </a:xfrm>
      </p:grpSpPr>
      <p:grpSp>
        <p:nvGrpSpPr>
          <p:cNvPr id="185" name="Group 1026"/>
          <p:cNvGrpSpPr/>
          <p:nvPr/>
        </p:nvGrpSpPr>
        <p:grpSpPr>
          <a:xfrm>
            <a:off x="0" y="3902075"/>
            <a:ext cx="3400426" cy="2949576"/>
            <a:chOff x="0" y="0"/>
            <a:chExt cx="3400425" cy="2949575"/>
          </a:xfrm>
        </p:grpSpPr>
        <p:sp>
          <p:nvSpPr>
            <p:cNvPr id="178"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79"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80"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81"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82"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83"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84"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186"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18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70015639"/>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type="tx">
  <p:cSld name="1_Blank">
    <p:bg>
      <p:bgPr>
        <a:solidFill>
          <a:srgbClr val="000000"/>
        </a:solidFill>
        <a:effectLst/>
      </p:bgPr>
    </p:bg>
    <p:spTree>
      <p:nvGrpSpPr>
        <p:cNvPr id="1" name=""/>
        <p:cNvGrpSpPr/>
        <p:nvPr/>
      </p:nvGrpSpPr>
      <p:grpSpPr>
        <a:xfrm>
          <a:off x="0" y="0"/>
          <a:ext cx="0" cy="0"/>
          <a:chOff x="0" y="0"/>
          <a:chExt cx="0" cy="0"/>
        </a:xfrm>
      </p:grpSpPr>
      <p:grpSp>
        <p:nvGrpSpPr>
          <p:cNvPr id="201" name="Group 1026"/>
          <p:cNvGrpSpPr/>
          <p:nvPr/>
        </p:nvGrpSpPr>
        <p:grpSpPr>
          <a:xfrm>
            <a:off x="0" y="3902075"/>
            <a:ext cx="3400426" cy="2949576"/>
            <a:chOff x="0" y="0"/>
            <a:chExt cx="3400425" cy="2949575"/>
          </a:xfrm>
        </p:grpSpPr>
        <p:sp>
          <p:nvSpPr>
            <p:cNvPr id="194"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95"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96"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97"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98"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199"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00"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0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044544338"/>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type="tx">
  <p:cSld name="1_Content with Caption">
    <p:bg>
      <p:bgPr>
        <a:solidFill>
          <a:srgbClr val="000000"/>
        </a:solidFill>
        <a:effectLst/>
      </p:bgPr>
    </p:bg>
    <p:spTree>
      <p:nvGrpSpPr>
        <p:cNvPr id="1" name=""/>
        <p:cNvGrpSpPr/>
        <p:nvPr/>
      </p:nvGrpSpPr>
      <p:grpSpPr>
        <a:xfrm>
          <a:off x="0" y="0"/>
          <a:ext cx="0" cy="0"/>
          <a:chOff x="0" y="0"/>
          <a:chExt cx="0" cy="0"/>
        </a:xfrm>
      </p:grpSpPr>
      <p:grpSp>
        <p:nvGrpSpPr>
          <p:cNvPr id="216" name="Group 1026"/>
          <p:cNvGrpSpPr/>
          <p:nvPr/>
        </p:nvGrpSpPr>
        <p:grpSpPr>
          <a:xfrm>
            <a:off x="0" y="3902075"/>
            <a:ext cx="3400426" cy="2949576"/>
            <a:chOff x="0" y="0"/>
            <a:chExt cx="3400425" cy="2949575"/>
          </a:xfrm>
        </p:grpSpPr>
        <p:sp>
          <p:nvSpPr>
            <p:cNvPr id="209"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0"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1"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2"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3"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4"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15"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17"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21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Char char="●"/>
              <a:defRPr>
                <a:solidFill>
                  <a:schemeClr val="accent3">
                    <a:lumOff val="44000"/>
                  </a:schemeClr>
                </a:solidFill>
                <a:latin typeface="Arial"/>
                <a:ea typeface="Arial"/>
                <a:cs typeface="Arial"/>
                <a:sym typeface="Arial"/>
              </a:defRPr>
            </a:lvl1pPr>
            <a:lvl2pPr>
              <a:buClr>
                <a:srgbClr val="FFFFCC"/>
              </a:buClr>
              <a:buSzPct val="75000"/>
              <a:buChar char="●"/>
              <a:defRPr>
                <a:solidFill>
                  <a:schemeClr val="accent3">
                    <a:lumOff val="44000"/>
                  </a:schemeClr>
                </a:solidFill>
                <a:latin typeface="Arial"/>
                <a:ea typeface="Arial"/>
                <a:cs typeface="Arial"/>
                <a:sym typeface="Arial"/>
              </a:defRPr>
            </a:lvl2pPr>
            <a:lvl3pPr>
              <a:buClr>
                <a:srgbClr val="FFFFCC"/>
              </a:buClr>
              <a:buSzPct val="75000"/>
              <a:buChar char="●"/>
              <a:defRPr>
                <a:solidFill>
                  <a:schemeClr val="accent3">
                    <a:lumOff val="44000"/>
                  </a:schemeClr>
                </a:solidFill>
                <a:latin typeface="Arial"/>
                <a:ea typeface="Arial"/>
                <a:cs typeface="Arial"/>
                <a:sym typeface="Arial"/>
              </a:defRPr>
            </a:lvl3pPr>
            <a:lvl4pPr>
              <a:buClr>
                <a:srgbClr val="FFFFCC"/>
              </a:buClr>
              <a:buSzPct val="75000"/>
              <a:buChar char="●"/>
              <a:defRPr>
                <a:solidFill>
                  <a:schemeClr val="accent3">
                    <a:lumOff val="44000"/>
                  </a:schemeClr>
                </a:solidFill>
                <a:latin typeface="Arial"/>
                <a:ea typeface="Arial"/>
                <a:cs typeface="Arial"/>
                <a:sym typeface="Arial"/>
              </a:defRPr>
            </a:lvl4pPr>
            <a:lvl5pPr>
              <a:buClr>
                <a:srgbClr val="FFFFCC"/>
              </a:buClr>
              <a:buSzPct val="75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22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44315465"/>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DB6A3063-4485-F346-82A0-21C862C53C5B}"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1566416398"/>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x">
  <p:cSld name="1_Picture with Caption">
    <p:bg>
      <p:bgPr>
        <a:solidFill>
          <a:srgbClr val="000000"/>
        </a:solidFill>
        <a:effectLst/>
      </p:bgPr>
    </p:bg>
    <p:spTree>
      <p:nvGrpSpPr>
        <p:cNvPr id="1" name=""/>
        <p:cNvGrpSpPr/>
        <p:nvPr/>
      </p:nvGrpSpPr>
      <p:grpSpPr>
        <a:xfrm>
          <a:off x="0" y="0"/>
          <a:ext cx="0" cy="0"/>
          <a:chOff x="0" y="0"/>
          <a:chExt cx="0" cy="0"/>
        </a:xfrm>
      </p:grpSpPr>
      <p:grpSp>
        <p:nvGrpSpPr>
          <p:cNvPr id="234" name="Group 1026"/>
          <p:cNvGrpSpPr/>
          <p:nvPr/>
        </p:nvGrpSpPr>
        <p:grpSpPr>
          <a:xfrm>
            <a:off x="0" y="3902075"/>
            <a:ext cx="3400426" cy="2949576"/>
            <a:chOff x="0" y="0"/>
            <a:chExt cx="3400425" cy="2949575"/>
          </a:xfrm>
        </p:grpSpPr>
        <p:sp>
          <p:nvSpPr>
            <p:cNvPr id="227" name="Freeform 1027"/>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28" name="Freeform 1028"/>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29" name="Freeform 1029"/>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30" name="Freeform 1030"/>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31" name="Oval 1031"/>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32" name="Oval 1032"/>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233" name="Oval 1033"/>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35"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latin typeface="Arial"/>
                <a:ea typeface="Arial"/>
                <a:cs typeface="Arial"/>
                <a:sym typeface="Arial"/>
              </a:defRPr>
            </a:lvl1pPr>
          </a:lstStyle>
          <a:p>
            <a:r>
              <a:t>Title Text</a:t>
            </a:r>
          </a:p>
        </p:txBody>
      </p:sp>
      <p:sp>
        <p:nvSpPr>
          <p:cNvPr id="2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3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3101531901"/>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type="tx">
  <p:cSld name="2_Title Slide">
    <p:spTree>
      <p:nvGrpSpPr>
        <p:cNvPr id="1" name=""/>
        <p:cNvGrpSpPr/>
        <p:nvPr/>
      </p:nvGrpSpPr>
      <p:grpSpPr>
        <a:xfrm>
          <a:off x="0" y="0"/>
          <a:ext cx="0" cy="0"/>
          <a:chOff x="0" y="0"/>
          <a:chExt cx="0" cy="0"/>
        </a:xfrm>
      </p:grpSpPr>
      <p:sp>
        <p:nvSpPr>
          <p:cNvPr id="245"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2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2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88311881"/>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type="tx">
  <p:cSld name="2_Title and Content">
    <p:spTree>
      <p:nvGrpSpPr>
        <p:cNvPr id="1" name=""/>
        <p:cNvGrpSpPr/>
        <p:nvPr/>
      </p:nvGrpSpPr>
      <p:grpSpPr>
        <a:xfrm>
          <a:off x="0" y="0"/>
          <a:ext cx="0" cy="0"/>
          <a:chOff x="0" y="0"/>
          <a:chExt cx="0" cy="0"/>
        </a:xfrm>
      </p:grpSpPr>
      <p:sp>
        <p:nvSpPr>
          <p:cNvPr id="254" name="Title Text"/>
          <p:cNvSpPr txBox="1">
            <a:spLocks noGrp="1"/>
          </p:cNvSpPr>
          <p:nvPr>
            <p:ph type="title"/>
          </p:nvPr>
        </p:nvSpPr>
        <p:spPr>
          <a:prstGeom prst="rect">
            <a:avLst/>
          </a:prstGeom>
        </p:spPr>
        <p:txBody>
          <a:bodyPr/>
          <a:lstStyle/>
          <a:p>
            <a:r>
              <a:t>Title Text</a:t>
            </a:r>
          </a:p>
        </p:txBody>
      </p:sp>
      <p:sp>
        <p:nvSpPr>
          <p:cNvPr id="255"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78757502"/>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type="tx">
  <p:cSld name="2_Section Header">
    <p:spTree>
      <p:nvGrpSpPr>
        <p:cNvPr id="1" name=""/>
        <p:cNvGrpSpPr/>
        <p:nvPr/>
      </p:nvGrpSpPr>
      <p:grpSpPr>
        <a:xfrm>
          <a:off x="0" y="0"/>
          <a:ext cx="0" cy="0"/>
          <a:chOff x="0" y="0"/>
          <a:chExt cx="0" cy="0"/>
        </a:xfrm>
      </p:grpSpPr>
      <p:sp>
        <p:nvSpPr>
          <p:cNvPr id="263"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66472896"/>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type="tx">
  <p:cSld name="2_Two Content">
    <p:spTree>
      <p:nvGrpSpPr>
        <p:cNvPr id="1" name=""/>
        <p:cNvGrpSpPr/>
        <p:nvPr/>
      </p:nvGrpSpPr>
      <p:grpSpPr>
        <a:xfrm>
          <a:off x="0" y="0"/>
          <a:ext cx="0" cy="0"/>
          <a:chOff x="0" y="0"/>
          <a:chExt cx="0" cy="0"/>
        </a:xfrm>
      </p:grpSpPr>
      <p:sp>
        <p:nvSpPr>
          <p:cNvPr id="272" name="Title Text"/>
          <p:cNvSpPr txBox="1">
            <a:spLocks noGrp="1"/>
          </p:cNvSpPr>
          <p:nvPr>
            <p:ph type="title"/>
          </p:nvPr>
        </p:nvSpPr>
        <p:spPr>
          <a:prstGeom prst="rect">
            <a:avLst/>
          </a:prstGeom>
        </p:spPr>
        <p:txBody>
          <a:bodyPr/>
          <a:lstStyle/>
          <a:p>
            <a:r>
              <a:t>Title Text</a:t>
            </a:r>
          </a:p>
        </p:txBody>
      </p:sp>
      <p:sp>
        <p:nvSpPr>
          <p:cNvPr id="2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20862357"/>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type="tx">
  <p:cSld name="2_Comparison">
    <p:spTree>
      <p:nvGrpSpPr>
        <p:cNvPr id="1" name=""/>
        <p:cNvGrpSpPr/>
        <p:nvPr/>
      </p:nvGrpSpPr>
      <p:grpSpPr>
        <a:xfrm>
          <a:off x="0" y="0"/>
          <a:ext cx="0" cy="0"/>
          <a:chOff x="0" y="0"/>
          <a:chExt cx="0" cy="0"/>
        </a:xfrm>
      </p:grpSpPr>
      <p:sp>
        <p:nvSpPr>
          <p:cNvPr id="28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11738402"/>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type="tx">
  <p:cSld name="2_Title Only">
    <p:spTree>
      <p:nvGrpSpPr>
        <p:cNvPr id="1" name=""/>
        <p:cNvGrpSpPr/>
        <p:nvPr/>
      </p:nvGrpSpPr>
      <p:grpSpPr>
        <a:xfrm>
          <a:off x="0" y="0"/>
          <a:ext cx="0" cy="0"/>
          <a:chOff x="0" y="0"/>
          <a:chExt cx="0" cy="0"/>
        </a:xfrm>
      </p:grpSpPr>
      <p:sp>
        <p:nvSpPr>
          <p:cNvPr id="291" name="Title Text"/>
          <p:cNvSpPr txBox="1">
            <a:spLocks noGrp="1"/>
          </p:cNvSpPr>
          <p:nvPr>
            <p:ph type="title"/>
          </p:nvPr>
        </p:nvSpPr>
        <p:spPr>
          <a:prstGeom prst="rect">
            <a:avLst/>
          </a:prstGeom>
        </p:spPr>
        <p:txBody>
          <a:bodyPr/>
          <a:lstStyle/>
          <a:p>
            <a:r>
              <a:t>Title Text</a:t>
            </a:r>
          </a:p>
        </p:txBody>
      </p:sp>
      <p:sp>
        <p:nvSpPr>
          <p:cNvPr id="2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0396308"/>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type="tx">
  <p:cSld name="2_Blank">
    <p:spTree>
      <p:nvGrpSpPr>
        <p:cNvPr id="1" name=""/>
        <p:cNvGrpSpPr/>
        <p:nvPr/>
      </p:nvGrpSpPr>
      <p:grpSpPr>
        <a:xfrm>
          <a:off x="0" y="0"/>
          <a:ext cx="0" cy="0"/>
          <a:chOff x="0" y="0"/>
          <a:chExt cx="0" cy="0"/>
        </a:xfrm>
      </p:grpSpPr>
      <p:sp>
        <p:nvSpPr>
          <p:cNvPr id="2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70176532"/>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type="tx">
  <p:cSld name="2_Content with Caption">
    <p:spTree>
      <p:nvGrpSpPr>
        <p:cNvPr id="1" name=""/>
        <p:cNvGrpSpPr/>
        <p:nvPr/>
      </p:nvGrpSpPr>
      <p:grpSpPr>
        <a:xfrm>
          <a:off x="0" y="0"/>
          <a:ext cx="0" cy="0"/>
          <a:chOff x="0" y="0"/>
          <a:chExt cx="0" cy="0"/>
        </a:xfrm>
      </p:grpSpPr>
      <p:sp>
        <p:nvSpPr>
          <p:cNvPr id="306"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07"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42501442"/>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type="tx">
  <p:cSld name="2_Picture with Caption">
    <p:spTree>
      <p:nvGrpSpPr>
        <p:cNvPr id="1" name=""/>
        <p:cNvGrpSpPr/>
        <p:nvPr/>
      </p:nvGrpSpPr>
      <p:grpSpPr>
        <a:xfrm>
          <a:off x="0" y="0"/>
          <a:ext cx="0" cy="0"/>
          <a:chOff x="0" y="0"/>
          <a:chExt cx="0" cy="0"/>
        </a:xfrm>
      </p:grpSpPr>
      <p:sp>
        <p:nvSpPr>
          <p:cNvPr id="316"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72686613"/>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EC48BA05-E461-604C-915E-647BC2A30EDE}"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397804472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3" name="Group 2"/>
          <p:cNvGrpSpPr/>
          <p:nvPr/>
        </p:nvGrpSpPr>
        <p:grpSpPr>
          <a:xfrm>
            <a:off x="0" y="3902075"/>
            <a:ext cx="3400426" cy="2949576"/>
            <a:chOff x="0" y="0"/>
            <a:chExt cx="3400425" cy="2949575"/>
          </a:xfrm>
        </p:grpSpPr>
        <p:sp>
          <p:nvSpPr>
            <p:cNvPr id="32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2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2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2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30"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3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3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334"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35"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36"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1348782407"/>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350" name="Group 2"/>
          <p:cNvGrpSpPr/>
          <p:nvPr/>
        </p:nvGrpSpPr>
        <p:grpSpPr>
          <a:xfrm>
            <a:off x="0" y="3902075"/>
            <a:ext cx="3400426" cy="2949576"/>
            <a:chOff x="0" y="0"/>
            <a:chExt cx="3400425" cy="2949575"/>
          </a:xfrm>
        </p:grpSpPr>
        <p:sp>
          <p:nvSpPr>
            <p:cNvPr id="34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7"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4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35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5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5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639258434"/>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type="tx">
  <p:cSld name="3_Two Content">
    <p:bg>
      <p:bgPr>
        <a:solidFill>
          <a:srgbClr val="000000"/>
        </a:solidFill>
        <a:effectLst/>
      </p:bgPr>
    </p:bg>
    <p:spTree>
      <p:nvGrpSpPr>
        <p:cNvPr id="1" name=""/>
        <p:cNvGrpSpPr/>
        <p:nvPr/>
      </p:nvGrpSpPr>
      <p:grpSpPr>
        <a:xfrm>
          <a:off x="0" y="0"/>
          <a:ext cx="0" cy="0"/>
          <a:chOff x="0" y="0"/>
          <a:chExt cx="0" cy="0"/>
        </a:xfrm>
      </p:grpSpPr>
      <p:grpSp>
        <p:nvGrpSpPr>
          <p:cNvPr id="367" name="Group 2"/>
          <p:cNvGrpSpPr/>
          <p:nvPr/>
        </p:nvGrpSpPr>
        <p:grpSpPr>
          <a:xfrm>
            <a:off x="0" y="3902075"/>
            <a:ext cx="3400426" cy="2949576"/>
            <a:chOff x="0" y="0"/>
            <a:chExt cx="3400425" cy="2949575"/>
          </a:xfrm>
        </p:grpSpPr>
        <p:sp>
          <p:nvSpPr>
            <p:cNvPr id="36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6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368"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69"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Char char="●"/>
              <a:defRPr sz="28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marL="790575" indent="-333375">
              <a:spcBef>
                <a:spcPts val="600"/>
              </a:spcBef>
              <a:buClr>
                <a:srgbClr val="FFFFCC"/>
              </a:buClr>
              <a:buSzPct val="75000"/>
              <a:buChar char="●"/>
              <a:defRPr sz="2800">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marL="1234439" indent="-320039">
              <a:spcBef>
                <a:spcPts val="600"/>
              </a:spcBef>
              <a:buClr>
                <a:srgbClr val="FFFFCC"/>
              </a:buClr>
              <a:buSzPct val="75000"/>
              <a:buChar char="●"/>
              <a:defRPr sz="2800">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marL="1727200" indent="-355600">
              <a:spcBef>
                <a:spcPts val="600"/>
              </a:spcBef>
              <a:buClr>
                <a:srgbClr val="FFFFCC"/>
              </a:buClr>
              <a:buSzPct val="75000"/>
              <a:buChar char="●"/>
              <a:defRPr sz="2800">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marL="2184400" indent="-355600">
              <a:spcBef>
                <a:spcPts val="600"/>
              </a:spcBef>
              <a:buClr>
                <a:srgbClr val="FFFFCC"/>
              </a:buClr>
              <a:buSzPct val="75000"/>
              <a:buChar char="●"/>
              <a:defRPr sz="2800">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7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491390940"/>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type="tx">
  <p:cSld name="3_Comparison">
    <p:bg>
      <p:bgPr>
        <a:solidFill>
          <a:srgbClr val="000000"/>
        </a:solidFill>
        <a:effectLst/>
      </p:bgPr>
    </p:bg>
    <p:spTree>
      <p:nvGrpSpPr>
        <p:cNvPr id="1" name=""/>
        <p:cNvGrpSpPr/>
        <p:nvPr/>
      </p:nvGrpSpPr>
      <p:grpSpPr>
        <a:xfrm>
          <a:off x="0" y="0"/>
          <a:ext cx="0" cy="0"/>
          <a:chOff x="0" y="0"/>
          <a:chExt cx="0" cy="0"/>
        </a:xfrm>
      </p:grpSpPr>
      <p:grpSp>
        <p:nvGrpSpPr>
          <p:cNvPr id="384" name="Group 2"/>
          <p:cNvGrpSpPr/>
          <p:nvPr/>
        </p:nvGrpSpPr>
        <p:grpSpPr>
          <a:xfrm>
            <a:off x="0" y="3902075"/>
            <a:ext cx="3400426" cy="2949576"/>
            <a:chOff x="0" y="0"/>
            <a:chExt cx="3400425" cy="2949575"/>
          </a:xfrm>
        </p:grpSpPr>
        <p:sp>
          <p:nvSpPr>
            <p:cNvPr id="37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7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7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8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8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8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8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38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8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8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Arial"/>
                <a:ea typeface="Arial"/>
                <a:cs typeface="Arial"/>
                <a:sym typeface="Arial"/>
              </a:defRPr>
            </a:pPr>
            <a:endParaRPr/>
          </a:p>
        </p:txBody>
      </p:sp>
      <p:sp>
        <p:nvSpPr>
          <p:cNvPr id="38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937798840"/>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type="tx">
  <p:cSld name="3_Title Only">
    <p:bg>
      <p:bgPr>
        <a:solidFill>
          <a:srgbClr val="000000"/>
        </a:solidFill>
        <a:effectLst/>
      </p:bgPr>
    </p:bg>
    <p:spTree>
      <p:nvGrpSpPr>
        <p:cNvPr id="1" name=""/>
        <p:cNvGrpSpPr/>
        <p:nvPr/>
      </p:nvGrpSpPr>
      <p:grpSpPr>
        <a:xfrm>
          <a:off x="0" y="0"/>
          <a:ext cx="0" cy="0"/>
          <a:chOff x="0" y="0"/>
          <a:chExt cx="0" cy="0"/>
        </a:xfrm>
      </p:grpSpPr>
      <p:grpSp>
        <p:nvGrpSpPr>
          <p:cNvPr id="402" name="Group 2"/>
          <p:cNvGrpSpPr/>
          <p:nvPr/>
        </p:nvGrpSpPr>
        <p:grpSpPr>
          <a:xfrm>
            <a:off x="0" y="3902075"/>
            <a:ext cx="3400426" cy="2949576"/>
            <a:chOff x="0" y="0"/>
            <a:chExt cx="3400425" cy="2949575"/>
          </a:xfrm>
        </p:grpSpPr>
        <p:sp>
          <p:nvSpPr>
            <p:cNvPr id="39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9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9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9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39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403"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04"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899056652"/>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type="tx">
  <p:cSld name="3_Blank">
    <p:bg>
      <p:bgPr>
        <a:solidFill>
          <a:srgbClr val="000000"/>
        </a:solidFill>
        <a:effectLst/>
      </p:bgPr>
    </p:bg>
    <p:spTree>
      <p:nvGrpSpPr>
        <p:cNvPr id="1" name=""/>
        <p:cNvGrpSpPr/>
        <p:nvPr/>
      </p:nvGrpSpPr>
      <p:grpSpPr>
        <a:xfrm>
          <a:off x="0" y="0"/>
          <a:ext cx="0" cy="0"/>
          <a:chOff x="0" y="0"/>
          <a:chExt cx="0" cy="0"/>
        </a:xfrm>
      </p:grpSpPr>
      <p:grpSp>
        <p:nvGrpSpPr>
          <p:cNvPr id="418" name="Group 2"/>
          <p:cNvGrpSpPr/>
          <p:nvPr/>
        </p:nvGrpSpPr>
        <p:grpSpPr>
          <a:xfrm>
            <a:off x="0" y="3902075"/>
            <a:ext cx="3400426" cy="2949576"/>
            <a:chOff x="0" y="0"/>
            <a:chExt cx="3400425" cy="2949575"/>
          </a:xfrm>
        </p:grpSpPr>
        <p:sp>
          <p:nvSpPr>
            <p:cNvPr id="41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41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4026509515"/>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433" name="Group 2"/>
          <p:cNvGrpSpPr/>
          <p:nvPr/>
        </p:nvGrpSpPr>
        <p:grpSpPr>
          <a:xfrm>
            <a:off x="0" y="3902075"/>
            <a:ext cx="3400426" cy="2949576"/>
            <a:chOff x="0" y="0"/>
            <a:chExt cx="3400425" cy="2949575"/>
          </a:xfrm>
        </p:grpSpPr>
        <p:sp>
          <p:nvSpPr>
            <p:cNvPr id="42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434"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3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pPr>
            <a:endParaRPr/>
          </a:p>
        </p:txBody>
      </p:sp>
      <p:sp>
        <p:nvSpPr>
          <p:cNvPr id="43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474139774"/>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451" name="Group 2"/>
          <p:cNvGrpSpPr/>
          <p:nvPr/>
        </p:nvGrpSpPr>
        <p:grpSpPr>
          <a:xfrm>
            <a:off x="0" y="3902075"/>
            <a:ext cx="3400426" cy="2949576"/>
            <a:chOff x="0" y="0"/>
            <a:chExt cx="3400425" cy="2949575"/>
          </a:xfrm>
        </p:grpSpPr>
        <p:sp>
          <p:nvSpPr>
            <p:cNvPr id="44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452"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5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5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5"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4188703875"/>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type="tx">
  <p:cSld name="3_Title Slide">
    <p:bg>
      <p:bgPr>
        <a:solidFill>
          <a:srgbClr val="000000"/>
        </a:solidFill>
        <a:effectLst/>
      </p:bgPr>
    </p:bg>
    <p:spTree>
      <p:nvGrpSpPr>
        <p:cNvPr id="1" name=""/>
        <p:cNvGrpSpPr/>
        <p:nvPr/>
      </p:nvGrpSpPr>
      <p:grpSpPr>
        <a:xfrm>
          <a:off x="0" y="0"/>
          <a:ext cx="0" cy="0"/>
          <a:chOff x="0" y="0"/>
          <a:chExt cx="0" cy="0"/>
        </a:xfrm>
      </p:grpSpPr>
      <p:sp>
        <p:nvSpPr>
          <p:cNvPr id="47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4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Arial"/>
                <a:ea typeface="Arial"/>
                <a:cs typeface="Arial"/>
                <a:sym typeface="Arial"/>
              </a:defRPr>
            </a:lvl1pPr>
            <a:lvl2pPr marL="0" indent="457200" algn="ctr">
              <a:buSzTx/>
              <a:buNone/>
              <a:defRPr>
                <a:solidFill>
                  <a:srgbClr val="888888"/>
                </a:solidFill>
                <a:latin typeface="Arial"/>
                <a:ea typeface="Arial"/>
                <a:cs typeface="Arial"/>
                <a:sym typeface="Arial"/>
              </a:defRPr>
            </a:lvl2pPr>
            <a:lvl3pPr marL="0" indent="914400" algn="ctr">
              <a:buSzTx/>
              <a:buNone/>
              <a:defRPr>
                <a:solidFill>
                  <a:srgbClr val="888888"/>
                </a:solidFill>
                <a:latin typeface="Arial"/>
                <a:ea typeface="Arial"/>
                <a:cs typeface="Arial"/>
                <a:sym typeface="Arial"/>
              </a:defRPr>
            </a:lvl3pPr>
            <a:lvl4pPr marL="0" indent="1371600" algn="ctr">
              <a:buSzTx/>
              <a:buNone/>
              <a:defRPr>
                <a:solidFill>
                  <a:srgbClr val="888888"/>
                </a:solidFill>
                <a:latin typeface="Arial"/>
                <a:ea typeface="Arial"/>
                <a:cs typeface="Arial"/>
                <a:sym typeface="Arial"/>
              </a:defRPr>
            </a:lvl4pPr>
            <a:lvl5pPr marL="0" indent="1828800" algn="ctr">
              <a:buSzTx/>
              <a:buNone/>
              <a:defRPr>
                <a:solidFill>
                  <a:srgbClr val="888888"/>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211554084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type="tx">
  <p:cSld name="4_Title and Content">
    <p:bg>
      <p:bgPr>
        <a:solidFill>
          <a:srgbClr val="000000"/>
        </a:solid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489"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latin typeface="Arial"/>
                <a:ea typeface="Arial"/>
                <a:cs typeface="Arial"/>
                <a:sym typeface="Arial"/>
              </a:defRPr>
            </a:lvl1pPr>
            <a:lvl2pPr>
              <a:buFont typeface="Arial"/>
              <a:defRPr>
                <a:solidFill>
                  <a:schemeClr val="accent3">
                    <a:lumOff val="44000"/>
                  </a:schemeClr>
                </a:solidFill>
                <a:latin typeface="Arial"/>
                <a:ea typeface="Arial"/>
                <a:cs typeface="Arial"/>
                <a:sym typeface="Arial"/>
              </a:defRPr>
            </a:lvl2pPr>
            <a:lvl3pPr>
              <a:buFont typeface="Arial"/>
              <a:defRPr>
                <a:solidFill>
                  <a:schemeClr val="accent3">
                    <a:lumOff val="44000"/>
                  </a:schemeClr>
                </a:solidFill>
                <a:latin typeface="Arial"/>
                <a:ea typeface="Arial"/>
                <a:cs typeface="Arial"/>
                <a:sym typeface="Arial"/>
              </a:defRPr>
            </a:lvl3pPr>
            <a:lvl4pPr>
              <a:buFont typeface="Arial"/>
              <a:defRPr>
                <a:solidFill>
                  <a:schemeClr val="accent3">
                    <a:lumOff val="44000"/>
                  </a:schemeClr>
                </a:solidFill>
                <a:latin typeface="Arial"/>
                <a:ea typeface="Arial"/>
                <a:cs typeface="Arial"/>
                <a:sym typeface="Arial"/>
              </a:defRPr>
            </a:lvl4pPr>
            <a:lvl5pPr>
              <a:buFont typeface="Arial"/>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883601041"/>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BC9D5D6C-6CC6-E94B-8BC1-BD5738AE43FC}"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375985541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x">
  <p:cSld name="4_Section Header">
    <p:bg>
      <p:bgPr>
        <a:solidFill>
          <a:srgbClr val="000000"/>
        </a:solid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latin typeface="Arial"/>
                <a:ea typeface="Arial"/>
                <a:cs typeface="Arial"/>
                <a:sym typeface="Arial"/>
              </a:defRPr>
            </a:lvl1pPr>
          </a:lstStyle>
          <a:p>
            <a:r>
              <a:t>Title Text</a:t>
            </a:r>
          </a:p>
        </p:txBody>
      </p:sp>
      <p:sp>
        <p:nvSpPr>
          <p:cNvPr id="4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Arial"/>
                <a:ea typeface="Arial"/>
                <a:cs typeface="Arial"/>
                <a:sym typeface="Arial"/>
              </a:defRPr>
            </a:lvl1pPr>
            <a:lvl2pPr marL="0" indent="457200">
              <a:spcBef>
                <a:spcPts val="400"/>
              </a:spcBef>
              <a:buSzTx/>
              <a:buNone/>
              <a:defRPr sz="2000">
                <a:solidFill>
                  <a:srgbClr val="888888"/>
                </a:solidFill>
                <a:latin typeface="Arial"/>
                <a:ea typeface="Arial"/>
                <a:cs typeface="Arial"/>
                <a:sym typeface="Arial"/>
              </a:defRPr>
            </a:lvl2pPr>
            <a:lvl3pPr marL="0" indent="914400">
              <a:spcBef>
                <a:spcPts val="400"/>
              </a:spcBef>
              <a:buSzTx/>
              <a:buNone/>
              <a:defRPr sz="2000">
                <a:solidFill>
                  <a:srgbClr val="888888"/>
                </a:solidFill>
                <a:latin typeface="Arial"/>
                <a:ea typeface="Arial"/>
                <a:cs typeface="Arial"/>
                <a:sym typeface="Arial"/>
              </a:defRPr>
            </a:lvl3pPr>
            <a:lvl4pPr marL="0" indent="1371600">
              <a:spcBef>
                <a:spcPts val="400"/>
              </a:spcBef>
              <a:buSzTx/>
              <a:buNone/>
              <a:defRPr sz="2000">
                <a:solidFill>
                  <a:srgbClr val="888888"/>
                </a:solidFill>
                <a:latin typeface="Arial"/>
                <a:ea typeface="Arial"/>
                <a:cs typeface="Arial"/>
                <a:sym typeface="Arial"/>
              </a:defRPr>
            </a:lvl4pPr>
            <a:lvl5pPr marL="0" indent="1828800">
              <a:spcBef>
                <a:spcPts val="400"/>
              </a:spcBef>
              <a:buSzTx/>
              <a:buNone/>
              <a:defRPr sz="2000">
                <a:solidFill>
                  <a:srgbClr val="888888"/>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405585047"/>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type="tx">
  <p:cSld name="4_Two Content">
    <p:bg>
      <p:bgPr>
        <a:solidFill>
          <a:srgbClr val="000000"/>
        </a:solidFill>
        <a:effectLst/>
      </p:bgPr>
    </p:bg>
    <p:spTree>
      <p:nvGrpSpPr>
        <p:cNvPr id="1" name=""/>
        <p:cNvGrpSpPr/>
        <p:nvPr/>
      </p:nvGrpSpPr>
      <p:grpSpPr>
        <a:xfrm>
          <a:off x="0" y="0"/>
          <a:ext cx="0" cy="0"/>
          <a:chOff x="0" y="0"/>
          <a:chExt cx="0" cy="0"/>
        </a:xfrm>
      </p:grpSpPr>
      <p:sp>
        <p:nvSpPr>
          <p:cNvPr id="506"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5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latin typeface="Arial"/>
                <a:ea typeface="Arial"/>
                <a:cs typeface="Arial"/>
                <a:sym typeface="Arial"/>
              </a:defRPr>
            </a:lvl1pPr>
            <a:lvl2pPr marL="790575" indent="-333375">
              <a:spcBef>
                <a:spcPts val="600"/>
              </a:spcBef>
              <a:buFont typeface="Arial"/>
              <a:defRPr sz="2800">
                <a:solidFill>
                  <a:schemeClr val="accent3">
                    <a:lumOff val="44000"/>
                  </a:schemeClr>
                </a:solidFill>
                <a:latin typeface="Arial"/>
                <a:ea typeface="Arial"/>
                <a:cs typeface="Arial"/>
                <a:sym typeface="Arial"/>
              </a:defRPr>
            </a:lvl2pPr>
            <a:lvl3pPr marL="1234439" indent="-320039">
              <a:spcBef>
                <a:spcPts val="600"/>
              </a:spcBef>
              <a:buFont typeface="Arial"/>
              <a:defRPr sz="2800">
                <a:solidFill>
                  <a:schemeClr val="accent3">
                    <a:lumOff val="44000"/>
                  </a:schemeClr>
                </a:solidFill>
                <a:latin typeface="Arial"/>
                <a:ea typeface="Arial"/>
                <a:cs typeface="Arial"/>
                <a:sym typeface="Arial"/>
              </a:defRPr>
            </a:lvl3pPr>
            <a:lvl4pPr marL="1727200" indent="-355600">
              <a:spcBef>
                <a:spcPts val="600"/>
              </a:spcBef>
              <a:buFont typeface="Arial"/>
              <a:defRPr sz="2800">
                <a:solidFill>
                  <a:schemeClr val="accent3">
                    <a:lumOff val="44000"/>
                  </a:schemeClr>
                </a:solidFill>
                <a:latin typeface="Arial"/>
                <a:ea typeface="Arial"/>
                <a:cs typeface="Arial"/>
                <a:sym typeface="Arial"/>
              </a:defRPr>
            </a:lvl4pPr>
            <a:lvl5pPr marL="2184400" indent="-355600">
              <a:spcBef>
                <a:spcPts val="600"/>
              </a:spcBef>
              <a:buFont typeface="Arial"/>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8"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4181095262"/>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type="tx">
  <p:cSld name="4_Comparison">
    <p:bg>
      <p:bgPr>
        <a:solidFill>
          <a:srgbClr val="000000"/>
        </a:solidFill>
        <a:effectLst/>
      </p:bgPr>
    </p:bg>
    <p:spTree>
      <p:nvGrpSpPr>
        <p:cNvPr id="1" name=""/>
        <p:cNvGrpSpPr/>
        <p:nvPr/>
      </p:nvGrpSpPr>
      <p:grpSpPr>
        <a:xfrm>
          <a:off x="0" y="0"/>
          <a:ext cx="0" cy="0"/>
          <a:chOff x="0" y="0"/>
          <a:chExt cx="0" cy="0"/>
        </a:xfrm>
      </p:grpSpPr>
      <p:sp>
        <p:nvSpPr>
          <p:cNvPr id="515"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5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518"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671659432"/>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type="tx">
  <p:cSld name="4_Title Only">
    <p:bg>
      <p:bgPr>
        <a:solidFill>
          <a:srgbClr val="000000"/>
        </a:solidFill>
        <a:effectLst/>
      </p:bgPr>
    </p:bg>
    <p:spTree>
      <p:nvGrpSpPr>
        <p:cNvPr id="1" name=""/>
        <p:cNvGrpSpPr/>
        <p:nvPr/>
      </p:nvGrpSpPr>
      <p:grpSpPr>
        <a:xfrm>
          <a:off x="0" y="0"/>
          <a:ext cx="0" cy="0"/>
          <a:chOff x="0" y="0"/>
          <a:chExt cx="0" cy="0"/>
        </a:xfrm>
      </p:grpSpPr>
      <p:sp>
        <p:nvSpPr>
          <p:cNvPr id="525"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526"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3012255380"/>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type="tx">
  <p:cSld name="Title Only 0">
    <p:bg>
      <p:bgPr>
        <a:solidFill>
          <a:srgbClr val="000000"/>
        </a:solidFill>
        <a:effectLst/>
      </p:bgPr>
    </p:bg>
    <p:spTree>
      <p:nvGrpSpPr>
        <p:cNvPr id="1" name=""/>
        <p:cNvGrpSpPr/>
        <p:nvPr/>
      </p:nvGrpSpPr>
      <p:grpSpPr>
        <a:xfrm>
          <a:off x="0" y="0"/>
          <a:ext cx="0" cy="0"/>
          <a:chOff x="0" y="0"/>
          <a:chExt cx="0" cy="0"/>
        </a:xfrm>
      </p:grpSpPr>
      <p:sp>
        <p:nvSpPr>
          <p:cNvPr id="533"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latin typeface="Arial"/>
                <a:ea typeface="Arial"/>
                <a:cs typeface="Arial"/>
                <a:sym typeface="Arial"/>
              </a:defRPr>
            </a:lvl1pPr>
          </a:lstStyle>
          <a:p>
            <a:r>
              <a:t>Title Text</a:t>
            </a:r>
          </a:p>
        </p:txBody>
      </p:sp>
      <p:sp>
        <p:nvSpPr>
          <p:cNvPr id="534"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1450617807"/>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type="tx">
  <p:cSld name="4_Blank">
    <p:bg>
      <p:bgPr>
        <a:solidFill>
          <a:srgbClr val="000000"/>
        </a:solidFill>
        <a:effectLst/>
      </p:bgPr>
    </p:bg>
    <p:spTree>
      <p:nvGrpSpPr>
        <p:cNvPr id="1" name=""/>
        <p:cNvGrpSpPr/>
        <p:nvPr/>
      </p:nvGrpSpPr>
      <p:grpSpPr>
        <a:xfrm>
          <a:off x="0" y="0"/>
          <a:ext cx="0" cy="0"/>
          <a:chOff x="0" y="0"/>
          <a:chExt cx="0" cy="0"/>
        </a:xfrm>
      </p:grpSpPr>
      <p:sp>
        <p:nvSpPr>
          <p:cNvPr id="541"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2673797095"/>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type="tx">
  <p:cSld name="4_Content with Caption">
    <p:bg>
      <p:bgPr>
        <a:solidFill>
          <a:srgbClr val="000000"/>
        </a:solidFill>
        <a:effectLst/>
      </p:bgPr>
    </p:bg>
    <p:spTree>
      <p:nvGrpSpPr>
        <p:cNvPr id="1" name=""/>
        <p:cNvGrpSpPr/>
        <p:nvPr/>
      </p:nvGrpSpPr>
      <p:grpSpPr>
        <a:xfrm>
          <a:off x="0" y="0"/>
          <a:ext cx="0" cy="0"/>
          <a:chOff x="0" y="0"/>
          <a:chExt cx="0" cy="0"/>
        </a:xfrm>
      </p:grpSpPr>
      <p:sp>
        <p:nvSpPr>
          <p:cNvPr id="548"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latin typeface="Arial"/>
                <a:ea typeface="Arial"/>
                <a:cs typeface="Arial"/>
                <a:sym typeface="Arial"/>
              </a:defRPr>
            </a:lvl1pPr>
          </a:lstStyle>
          <a:p>
            <a:r>
              <a:t>Title Text</a:t>
            </a:r>
          </a:p>
        </p:txBody>
      </p:sp>
      <p:sp>
        <p:nvSpPr>
          <p:cNvPr id="549"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latin typeface="Arial"/>
                <a:ea typeface="Arial"/>
                <a:cs typeface="Arial"/>
                <a:sym typeface="Arial"/>
              </a:defRPr>
            </a:lvl1pPr>
            <a:lvl2pPr>
              <a:buFont typeface="Arial"/>
              <a:defRPr>
                <a:solidFill>
                  <a:schemeClr val="accent3">
                    <a:lumOff val="44000"/>
                  </a:schemeClr>
                </a:solidFill>
                <a:latin typeface="Arial"/>
                <a:ea typeface="Arial"/>
                <a:cs typeface="Arial"/>
                <a:sym typeface="Arial"/>
              </a:defRPr>
            </a:lvl2pPr>
            <a:lvl3pPr>
              <a:buFont typeface="Arial"/>
              <a:defRPr>
                <a:solidFill>
                  <a:schemeClr val="accent3">
                    <a:lumOff val="44000"/>
                  </a:schemeClr>
                </a:solidFill>
                <a:latin typeface="Arial"/>
                <a:ea typeface="Arial"/>
                <a:cs typeface="Arial"/>
                <a:sym typeface="Arial"/>
              </a:defRPr>
            </a:lvl3pPr>
            <a:lvl4pPr>
              <a:buFont typeface="Arial"/>
              <a:defRPr>
                <a:solidFill>
                  <a:schemeClr val="accent3">
                    <a:lumOff val="44000"/>
                  </a:schemeClr>
                </a:solidFill>
                <a:latin typeface="Arial"/>
                <a:ea typeface="Arial"/>
                <a:cs typeface="Arial"/>
                <a:sym typeface="Arial"/>
              </a:defRPr>
            </a:lvl4pPr>
            <a:lvl5pPr>
              <a:buFont typeface="Arial"/>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551"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258932337"/>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type="tx">
  <p:cSld name="4_Picture with Caption">
    <p:bg>
      <p:bgPr>
        <a:solidFill>
          <a:srgbClr val="000000"/>
        </a:solidFill>
        <a:effectLst/>
      </p:bgPr>
    </p:bg>
    <p:spTree>
      <p:nvGrpSpPr>
        <p:cNvPr id="1" name=""/>
        <p:cNvGrpSpPr/>
        <p:nvPr/>
      </p:nvGrpSpPr>
      <p:grpSpPr>
        <a:xfrm>
          <a:off x="0" y="0"/>
          <a:ext cx="0" cy="0"/>
          <a:chOff x="0" y="0"/>
          <a:chExt cx="0" cy="0"/>
        </a:xfrm>
      </p:grpSpPr>
      <p:sp>
        <p:nvSpPr>
          <p:cNvPr id="558"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latin typeface="Arial"/>
                <a:ea typeface="Arial"/>
                <a:cs typeface="Arial"/>
                <a:sym typeface="Arial"/>
              </a:defRPr>
            </a:lvl1pPr>
          </a:lstStyle>
          <a:p>
            <a:r>
              <a:t>Title Text</a:t>
            </a:r>
          </a:p>
        </p:txBody>
      </p:sp>
      <p:sp>
        <p:nvSpPr>
          <p:cNvPr id="5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61"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Calibri"/>
                <a:ea typeface="Calibri"/>
                <a:cs typeface="Calibri"/>
                <a:sym typeface="Calibri"/>
              </a:defRPr>
            </a:lvl1pPr>
          </a:lstStyle>
          <a:p>
            <a:fld id="{86CB4B4D-7CA3-9044-876B-883B54F8677D}" type="slidenum">
              <a:t>‹#›</a:t>
            </a:fld>
            <a:endParaRPr/>
          </a:p>
        </p:txBody>
      </p:sp>
    </p:spTree>
    <p:extLst>
      <p:ext uri="{BB962C8B-B14F-4D97-AF65-F5344CB8AC3E}">
        <p14:creationId xmlns:p14="http://schemas.microsoft.com/office/powerpoint/2010/main" val="4113873168"/>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type="tx">
  <p:cSld name="4_Title Slide">
    <p:spTree>
      <p:nvGrpSpPr>
        <p:cNvPr id="1" name=""/>
        <p:cNvGrpSpPr/>
        <p:nvPr/>
      </p:nvGrpSpPr>
      <p:grpSpPr>
        <a:xfrm>
          <a:off x="0" y="0"/>
          <a:ext cx="0" cy="0"/>
          <a:chOff x="0" y="0"/>
          <a:chExt cx="0" cy="0"/>
        </a:xfrm>
      </p:grpSpPr>
      <p:sp>
        <p:nvSpPr>
          <p:cNvPr id="568"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56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44677618"/>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type="tx">
  <p:cSld name="5_Title and Content">
    <p:spTree>
      <p:nvGrpSpPr>
        <p:cNvPr id="1" name=""/>
        <p:cNvGrpSpPr/>
        <p:nvPr/>
      </p:nvGrpSpPr>
      <p:grpSpPr>
        <a:xfrm>
          <a:off x="0" y="0"/>
          <a:ext cx="0" cy="0"/>
          <a:chOff x="0" y="0"/>
          <a:chExt cx="0" cy="0"/>
        </a:xfrm>
      </p:grpSpPr>
      <p:sp>
        <p:nvSpPr>
          <p:cNvPr id="577" name="Title Text"/>
          <p:cNvSpPr txBox="1">
            <a:spLocks noGrp="1"/>
          </p:cNvSpPr>
          <p:nvPr>
            <p:ph type="title"/>
          </p:nvPr>
        </p:nvSpPr>
        <p:spPr>
          <a:prstGeom prst="rect">
            <a:avLst/>
          </a:prstGeom>
        </p:spPr>
        <p:txBody>
          <a:bodyPr/>
          <a:lstStyle/>
          <a:p>
            <a:r>
              <a:t>Title Text</a:t>
            </a:r>
          </a:p>
        </p:txBody>
      </p:sp>
      <p:sp>
        <p:nvSpPr>
          <p:cNvPr id="578"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5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78405434"/>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image" Target="../media/image4.jpeg"/><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theme" Target="../theme/theme10.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949.xml"/><Relationship Id="rId3" Type="http://schemas.openxmlformats.org/officeDocument/2006/relationships/slideLayout" Target="../slideLayouts/slideLayout944.xml"/><Relationship Id="rId7" Type="http://schemas.openxmlformats.org/officeDocument/2006/relationships/slideLayout" Target="../slideLayouts/slideLayout948.xml"/><Relationship Id="rId12" Type="http://schemas.openxmlformats.org/officeDocument/2006/relationships/theme" Target="../theme/theme100.xml"/><Relationship Id="rId2" Type="http://schemas.openxmlformats.org/officeDocument/2006/relationships/slideLayout" Target="../slideLayouts/slideLayout943.xml"/><Relationship Id="rId1" Type="http://schemas.openxmlformats.org/officeDocument/2006/relationships/slideLayout" Target="../slideLayouts/slideLayout942.xml"/><Relationship Id="rId6" Type="http://schemas.openxmlformats.org/officeDocument/2006/relationships/slideLayout" Target="../slideLayouts/slideLayout947.xml"/><Relationship Id="rId11" Type="http://schemas.openxmlformats.org/officeDocument/2006/relationships/slideLayout" Target="../slideLayouts/slideLayout952.xml"/><Relationship Id="rId5" Type="http://schemas.openxmlformats.org/officeDocument/2006/relationships/slideLayout" Target="../slideLayouts/slideLayout946.xml"/><Relationship Id="rId10" Type="http://schemas.openxmlformats.org/officeDocument/2006/relationships/slideLayout" Target="../slideLayouts/slideLayout951.xml"/><Relationship Id="rId4" Type="http://schemas.openxmlformats.org/officeDocument/2006/relationships/slideLayout" Target="../slideLayouts/slideLayout945.xml"/><Relationship Id="rId9" Type="http://schemas.openxmlformats.org/officeDocument/2006/relationships/slideLayout" Target="../slideLayouts/slideLayout950.xml"/></Relationships>
</file>

<file path=ppt/slideMasters/_rels/slideMaster101.xml.rels><?xml version="1.0" encoding="UTF-8" standalone="yes"?>
<Relationships xmlns="http://schemas.openxmlformats.org/package/2006/relationships"><Relationship Id="rId117" Type="http://schemas.openxmlformats.org/officeDocument/2006/relationships/slideLayout" Target="../slideLayouts/slideLayout1069.xml"/><Relationship Id="rId21" Type="http://schemas.openxmlformats.org/officeDocument/2006/relationships/slideLayout" Target="../slideLayouts/slideLayout973.xml"/><Relationship Id="rId42" Type="http://schemas.openxmlformats.org/officeDocument/2006/relationships/slideLayout" Target="../slideLayouts/slideLayout994.xml"/><Relationship Id="rId63" Type="http://schemas.openxmlformats.org/officeDocument/2006/relationships/slideLayout" Target="../slideLayouts/slideLayout1015.xml"/><Relationship Id="rId84" Type="http://schemas.openxmlformats.org/officeDocument/2006/relationships/slideLayout" Target="../slideLayouts/slideLayout1036.xml"/><Relationship Id="rId16" Type="http://schemas.openxmlformats.org/officeDocument/2006/relationships/slideLayout" Target="../slideLayouts/slideLayout968.xml"/><Relationship Id="rId107" Type="http://schemas.openxmlformats.org/officeDocument/2006/relationships/slideLayout" Target="../slideLayouts/slideLayout1059.xml"/><Relationship Id="rId11" Type="http://schemas.openxmlformats.org/officeDocument/2006/relationships/slideLayout" Target="../slideLayouts/slideLayout963.xml"/><Relationship Id="rId32" Type="http://schemas.openxmlformats.org/officeDocument/2006/relationships/slideLayout" Target="../slideLayouts/slideLayout984.xml"/><Relationship Id="rId37" Type="http://schemas.openxmlformats.org/officeDocument/2006/relationships/slideLayout" Target="../slideLayouts/slideLayout989.xml"/><Relationship Id="rId53" Type="http://schemas.openxmlformats.org/officeDocument/2006/relationships/slideLayout" Target="../slideLayouts/slideLayout1005.xml"/><Relationship Id="rId58" Type="http://schemas.openxmlformats.org/officeDocument/2006/relationships/slideLayout" Target="../slideLayouts/slideLayout1010.xml"/><Relationship Id="rId74" Type="http://schemas.openxmlformats.org/officeDocument/2006/relationships/slideLayout" Target="../slideLayouts/slideLayout1026.xml"/><Relationship Id="rId79" Type="http://schemas.openxmlformats.org/officeDocument/2006/relationships/slideLayout" Target="../slideLayouts/slideLayout1031.xml"/><Relationship Id="rId102" Type="http://schemas.openxmlformats.org/officeDocument/2006/relationships/slideLayout" Target="../slideLayouts/slideLayout1054.xml"/><Relationship Id="rId123" Type="http://schemas.openxmlformats.org/officeDocument/2006/relationships/slideLayout" Target="../slideLayouts/slideLayout1075.xml"/><Relationship Id="rId128" Type="http://schemas.openxmlformats.org/officeDocument/2006/relationships/slideLayout" Target="../slideLayouts/slideLayout1080.xml"/><Relationship Id="rId5" Type="http://schemas.openxmlformats.org/officeDocument/2006/relationships/slideLayout" Target="../slideLayouts/slideLayout957.xml"/><Relationship Id="rId90" Type="http://schemas.openxmlformats.org/officeDocument/2006/relationships/slideLayout" Target="../slideLayouts/slideLayout1042.xml"/><Relationship Id="rId95" Type="http://schemas.openxmlformats.org/officeDocument/2006/relationships/slideLayout" Target="../slideLayouts/slideLayout1047.xml"/><Relationship Id="rId22" Type="http://schemas.openxmlformats.org/officeDocument/2006/relationships/slideLayout" Target="../slideLayouts/slideLayout974.xml"/><Relationship Id="rId27" Type="http://schemas.openxmlformats.org/officeDocument/2006/relationships/slideLayout" Target="../slideLayouts/slideLayout979.xml"/><Relationship Id="rId43" Type="http://schemas.openxmlformats.org/officeDocument/2006/relationships/slideLayout" Target="../slideLayouts/slideLayout995.xml"/><Relationship Id="rId48" Type="http://schemas.openxmlformats.org/officeDocument/2006/relationships/slideLayout" Target="../slideLayouts/slideLayout1000.xml"/><Relationship Id="rId64" Type="http://schemas.openxmlformats.org/officeDocument/2006/relationships/slideLayout" Target="../slideLayouts/slideLayout1016.xml"/><Relationship Id="rId69" Type="http://schemas.openxmlformats.org/officeDocument/2006/relationships/slideLayout" Target="../slideLayouts/slideLayout1021.xml"/><Relationship Id="rId113" Type="http://schemas.openxmlformats.org/officeDocument/2006/relationships/slideLayout" Target="../slideLayouts/slideLayout1065.xml"/><Relationship Id="rId118" Type="http://schemas.openxmlformats.org/officeDocument/2006/relationships/slideLayout" Target="../slideLayouts/slideLayout1070.xml"/><Relationship Id="rId134" Type="http://schemas.openxmlformats.org/officeDocument/2006/relationships/slideLayout" Target="../slideLayouts/slideLayout1086.xml"/><Relationship Id="rId80" Type="http://schemas.openxmlformats.org/officeDocument/2006/relationships/slideLayout" Target="../slideLayouts/slideLayout1032.xml"/><Relationship Id="rId85" Type="http://schemas.openxmlformats.org/officeDocument/2006/relationships/slideLayout" Target="../slideLayouts/slideLayout1037.xml"/><Relationship Id="rId12" Type="http://schemas.openxmlformats.org/officeDocument/2006/relationships/slideLayout" Target="../slideLayouts/slideLayout964.xml"/><Relationship Id="rId17" Type="http://schemas.openxmlformats.org/officeDocument/2006/relationships/slideLayout" Target="../slideLayouts/slideLayout969.xml"/><Relationship Id="rId33" Type="http://schemas.openxmlformats.org/officeDocument/2006/relationships/slideLayout" Target="../slideLayouts/slideLayout985.xml"/><Relationship Id="rId38" Type="http://schemas.openxmlformats.org/officeDocument/2006/relationships/slideLayout" Target="../slideLayouts/slideLayout990.xml"/><Relationship Id="rId59" Type="http://schemas.openxmlformats.org/officeDocument/2006/relationships/slideLayout" Target="../slideLayouts/slideLayout1011.xml"/><Relationship Id="rId103" Type="http://schemas.openxmlformats.org/officeDocument/2006/relationships/slideLayout" Target="../slideLayouts/slideLayout1055.xml"/><Relationship Id="rId108" Type="http://schemas.openxmlformats.org/officeDocument/2006/relationships/slideLayout" Target="../slideLayouts/slideLayout1060.xml"/><Relationship Id="rId124" Type="http://schemas.openxmlformats.org/officeDocument/2006/relationships/slideLayout" Target="../slideLayouts/slideLayout1076.xml"/><Relationship Id="rId129" Type="http://schemas.openxmlformats.org/officeDocument/2006/relationships/slideLayout" Target="../slideLayouts/slideLayout1081.xml"/><Relationship Id="rId54" Type="http://schemas.openxmlformats.org/officeDocument/2006/relationships/slideLayout" Target="../slideLayouts/slideLayout1006.xml"/><Relationship Id="rId70" Type="http://schemas.openxmlformats.org/officeDocument/2006/relationships/slideLayout" Target="../slideLayouts/slideLayout1022.xml"/><Relationship Id="rId75" Type="http://schemas.openxmlformats.org/officeDocument/2006/relationships/slideLayout" Target="../slideLayouts/slideLayout1027.xml"/><Relationship Id="rId91" Type="http://schemas.openxmlformats.org/officeDocument/2006/relationships/slideLayout" Target="../slideLayouts/slideLayout1043.xml"/><Relationship Id="rId96" Type="http://schemas.openxmlformats.org/officeDocument/2006/relationships/slideLayout" Target="../slideLayouts/slideLayout1048.xml"/><Relationship Id="rId1" Type="http://schemas.openxmlformats.org/officeDocument/2006/relationships/slideLayout" Target="../slideLayouts/slideLayout953.xml"/><Relationship Id="rId6" Type="http://schemas.openxmlformats.org/officeDocument/2006/relationships/slideLayout" Target="../slideLayouts/slideLayout958.xml"/><Relationship Id="rId23" Type="http://schemas.openxmlformats.org/officeDocument/2006/relationships/slideLayout" Target="../slideLayouts/slideLayout975.xml"/><Relationship Id="rId28" Type="http://schemas.openxmlformats.org/officeDocument/2006/relationships/slideLayout" Target="../slideLayouts/slideLayout980.xml"/><Relationship Id="rId49" Type="http://schemas.openxmlformats.org/officeDocument/2006/relationships/slideLayout" Target="../slideLayouts/slideLayout1001.xml"/><Relationship Id="rId114" Type="http://schemas.openxmlformats.org/officeDocument/2006/relationships/slideLayout" Target="../slideLayouts/slideLayout1066.xml"/><Relationship Id="rId119" Type="http://schemas.openxmlformats.org/officeDocument/2006/relationships/slideLayout" Target="../slideLayouts/slideLayout1071.xml"/><Relationship Id="rId44" Type="http://schemas.openxmlformats.org/officeDocument/2006/relationships/slideLayout" Target="../slideLayouts/slideLayout996.xml"/><Relationship Id="rId60" Type="http://schemas.openxmlformats.org/officeDocument/2006/relationships/slideLayout" Target="../slideLayouts/slideLayout1012.xml"/><Relationship Id="rId65" Type="http://schemas.openxmlformats.org/officeDocument/2006/relationships/slideLayout" Target="../slideLayouts/slideLayout1017.xml"/><Relationship Id="rId81" Type="http://schemas.openxmlformats.org/officeDocument/2006/relationships/slideLayout" Target="../slideLayouts/slideLayout1033.xml"/><Relationship Id="rId86" Type="http://schemas.openxmlformats.org/officeDocument/2006/relationships/slideLayout" Target="../slideLayouts/slideLayout1038.xml"/><Relationship Id="rId130" Type="http://schemas.openxmlformats.org/officeDocument/2006/relationships/slideLayout" Target="../slideLayouts/slideLayout1082.xml"/><Relationship Id="rId135" Type="http://schemas.openxmlformats.org/officeDocument/2006/relationships/slideLayout" Target="../slideLayouts/slideLayout1087.xml"/><Relationship Id="rId13" Type="http://schemas.openxmlformats.org/officeDocument/2006/relationships/slideLayout" Target="../slideLayouts/slideLayout965.xml"/><Relationship Id="rId18" Type="http://schemas.openxmlformats.org/officeDocument/2006/relationships/slideLayout" Target="../slideLayouts/slideLayout970.xml"/><Relationship Id="rId39" Type="http://schemas.openxmlformats.org/officeDocument/2006/relationships/slideLayout" Target="../slideLayouts/slideLayout991.xml"/><Relationship Id="rId109" Type="http://schemas.openxmlformats.org/officeDocument/2006/relationships/slideLayout" Target="../slideLayouts/slideLayout1061.xml"/><Relationship Id="rId34" Type="http://schemas.openxmlformats.org/officeDocument/2006/relationships/slideLayout" Target="../slideLayouts/slideLayout986.xml"/><Relationship Id="rId50" Type="http://schemas.openxmlformats.org/officeDocument/2006/relationships/slideLayout" Target="../slideLayouts/slideLayout1002.xml"/><Relationship Id="rId55" Type="http://schemas.openxmlformats.org/officeDocument/2006/relationships/slideLayout" Target="../slideLayouts/slideLayout1007.xml"/><Relationship Id="rId76" Type="http://schemas.openxmlformats.org/officeDocument/2006/relationships/slideLayout" Target="../slideLayouts/slideLayout1028.xml"/><Relationship Id="rId97" Type="http://schemas.openxmlformats.org/officeDocument/2006/relationships/slideLayout" Target="../slideLayouts/slideLayout1049.xml"/><Relationship Id="rId104" Type="http://schemas.openxmlformats.org/officeDocument/2006/relationships/slideLayout" Target="../slideLayouts/slideLayout1056.xml"/><Relationship Id="rId120" Type="http://schemas.openxmlformats.org/officeDocument/2006/relationships/slideLayout" Target="../slideLayouts/slideLayout1072.xml"/><Relationship Id="rId125" Type="http://schemas.openxmlformats.org/officeDocument/2006/relationships/slideLayout" Target="../slideLayouts/slideLayout1077.xml"/><Relationship Id="rId7" Type="http://schemas.openxmlformats.org/officeDocument/2006/relationships/slideLayout" Target="../slideLayouts/slideLayout959.xml"/><Relationship Id="rId71" Type="http://schemas.openxmlformats.org/officeDocument/2006/relationships/slideLayout" Target="../slideLayouts/slideLayout1023.xml"/><Relationship Id="rId92" Type="http://schemas.openxmlformats.org/officeDocument/2006/relationships/slideLayout" Target="../slideLayouts/slideLayout1044.xml"/><Relationship Id="rId2" Type="http://schemas.openxmlformats.org/officeDocument/2006/relationships/slideLayout" Target="../slideLayouts/slideLayout954.xml"/><Relationship Id="rId29" Type="http://schemas.openxmlformats.org/officeDocument/2006/relationships/slideLayout" Target="../slideLayouts/slideLayout981.xml"/><Relationship Id="rId24" Type="http://schemas.openxmlformats.org/officeDocument/2006/relationships/slideLayout" Target="../slideLayouts/slideLayout976.xml"/><Relationship Id="rId40" Type="http://schemas.openxmlformats.org/officeDocument/2006/relationships/slideLayout" Target="../slideLayouts/slideLayout992.xml"/><Relationship Id="rId45" Type="http://schemas.openxmlformats.org/officeDocument/2006/relationships/slideLayout" Target="../slideLayouts/slideLayout997.xml"/><Relationship Id="rId66" Type="http://schemas.openxmlformats.org/officeDocument/2006/relationships/slideLayout" Target="../slideLayouts/slideLayout1018.xml"/><Relationship Id="rId87" Type="http://schemas.openxmlformats.org/officeDocument/2006/relationships/slideLayout" Target="../slideLayouts/slideLayout1039.xml"/><Relationship Id="rId110" Type="http://schemas.openxmlformats.org/officeDocument/2006/relationships/slideLayout" Target="../slideLayouts/slideLayout1062.xml"/><Relationship Id="rId115" Type="http://schemas.openxmlformats.org/officeDocument/2006/relationships/slideLayout" Target="../slideLayouts/slideLayout1067.xml"/><Relationship Id="rId131" Type="http://schemas.openxmlformats.org/officeDocument/2006/relationships/slideLayout" Target="../slideLayouts/slideLayout1083.xml"/><Relationship Id="rId136" Type="http://schemas.openxmlformats.org/officeDocument/2006/relationships/theme" Target="../theme/theme101.xml"/><Relationship Id="rId61" Type="http://schemas.openxmlformats.org/officeDocument/2006/relationships/slideLayout" Target="../slideLayouts/slideLayout1013.xml"/><Relationship Id="rId82" Type="http://schemas.openxmlformats.org/officeDocument/2006/relationships/slideLayout" Target="../slideLayouts/slideLayout1034.xml"/><Relationship Id="rId19" Type="http://schemas.openxmlformats.org/officeDocument/2006/relationships/slideLayout" Target="../slideLayouts/slideLayout971.xml"/><Relationship Id="rId14" Type="http://schemas.openxmlformats.org/officeDocument/2006/relationships/slideLayout" Target="../slideLayouts/slideLayout966.xml"/><Relationship Id="rId30" Type="http://schemas.openxmlformats.org/officeDocument/2006/relationships/slideLayout" Target="../slideLayouts/slideLayout982.xml"/><Relationship Id="rId35" Type="http://schemas.openxmlformats.org/officeDocument/2006/relationships/slideLayout" Target="../slideLayouts/slideLayout987.xml"/><Relationship Id="rId56" Type="http://schemas.openxmlformats.org/officeDocument/2006/relationships/slideLayout" Target="../slideLayouts/slideLayout1008.xml"/><Relationship Id="rId77" Type="http://schemas.openxmlformats.org/officeDocument/2006/relationships/slideLayout" Target="../slideLayouts/slideLayout1029.xml"/><Relationship Id="rId100" Type="http://schemas.openxmlformats.org/officeDocument/2006/relationships/slideLayout" Target="../slideLayouts/slideLayout1052.xml"/><Relationship Id="rId105" Type="http://schemas.openxmlformats.org/officeDocument/2006/relationships/slideLayout" Target="../slideLayouts/slideLayout1057.xml"/><Relationship Id="rId126" Type="http://schemas.openxmlformats.org/officeDocument/2006/relationships/slideLayout" Target="../slideLayouts/slideLayout1078.xml"/><Relationship Id="rId8" Type="http://schemas.openxmlformats.org/officeDocument/2006/relationships/slideLayout" Target="../slideLayouts/slideLayout960.xml"/><Relationship Id="rId51" Type="http://schemas.openxmlformats.org/officeDocument/2006/relationships/slideLayout" Target="../slideLayouts/slideLayout1003.xml"/><Relationship Id="rId72" Type="http://schemas.openxmlformats.org/officeDocument/2006/relationships/slideLayout" Target="../slideLayouts/slideLayout1024.xml"/><Relationship Id="rId93" Type="http://schemas.openxmlformats.org/officeDocument/2006/relationships/slideLayout" Target="../slideLayouts/slideLayout1045.xml"/><Relationship Id="rId98" Type="http://schemas.openxmlformats.org/officeDocument/2006/relationships/slideLayout" Target="../slideLayouts/slideLayout1050.xml"/><Relationship Id="rId121" Type="http://schemas.openxmlformats.org/officeDocument/2006/relationships/slideLayout" Target="../slideLayouts/slideLayout1073.xml"/><Relationship Id="rId3" Type="http://schemas.openxmlformats.org/officeDocument/2006/relationships/slideLayout" Target="../slideLayouts/slideLayout955.xml"/><Relationship Id="rId25" Type="http://schemas.openxmlformats.org/officeDocument/2006/relationships/slideLayout" Target="../slideLayouts/slideLayout977.xml"/><Relationship Id="rId46" Type="http://schemas.openxmlformats.org/officeDocument/2006/relationships/slideLayout" Target="../slideLayouts/slideLayout998.xml"/><Relationship Id="rId67" Type="http://schemas.openxmlformats.org/officeDocument/2006/relationships/slideLayout" Target="../slideLayouts/slideLayout1019.xml"/><Relationship Id="rId116" Type="http://schemas.openxmlformats.org/officeDocument/2006/relationships/slideLayout" Target="../slideLayouts/slideLayout1068.xml"/><Relationship Id="rId20" Type="http://schemas.openxmlformats.org/officeDocument/2006/relationships/slideLayout" Target="../slideLayouts/slideLayout972.xml"/><Relationship Id="rId41" Type="http://schemas.openxmlformats.org/officeDocument/2006/relationships/slideLayout" Target="../slideLayouts/slideLayout993.xml"/><Relationship Id="rId62" Type="http://schemas.openxmlformats.org/officeDocument/2006/relationships/slideLayout" Target="../slideLayouts/slideLayout1014.xml"/><Relationship Id="rId83" Type="http://schemas.openxmlformats.org/officeDocument/2006/relationships/slideLayout" Target="../slideLayouts/slideLayout1035.xml"/><Relationship Id="rId88" Type="http://schemas.openxmlformats.org/officeDocument/2006/relationships/slideLayout" Target="../slideLayouts/slideLayout1040.xml"/><Relationship Id="rId111" Type="http://schemas.openxmlformats.org/officeDocument/2006/relationships/slideLayout" Target="../slideLayouts/slideLayout1063.xml"/><Relationship Id="rId132" Type="http://schemas.openxmlformats.org/officeDocument/2006/relationships/slideLayout" Target="../slideLayouts/slideLayout1084.xml"/><Relationship Id="rId15" Type="http://schemas.openxmlformats.org/officeDocument/2006/relationships/slideLayout" Target="../slideLayouts/slideLayout967.xml"/><Relationship Id="rId36" Type="http://schemas.openxmlformats.org/officeDocument/2006/relationships/slideLayout" Target="../slideLayouts/slideLayout988.xml"/><Relationship Id="rId57" Type="http://schemas.openxmlformats.org/officeDocument/2006/relationships/slideLayout" Target="../slideLayouts/slideLayout1009.xml"/><Relationship Id="rId106" Type="http://schemas.openxmlformats.org/officeDocument/2006/relationships/slideLayout" Target="../slideLayouts/slideLayout1058.xml"/><Relationship Id="rId127" Type="http://schemas.openxmlformats.org/officeDocument/2006/relationships/slideLayout" Target="../slideLayouts/slideLayout1079.xml"/><Relationship Id="rId10" Type="http://schemas.openxmlformats.org/officeDocument/2006/relationships/slideLayout" Target="../slideLayouts/slideLayout962.xml"/><Relationship Id="rId31" Type="http://schemas.openxmlformats.org/officeDocument/2006/relationships/slideLayout" Target="../slideLayouts/slideLayout983.xml"/><Relationship Id="rId52" Type="http://schemas.openxmlformats.org/officeDocument/2006/relationships/slideLayout" Target="../slideLayouts/slideLayout1004.xml"/><Relationship Id="rId73" Type="http://schemas.openxmlformats.org/officeDocument/2006/relationships/slideLayout" Target="../slideLayouts/slideLayout1025.xml"/><Relationship Id="rId78" Type="http://schemas.openxmlformats.org/officeDocument/2006/relationships/slideLayout" Target="../slideLayouts/slideLayout1030.xml"/><Relationship Id="rId94" Type="http://schemas.openxmlformats.org/officeDocument/2006/relationships/slideLayout" Target="../slideLayouts/slideLayout1046.xml"/><Relationship Id="rId99" Type="http://schemas.openxmlformats.org/officeDocument/2006/relationships/slideLayout" Target="../slideLayouts/slideLayout1051.xml"/><Relationship Id="rId101" Type="http://schemas.openxmlformats.org/officeDocument/2006/relationships/slideLayout" Target="../slideLayouts/slideLayout1053.xml"/><Relationship Id="rId122" Type="http://schemas.openxmlformats.org/officeDocument/2006/relationships/slideLayout" Target="../slideLayouts/slideLayout1074.xml"/><Relationship Id="rId4" Type="http://schemas.openxmlformats.org/officeDocument/2006/relationships/slideLayout" Target="../slideLayouts/slideLayout956.xml"/><Relationship Id="rId9" Type="http://schemas.openxmlformats.org/officeDocument/2006/relationships/slideLayout" Target="../slideLayouts/slideLayout961.xml"/><Relationship Id="rId26" Type="http://schemas.openxmlformats.org/officeDocument/2006/relationships/slideLayout" Target="../slideLayouts/slideLayout978.xml"/><Relationship Id="rId47" Type="http://schemas.openxmlformats.org/officeDocument/2006/relationships/slideLayout" Target="../slideLayouts/slideLayout999.xml"/><Relationship Id="rId68" Type="http://schemas.openxmlformats.org/officeDocument/2006/relationships/slideLayout" Target="../slideLayouts/slideLayout1020.xml"/><Relationship Id="rId89" Type="http://schemas.openxmlformats.org/officeDocument/2006/relationships/slideLayout" Target="../slideLayouts/slideLayout1041.xml"/><Relationship Id="rId112" Type="http://schemas.openxmlformats.org/officeDocument/2006/relationships/slideLayout" Target="../slideLayouts/slideLayout1064.xml"/><Relationship Id="rId133" Type="http://schemas.openxmlformats.org/officeDocument/2006/relationships/slideLayout" Target="../slideLayouts/slideLayout1085.xml"/></Relationships>
</file>

<file path=ppt/slideMasters/_rels/slideMaster102.xml.rels><?xml version="1.0" encoding="UTF-8" standalone="yes"?>
<Relationships xmlns="http://schemas.openxmlformats.org/package/2006/relationships"><Relationship Id="rId117" Type="http://schemas.openxmlformats.org/officeDocument/2006/relationships/slideLayout" Target="../slideLayouts/slideLayout1204.xml"/><Relationship Id="rId21" Type="http://schemas.openxmlformats.org/officeDocument/2006/relationships/slideLayout" Target="../slideLayouts/slideLayout1108.xml"/><Relationship Id="rId42" Type="http://schemas.openxmlformats.org/officeDocument/2006/relationships/slideLayout" Target="../slideLayouts/slideLayout1129.xml"/><Relationship Id="rId63" Type="http://schemas.openxmlformats.org/officeDocument/2006/relationships/slideLayout" Target="../slideLayouts/slideLayout1150.xml"/><Relationship Id="rId84" Type="http://schemas.openxmlformats.org/officeDocument/2006/relationships/slideLayout" Target="../slideLayouts/slideLayout1171.xml"/><Relationship Id="rId16" Type="http://schemas.openxmlformats.org/officeDocument/2006/relationships/slideLayout" Target="../slideLayouts/slideLayout1103.xml"/><Relationship Id="rId107" Type="http://schemas.openxmlformats.org/officeDocument/2006/relationships/slideLayout" Target="../slideLayouts/slideLayout1194.xml"/><Relationship Id="rId11" Type="http://schemas.openxmlformats.org/officeDocument/2006/relationships/slideLayout" Target="../slideLayouts/slideLayout1098.xml"/><Relationship Id="rId32" Type="http://schemas.openxmlformats.org/officeDocument/2006/relationships/slideLayout" Target="../slideLayouts/slideLayout1119.xml"/><Relationship Id="rId37" Type="http://schemas.openxmlformats.org/officeDocument/2006/relationships/slideLayout" Target="../slideLayouts/slideLayout1124.xml"/><Relationship Id="rId53" Type="http://schemas.openxmlformats.org/officeDocument/2006/relationships/slideLayout" Target="../slideLayouts/slideLayout1140.xml"/><Relationship Id="rId58" Type="http://schemas.openxmlformats.org/officeDocument/2006/relationships/slideLayout" Target="../slideLayouts/slideLayout1145.xml"/><Relationship Id="rId74" Type="http://schemas.openxmlformats.org/officeDocument/2006/relationships/slideLayout" Target="../slideLayouts/slideLayout1161.xml"/><Relationship Id="rId79" Type="http://schemas.openxmlformats.org/officeDocument/2006/relationships/slideLayout" Target="../slideLayouts/slideLayout1166.xml"/><Relationship Id="rId102" Type="http://schemas.openxmlformats.org/officeDocument/2006/relationships/slideLayout" Target="../slideLayouts/slideLayout1189.xml"/><Relationship Id="rId123" Type="http://schemas.openxmlformats.org/officeDocument/2006/relationships/slideLayout" Target="../slideLayouts/slideLayout1210.xml"/><Relationship Id="rId128" Type="http://schemas.openxmlformats.org/officeDocument/2006/relationships/slideLayout" Target="../slideLayouts/slideLayout1215.xml"/><Relationship Id="rId5" Type="http://schemas.openxmlformats.org/officeDocument/2006/relationships/slideLayout" Target="../slideLayouts/slideLayout1092.xml"/><Relationship Id="rId90" Type="http://schemas.openxmlformats.org/officeDocument/2006/relationships/slideLayout" Target="../slideLayouts/slideLayout1177.xml"/><Relationship Id="rId95" Type="http://schemas.openxmlformats.org/officeDocument/2006/relationships/slideLayout" Target="../slideLayouts/slideLayout1182.xml"/><Relationship Id="rId22" Type="http://schemas.openxmlformats.org/officeDocument/2006/relationships/slideLayout" Target="../slideLayouts/slideLayout1109.xml"/><Relationship Id="rId27" Type="http://schemas.openxmlformats.org/officeDocument/2006/relationships/slideLayout" Target="../slideLayouts/slideLayout1114.xml"/><Relationship Id="rId43" Type="http://schemas.openxmlformats.org/officeDocument/2006/relationships/slideLayout" Target="../slideLayouts/slideLayout1130.xml"/><Relationship Id="rId48" Type="http://schemas.openxmlformats.org/officeDocument/2006/relationships/slideLayout" Target="../slideLayouts/slideLayout1135.xml"/><Relationship Id="rId64" Type="http://schemas.openxmlformats.org/officeDocument/2006/relationships/slideLayout" Target="../slideLayouts/slideLayout1151.xml"/><Relationship Id="rId69" Type="http://schemas.openxmlformats.org/officeDocument/2006/relationships/slideLayout" Target="../slideLayouts/slideLayout1156.xml"/><Relationship Id="rId113" Type="http://schemas.openxmlformats.org/officeDocument/2006/relationships/slideLayout" Target="../slideLayouts/slideLayout1200.xml"/><Relationship Id="rId118" Type="http://schemas.openxmlformats.org/officeDocument/2006/relationships/slideLayout" Target="../slideLayouts/slideLayout1205.xml"/><Relationship Id="rId134" Type="http://schemas.openxmlformats.org/officeDocument/2006/relationships/slideLayout" Target="../slideLayouts/slideLayout1221.xml"/><Relationship Id="rId80" Type="http://schemas.openxmlformats.org/officeDocument/2006/relationships/slideLayout" Target="../slideLayouts/slideLayout1167.xml"/><Relationship Id="rId85" Type="http://schemas.openxmlformats.org/officeDocument/2006/relationships/slideLayout" Target="../slideLayouts/slideLayout1172.xml"/><Relationship Id="rId12" Type="http://schemas.openxmlformats.org/officeDocument/2006/relationships/slideLayout" Target="../slideLayouts/slideLayout1099.xml"/><Relationship Id="rId17" Type="http://schemas.openxmlformats.org/officeDocument/2006/relationships/slideLayout" Target="../slideLayouts/slideLayout1104.xml"/><Relationship Id="rId33" Type="http://schemas.openxmlformats.org/officeDocument/2006/relationships/slideLayout" Target="../slideLayouts/slideLayout1120.xml"/><Relationship Id="rId38" Type="http://schemas.openxmlformats.org/officeDocument/2006/relationships/slideLayout" Target="../slideLayouts/slideLayout1125.xml"/><Relationship Id="rId59" Type="http://schemas.openxmlformats.org/officeDocument/2006/relationships/slideLayout" Target="../slideLayouts/slideLayout1146.xml"/><Relationship Id="rId103" Type="http://schemas.openxmlformats.org/officeDocument/2006/relationships/slideLayout" Target="../slideLayouts/slideLayout1190.xml"/><Relationship Id="rId108" Type="http://schemas.openxmlformats.org/officeDocument/2006/relationships/slideLayout" Target="../slideLayouts/slideLayout1195.xml"/><Relationship Id="rId124" Type="http://schemas.openxmlformats.org/officeDocument/2006/relationships/slideLayout" Target="../slideLayouts/slideLayout1211.xml"/><Relationship Id="rId129" Type="http://schemas.openxmlformats.org/officeDocument/2006/relationships/slideLayout" Target="../slideLayouts/slideLayout1216.xml"/><Relationship Id="rId54" Type="http://schemas.openxmlformats.org/officeDocument/2006/relationships/slideLayout" Target="../slideLayouts/slideLayout1141.xml"/><Relationship Id="rId70" Type="http://schemas.openxmlformats.org/officeDocument/2006/relationships/slideLayout" Target="../slideLayouts/slideLayout1157.xml"/><Relationship Id="rId75" Type="http://schemas.openxmlformats.org/officeDocument/2006/relationships/slideLayout" Target="../slideLayouts/slideLayout1162.xml"/><Relationship Id="rId91" Type="http://schemas.openxmlformats.org/officeDocument/2006/relationships/slideLayout" Target="../slideLayouts/slideLayout1178.xml"/><Relationship Id="rId96" Type="http://schemas.openxmlformats.org/officeDocument/2006/relationships/slideLayout" Target="../slideLayouts/slideLayout1183.xml"/><Relationship Id="rId1" Type="http://schemas.openxmlformats.org/officeDocument/2006/relationships/slideLayout" Target="../slideLayouts/slideLayout1088.xml"/><Relationship Id="rId6" Type="http://schemas.openxmlformats.org/officeDocument/2006/relationships/slideLayout" Target="../slideLayouts/slideLayout1093.xml"/><Relationship Id="rId23" Type="http://schemas.openxmlformats.org/officeDocument/2006/relationships/slideLayout" Target="../slideLayouts/slideLayout1110.xml"/><Relationship Id="rId28" Type="http://schemas.openxmlformats.org/officeDocument/2006/relationships/slideLayout" Target="../slideLayouts/slideLayout1115.xml"/><Relationship Id="rId49" Type="http://schemas.openxmlformats.org/officeDocument/2006/relationships/slideLayout" Target="../slideLayouts/slideLayout1136.xml"/><Relationship Id="rId114" Type="http://schemas.openxmlformats.org/officeDocument/2006/relationships/slideLayout" Target="../slideLayouts/slideLayout1201.xml"/><Relationship Id="rId119" Type="http://schemas.openxmlformats.org/officeDocument/2006/relationships/slideLayout" Target="../slideLayouts/slideLayout1206.xml"/><Relationship Id="rId44" Type="http://schemas.openxmlformats.org/officeDocument/2006/relationships/slideLayout" Target="../slideLayouts/slideLayout1131.xml"/><Relationship Id="rId60" Type="http://schemas.openxmlformats.org/officeDocument/2006/relationships/slideLayout" Target="../slideLayouts/slideLayout1147.xml"/><Relationship Id="rId65" Type="http://schemas.openxmlformats.org/officeDocument/2006/relationships/slideLayout" Target="../slideLayouts/slideLayout1152.xml"/><Relationship Id="rId81" Type="http://schemas.openxmlformats.org/officeDocument/2006/relationships/slideLayout" Target="../slideLayouts/slideLayout1168.xml"/><Relationship Id="rId86" Type="http://schemas.openxmlformats.org/officeDocument/2006/relationships/slideLayout" Target="../slideLayouts/slideLayout1173.xml"/><Relationship Id="rId130" Type="http://schemas.openxmlformats.org/officeDocument/2006/relationships/slideLayout" Target="../slideLayouts/slideLayout1217.xml"/><Relationship Id="rId135" Type="http://schemas.openxmlformats.org/officeDocument/2006/relationships/slideLayout" Target="../slideLayouts/slideLayout1222.xml"/><Relationship Id="rId13" Type="http://schemas.openxmlformats.org/officeDocument/2006/relationships/slideLayout" Target="../slideLayouts/slideLayout1100.xml"/><Relationship Id="rId18" Type="http://schemas.openxmlformats.org/officeDocument/2006/relationships/slideLayout" Target="../slideLayouts/slideLayout1105.xml"/><Relationship Id="rId39" Type="http://schemas.openxmlformats.org/officeDocument/2006/relationships/slideLayout" Target="../slideLayouts/slideLayout1126.xml"/><Relationship Id="rId109" Type="http://schemas.openxmlformats.org/officeDocument/2006/relationships/slideLayout" Target="../slideLayouts/slideLayout1196.xml"/><Relationship Id="rId34" Type="http://schemas.openxmlformats.org/officeDocument/2006/relationships/slideLayout" Target="../slideLayouts/slideLayout1121.xml"/><Relationship Id="rId50" Type="http://schemas.openxmlformats.org/officeDocument/2006/relationships/slideLayout" Target="../slideLayouts/slideLayout1137.xml"/><Relationship Id="rId55" Type="http://schemas.openxmlformats.org/officeDocument/2006/relationships/slideLayout" Target="../slideLayouts/slideLayout1142.xml"/><Relationship Id="rId76" Type="http://schemas.openxmlformats.org/officeDocument/2006/relationships/slideLayout" Target="../slideLayouts/slideLayout1163.xml"/><Relationship Id="rId97" Type="http://schemas.openxmlformats.org/officeDocument/2006/relationships/slideLayout" Target="../slideLayouts/slideLayout1184.xml"/><Relationship Id="rId104" Type="http://schemas.openxmlformats.org/officeDocument/2006/relationships/slideLayout" Target="../slideLayouts/slideLayout1191.xml"/><Relationship Id="rId120" Type="http://schemas.openxmlformats.org/officeDocument/2006/relationships/slideLayout" Target="../slideLayouts/slideLayout1207.xml"/><Relationship Id="rId125" Type="http://schemas.openxmlformats.org/officeDocument/2006/relationships/slideLayout" Target="../slideLayouts/slideLayout1212.xml"/><Relationship Id="rId7" Type="http://schemas.openxmlformats.org/officeDocument/2006/relationships/slideLayout" Target="../slideLayouts/slideLayout1094.xml"/><Relationship Id="rId71" Type="http://schemas.openxmlformats.org/officeDocument/2006/relationships/slideLayout" Target="../slideLayouts/slideLayout1158.xml"/><Relationship Id="rId92" Type="http://schemas.openxmlformats.org/officeDocument/2006/relationships/slideLayout" Target="../slideLayouts/slideLayout1179.xml"/><Relationship Id="rId2" Type="http://schemas.openxmlformats.org/officeDocument/2006/relationships/slideLayout" Target="../slideLayouts/slideLayout1089.xml"/><Relationship Id="rId29" Type="http://schemas.openxmlformats.org/officeDocument/2006/relationships/slideLayout" Target="../slideLayouts/slideLayout1116.xml"/><Relationship Id="rId24" Type="http://schemas.openxmlformats.org/officeDocument/2006/relationships/slideLayout" Target="../slideLayouts/slideLayout1111.xml"/><Relationship Id="rId40" Type="http://schemas.openxmlformats.org/officeDocument/2006/relationships/slideLayout" Target="../slideLayouts/slideLayout1127.xml"/><Relationship Id="rId45" Type="http://schemas.openxmlformats.org/officeDocument/2006/relationships/slideLayout" Target="../slideLayouts/slideLayout1132.xml"/><Relationship Id="rId66" Type="http://schemas.openxmlformats.org/officeDocument/2006/relationships/slideLayout" Target="../slideLayouts/slideLayout1153.xml"/><Relationship Id="rId87" Type="http://schemas.openxmlformats.org/officeDocument/2006/relationships/slideLayout" Target="../slideLayouts/slideLayout1174.xml"/><Relationship Id="rId110" Type="http://schemas.openxmlformats.org/officeDocument/2006/relationships/slideLayout" Target="../slideLayouts/slideLayout1197.xml"/><Relationship Id="rId115" Type="http://schemas.openxmlformats.org/officeDocument/2006/relationships/slideLayout" Target="../slideLayouts/slideLayout1202.xml"/><Relationship Id="rId131" Type="http://schemas.openxmlformats.org/officeDocument/2006/relationships/slideLayout" Target="../slideLayouts/slideLayout1218.xml"/><Relationship Id="rId136" Type="http://schemas.openxmlformats.org/officeDocument/2006/relationships/theme" Target="../theme/theme102.xml"/><Relationship Id="rId61" Type="http://schemas.openxmlformats.org/officeDocument/2006/relationships/slideLayout" Target="../slideLayouts/slideLayout1148.xml"/><Relationship Id="rId82" Type="http://schemas.openxmlformats.org/officeDocument/2006/relationships/slideLayout" Target="../slideLayouts/slideLayout1169.xml"/><Relationship Id="rId19" Type="http://schemas.openxmlformats.org/officeDocument/2006/relationships/slideLayout" Target="../slideLayouts/slideLayout1106.xml"/><Relationship Id="rId14" Type="http://schemas.openxmlformats.org/officeDocument/2006/relationships/slideLayout" Target="../slideLayouts/slideLayout1101.xml"/><Relationship Id="rId30" Type="http://schemas.openxmlformats.org/officeDocument/2006/relationships/slideLayout" Target="../slideLayouts/slideLayout1117.xml"/><Relationship Id="rId35" Type="http://schemas.openxmlformats.org/officeDocument/2006/relationships/slideLayout" Target="../slideLayouts/slideLayout1122.xml"/><Relationship Id="rId56" Type="http://schemas.openxmlformats.org/officeDocument/2006/relationships/slideLayout" Target="../slideLayouts/slideLayout1143.xml"/><Relationship Id="rId77" Type="http://schemas.openxmlformats.org/officeDocument/2006/relationships/slideLayout" Target="../slideLayouts/slideLayout1164.xml"/><Relationship Id="rId100" Type="http://schemas.openxmlformats.org/officeDocument/2006/relationships/slideLayout" Target="../slideLayouts/slideLayout1187.xml"/><Relationship Id="rId105" Type="http://schemas.openxmlformats.org/officeDocument/2006/relationships/slideLayout" Target="../slideLayouts/slideLayout1192.xml"/><Relationship Id="rId126" Type="http://schemas.openxmlformats.org/officeDocument/2006/relationships/slideLayout" Target="../slideLayouts/slideLayout1213.xml"/><Relationship Id="rId8" Type="http://schemas.openxmlformats.org/officeDocument/2006/relationships/slideLayout" Target="../slideLayouts/slideLayout1095.xml"/><Relationship Id="rId51" Type="http://schemas.openxmlformats.org/officeDocument/2006/relationships/slideLayout" Target="../slideLayouts/slideLayout1138.xml"/><Relationship Id="rId72" Type="http://schemas.openxmlformats.org/officeDocument/2006/relationships/slideLayout" Target="../slideLayouts/slideLayout1159.xml"/><Relationship Id="rId93" Type="http://schemas.openxmlformats.org/officeDocument/2006/relationships/slideLayout" Target="../slideLayouts/slideLayout1180.xml"/><Relationship Id="rId98" Type="http://schemas.openxmlformats.org/officeDocument/2006/relationships/slideLayout" Target="../slideLayouts/slideLayout1185.xml"/><Relationship Id="rId121" Type="http://schemas.openxmlformats.org/officeDocument/2006/relationships/slideLayout" Target="../slideLayouts/slideLayout1208.xml"/><Relationship Id="rId3" Type="http://schemas.openxmlformats.org/officeDocument/2006/relationships/slideLayout" Target="../slideLayouts/slideLayout1090.xml"/><Relationship Id="rId25" Type="http://schemas.openxmlformats.org/officeDocument/2006/relationships/slideLayout" Target="../slideLayouts/slideLayout1112.xml"/><Relationship Id="rId46" Type="http://schemas.openxmlformats.org/officeDocument/2006/relationships/slideLayout" Target="../slideLayouts/slideLayout1133.xml"/><Relationship Id="rId67" Type="http://schemas.openxmlformats.org/officeDocument/2006/relationships/slideLayout" Target="../slideLayouts/slideLayout1154.xml"/><Relationship Id="rId116" Type="http://schemas.openxmlformats.org/officeDocument/2006/relationships/slideLayout" Target="../slideLayouts/slideLayout1203.xml"/><Relationship Id="rId20" Type="http://schemas.openxmlformats.org/officeDocument/2006/relationships/slideLayout" Target="../slideLayouts/slideLayout1107.xml"/><Relationship Id="rId41" Type="http://schemas.openxmlformats.org/officeDocument/2006/relationships/slideLayout" Target="../slideLayouts/slideLayout1128.xml"/><Relationship Id="rId62" Type="http://schemas.openxmlformats.org/officeDocument/2006/relationships/slideLayout" Target="../slideLayouts/slideLayout1149.xml"/><Relationship Id="rId83" Type="http://schemas.openxmlformats.org/officeDocument/2006/relationships/slideLayout" Target="../slideLayouts/slideLayout1170.xml"/><Relationship Id="rId88" Type="http://schemas.openxmlformats.org/officeDocument/2006/relationships/slideLayout" Target="../slideLayouts/slideLayout1175.xml"/><Relationship Id="rId111" Type="http://schemas.openxmlformats.org/officeDocument/2006/relationships/slideLayout" Target="../slideLayouts/slideLayout1198.xml"/><Relationship Id="rId132" Type="http://schemas.openxmlformats.org/officeDocument/2006/relationships/slideLayout" Target="../slideLayouts/slideLayout1219.xml"/><Relationship Id="rId15" Type="http://schemas.openxmlformats.org/officeDocument/2006/relationships/slideLayout" Target="../slideLayouts/slideLayout1102.xml"/><Relationship Id="rId36" Type="http://schemas.openxmlformats.org/officeDocument/2006/relationships/slideLayout" Target="../slideLayouts/slideLayout1123.xml"/><Relationship Id="rId57" Type="http://schemas.openxmlformats.org/officeDocument/2006/relationships/slideLayout" Target="../slideLayouts/slideLayout1144.xml"/><Relationship Id="rId106" Type="http://schemas.openxmlformats.org/officeDocument/2006/relationships/slideLayout" Target="../slideLayouts/slideLayout1193.xml"/><Relationship Id="rId127" Type="http://schemas.openxmlformats.org/officeDocument/2006/relationships/slideLayout" Target="../slideLayouts/slideLayout1214.xml"/><Relationship Id="rId10" Type="http://schemas.openxmlformats.org/officeDocument/2006/relationships/slideLayout" Target="../slideLayouts/slideLayout1097.xml"/><Relationship Id="rId31" Type="http://schemas.openxmlformats.org/officeDocument/2006/relationships/slideLayout" Target="../slideLayouts/slideLayout1118.xml"/><Relationship Id="rId52" Type="http://schemas.openxmlformats.org/officeDocument/2006/relationships/slideLayout" Target="../slideLayouts/slideLayout1139.xml"/><Relationship Id="rId73" Type="http://schemas.openxmlformats.org/officeDocument/2006/relationships/slideLayout" Target="../slideLayouts/slideLayout1160.xml"/><Relationship Id="rId78" Type="http://schemas.openxmlformats.org/officeDocument/2006/relationships/slideLayout" Target="../slideLayouts/slideLayout1165.xml"/><Relationship Id="rId94" Type="http://schemas.openxmlformats.org/officeDocument/2006/relationships/slideLayout" Target="../slideLayouts/slideLayout1181.xml"/><Relationship Id="rId99" Type="http://schemas.openxmlformats.org/officeDocument/2006/relationships/slideLayout" Target="../slideLayouts/slideLayout1186.xml"/><Relationship Id="rId101" Type="http://schemas.openxmlformats.org/officeDocument/2006/relationships/slideLayout" Target="../slideLayouts/slideLayout1188.xml"/><Relationship Id="rId122" Type="http://schemas.openxmlformats.org/officeDocument/2006/relationships/slideLayout" Target="../slideLayouts/slideLayout1209.xml"/><Relationship Id="rId4" Type="http://schemas.openxmlformats.org/officeDocument/2006/relationships/slideLayout" Target="../slideLayouts/slideLayout1091.xml"/><Relationship Id="rId9" Type="http://schemas.openxmlformats.org/officeDocument/2006/relationships/slideLayout" Target="../slideLayouts/slideLayout1096.xml"/><Relationship Id="rId26" Type="http://schemas.openxmlformats.org/officeDocument/2006/relationships/slideLayout" Target="../slideLayouts/slideLayout1113.xml"/><Relationship Id="rId47" Type="http://schemas.openxmlformats.org/officeDocument/2006/relationships/slideLayout" Target="../slideLayouts/slideLayout1134.xml"/><Relationship Id="rId68" Type="http://schemas.openxmlformats.org/officeDocument/2006/relationships/slideLayout" Target="../slideLayouts/slideLayout1155.xml"/><Relationship Id="rId89" Type="http://schemas.openxmlformats.org/officeDocument/2006/relationships/slideLayout" Target="../slideLayouts/slideLayout1176.xml"/><Relationship Id="rId112" Type="http://schemas.openxmlformats.org/officeDocument/2006/relationships/slideLayout" Target="../slideLayouts/slideLayout1199.xml"/><Relationship Id="rId133" Type="http://schemas.openxmlformats.org/officeDocument/2006/relationships/slideLayout" Target="../slideLayouts/slideLayout1220.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230.xml"/><Relationship Id="rId13" Type="http://schemas.openxmlformats.org/officeDocument/2006/relationships/image" Target="../media/image21.jpeg"/><Relationship Id="rId3" Type="http://schemas.openxmlformats.org/officeDocument/2006/relationships/slideLayout" Target="../slideLayouts/slideLayout1225.xml"/><Relationship Id="rId7" Type="http://schemas.openxmlformats.org/officeDocument/2006/relationships/slideLayout" Target="../slideLayouts/slideLayout1229.xml"/><Relationship Id="rId12" Type="http://schemas.openxmlformats.org/officeDocument/2006/relationships/theme" Target="../theme/theme103.xml"/><Relationship Id="rId2" Type="http://schemas.openxmlformats.org/officeDocument/2006/relationships/slideLayout" Target="../slideLayouts/slideLayout1224.xml"/><Relationship Id="rId1" Type="http://schemas.openxmlformats.org/officeDocument/2006/relationships/slideLayout" Target="../slideLayouts/slideLayout1223.xml"/><Relationship Id="rId6" Type="http://schemas.openxmlformats.org/officeDocument/2006/relationships/slideLayout" Target="../slideLayouts/slideLayout1228.xml"/><Relationship Id="rId11" Type="http://schemas.openxmlformats.org/officeDocument/2006/relationships/slideLayout" Target="../slideLayouts/slideLayout1233.xml"/><Relationship Id="rId5" Type="http://schemas.openxmlformats.org/officeDocument/2006/relationships/slideLayout" Target="../slideLayouts/slideLayout1227.xml"/><Relationship Id="rId10" Type="http://schemas.openxmlformats.org/officeDocument/2006/relationships/slideLayout" Target="../slideLayouts/slideLayout1232.xml"/><Relationship Id="rId4" Type="http://schemas.openxmlformats.org/officeDocument/2006/relationships/slideLayout" Target="../slideLayouts/slideLayout1226.xml"/><Relationship Id="rId9" Type="http://schemas.openxmlformats.org/officeDocument/2006/relationships/slideLayout" Target="../slideLayouts/slideLayout1231.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241.xml"/><Relationship Id="rId3" Type="http://schemas.openxmlformats.org/officeDocument/2006/relationships/slideLayout" Target="../slideLayouts/slideLayout1236.xml"/><Relationship Id="rId7" Type="http://schemas.openxmlformats.org/officeDocument/2006/relationships/slideLayout" Target="../slideLayouts/slideLayout1240.xml"/><Relationship Id="rId12" Type="http://schemas.openxmlformats.org/officeDocument/2006/relationships/theme" Target="../theme/theme104.xml"/><Relationship Id="rId2" Type="http://schemas.openxmlformats.org/officeDocument/2006/relationships/slideLayout" Target="../slideLayouts/slideLayout1235.xml"/><Relationship Id="rId1" Type="http://schemas.openxmlformats.org/officeDocument/2006/relationships/slideLayout" Target="../slideLayouts/slideLayout1234.xml"/><Relationship Id="rId6" Type="http://schemas.openxmlformats.org/officeDocument/2006/relationships/slideLayout" Target="../slideLayouts/slideLayout1239.xml"/><Relationship Id="rId11" Type="http://schemas.openxmlformats.org/officeDocument/2006/relationships/slideLayout" Target="../slideLayouts/slideLayout1244.xml"/><Relationship Id="rId5" Type="http://schemas.openxmlformats.org/officeDocument/2006/relationships/slideLayout" Target="../slideLayouts/slideLayout1238.xml"/><Relationship Id="rId10" Type="http://schemas.openxmlformats.org/officeDocument/2006/relationships/slideLayout" Target="../slideLayouts/slideLayout1243.xml"/><Relationship Id="rId4" Type="http://schemas.openxmlformats.org/officeDocument/2006/relationships/slideLayout" Target="../slideLayouts/slideLayout1237.xml"/><Relationship Id="rId9" Type="http://schemas.openxmlformats.org/officeDocument/2006/relationships/slideLayout" Target="../slideLayouts/slideLayout1242.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252.xml"/><Relationship Id="rId13" Type="http://schemas.openxmlformats.org/officeDocument/2006/relationships/slideLayout" Target="../slideLayouts/slideLayout1257.xml"/><Relationship Id="rId3" Type="http://schemas.openxmlformats.org/officeDocument/2006/relationships/slideLayout" Target="../slideLayouts/slideLayout1247.xml"/><Relationship Id="rId7" Type="http://schemas.openxmlformats.org/officeDocument/2006/relationships/slideLayout" Target="../slideLayouts/slideLayout1251.xml"/><Relationship Id="rId12" Type="http://schemas.openxmlformats.org/officeDocument/2006/relationships/slideLayout" Target="../slideLayouts/slideLayout1256.xml"/><Relationship Id="rId2" Type="http://schemas.openxmlformats.org/officeDocument/2006/relationships/slideLayout" Target="../slideLayouts/slideLayout1246.xml"/><Relationship Id="rId1" Type="http://schemas.openxmlformats.org/officeDocument/2006/relationships/slideLayout" Target="../slideLayouts/slideLayout1245.xml"/><Relationship Id="rId6" Type="http://schemas.openxmlformats.org/officeDocument/2006/relationships/slideLayout" Target="../slideLayouts/slideLayout1250.xml"/><Relationship Id="rId11" Type="http://schemas.openxmlformats.org/officeDocument/2006/relationships/slideLayout" Target="../slideLayouts/slideLayout1255.xml"/><Relationship Id="rId5" Type="http://schemas.openxmlformats.org/officeDocument/2006/relationships/slideLayout" Target="../slideLayouts/slideLayout1249.xml"/><Relationship Id="rId10" Type="http://schemas.openxmlformats.org/officeDocument/2006/relationships/slideLayout" Target="../slideLayouts/slideLayout1254.xml"/><Relationship Id="rId4" Type="http://schemas.openxmlformats.org/officeDocument/2006/relationships/slideLayout" Target="../slideLayouts/slideLayout1248.xml"/><Relationship Id="rId9" Type="http://schemas.openxmlformats.org/officeDocument/2006/relationships/slideLayout" Target="../slideLayouts/slideLayout1253.xml"/><Relationship Id="rId14" Type="http://schemas.openxmlformats.org/officeDocument/2006/relationships/theme" Target="../theme/theme105.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265.xml"/><Relationship Id="rId13" Type="http://schemas.openxmlformats.org/officeDocument/2006/relationships/theme" Target="../theme/theme106.xml"/><Relationship Id="rId3" Type="http://schemas.openxmlformats.org/officeDocument/2006/relationships/slideLayout" Target="../slideLayouts/slideLayout1260.xml"/><Relationship Id="rId7" Type="http://schemas.openxmlformats.org/officeDocument/2006/relationships/slideLayout" Target="../slideLayouts/slideLayout1264.xml"/><Relationship Id="rId12" Type="http://schemas.openxmlformats.org/officeDocument/2006/relationships/slideLayout" Target="../slideLayouts/slideLayout1269.xml"/><Relationship Id="rId2" Type="http://schemas.openxmlformats.org/officeDocument/2006/relationships/slideLayout" Target="../slideLayouts/slideLayout1259.xml"/><Relationship Id="rId16" Type="http://schemas.openxmlformats.org/officeDocument/2006/relationships/image" Target="../media/image10.png"/><Relationship Id="rId1" Type="http://schemas.openxmlformats.org/officeDocument/2006/relationships/slideLayout" Target="../slideLayouts/slideLayout1258.xml"/><Relationship Id="rId6" Type="http://schemas.openxmlformats.org/officeDocument/2006/relationships/slideLayout" Target="../slideLayouts/slideLayout1263.xml"/><Relationship Id="rId11" Type="http://schemas.openxmlformats.org/officeDocument/2006/relationships/slideLayout" Target="../slideLayouts/slideLayout1268.xml"/><Relationship Id="rId5" Type="http://schemas.openxmlformats.org/officeDocument/2006/relationships/slideLayout" Target="../slideLayouts/slideLayout1262.xml"/><Relationship Id="rId15" Type="http://schemas.openxmlformats.org/officeDocument/2006/relationships/image" Target="../media/image9.png"/><Relationship Id="rId10" Type="http://schemas.openxmlformats.org/officeDocument/2006/relationships/slideLayout" Target="../slideLayouts/slideLayout1267.xml"/><Relationship Id="rId4" Type="http://schemas.openxmlformats.org/officeDocument/2006/relationships/slideLayout" Target="../slideLayouts/slideLayout1261.xml"/><Relationship Id="rId9" Type="http://schemas.openxmlformats.org/officeDocument/2006/relationships/slideLayout" Target="../slideLayouts/slideLayout1266.xml"/><Relationship Id="rId14" Type="http://schemas.openxmlformats.org/officeDocument/2006/relationships/image" Target="../media/image8.png"/></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277.xml"/><Relationship Id="rId13" Type="http://schemas.openxmlformats.org/officeDocument/2006/relationships/image" Target="../media/image22.jpeg"/><Relationship Id="rId3" Type="http://schemas.openxmlformats.org/officeDocument/2006/relationships/slideLayout" Target="../slideLayouts/slideLayout1272.xml"/><Relationship Id="rId7" Type="http://schemas.openxmlformats.org/officeDocument/2006/relationships/slideLayout" Target="../slideLayouts/slideLayout1276.xml"/><Relationship Id="rId12" Type="http://schemas.openxmlformats.org/officeDocument/2006/relationships/theme" Target="../theme/theme107.xml"/><Relationship Id="rId2" Type="http://schemas.openxmlformats.org/officeDocument/2006/relationships/slideLayout" Target="../slideLayouts/slideLayout1271.xml"/><Relationship Id="rId1" Type="http://schemas.openxmlformats.org/officeDocument/2006/relationships/slideLayout" Target="../slideLayouts/slideLayout1270.xml"/><Relationship Id="rId6" Type="http://schemas.openxmlformats.org/officeDocument/2006/relationships/slideLayout" Target="../slideLayouts/slideLayout1275.xml"/><Relationship Id="rId11" Type="http://schemas.openxmlformats.org/officeDocument/2006/relationships/slideLayout" Target="../slideLayouts/slideLayout1280.xml"/><Relationship Id="rId5" Type="http://schemas.openxmlformats.org/officeDocument/2006/relationships/slideLayout" Target="../slideLayouts/slideLayout1274.xml"/><Relationship Id="rId10" Type="http://schemas.openxmlformats.org/officeDocument/2006/relationships/slideLayout" Target="../slideLayouts/slideLayout1279.xml"/><Relationship Id="rId4" Type="http://schemas.openxmlformats.org/officeDocument/2006/relationships/slideLayout" Target="../slideLayouts/slideLayout1273.xml"/><Relationship Id="rId9" Type="http://schemas.openxmlformats.org/officeDocument/2006/relationships/slideLayout" Target="../slideLayouts/slideLayout1278.xml"/></Relationships>
</file>

<file path=ppt/slideMasters/_rels/slideMaster108.xml.rels><?xml version="1.0" encoding="UTF-8" standalone="yes"?>
<Relationships xmlns="http://schemas.openxmlformats.org/package/2006/relationships"><Relationship Id="rId3" Type="http://schemas.openxmlformats.org/officeDocument/2006/relationships/theme" Target="../theme/theme108.xml"/><Relationship Id="rId2" Type="http://schemas.openxmlformats.org/officeDocument/2006/relationships/slideLayout" Target="../slideLayouts/slideLayout1282.xml"/><Relationship Id="rId1" Type="http://schemas.openxmlformats.org/officeDocument/2006/relationships/slideLayout" Target="../slideLayouts/slideLayout128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290.xml"/><Relationship Id="rId3" Type="http://schemas.openxmlformats.org/officeDocument/2006/relationships/slideLayout" Target="../slideLayouts/slideLayout1285.xml"/><Relationship Id="rId7" Type="http://schemas.openxmlformats.org/officeDocument/2006/relationships/slideLayout" Target="../slideLayouts/slideLayout1289.xml"/><Relationship Id="rId12" Type="http://schemas.openxmlformats.org/officeDocument/2006/relationships/theme" Target="../theme/theme109.xml"/><Relationship Id="rId2" Type="http://schemas.openxmlformats.org/officeDocument/2006/relationships/slideLayout" Target="../slideLayouts/slideLayout1284.xml"/><Relationship Id="rId1" Type="http://schemas.openxmlformats.org/officeDocument/2006/relationships/slideLayout" Target="../slideLayouts/slideLayout1283.xml"/><Relationship Id="rId6" Type="http://schemas.openxmlformats.org/officeDocument/2006/relationships/slideLayout" Target="../slideLayouts/slideLayout1288.xml"/><Relationship Id="rId11" Type="http://schemas.openxmlformats.org/officeDocument/2006/relationships/slideLayout" Target="../slideLayouts/slideLayout1293.xml"/><Relationship Id="rId5" Type="http://schemas.openxmlformats.org/officeDocument/2006/relationships/slideLayout" Target="../slideLayouts/slideLayout1287.xml"/><Relationship Id="rId10" Type="http://schemas.openxmlformats.org/officeDocument/2006/relationships/slideLayout" Target="../slideLayouts/slideLayout1292.xml"/><Relationship Id="rId4" Type="http://schemas.openxmlformats.org/officeDocument/2006/relationships/slideLayout" Target="../slideLayouts/slideLayout1286.xml"/><Relationship Id="rId9" Type="http://schemas.openxmlformats.org/officeDocument/2006/relationships/slideLayout" Target="../slideLayouts/slideLayout129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94.xml"/><Relationship Id="rId13" Type="http://schemas.openxmlformats.org/officeDocument/2006/relationships/slideLayout" Target="../slideLayouts/slideLayout99.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slideLayout" Target="../slideLayouts/slideLayout98.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5" Type="http://schemas.openxmlformats.org/officeDocument/2006/relationships/theme" Target="../theme/theme1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 Id="rId14" Type="http://schemas.openxmlformats.org/officeDocument/2006/relationships/slideLayout" Target="../slideLayouts/slideLayout100.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301.xml"/><Relationship Id="rId3" Type="http://schemas.openxmlformats.org/officeDocument/2006/relationships/slideLayout" Target="../slideLayouts/slideLayout1296.xml"/><Relationship Id="rId7" Type="http://schemas.openxmlformats.org/officeDocument/2006/relationships/slideLayout" Target="../slideLayouts/slideLayout1300.xml"/><Relationship Id="rId12" Type="http://schemas.openxmlformats.org/officeDocument/2006/relationships/theme" Target="../theme/theme110.xml"/><Relationship Id="rId2" Type="http://schemas.openxmlformats.org/officeDocument/2006/relationships/slideLayout" Target="../slideLayouts/slideLayout1295.xml"/><Relationship Id="rId1" Type="http://schemas.openxmlformats.org/officeDocument/2006/relationships/slideLayout" Target="../slideLayouts/slideLayout1294.xml"/><Relationship Id="rId6" Type="http://schemas.openxmlformats.org/officeDocument/2006/relationships/slideLayout" Target="../slideLayouts/slideLayout1299.xml"/><Relationship Id="rId11" Type="http://schemas.openxmlformats.org/officeDocument/2006/relationships/slideLayout" Target="../slideLayouts/slideLayout1304.xml"/><Relationship Id="rId5" Type="http://schemas.openxmlformats.org/officeDocument/2006/relationships/slideLayout" Target="../slideLayouts/slideLayout1298.xml"/><Relationship Id="rId10" Type="http://schemas.openxmlformats.org/officeDocument/2006/relationships/slideLayout" Target="../slideLayouts/slideLayout1303.xml"/><Relationship Id="rId4" Type="http://schemas.openxmlformats.org/officeDocument/2006/relationships/slideLayout" Target="../slideLayouts/slideLayout1297.xml"/><Relationship Id="rId9" Type="http://schemas.openxmlformats.org/officeDocument/2006/relationships/slideLayout" Target="../slideLayouts/slideLayout1302.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312.xml"/><Relationship Id="rId13" Type="http://schemas.openxmlformats.org/officeDocument/2006/relationships/slideLayout" Target="../slideLayouts/slideLayout1317.xml"/><Relationship Id="rId3" Type="http://schemas.openxmlformats.org/officeDocument/2006/relationships/slideLayout" Target="../slideLayouts/slideLayout1307.xml"/><Relationship Id="rId7" Type="http://schemas.openxmlformats.org/officeDocument/2006/relationships/slideLayout" Target="../slideLayouts/slideLayout1311.xml"/><Relationship Id="rId12" Type="http://schemas.openxmlformats.org/officeDocument/2006/relationships/slideLayout" Target="../slideLayouts/slideLayout1316.xml"/><Relationship Id="rId2" Type="http://schemas.openxmlformats.org/officeDocument/2006/relationships/slideLayout" Target="../slideLayouts/slideLayout1306.xml"/><Relationship Id="rId1" Type="http://schemas.openxmlformats.org/officeDocument/2006/relationships/slideLayout" Target="../slideLayouts/slideLayout1305.xml"/><Relationship Id="rId6" Type="http://schemas.openxmlformats.org/officeDocument/2006/relationships/slideLayout" Target="../slideLayouts/slideLayout1310.xml"/><Relationship Id="rId11" Type="http://schemas.openxmlformats.org/officeDocument/2006/relationships/slideLayout" Target="../slideLayouts/slideLayout1315.xml"/><Relationship Id="rId5" Type="http://schemas.openxmlformats.org/officeDocument/2006/relationships/slideLayout" Target="../slideLayouts/slideLayout1309.xml"/><Relationship Id="rId10" Type="http://schemas.openxmlformats.org/officeDocument/2006/relationships/slideLayout" Target="../slideLayouts/slideLayout1314.xml"/><Relationship Id="rId4" Type="http://schemas.openxmlformats.org/officeDocument/2006/relationships/slideLayout" Target="../slideLayouts/slideLayout1308.xml"/><Relationship Id="rId9" Type="http://schemas.openxmlformats.org/officeDocument/2006/relationships/slideLayout" Target="../slideLayouts/slideLayout1313.xml"/><Relationship Id="rId14" Type="http://schemas.openxmlformats.org/officeDocument/2006/relationships/theme" Target="../theme/theme111.xml"/></Relationships>
</file>

<file path=ppt/slideMasters/_rels/slideMaster112.xml.rels><?xml version="1.0" encoding="UTF-8" standalone="yes"?>
<Relationships xmlns="http://schemas.openxmlformats.org/package/2006/relationships"><Relationship Id="rId117" Type="http://schemas.openxmlformats.org/officeDocument/2006/relationships/slideLayout" Target="../slideLayouts/slideLayout1434.xml"/><Relationship Id="rId21" Type="http://schemas.openxmlformats.org/officeDocument/2006/relationships/slideLayout" Target="../slideLayouts/slideLayout1338.xml"/><Relationship Id="rId42" Type="http://schemas.openxmlformats.org/officeDocument/2006/relationships/slideLayout" Target="../slideLayouts/slideLayout1359.xml"/><Relationship Id="rId63" Type="http://schemas.openxmlformats.org/officeDocument/2006/relationships/slideLayout" Target="../slideLayouts/slideLayout1380.xml"/><Relationship Id="rId84" Type="http://schemas.openxmlformats.org/officeDocument/2006/relationships/slideLayout" Target="../slideLayouts/slideLayout1401.xml"/><Relationship Id="rId138" Type="http://schemas.openxmlformats.org/officeDocument/2006/relationships/slideLayout" Target="../slideLayouts/slideLayout1455.xml"/><Relationship Id="rId159" Type="http://schemas.openxmlformats.org/officeDocument/2006/relationships/slideLayout" Target="../slideLayouts/slideLayout1476.xml"/><Relationship Id="rId170" Type="http://schemas.openxmlformats.org/officeDocument/2006/relationships/slideLayout" Target="../slideLayouts/slideLayout1487.xml"/><Relationship Id="rId191" Type="http://schemas.openxmlformats.org/officeDocument/2006/relationships/slideLayout" Target="../slideLayouts/slideLayout1508.xml"/><Relationship Id="rId205" Type="http://schemas.openxmlformats.org/officeDocument/2006/relationships/slideLayout" Target="../slideLayouts/slideLayout1522.xml"/><Relationship Id="rId107" Type="http://schemas.openxmlformats.org/officeDocument/2006/relationships/slideLayout" Target="../slideLayouts/slideLayout1424.xml"/><Relationship Id="rId11" Type="http://schemas.openxmlformats.org/officeDocument/2006/relationships/slideLayout" Target="../slideLayouts/slideLayout1328.xml"/><Relationship Id="rId32" Type="http://schemas.openxmlformats.org/officeDocument/2006/relationships/slideLayout" Target="../slideLayouts/slideLayout1349.xml"/><Relationship Id="rId53" Type="http://schemas.openxmlformats.org/officeDocument/2006/relationships/slideLayout" Target="../slideLayouts/slideLayout1370.xml"/><Relationship Id="rId74" Type="http://schemas.openxmlformats.org/officeDocument/2006/relationships/slideLayout" Target="../slideLayouts/slideLayout1391.xml"/><Relationship Id="rId128" Type="http://schemas.openxmlformats.org/officeDocument/2006/relationships/slideLayout" Target="../slideLayouts/slideLayout1445.xml"/><Relationship Id="rId149" Type="http://schemas.openxmlformats.org/officeDocument/2006/relationships/slideLayout" Target="../slideLayouts/slideLayout1466.xml"/><Relationship Id="rId5" Type="http://schemas.openxmlformats.org/officeDocument/2006/relationships/slideLayout" Target="../slideLayouts/slideLayout1322.xml"/><Relationship Id="rId95" Type="http://schemas.openxmlformats.org/officeDocument/2006/relationships/slideLayout" Target="../slideLayouts/slideLayout1412.xml"/><Relationship Id="rId160" Type="http://schemas.openxmlformats.org/officeDocument/2006/relationships/slideLayout" Target="../slideLayouts/slideLayout1477.xml"/><Relationship Id="rId181" Type="http://schemas.openxmlformats.org/officeDocument/2006/relationships/slideLayout" Target="../slideLayouts/slideLayout1498.xml"/><Relationship Id="rId216" Type="http://schemas.openxmlformats.org/officeDocument/2006/relationships/slideLayout" Target="../slideLayouts/slideLayout1533.xml"/><Relationship Id="rId22" Type="http://schemas.openxmlformats.org/officeDocument/2006/relationships/slideLayout" Target="../slideLayouts/slideLayout1339.xml"/><Relationship Id="rId43" Type="http://schemas.openxmlformats.org/officeDocument/2006/relationships/slideLayout" Target="../slideLayouts/slideLayout1360.xml"/><Relationship Id="rId64" Type="http://schemas.openxmlformats.org/officeDocument/2006/relationships/slideLayout" Target="../slideLayouts/slideLayout1381.xml"/><Relationship Id="rId118" Type="http://schemas.openxmlformats.org/officeDocument/2006/relationships/slideLayout" Target="../slideLayouts/slideLayout1435.xml"/><Relationship Id="rId139" Type="http://schemas.openxmlformats.org/officeDocument/2006/relationships/slideLayout" Target="../slideLayouts/slideLayout1456.xml"/><Relationship Id="rId85" Type="http://schemas.openxmlformats.org/officeDocument/2006/relationships/slideLayout" Target="../slideLayouts/slideLayout1402.xml"/><Relationship Id="rId150" Type="http://schemas.openxmlformats.org/officeDocument/2006/relationships/slideLayout" Target="../slideLayouts/slideLayout1467.xml"/><Relationship Id="rId171" Type="http://schemas.openxmlformats.org/officeDocument/2006/relationships/slideLayout" Target="../slideLayouts/slideLayout1488.xml"/><Relationship Id="rId192" Type="http://schemas.openxmlformats.org/officeDocument/2006/relationships/slideLayout" Target="../slideLayouts/slideLayout1509.xml"/><Relationship Id="rId206" Type="http://schemas.openxmlformats.org/officeDocument/2006/relationships/slideLayout" Target="../slideLayouts/slideLayout1523.xml"/><Relationship Id="rId12" Type="http://schemas.openxmlformats.org/officeDocument/2006/relationships/slideLayout" Target="../slideLayouts/slideLayout1329.xml"/><Relationship Id="rId33" Type="http://schemas.openxmlformats.org/officeDocument/2006/relationships/slideLayout" Target="../slideLayouts/slideLayout1350.xml"/><Relationship Id="rId108" Type="http://schemas.openxmlformats.org/officeDocument/2006/relationships/slideLayout" Target="../slideLayouts/slideLayout1425.xml"/><Relationship Id="rId129" Type="http://schemas.openxmlformats.org/officeDocument/2006/relationships/slideLayout" Target="../slideLayouts/slideLayout1446.xml"/><Relationship Id="rId54" Type="http://schemas.openxmlformats.org/officeDocument/2006/relationships/slideLayout" Target="../slideLayouts/slideLayout1371.xml"/><Relationship Id="rId75" Type="http://schemas.openxmlformats.org/officeDocument/2006/relationships/slideLayout" Target="../slideLayouts/slideLayout1392.xml"/><Relationship Id="rId96" Type="http://schemas.openxmlformats.org/officeDocument/2006/relationships/slideLayout" Target="../slideLayouts/slideLayout1413.xml"/><Relationship Id="rId140" Type="http://schemas.openxmlformats.org/officeDocument/2006/relationships/slideLayout" Target="../slideLayouts/slideLayout1457.xml"/><Relationship Id="rId161" Type="http://schemas.openxmlformats.org/officeDocument/2006/relationships/slideLayout" Target="../slideLayouts/slideLayout1478.xml"/><Relationship Id="rId182" Type="http://schemas.openxmlformats.org/officeDocument/2006/relationships/slideLayout" Target="../slideLayouts/slideLayout1499.xml"/><Relationship Id="rId217" Type="http://schemas.openxmlformats.org/officeDocument/2006/relationships/slideLayout" Target="../slideLayouts/slideLayout1534.xml"/><Relationship Id="rId6" Type="http://schemas.openxmlformats.org/officeDocument/2006/relationships/slideLayout" Target="../slideLayouts/slideLayout1323.xml"/><Relationship Id="rId23" Type="http://schemas.openxmlformats.org/officeDocument/2006/relationships/slideLayout" Target="../slideLayouts/slideLayout1340.xml"/><Relationship Id="rId119" Type="http://schemas.openxmlformats.org/officeDocument/2006/relationships/slideLayout" Target="../slideLayouts/slideLayout1436.xml"/><Relationship Id="rId44" Type="http://schemas.openxmlformats.org/officeDocument/2006/relationships/slideLayout" Target="../slideLayouts/slideLayout1361.xml"/><Relationship Id="rId65" Type="http://schemas.openxmlformats.org/officeDocument/2006/relationships/slideLayout" Target="../slideLayouts/slideLayout1382.xml"/><Relationship Id="rId86" Type="http://schemas.openxmlformats.org/officeDocument/2006/relationships/slideLayout" Target="../slideLayouts/slideLayout1403.xml"/><Relationship Id="rId130" Type="http://schemas.openxmlformats.org/officeDocument/2006/relationships/slideLayout" Target="../slideLayouts/slideLayout1447.xml"/><Relationship Id="rId151" Type="http://schemas.openxmlformats.org/officeDocument/2006/relationships/slideLayout" Target="../slideLayouts/slideLayout1468.xml"/><Relationship Id="rId172" Type="http://schemas.openxmlformats.org/officeDocument/2006/relationships/slideLayout" Target="../slideLayouts/slideLayout1489.xml"/><Relationship Id="rId193" Type="http://schemas.openxmlformats.org/officeDocument/2006/relationships/slideLayout" Target="../slideLayouts/slideLayout1510.xml"/><Relationship Id="rId207" Type="http://schemas.openxmlformats.org/officeDocument/2006/relationships/slideLayout" Target="../slideLayouts/slideLayout1524.xml"/><Relationship Id="rId13" Type="http://schemas.openxmlformats.org/officeDocument/2006/relationships/slideLayout" Target="../slideLayouts/slideLayout1330.xml"/><Relationship Id="rId109" Type="http://schemas.openxmlformats.org/officeDocument/2006/relationships/slideLayout" Target="../slideLayouts/slideLayout1426.xml"/><Relationship Id="rId34" Type="http://schemas.openxmlformats.org/officeDocument/2006/relationships/slideLayout" Target="../slideLayouts/slideLayout1351.xml"/><Relationship Id="rId55" Type="http://schemas.openxmlformats.org/officeDocument/2006/relationships/slideLayout" Target="../slideLayouts/slideLayout1372.xml"/><Relationship Id="rId76" Type="http://schemas.openxmlformats.org/officeDocument/2006/relationships/slideLayout" Target="../slideLayouts/slideLayout1393.xml"/><Relationship Id="rId97" Type="http://schemas.openxmlformats.org/officeDocument/2006/relationships/slideLayout" Target="../slideLayouts/slideLayout1414.xml"/><Relationship Id="rId120" Type="http://schemas.openxmlformats.org/officeDocument/2006/relationships/slideLayout" Target="../slideLayouts/slideLayout1437.xml"/><Relationship Id="rId141" Type="http://schemas.openxmlformats.org/officeDocument/2006/relationships/slideLayout" Target="../slideLayouts/slideLayout1458.xml"/><Relationship Id="rId7" Type="http://schemas.openxmlformats.org/officeDocument/2006/relationships/slideLayout" Target="../slideLayouts/slideLayout1324.xml"/><Relationship Id="rId162" Type="http://schemas.openxmlformats.org/officeDocument/2006/relationships/slideLayout" Target="../slideLayouts/slideLayout1479.xml"/><Relationship Id="rId183" Type="http://schemas.openxmlformats.org/officeDocument/2006/relationships/slideLayout" Target="../slideLayouts/slideLayout1500.xml"/><Relationship Id="rId218" Type="http://schemas.openxmlformats.org/officeDocument/2006/relationships/slideLayout" Target="../slideLayouts/slideLayout1535.xml"/><Relationship Id="rId24" Type="http://schemas.openxmlformats.org/officeDocument/2006/relationships/slideLayout" Target="../slideLayouts/slideLayout1341.xml"/><Relationship Id="rId45" Type="http://schemas.openxmlformats.org/officeDocument/2006/relationships/slideLayout" Target="../slideLayouts/slideLayout1362.xml"/><Relationship Id="rId66" Type="http://schemas.openxmlformats.org/officeDocument/2006/relationships/slideLayout" Target="../slideLayouts/slideLayout1383.xml"/><Relationship Id="rId87" Type="http://schemas.openxmlformats.org/officeDocument/2006/relationships/slideLayout" Target="../slideLayouts/slideLayout1404.xml"/><Relationship Id="rId110" Type="http://schemas.openxmlformats.org/officeDocument/2006/relationships/slideLayout" Target="../slideLayouts/slideLayout1427.xml"/><Relationship Id="rId131" Type="http://schemas.openxmlformats.org/officeDocument/2006/relationships/slideLayout" Target="../slideLayouts/slideLayout1448.xml"/><Relationship Id="rId152" Type="http://schemas.openxmlformats.org/officeDocument/2006/relationships/slideLayout" Target="../slideLayouts/slideLayout1469.xml"/><Relationship Id="rId173" Type="http://schemas.openxmlformats.org/officeDocument/2006/relationships/slideLayout" Target="../slideLayouts/slideLayout1490.xml"/><Relationship Id="rId194" Type="http://schemas.openxmlformats.org/officeDocument/2006/relationships/slideLayout" Target="../slideLayouts/slideLayout1511.xml"/><Relationship Id="rId208" Type="http://schemas.openxmlformats.org/officeDocument/2006/relationships/slideLayout" Target="../slideLayouts/slideLayout1525.xml"/><Relationship Id="rId14" Type="http://schemas.openxmlformats.org/officeDocument/2006/relationships/slideLayout" Target="../slideLayouts/slideLayout1331.xml"/><Relationship Id="rId35" Type="http://schemas.openxmlformats.org/officeDocument/2006/relationships/slideLayout" Target="../slideLayouts/slideLayout1352.xml"/><Relationship Id="rId56" Type="http://schemas.openxmlformats.org/officeDocument/2006/relationships/slideLayout" Target="../slideLayouts/slideLayout1373.xml"/><Relationship Id="rId77" Type="http://schemas.openxmlformats.org/officeDocument/2006/relationships/slideLayout" Target="../slideLayouts/slideLayout1394.xml"/><Relationship Id="rId100" Type="http://schemas.openxmlformats.org/officeDocument/2006/relationships/slideLayout" Target="../slideLayouts/slideLayout1417.xml"/><Relationship Id="rId8" Type="http://schemas.openxmlformats.org/officeDocument/2006/relationships/slideLayout" Target="../slideLayouts/slideLayout1325.xml"/><Relationship Id="rId51" Type="http://schemas.openxmlformats.org/officeDocument/2006/relationships/slideLayout" Target="../slideLayouts/slideLayout1368.xml"/><Relationship Id="rId72" Type="http://schemas.openxmlformats.org/officeDocument/2006/relationships/slideLayout" Target="../slideLayouts/slideLayout1389.xml"/><Relationship Id="rId93" Type="http://schemas.openxmlformats.org/officeDocument/2006/relationships/slideLayout" Target="../slideLayouts/slideLayout1410.xml"/><Relationship Id="rId98" Type="http://schemas.openxmlformats.org/officeDocument/2006/relationships/slideLayout" Target="../slideLayouts/slideLayout1415.xml"/><Relationship Id="rId121" Type="http://schemas.openxmlformats.org/officeDocument/2006/relationships/slideLayout" Target="../slideLayouts/slideLayout1438.xml"/><Relationship Id="rId142" Type="http://schemas.openxmlformats.org/officeDocument/2006/relationships/slideLayout" Target="../slideLayouts/slideLayout1459.xml"/><Relationship Id="rId163" Type="http://schemas.openxmlformats.org/officeDocument/2006/relationships/slideLayout" Target="../slideLayouts/slideLayout1480.xml"/><Relationship Id="rId184" Type="http://schemas.openxmlformats.org/officeDocument/2006/relationships/slideLayout" Target="../slideLayouts/slideLayout1501.xml"/><Relationship Id="rId189" Type="http://schemas.openxmlformats.org/officeDocument/2006/relationships/slideLayout" Target="../slideLayouts/slideLayout1506.xml"/><Relationship Id="rId219" Type="http://schemas.openxmlformats.org/officeDocument/2006/relationships/slideLayout" Target="../slideLayouts/slideLayout1536.xml"/><Relationship Id="rId3" Type="http://schemas.openxmlformats.org/officeDocument/2006/relationships/slideLayout" Target="../slideLayouts/slideLayout1320.xml"/><Relationship Id="rId214" Type="http://schemas.openxmlformats.org/officeDocument/2006/relationships/slideLayout" Target="../slideLayouts/slideLayout1531.xml"/><Relationship Id="rId25" Type="http://schemas.openxmlformats.org/officeDocument/2006/relationships/slideLayout" Target="../slideLayouts/slideLayout1342.xml"/><Relationship Id="rId46" Type="http://schemas.openxmlformats.org/officeDocument/2006/relationships/slideLayout" Target="../slideLayouts/slideLayout1363.xml"/><Relationship Id="rId67" Type="http://schemas.openxmlformats.org/officeDocument/2006/relationships/slideLayout" Target="../slideLayouts/slideLayout1384.xml"/><Relationship Id="rId116" Type="http://schemas.openxmlformats.org/officeDocument/2006/relationships/slideLayout" Target="../slideLayouts/slideLayout1433.xml"/><Relationship Id="rId137" Type="http://schemas.openxmlformats.org/officeDocument/2006/relationships/slideLayout" Target="../slideLayouts/slideLayout1454.xml"/><Relationship Id="rId158" Type="http://schemas.openxmlformats.org/officeDocument/2006/relationships/slideLayout" Target="../slideLayouts/slideLayout1475.xml"/><Relationship Id="rId20" Type="http://schemas.openxmlformats.org/officeDocument/2006/relationships/slideLayout" Target="../slideLayouts/slideLayout1337.xml"/><Relationship Id="rId41" Type="http://schemas.openxmlformats.org/officeDocument/2006/relationships/slideLayout" Target="../slideLayouts/slideLayout1358.xml"/><Relationship Id="rId62" Type="http://schemas.openxmlformats.org/officeDocument/2006/relationships/slideLayout" Target="../slideLayouts/slideLayout1379.xml"/><Relationship Id="rId83" Type="http://schemas.openxmlformats.org/officeDocument/2006/relationships/slideLayout" Target="../slideLayouts/slideLayout1400.xml"/><Relationship Id="rId88" Type="http://schemas.openxmlformats.org/officeDocument/2006/relationships/slideLayout" Target="../slideLayouts/slideLayout1405.xml"/><Relationship Id="rId111" Type="http://schemas.openxmlformats.org/officeDocument/2006/relationships/slideLayout" Target="../slideLayouts/slideLayout1428.xml"/><Relationship Id="rId132" Type="http://schemas.openxmlformats.org/officeDocument/2006/relationships/slideLayout" Target="../slideLayouts/slideLayout1449.xml"/><Relationship Id="rId153" Type="http://schemas.openxmlformats.org/officeDocument/2006/relationships/slideLayout" Target="../slideLayouts/slideLayout1470.xml"/><Relationship Id="rId174" Type="http://schemas.openxmlformats.org/officeDocument/2006/relationships/slideLayout" Target="../slideLayouts/slideLayout1491.xml"/><Relationship Id="rId179" Type="http://schemas.openxmlformats.org/officeDocument/2006/relationships/slideLayout" Target="../slideLayouts/slideLayout1496.xml"/><Relationship Id="rId195" Type="http://schemas.openxmlformats.org/officeDocument/2006/relationships/slideLayout" Target="../slideLayouts/slideLayout1512.xml"/><Relationship Id="rId209" Type="http://schemas.openxmlformats.org/officeDocument/2006/relationships/slideLayout" Target="../slideLayouts/slideLayout1526.xml"/><Relationship Id="rId190" Type="http://schemas.openxmlformats.org/officeDocument/2006/relationships/slideLayout" Target="../slideLayouts/slideLayout1507.xml"/><Relationship Id="rId204" Type="http://schemas.openxmlformats.org/officeDocument/2006/relationships/slideLayout" Target="../slideLayouts/slideLayout1521.xml"/><Relationship Id="rId220" Type="http://schemas.openxmlformats.org/officeDocument/2006/relationships/slideLayout" Target="../slideLayouts/slideLayout1537.xml"/><Relationship Id="rId15" Type="http://schemas.openxmlformats.org/officeDocument/2006/relationships/slideLayout" Target="../slideLayouts/slideLayout1332.xml"/><Relationship Id="rId36" Type="http://schemas.openxmlformats.org/officeDocument/2006/relationships/slideLayout" Target="../slideLayouts/slideLayout1353.xml"/><Relationship Id="rId57" Type="http://schemas.openxmlformats.org/officeDocument/2006/relationships/slideLayout" Target="../slideLayouts/slideLayout1374.xml"/><Relationship Id="rId106" Type="http://schemas.openxmlformats.org/officeDocument/2006/relationships/slideLayout" Target="../slideLayouts/slideLayout1423.xml"/><Relationship Id="rId127" Type="http://schemas.openxmlformats.org/officeDocument/2006/relationships/slideLayout" Target="../slideLayouts/slideLayout1444.xml"/><Relationship Id="rId10" Type="http://schemas.openxmlformats.org/officeDocument/2006/relationships/slideLayout" Target="../slideLayouts/slideLayout1327.xml"/><Relationship Id="rId31" Type="http://schemas.openxmlformats.org/officeDocument/2006/relationships/slideLayout" Target="../slideLayouts/slideLayout1348.xml"/><Relationship Id="rId52" Type="http://schemas.openxmlformats.org/officeDocument/2006/relationships/slideLayout" Target="../slideLayouts/slideLayout1369.xml"/><Relationship Id="rId73" Type="http://schemas.openxmlformats.org/officeDocument/2006/relationships/slideLayout" Target="../slideLayouts/slideLayout1390.xml"/><Relationship Id="rId78" Type="http://schemas.openxmlformats.org/officeDocument/2006/relationships/slideLayout" Target="../slideLayouts/slideLayout1395.xml"/><Relationship Id="rId94" Type="http://schemas.openxmlformats.org/officeDocument/2006/relationships/slideLayout" Target="../slideLayouts/slideLayout1411.xml"/><Relationship Id="rId99" Type="http://schemas.openxmlformats.org/officeDocument/2006/relationships/slideLayout" Target="../slideLayouts/slideLayout1416.xml"/><Relationship Id="rId101" Type="http://schemas.openxmlformats.org/officeDocument/2006/relationships/slideLayout" Target="../slideLayouts/slideLayout1418.xml"/><Relationship Id="rId122" Type="http://schemas.openxmlformats.org/officeDocument/2006/relationships/slideLayout" Target="../slideLayouts/slideLayout1439.xml"/><Relationship Id="rId143" Type="http://schemas.openxmlformats.org/officeDocument/2006/relationships/slideLayout" Target="../slideLayouts/slideLayout1460.xml"/><Relationship Id="rId148" Type="http://schemas.openxmlformats.org/officeDocument/2006/relationships/slideLayout" Target="../slideLayouts/slideLayout1465.xml"/><Relationship Id="rId164" Type="http://schemas.openxmlformats.org/officeDocument/2006/relationships/slideLayout" Target="../slideLayouts/slideLayout1481.xml"/><Relationship Id="rId169" Type="http://schemas.openxmlformats.org/officeDocument/2006/relationships/slideLayout" Target="../slideLayouts/slideLayout1486.xml"/><Relationship Id="rId185" Type="http://schemas.openxmlformats.org/officeDocument/2006/relationships/slideLayout" Target="../slideLayouts/slideLayout1502.xml"/><Relationship Id="rId4" Type="http://schemas.openxmlformats.org/officeDocument/2006/relationships/slideLayout" Target="../slideLayouts/slideLayout1321.xml"/><Relationship Id="rId9" Type="http://schemas.openxmlformats.org/officeDocument/2006/relationships/slideLayout" Target="../slideLayouts/slideLayout1326.xml"/><Relationship Id="rId180" Type="http://schemas.openxmlformats.org/officeDocument/2006/relationships/slideLayout" Target="../slideLayouts/slideLayout1497.xml"/><Relationship Id="rId210" Type="http://schemas.openxmlformats.org/officeDocument/2006/relationships/slideLayout" Target="../slideLayouts/slideLayout1527.xml"/><Relationship Id="rId215" Type="http://schemas.openxmlformats.org/officeDocument/2006/relationships/slideLayout" Target="../slideLayouts/slideLayout1532.xml"/><Relationship Id="rId26" Type="http://schemas.openxmlformats.org/officeDocument/2006/relationships/slideLayout" Target="../slideLayouts/slideLayout1343.xml"/><Relationship Id="rId47" Type="http://schemas.openxmlformats.org/officeDocument/2006/relationships/slideLayout" Target="../slideLayouts/slideLayout1364.xml"/><Relationship Id="rId68" Type="http://schemas.openxmlformats.org/officeDocument/2006/relationships/slideLayout" Target="../slideLayouts/slideLayout1385.xml"/><Relationship Id="rId89" Type="http://schemas.openxmlformats.org/officeDocument/2006/relationships/slideLayout" Target="../slideLayouts/slideLayout1406.xml"/><Relationship Id="rId112" Type="http://schemas.openxmlformats.org/officeDocument/2006/relationships/slideLayout" Target="../slideLayouts/slideLayout1429.xml"/><Relationship Id="rId133" Type="http://schemas.openxmlformats.org/officeDocument/2006/relationships/slideLayout" Target="../slideLayouts/slideLayout1450.xml"/><Relationship Id="rId154" Type="http://schemas.openxmlformats.org/officeDocument/2006/relationships/slideLayout" Target="../slideLayouts/slideLayout1471.xml"/><Relationship Id="rId175" Type="http://schemas.openxmlformats.org/officeDocument/2006/relationships/slideLayout" Target="../slideLayouts/slideLayout1492.xml"/><Relationship Id="rId196" Type="http://schemas.openxmlformats.org/officeDocument/2006/relationships/slideLayout" Target="../slideLayouts/slideLayout1513.xml"/><Relationship Id="rId200" Type="http://schemas.openxmlformats.org/officeDocument/2006/relationships/slideLayout" Target="../slideLayouts/slideLayout1517.xml"/><Relationship Id="rId16" Type="http://schemas.openxmlformats.org/officeDocument/2006/relationships/slideLayout" Target="../slideLayouts/slideLayout1333.xml"/><Relationship Id="rId221" Type="http://schemas.openxmlformats.org/officeDocument/2006/relationships/slideLayout" Target="../slideLayouts/slideLayout1538.xml"/><Relationship Id="rId37" Type="http://schemas.openxmlformats.org/officeDocument/2006/relationships/slideLayout" Target="../slideLayouts/slideLayout1354.xml"/><Relationship Id="rId58" Type="http://schemas.openxmlformats.org/officeDocument/2006/relationships/slideLayout" Target="../slideLayouts/slideLayout1375.xml"/><Relationship Id="rId79" Type="http://schemas.openxmlformats.org/officeDocument/2006/relationships/slideLayout" Target="../slideLayouts/slideLayout1396.xml"/><Relationship Id="rId102" Type="http://schemas.openxmlformats.org/officeDocument/2006/relationships/slideLayout" Target="../slideLayouts/slideLayout1419.xml"/><Relationship Id="rId123" Type="http://schemas.openxmlformats.org/officeDocument/2006/relationships/slideLayout" Target="../slideLayouts/slideLayout1440.xml"/><Relationship Id="rId144" Type="http://schemas.openxmlformats.org/officeDocument/2006/relationships/slideLayout" Target="../slideLayouts/slideLayout1461.xml"/><Relationship Id="rId90" Type="http://schemas.openxmlformats.org/officeDocument/2006/relationships/slideLayout" Target="../slideLayouts/slideLayout1407.xml"/><Relationship Id="rId165" Type="http://schemas.openxmlformats.org/officeDocument/2006/relationships/slideLayout" Target="../slideLayouts/slideLayout1482.xml"/><Relationship Id="rId186" Type="http://schemas.openxmlformats.org/officeDocument/2006/relationships/slideLayout" Target="../slideLayouts/slideLayout1503.xml"/><Relationship Id="rId211" Type="http://schemas.openxmlformats.org/officeDocument/2006/relationships/slideLayout" Target="../slideLayouts/slideLayout1528.xml"/><Relationship Id="rId27" Type="http://schemas.openxmlformats.org/officeDocument/2006/relationships/slideLayout" Target="../slideLayouts/slideLayout1344.xml"/><Relationship Id="rId48" Type="http://schemas.openxmlformats.org/officeDocument/2006/relationships/slideLayout" Target="../slideLayouts/slideLayout1365.xml"/><Relationship Id="rId69" Type="http://schemas.openxmlformats.org/officeDocument/2006/relationships/slideLayout" Target="../slideLayouts/slideLayout1386.xml"/><Relationship Id="rId113" Type="http://schemas.openxmlformats.org/officeDocument/2006/relationships/slideLayout" Target="../slideLayouts/slideLayout1430.xml"/><Relationship Id="rId134" Type="http://schemas.openxmlformats.org/officeDocument/2006/relationships/slideLayout" Target="../slideLayouts/slideLayout1451.xml"/><Relationship Id="rId80" Type="http://schemas.openxmlformats.org/officeDocument/2006/relationships/slideLayout" Target="../slideLayouts/slideLayout1397.xml"/><Relationship Id="rId155" Type="http://schemas.openxmlformats.org/officeDocument/2006/relationships/slideLayout" Target="../slideLayouts/slideLayout1472.xml"/><Relationship Id="rId176" Type="http://schemas.openxmlformats.org/officeDocument/2006/relationships/slideLayout" Target="../slideLayouts/slideLayout1493.xml"/><Relationship Id="rId197" Type="http://schemas.openxmlformats.org/officeDocument/2006/relationships/slideLayout" Target="../slideLayouts/slideLayout1514.xml"/><Relationship Id="rId201" Type="http://schemas.openxmlformats.org/officeDocument/2006/relationships/slideLayout" Target="../slideLayouts/slideLayout1518.xml"/><Relationship Id="rId222" Type="http://schemas.openxmlformats.org/officeDocument/2006/relationships/slideLayout" Target="../slideLayouts/slideLayout1539.xml"/><Relationship Id="rId17" Type="http://schemas.openxmlformats.org/officeDocument/2006/relationships/slideLayout" Target="../slideLayouts/slideLayout1334.xml"/><Relationship Id="rId38" Type="http://schemas.openxmlformats.org/officeDocument/2006/relationships/slideLayout" Target="../slideLayouts/slideLayout1355.xml"/><Relationship Id="rId59" Type="http://schemas.openxmlformats.org/officeDocument/2006/relationships/slideLayout" Target="../slideLayouts/slideLayout1376.xml"/><Relationship Id="rId103" Type="http://schemas.openxmlformats.org/officeDocument/2006/relationships/slideLayout" Target="../slideLayouts/slideLayout1420.xml"/><Relationship Id="rId124" Type="http://schemas.openxmlformats.org/officeDocument/2006/relationships/slideLayout" Target="../slideLayouts/slideLayout1441.xml"/><Relationship Id="rId70" Type="http://schemas.openxmlformats.org/officeDocument/2006/relationships/slideLayout" Target="../slideLayouts/slideLayout1387.xml"/><Relationship Id="rId91" Type="http://schemas.openxmlformats.org/officeDocument/2006/relationships/slideLayout" Target="../slideLayouts/slideLayout1408.xml"/><Relationship Id="rId145" Type="http://schemas.openxmlformats.org/officeDocument/2006/relationships/slideLayout" Target="../slideLayouts/slideLayout1462.xml"/><Relationship Id="rId166" Type="http://schemas.openxmlformats.org/officeDocument/2006/relationships/slideLayout" Target="../slideLayouts/slideLayout1483.xml"/><Relationship Id="rId187" Type="http://schemas.openxmlformats.org/officeDocument/2006/relationships/slideLayout" Target="../slideLayouts/slideLayout1504.xml"/><Relationship Id="rId1" Type="http://schemas.openxmlformats.org/officeDocument/2006/relationships/slideLayout" Target="../slideLayouts/slideLayout1318.xml"/><Relationship Id="rId212" Type="http://schemas.openxmlformats.org/officeDocument/2006/relationships/slideLayout" Target="../slideLayouts/slideLayout1529.xml"/><Relationship Id="rId28" Type="http://schemas.openxmlformats.org/officeDocument/2006/relationships/slideLayout" Target="../slideLayouts/slideLayout1345.xml"/><Relationship Id="rId49" Type="http://schemas.openxmlformats.org/officeDocument/2006/relationships/slideLayout" Target="../slideLayouts/slideLayout1366.xml"/><Relationship Id="rId114" Type="http://schemas.openxmlformats.org/officeDocument/2006/relationships/slideLayout" Target="../slideLayouts/slideLayout1431.xml"/><Relationship Id="rId60" Type="http://schemas.openxmlformats.org/officeDocument/2006/relationships/slideLayout" Target="../slideLayouts/slideLayout1377.xml"/><Relationship Id="rId81" Type="http://schemas.openxmlformats.org/officeDocument/2006/relationships/slideLayout" Target="../slideLayouts/slideLayout1398.xml"/><Relationship Id="rId135" Type="http://schemas.openxmlformats.org/officeDocument/2006/relationships/slideLayout" Target="../slideLayouts/slideLayout1452.xml"/><Relationship Id="rId156" Type="http://schemas.openxmlformats.org/officeDocument/2006/relationships/slideLayout" Target="../slideLayouts/slideLayout1473.xml"/><Relationship Id="rId177" Type="http://schemas.openxmlformats.org/officeDocument/2006/relationships/slideLayout" Target="../slideLayouts/slideLayout1494.xml"/><Relationship Id="rId198" Type="http://schemas.openxmlformats.org/officeDocument/2006/relationships/slideLayout" Target="../slideLayouts/slideLayout1515.xml"/><Relationship Id="rId202" Type="http://schemas.openxmlformats.org/officeDocument/2006/relationships/slideLayout" Target="../slideLayouts/slideLayout1519.xml"/><Relationship Id="rId223" Type="http://schemas.openxmlformats.org/officeDocument/2006/relationships/slideLayout" Target="../slideLayouts/slideLayout1540.xml"/><Relationship Id="rId18" Type="http://schemas.openxmlformats.org/officeDocument/2006/relationships/slideLayout" Target="../slideLayouts/slideLayout1335.xml"/><Relationship Id="rId39" Type="http://schemas.openxmlformats.org/officeDocument/2006/relationships/slideLayout" Target="../slideLayouts/slideLayout1356.xml"/><Relationship Id="rId50" Type="http://schemas.openxmlformats.org/officeDocument/2006/relationships/slideLayout" Target="../slideLayouts/slideLayout1367.xml"/><Relationship Id="rId104" Type="http://schemas.openxmlformats.org/officeDocument/2006/relationships/slideLayout" Target="../slideLayouts/slideLayout1421.xml"/><Relationship Id="rId125" Type="http://schemas.openxmlformats.org/officeDocument/2006/relationships/slideLayout" Target="../slideLayouts/slideLayout1442.xml"/><Relationship Id="rId146" Type="http://schemas.openxmlformats.org/officeDocument/2006/relationships/slideLayout" Target="../slideLayouts/slideLayout1463.xml"/><Relationship Id="rId167" Type="http://schemas.openxmlformats.org/officeDocument/2006/relationships/slideLayout" Target="../slideLayouts/slideLayout1484.xml"/><Relationship Id="rId188" Type="http://schemas.openxmlformats.org/officeDocument/2006/relationships/slideLayout" Target="../slideLayouts/slideLayout1505.xml"/><Relationship Id="rId71" Type="http://schemas.openxmlformats.org/officeDocument/2006/relationships/slideLayout" Target="../slideLayouts/slideLayout1388.xml"/><Relationship Id="rId92" Type="http://schemas.openxmlformats.org/officeDocument/2006/relationships/slideLayout" Target="../slideLayouts/slideLayout1409.xml"/><Relationship Id="rId213" Type="http://schemas.openxmlformats.org/officeDocument/2006/relationships/slideLayout" Target="../slideLayouts/slideLayout1530.xml"/><Relationship Id="rId2" Type="http://schemas.openxmlformats.org/officeDocument/2006/relationships/slideLayout" Target="../slideLayouts/slideLayout1319.xml"/><Relationship Id="rId29" Type="http://schemas.openxmlformats.org/officeDocument/2006/relationships/slideLayout" Target="../slideLayouts/slideLayout1346.xml"/><Relationship Id="rId40" Type="http://schemas.openxmlformats.org/officeDocument/2006/relationships/slideLayout" Target="../slideLayouts/slideLayout1357.xml"/><Relationship Id="rId115" Type="http://schemas.openxmlformats.org/officeDocument/2006/relationships/slideLayout" Target="../slideLayouts/slideLayout1432.xml"/><Relationship Id="rId136" Type="http://schemas.openxmlformats.org/officeDocument/2006/relationships/slideLayout" Target="../slideLayouts/slideLayout1453.xml"/><Relationship Id="rId157" Type="http://schemas.openxmlformats.org/officeDocument/2006/relationships/slideLayout" Target="../slideLayouts/slideLayout1474.xml"/><Relationship Id="rId178" Type="http://schemas.openxmlformats.org/officeDocument/2006/relationships/slideLayout" Target="../slideLayouts/slideLayout1495.xml"/><Relationship Id="rId61" Type="http://schemas.openxmlformats.org/officeDocument/2006/relationships/slideLayout" Target="../slideLayouts/slideLayout1378.xml"/><Relationship Id="rId82" Type="http://schemas.openxmlformats.org/officeDocument/2006/relationships/slideLayout" Target="../slideLayouts/slideLayout1399.xml"/><Relationship Id="rId199" Type="http://schemas.openxmlformats.org/officeDocument/2006/relationships/slideLayout" Target="../slideLayouts/slideLayout1516.xml"/><Relationship Id="rId203" Type="http://schemas.openxmlformats.org/officeDocument/2006/relationships/slideLayout" Target="../slideLayouts/slideLayout1520.xml"/><Relationship Id="rId19" Type="http://schemas.openxmlformats.org/officeDocument/2006/relationships/slideLayout" Target="../slideLayouts/slideLayout1336.xml"/><Relationship Id="rId224" Type="http://schemas.openxmlformats.org/officeDocument/2006/relationships/theme" Target="../theme/theme112.xml"/><Relationship Id="rId30" Type="http://schemas.openxmlformats.org/officeDocument/2006/relationships/slideLayout" Target="../slideLayouts/slideLayout1347.xml"/><Relationship Id="rId105" Type="http://schemas.openxmlformats.org/officeDocument/2006/relationships/slideLayout" Target="../slideLayouts/slideLayout1422.xml"/><Relationship Id="rId126" Type="http://schemas.openxmlformats.org/officeDocument/2006/relationships/slideLayout" Target="../slideLayouts/slideLayout1443.xml"/><Relationship Id="rId147" Type="http://schemas.openxmlformats.org/officeDocument/2006/relationships/slideLayout" Target="../slideLayouts/slideLayout1464.xml"/><Relationship Id="rId168" Type="http://schemas.openxmlformats.org/officeDocument/2006/relationships/slideLayout" Target="../slideLayouts/slideLayout148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theme" Target="../theme/theme12.xml"/><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slideLayout" Target="../slideLayouts/slideLayout112.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slideLayout" Target="../slideLayouts/slideLayout125.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slideLayout" Target="../slideLayouts/slideLayout124.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4.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image" Target="../media/image5.jpeg"/><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5.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5.xml"/><Relationship Id="rId13" Type="http://schemas.openxmlformats.org/officeDocument/2006/relationships/image" Target="../media/image7.jpeg"/><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6.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6.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theme" Target="../theme/theme17.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77.xml"/><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theme" Target="../theme/theme18.xml"/><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8.xml"/><Relationship Id="rId13" Type="http://schemas.openxmlformats.org/officeDocument/2006/relationships/theme" Target="../theme/theme19.xml"/><Relationship Id="rId3" Type="http://schemas.openxmlformats.org/officeDocument/2006/relationships/slideLayout" Target="../slideLayouts/slideLayout183.xml"/><Relationship Id="rId7" Type="http://schemas.openxmlformats.org/officeDocument/2006/relationships/slideLayout" Target="../slideLayouts/slideLayout187.xml"/><Relationship Id="rId12" Type="http://schemas.openxmlformats.org/officeDocument/2006/relationships/slideLayout" Target="../slideLayouts/slideLayout192.xml"/><Relationship Id="rId2" Type="http://schemas.openxmlformats.org/officeDocument/2006/relationships/slideLayout" Target="../slideLayouts/slideLayout182.xml"/><Relationship Id="rId16" Type="http://schemas.openxmlformats.org/officeDocument/2006/relationships/image" Target="../media/image10.png"/><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5" Type="http://schemas.openxmlformats.org/officeDocument/2006/relationships/slideLayout" Target="../slideLayouts/slideLayout185.xml"/><Relationship Id="rId15" Type="http://schemas.openxmlformats.org/officeDocument/2006/relationships/image" Target="../media/image9.png"/><Relationship Id="rId10" Type="http://schemas.openxmlformats.org/officeDocument/2006/relationships/slideLayout" Target="../slideLayouts/slideLayout190.xml"/><Relationship Id="rId4" Type="http://schemas.openxmlformats.org/officeDocument/2006/relationships/slideLayout" Target="../slideLayouts/slideLayout184.xml"/><Relationship Id="rId9" Type="http://schemas.openxmlformats.org/officeDocument/2006/relationships/slideLayout" Target="../slideLayouts/slideLayout189.xml"/><Relationship Id="rId14" Type="http://schemas.openxmlformats.org/officeDocument/2006/relationships/image" Target="../media/image8.png"/></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 Id="rId4"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image" Target="../media/image11.jpeg"/><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20.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 Id="rId14" Type="http://schemas.openxmlformats.org/officeDocument/2006/relationships/image" Target="../media/image12.pn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theme" Target="../theme/theme2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slideLayout" Target="../slideLayouts/slideLayout215.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21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24.xml"/><Relationship Id="rId13" Type="http://schemas.openxmlformats.org/officeDocument/2006/relationships/slideLayout" Target="../slideLayouts/slideLayout229.xml"/><Relationship Id="rId3" Type="http://schemas.openxmlformats.org/officeDocument/2006/relationships/slideLayout" Target="../slideLayouts/slideLayout219.xml"/><Relationship Id="rId7" Type="http://schemas.openxmlformats.org/officeDocument/2006/relationships/slideLayout" Target="../slideLayouts/slideLayout223.xml"/><Relationship Id="rId12" Type="http://schemas.openxmlformats.org/officeDocument/2006/relationships/slideLayout" Target="../slideLayouts/slideLayout228.xml"/><Relationship Id="rId2" Type="http://schemas.openxmlformats.org/officeDocument/2006/relationships/slideLayout" Target="../slideLayouts/slideLayout218.xml"/><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5" Type="http://schemas.openxmlformats.org/officeDocument/2006/relationships/slideLayout" Target="../slideLayouts/slideLayout221.xml"/><Relationship Id="rId10" Type="http://schemas.openxmlformats.org/officeDocument/2006/relationships/slideLayout" Target="../slideLayouts/slideLayout226.xml"/><Relationship Id="rId4" Type="http://schemas.openxmlformats.org/officeDocument/2006/relationships/slideLayout" Target="../slideLayouts/slideLayout220.xml"/><Relationship Id="rId9" Type="http://schemas.openxmlformats.org/officeDocument/2006/relationships/slideLayout" Target="../slideLayouts/slideLayout225.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37.xml"/><Relationship Id="rId3" Type="http://schemas.openxmlformats.org/officeDocument/2006/relationships/slideLayout" Target="../slideLayouts/slideLayout232.xml"/><Relationship Id="rId7" Type="http://schemas.openxmlformats.org/officeDocument/2006/relationships/slideLayout" Target="../slideLayouts/slideLayout236.xml"/><Relationship Id="rId12" Type="http://schemas.openxmlformats.org/officeDocument/2006/relationships/theme" Target="../theme/theme24.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6" Type="http://schemas.openxmlformats.org/officeDocument/2006/relationships/slideLayout" Target="../slideLayouts/slideLayout235.xml"/><Relationship Id="rId11" Type="http://schemas.openxmlformats.org/officeDocument/2006/relationships/slideLayout" Target="../slideLayouts/slideLayout240.xml"/><Relationship Id="rId5" Type="http://schemas.openxmlformats.org/officeDocument/2006/relationships/slideLayout" Target="../slideLayouts/slideLayout234.xml"/><Relationship Id="rId10" Type="http://schemas.openxmlformats.org/officeDocument/2006/relationships/slideLayout" Target="../slideLayouts/slideLayout239.xml"/><Relationship Id="rId4" Type="http://schemas.openxmlformats.org/officeDocument/2006/relationships/slideLayout" Target="../slideLayouts/slideLayout233.xml"/><Relationship Id="rId9" Type="http://schemas.openxmlformats.org/officeDocument/2006/relationships/slideLayout" Target="../slideLayouts/slideLayout238.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241.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9.xml"/><Relationship Id="rId3" Type="http://schemas.openxmlformats.org/officeDocument/2006/relationships/slideLayout" Target="../slideLayouts/slideLayout244.xml"/><Relationship Id="rId7" Type="http://schemas.openxmlformats.org/officeDocument/2006/relationships/slideLayout" Target="../slideLayouts/slideLayout248.xml"/><Relationship Id="rId12" Type="http://schemas.openxmlformats.org/officeDocument/2006/relationships/theme" Target="../theme/theme26.xml"/><Relationship Id="rId2" Type="http://schemas.openxmlformats.org/officeDocument/2006/relationships/slideLayout" Target="../slideLayouts/slideLayout243.xml"/><Relationship Id="rId1" Type="http://schemas.openxmlformats.org/officeDocument/2006/relationships/slideLayout" Target="../slideLayouts/slideLayout242.xml"/><Relationship Id="rId6" Type="http://schemas.openxmlformats.org/officeDocument/2006/relationships/slideLayout" Target="../slideLayouts/slideLayout247.xml"/><Relationship Id="rId11" Type="http://schemas.openxmlformats.org/officeDocument/2006/relationships/slideLayout" Target="../slideLayouts/slideLayout252.xml"/><Relationship Id="rId5" Type="http://schemas.openxmlformats.org/officeDocument/2006/relationships/slideLayout" Target="../slideLayouts/slideLayout246.xml"/><Relationship Id="rId10" Type="http://schemas.openxmlformats.org/officeDocument/2006/relationships/slideLayout" Target="../slideLayouts/slideLayout251.xml"/><Relationship Id="rId4" Type="http://schemas.openxmlformats.org/officeDocument/2006/relationships/slideLayout" Target="../slideLayouts/slideLayout245.xml"/><Relationship Id="rId9" Type="http://schemas.openxmlformats.org/officeDocument/2006/relationships/slideLayout" Target="../slideLayouts/slideLayout250.xml"/></Relationships>
</file>

<file path=ppt/slideMasters/_rels/slideMaster27.xml.rels><?xml version="1.0" encoding="UTF-8" standalone="yes"?>
<Relationships xmlns="http://schemas.openxmlformats.org/package/2006/relationships"><Relationship Id="rId3" Type="http://schemas.openxmlformats.org/officeDocument/2006/relationships/theme" Target="../theme/theme27.xml"/><Relationship Id="rId2" Type="http://schemas.openxmlformats.org/officeDocument/2006/relationships/slideLayout" Target="../slideLayouts/slideLayout254.xml"/><Relationship Id="rId1" Type="http://schemas.openxmlformats.org/officeDocument/2006/relationships/slideLayout" Target="../slideLayouts/slideLayout253.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255.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63.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theme" Target="../theme/theme29.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image" Target="../media/image2.jpeg"/><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30.xml.rels><?xml version="1.0" encoding="UTF-8" standalone="yes"?>
<Relationships xmlns="http://schemas.openxmlformats.org/package/2006/relationships"><Relationship Id="rId3" Type="http://schemas.openxmlformats.org/officeDocument/2006/relationships/theme" Target="../theme/theme30.xml"/><Relationship Id="rId2" Type="http://schemas.openxmlformats.org/officeDocument/2006/relationships/slideLayout" Target="../slideLayouts/slideLayout268.xml"/><Relationship Id="rId1" Type="http://schemas.openxmlformats.org/officeDocument/2006/relationships/slideLayout" Target="../slideLayouts/slideLayout267.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76.xml"/><Relationship Id="rId13" Type="http://schemas.openxmlformats.org/officeDocument/2006/relationships/slideLayout" Target="../slideLayouts/slideLayout281.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slideLayout" Target="../slideLayouts/slideLayout280.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32.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00.xml"/><Relationship Id="rId13" Type="http://schemas.openxmlformats.org/officeDocument/2006/relationships/slideLayout" Target="../slideLayouts/slideLayout305.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slideLayout" Target="../slideLayouts/slideLayout304.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13.xml"/><Relationship Id="rId13" Type="http://schemas.openxmlformats.org/officeDocument/2006/relationships/slideLayout" Target="../slideLayouts/slideLayout318.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slideLayout" Target="../slideLayouts/slideLayout317.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 Id="rId1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319.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27.xml"/><Relationship Id="rId13" Type="http://schemas.openxmlformats.org/officeDocument/2006/relationships/slideLayout" Target="../slideLayouts/slideLayout332.xml"/><Relationship Id="rId3" Type="http://schemas.openxmlformats.org/officeDocument/2006/relationships/slideLayout" Target="../slideLayouts/slideLayout322.xml"/><Relationship Id="rId7" Type="http://schemas.openxmlformats.org/officeDocument/2006/relationships/slideLayout" Target="../slideLayouts/slideLayout326.xml"/><Relationship Id="rId12" Type="http://schemas.openxmlformats.org/officeDocument/2006/relationships/slideLayout" Target="../slideLayouts/slideLayout331.xml"/><Relationship Id="rId2" Type="http://schemas.openxmlformats.org/officeDocument/2006/relationships/slideLayout" Target="../slideLayouts/slideLayout321.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5" Type="http://schemas.openxmlformats.org/officeDocument/2006/relationships/slideLayout" Target="../slideLayouts/slideLayout324.xml"/><Relationship Id="rId10" Type="http://schemas.openxmlformats.org/officeDocument/2006/relationships/slideLayout" Target="../slideLayouts/slideLayout329.xml"/><Relationship Id="rId4" Type="http://schemas.openxmlformats.org/officeDocument/2006/relationships/slideLayout" Target="../slideLayouts/slideLayout323.xml"/><Relationship Id="rId9" Type="http://schemas.openxmlformats.org/officeDocument/2006/relationships/slideLayout" Target="../slideLayouts/slideLayout328.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40.xml"/><Relationship Id="rId13" Type="http://schemas.openxmlformats.org/officeDocument/2006/relationships/slideLayout" Target="../slideLayouts/slideLayout345.xml"/><Relationship Id="rId3" Type="http://schemas.openxmlformats.org/officeDocument/2006/relationships/slideLayout" Target="../slideLayouts/slideLayout335.xml"/><Relationship Id="rId7" Type="http://schemas.openxmlformats.org/officeDocument/2006/relationships/slideLayout" Target="../slideLayouts/slideLayout339.xml"/><Relationship Id="rId12" Type="http://schemas.openxmlformats.org/officeDocument/2006/relationships/slideLayout" Target="../slideLayouts/slideLayout344.xml"/><Relationship Id="rId2" Type="http://schemas.openxmlformats.org/officeDocument/2006/relationships/slideLayout" Target="../slideLayouts/slideLayout334.xml"/><Relationship Id="rId1" Type="http://schemas.openxmlformats.org/officeDocument/2006/relationships/slideLayout" Target="../slideLayouts/slideLayout333.xml"/><Relationship Id="rId6" Type="http://schemas.openxmlformats.org/officeDocument/2006/relationships/slideLayout" Target="../slideLayouts/slideLayout338.xml"/><Relationship Id="rId11" Type="http://schemas.openxmlformats.org/officeDocument/2006/relationships/slideLayout" Target="../slideLayouts/slideLayout343.xml"/><Relationship Id="rId5" Type="http://schemas.openxmlformats.org/officeDocument/2006/relationships/slideLayout" Target="../slideLayouts/slideLayout337.xml"/><Relationship Id="rId10" Type="http://schemas.openxmlformats.org/officeDocument/2006/relationships/slideLayout" Target="../slideLayouts/slideLayout342.xml"/><Relationship Id="rId4" Type="http://schemas.openxmlformats.org/officeDocument/2006/relationships/slideLayout" Target="../slideLayouts/slideLayout336.xml"/><Relationship Id="rId9" Type="http://schemas.openxmlformats.org/officeDocument/2006/relationships/slideLayout" Target="../slideLayouts/slideLayout341.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53.xml"/><Relationship Id="rId13" Type="http://schemas.openxmlformats.org/officeDocument/2006/relationships/image" Target="../media/image14.jpeg"/><Relationship Id="rId3" Type="http://schemas.openxmlformats.org/officeDocument/2006/relationships/slideLayout" Target="../slideLayouts/slideLayout348.xml"/><Relationship Id="rId7" Type="http://schemas.openxmlformats.org/officeDocument/2006/relationships/slideLayout" Target="../slideLayouts/slideLayout352.xml"/><Relationship Id="rId12" Type="http://schemas.openxmlformats.org/officeDocument/2006/relationships/theme" Target="../theme/theme38.xml"/><Relationship Id="rId2" Type="http://schemas.openxmlformats.org/officeDocument/2006/relationships/slideLayout" Target="../slideLayouts/slideLayout347.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5" Type="http://schemas.openxmlformats.org/officeDocument/2006/relationships/slideLayout" Target="../slideLayouts/slideLayout350.xml"/><Relationship Id="rId10" Type="http://schemas.openxmlformats.org/officeDocument/2006/relationships/slideLayout" Target="../slideLayouts/slideLayout355.xml"/><Relationship Id="rId4" Type="http://schemas.openxmlformats.org/officeDocument/2006/relationships/slideLayout" Target="../slideLayouts/slideLayout349.xml"/><Relationship Id="rId9" Type="http://schemas.openxmlformats.org/officeDocument/2006/relationships/slideLayout" Target="../slideLayouts/slideLayout35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64.xml"/><Relationship Id="rId3" Type="http://schemas.openxmlformats.org/officeDocument/2006/relationships/slideLayout" Target="../slideLayouts/slideLayout359.xml"/><Relationship Id="rId7" Type="http://schemas.openxmlformats.org/officeDocument/2006/relationships/slideLayout" Target="../slideLayouts/slideLayout363.xml"/><Relationship Id="rId12" Type="http://schemas.openxmlformats.org/officeDocument/2006/relationships/theme" Target="../theme/theme39.xml"/><Relationship Id="rId2" Type="http://schemas.openxmlformats.org/officeDocument/2006/relationships/slideLayout" Target="../slideLayouts/slideLayout358.xml"/><Relationship Id="rId1" Type="http://schemas.openxmlformats.org/officeDocument/2006/relationships/slideLayout" Target="../slideLayouts/slideLayout357.xml"/><Relationship Id="rId6" Type="http://schemas.openxmlformats.org/officeDocument/2006/relationships/slideLayout" Target="../slideLayouts/slideLayout362.xml"/><Relationship Id="rId11" Type="http://schemas.openxmlformats.org/officeDocument/2006/relationships/slideLayout" Target="../slideLayouts/slideLayout367.xml"/><Relationship Id="rId5" Type="http://schemas.openxmlformats.org/officeDocument/2006/relationships/slideLayout" Target="../slideLayouts/slideLayout361.xml"/><Relationship Id="rId10" Type="http://schemas.openxmlformats.org/officeDocument/2006/relationships/slideLayout" Target="../slideLayouts/slideLayout366.xml"/><Relationship Id="rId4" Type="http://schemas.openxmlformats.org/officeDocument/2006/relationships/slideLayout" Target="../slideLayouts/slideLayout360.xml"/><Relationship Id="rId9" Type="http://schemas.openxmlformats.org/officeDocument/2006/relationships/slideLayout" Target="../slideLayouts/slideLayout36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4.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40.xml.rels><?xml version="1.0" encoding="UTF-8" standalone="yes"?>
<Relationships xmlns="http://schemas.openxmlformats.org/package/2006/relationships"><Relationship Id="rId2" Type="http://schemas.openxmlformats.org/officeDocument/2006/relationships/theme" Target="../theme/theme40.xml"/><Relationship Id="rId1" Type="http://schemas.openxmlformats.org/officeDocument/2006/relationships/slideLayout" Target="../slideLayouts/slideLayout368.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76.xml"/><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41.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image" Target="../media/image4.jpeg"/><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theme" Target="../theme/theme42.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98.xml"/><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43.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image" Target="../media/image15.jpeg"/><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theme" Target="../theme/theme44.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0.xml"/><Relationship Id="rId13" Type="http://schemas.openxmlformats.org/officeDocument/2006/relationships/image" Target="../media/image15.jpeg"/><Relationship Id="rId3" Type="http://schemas.openxmlformats.org/officeDocument/2006/relationships/slideLayout" Target="../slideLayouts/slideLayout415.xml"/><Relationship Id="rId7" Type="http://schemas.openxmlformats.org/officeDocument/2006/relationships/slideLayout" Target="../slideLayouts/slideLayout419.xml"/><Relationship Id="rId12" Type="http://schemas.openxmlformats.org/officeDocument/2006/relationships/theme" Target="../theme/theme45.xml"/><Relationship Id="rId2" Type="http://schemas.openxmlformats.org/officeDocument/2006/relationships/slideLayout" Target="../slideLayouts/slideLayout414.xml"/><Relationship Id="rId1" Type="http://schemas.openxmlformats.org/officeDocument/2006/relationships/slideLayout" Target="../slideLayouts/slideLayout413.xml"/><Relationship Id="rId6" Type="http://schemas.openxmlformats.org/officeDocument/2006/relationships/slideLayout" Target="../slideLayouts/slideLayout418.xml"/><Relationship Id="rId11" Type="http://schemas.openxmlformats.org/officeDocument/2006/relationships/slideLayout" Target="../slideLayouts/slideLayout423.xml"/><Relationship Id="rId5" Type="http://schemas.openxmlformats.org/officeDocument/2006/relationships/slideLayout" Target="../slideLayouts/slideLayout417.xml"/><Relationship Id="rId10" Type="http://schemas.openxmlformats.org/officeDocument/2006/relationships/slideLayout" Target="../slideLayouts/slideLayout422.xml"/><Relationship Id="rId4" Type="http://schemas.openxmlformats.org/officeDocument/2006/relationships/slideLayout" Target="../slideLayouts/slideLayout416.xml"/><Relationship Id="rId9" Type="http://schemas.openxmlformats.org/officeDocument/2006/relationships/slideLayout" Target="../slideLayouts/slideLayout421.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42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slideLayout" Target="../slideLayouts/slideLayout437.xml"/><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slideLayout" Target="../slideLayouts/slideLayout436.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45.xml"/><Relationship Id="rId13" Type="http://schemas.openxmlformats.org/officeDocument/2006/relationships/slideLayout" Target="../slideLayouts/slideLayout450.xml"/><Relationship Id="rId3" Type="http://schemas.openxmlformats.org/officeDocument/2006/relationships/slideLayout" Target="../slideLayouts/slideLayout440.xml"/><Relationship Id="rId7" Type="http://schemas.openxmlformats.org/officeDocument/2006/relationships/slideLayout" Target="../slideLayouts/slideLayout444.xml"/><Relationship Id="rId12" Type="http://schemas.openxmlformats.org/officeDocument/2006/relationships/slideLayout" Target="../slideLayouts/slideLayout449.xml"/><Relationship Id="rId2" Type="http://schemas.openxmlformats.org/officeDocument/2006/relationships/slideLayout" Target="../slideLayouts/slideLayout439.xml"/><Relationship Id="rId1" Type="http://schemas.openxmlformats.org/officeDocument/2006/relationships/slideLayout" Target="../slideLayouts/slideLayout438.xml"/><Relationship Id="rId6" Type="http://schemas.openxmlformats.org/officeDocument/2006/relationships/slideLayout" Target="../slideLayouts/slideLayout443.xml"/><Relationship Id="rId11" Type="http://schemas.openxmlformats.org/officeDocument/2006/relationships/slideLayout" Target="../slideLayouts/slideLayout448.xml"/><Relationship Id="rId5" Type="http://schemas.openxmlformats.org/officeDocument/2006/relationships/slideLayout" Target="../slideLayouts/slideLayout442.xml"/><Relationship Id="rId15" Type="http://schemas.openxmlformats.org/officeDocument/2006/relationships/image" Target="../media/image16.png"/><Relationship Id="rId10" Type="http://schemas.openxmlformats.org/officeDocument/2006/relationships/slideLayout" Target="../slideLayouts/slideLayout447.xml"/><Relationship Id="rId4" Type="http://schemas.openxmlformats.org/officeDocument/2006/relationships/slideLayout" Target="../slideLayouts/slideLayout441.xml"/><Relationship Id="rId9" Type="http://schemas.openxmlformats.org/officeDocument/2006/relationships/slideLayout" Target="../slideLayouts/slideLayout446.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8.xml"/><Relationship Id="rId3" Type="http://schemas.openxmlformats.org/officeDocument/2006/relationships/slideLayout" Target="../slideLayouts/slideLayout453.xml"/><Relationship Id="rId7" Type="http://schemas.openxmlformats.org/officeDocument/2006/relationships/slideLayout" Target="../slideLayouts/slideLayout457.xml"/><Relationship Id="rId12" Type="http://schemas.openxmlformats.org/officeDocument/2006/relationships/theme" Target="../theme/theme49.xml"/><Relationship Id="rId2" Type="http://schemas.openxmlformats.org/officeDocument/2006/relationships/slideLayout" Target="../slideLayouts/slideLayout452.xml"/><Relationship Id="rId1" Type="http://schemas.openxmlformats.org/officeDocument/2006/relationships/slideLayout" Target="../slideLayouts/slideLayout451.xml"/><Relationship Id="rId6" Type="http://schemas.openxmlformats.org/officeDocument/2006/relationships/slideLayout" Target="../slideLayouts/slideLayout456.xml"/><Relationship Id="rId11" Type="http://schemas.openxmlformats.org/officeDocument/2006/relationships/slideLayout" Target="../slideLayouts/slideLayout461.xml"/><Relationship Id="rId5" Type="http://schemas.openxmlformats.org/officeDocument/2006/relationships/slideLayout" Target="../slideLayouts/slideLayout455.xml"/><Relationship Id="rId10" Type="http://schemas.openxmlformats.org/officeDocument/2006/relationships/slideLayout" Target="../slideLayouts/slideLayout460.xml"/><Relationship Id="rId4" Type="http://schemas.openxmlformats.org/officeDocument/2006/relationships/slideLayout" Target="../slideLayouts/slideLayout454.xml"/><Relationship Id="rId9" Type="http://schemas.openxmlformats.org/officeDocument/2006/relationships/slideLayout" Target="../slideLayouts/slideLayout459.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40.xml"/><Relationship Id="rId1" Type="http://schemas.openxmlformats.org/officeDocument/2006/relationships/slideLayout" Target="../slideLayouts/slideLayout39.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69.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theme" Target="../theme/theme50.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80.xml"/><Relationship Id="rId3" Type="http://schemas.openxmlformats.org/officeDocument/2006/relationships/slideLayout" Target="../slideLayouts/slideLayout475.xml"/><Relationship Id="rId7" Type="http://schemas.openxmlformats.org/officeDocument/2006/relationships/slideLayout" Target="../slideLayouts/slideLayout479.xml"/><Relationship Id="rId12" Type="http://schemas.openxmlformats.org/officeDocument/2006/relationships/theme" Target="../theme/theme51.xml"/><Relationship Id="rId2" Type="http://schemas.openxmlformats.org/officeDocument/2006/relationships/slideLayout" Target="../slideLayouts/slideLayout474.xml"/><Relationship Id="rId1" Type="http://schemas.openxmlformats.org/officeDocument/2006/relationships/slideLayout" Target="../slideLayouts/slideLayout473.xml"/><Relationship Id="rId6" Type="http://schemas.openxmlformats.org/officeDocument/2006/relationships/slideLayout" Target="../slideLayouts/slideLayout478.xml"/><Relationship Id="rId11" Type="http://schemas.openxmlformats.org/officeDocument/2006/relationships/slideLayout" Target="../slideLayouts/slideLayout483.xml"/><Relationship Id="rId5" Type="http://schemas.openxmlformats.org/officeDocument/2006/relationships/slideLayout" Target="../slideLayouts/slideLayout477.xml"/><Relationship Id="rId10" Type="http://schemas.openxmlformats.org/officeDocument/2006/relationships/slideLayout" Target="../slideLayouts/slideLayout482.xml"/><Relationship Id="rId4" Type="http://schemas.openxmlformats.org/officeDocument/2006/relationships/slideLayout" Target="../slideLayouts/slideLayout476.xml"/><Relationship Id="rId9" Type="http://schemas.openxmlformats.org/officeDocument/2006/relationships/slideLayout" Target="../slideLayouts/slideLayout48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91.xml"/><Relationship Id="rId13" Type="http://schemas.openxmlformats.org/officeDocument/2006/relationships/slideLayout" Target="../slideLayouts/slideLayout496.xml"/><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slideLayout" Target="../slideLayouts/slideLayout495.xml"/><Relationship Id="rId2" Type="http://schemas.openxmlformats.org/officeDocument/2006/relationships/slideLayout" Target="../slideLayouts/slideLayout485.xml"/><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04.xml"/><Relationship Id="rId3" Type="http://schemas.openxmlformats.org/officeDocument/2006/relationships/slideLayout" Target="../slideLayouts/slideLayout499.xml"/><Relationship Id="rId7" Type="http://schemas.openxmlformats.org/officeDocument/2006/relationships/slideLayout" Target="../slideLayouts/slideLayout503.xml"/><Relationship Id="rId12" Type="http://schemas.openxmlformats.org/officeDocument/2006/relationships/theme" Target="../theme/theme53.xml"/><Relationship Id="rId2" Type="http://schemas.openxmlformats.org/officeDocument/2006/relationships/slideLayout" Target="../slideLayouts/slideLayout498.xml"/><Relationship Id="rId1" Type="http://schemas.openxmlformats.org/officeDocument/2006/relationships/slideLayout" Target="../slideLayouts/slideLayout497.xml"/><Relationship Id="rId6" Type="http://schemas.openxmlformats.org/officeDocument/2006/relationships/slideLayout" Target="../slideLayouts/slideLayout502.xml"/><Relationship Id="rId11" Type="http://schemas.openxmlformats.org/officeDocument/2006/relationships/slideLayout" Target="../slideLayouts/slideLayout507.xml"/><Relationship Id="rId5" Type="http://schemas.openxmlformats.org/officeDocument/2006/relationships/slideLayout" Target="../slideLayouts/slideLayout501.xml"/><Relationship Id="rId10" Type="http://schemas.openxmlformats.org/officeDocument/2006/relationships/slideLayout" Target="../slideLayouts/slideLayout506.xml"/><Relationship Id="rId4" Type="http://schemas.openxmlformats.org/officeDocument/2006/relationships/slideLayout" Target="../slideLayouts/slideLayout500.xml"/><Relationship Id="rId9" Type="http://schemas.openxmlformats.org/officeDocument/2006/relationships/slideLayout" Target="../slideLayouts/slideLayout50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15.xml"/><Relationship Id="rId13" Type="http://schemas.openxmlformats.org/officeDocument/2006/relationships/image" Target="../media/image17.jpeg"/><Relationship Id="rId3" Type="http://schemas.openxmlformats.org/officeDocument/2006/relationships/slideLayout" Target="../slideLayouts/slideLayout510.xml"/><Relationship Id="rId7" Type="http://schemas.openxmlformats.org/officeDocument/2006/relationships/slideLayout" Target="../slideLayouts/slideLayout514.xml"/><Relationship Id="rId12" Type="http://schemas.openxmlformats.org/officeDocument/2006/relationships/theme" Target="../theme/theme54.xml"/><Relationship Id="rId2" Type="http://schemas.openxmlformats.org/officeDocument/2006/relationships/slideLayout" Target="../slideLayouts/slideLayout509.xml"/><Relationship Id="rId1" Type="http://schemas.openxmlformats.org/officeDocument/2006/relationships/slideLayout" Target="../slideLayouts/slideLayout508.xml"/><Relationship Id="rId6" Type="http://schemas.openxmlformats.org/officeDocument/2006/relationships/slideLayout" Target="../slideLayouts/slideLayout513.xml"/><Relationship Id="rId11" Type="http://schemas.openxmlformats.org/officeDocument/2006/relationships/slideLayout" Target="../slideLayouts/slideLayout518.xml"/><Relationship Id="rId5" Type="http://schemas.openxmlformats.org/officeDocument/2006/relationships/slideLayout" Target="../slideLayouts/slideLayout512.xml"/><Relationship Id="rId10" Type="http://schemas.openxmlformats.org/officeDocument/2006/relationships/slideLayout" Target="../slideLayouts/slideLayout517.xml"/><Relationship Id="rId4" Type="http://schemas.openxmlformats.org/officeDocument/2006/relationships/slideLayout" Target="../slideLayouts/slideLayout511.xml"/><Relationship Id="rId9" Type="http://schemas.openxmlformats.org/officeDocument/2006/relationships/slideLayout" Target="../slideLayouts/slideLayout51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26.xml"/><Relationship Id="rId3" Type="http://schemas.openxmlformats.org/officeDocument/2006/relationships/slideLayout" Target="../slideLayouts/slideLayout521.xml"/><Relationship Id="rId7" Type="http://schemas.openxmlformats.org/officeDocument/2006/relationships/slideLayout" Target="../slideLayouts/slideLayout525.xml"/><Relationship Id="rId12" Type="http://schemas.openxmlformats.org/officeDocument/2006/relationships/theme" Target="../theme/theme55.xml"/><Relationship Id="rId2" Type="http://schemas.openxmlformats.org/officeDocument/2006/relationships/slideLayout" Target="../slideLayouts/slideLayout520.xml"/><Relationship Id="rId1" Type="http://schemas.openxmlformats.org/officeDocument/2006/relationships/slideLayout" Target="../slideLayouts/slideLayout519.xml"/><Relationship Id="rId6" Type="http://schemas.openxmlformats.org/officeDocument/2006/relationships/slideLayout" Target="../slideLayouts/slideLayout524.xml"/><Relationship Id="rId11" Type="http://schemas.openxmlformats.org/officeDocument/2006/relationships/slideLayout" Target="../slideLayouts/slideLayout529.xml"/><Relationship Id="rId5" Type="http://schemas.openxmlformats.org/officeDocument/2006/relationships/slideLayout" Target="../slideLayouts/slideLayout523.xml"/><Relationship Id="rId10" Type="http://schemas.openxmlformats.org/officeDocument/2006/relationships/slideLayout" Target="../slideLayouts/slideLayout528.xml"/><Relationship Id="rId4" Type="http://schemas.openxmlformats.org/officeDocument/2006/relationships/slideLayout" Target="../slideLayouts/slideLayout522.xml"/><Relationship Id="rId9" Type="http://schemas.openxmlformats.org/officeDocument/2006/relationships/slideLayout" Target="../slideLayouts/slideLayout527.xml"/></Relationships>
</file>

<file path=ppt/slideMasters/_rels/slideMaster56.xml.rels><?xml version="1.0" encoding="UTF-8" standalone="yes"?>
<Relationships xmlns="http://schemas.openxmlformats.org/package/2006/relationships"><Relationship Id="rId2" Type="http://schemas.openxmlformats.org/officeDocument/2006/relationships/theme" Target="../theme/theme56.xml"/><Relationship Id="rId1" Type="http://schemas.openxmlformats.org/officeDocument/2006/relationships/slideLayout" Target="../slideLayouts/slideLayout53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38.xml"/><Relationship Id="rId3" Type="http://schemas.openxmlformats.org/officeDocument/2006/relationships/slideLayout" Target="../slideLayouts/slideLayout533.xml"/><Relationship Id="rId7" Type="http://schemas.openxmlformats.org/officeDocument/2006/relationships/slideLayout" Target="../slideLayouts/slideLayout537.xml"/><Relationship Id="rId12" Type="http://schemas.openxmlformats.org/officeDocument/2006/relationships/theme" Target="../theme/theme57.xml"/><Relationship Id="rId2" Type="http://schemas.openxmlformats.org/officeDocument/2006/relationships/slideLayout" Target="../slideLayouts/slideLayout532.xml"/><Relationship Id="rId1" Type="http://schemas.openxmlformats.org/officeDocument/2006/relationships/slideLayout" Target="../slideLayouts/slideLayout531.xml"/><Relationship Id="rId6" Type="http://schemas.openxmlformats.org/officeDocument/2006/relationships/slideLayout" Target="../slideLayouts/slideLayout536.xml"/><Relationship Id="rId11" Type="http://schemas.openxmlformats.org/officeDocument/2006/relationships/slideLayout" Target="../slideLayouts/slideLayout541.xml"/><Relationship Id="rId5" Type="http://schemas.openxmlformats.org/officeDocument/2006/relationships/slideLayout" Target="../slideLayouts/slideLayout535.xml"/><Relationship Id="rId10" Type="http://schemas.openxmlformats.org/officeDocument/2006/relationships/slideLayout" Target="../slideLayouts/slideLayout540.xml"/><Relationship Id="rId4" Type="http://schemas.openxmlformats.org/officeDocument/2006/relationships/slideLayout" Target="../slideLayouts/slideLayout534.xml"/><Relationship Id="rId9" Type="http://schemas.openxmlformats.org/officeDocument/2006/relationships/slideLayout" Target="../slideLayouts/slideLayout539.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49.xml"/><Relationship Id="rId3" Type="http://schemas.openxmlformats.org/officeDocument/2006/relationships/slideLayout" Target="../slideLayouts/slideLayout544.xml"/><Relationship Id="rId7" Type="http://schemas.openxmlformats.org/officeDocument/2006/relationships/slideLayout" Target="../slideLayouts/slideLayout548.xml"/><Relationship Id="rId12" Type="http://schemas.openxmlformats.org/officeDocument/2006/relationships/theme" Target="../theme/theme58.xml"/><Relationship Id="rId2" Type="http://schemas.openxmlformats.org/officeDocument/2006/relationships/slideLayout" Target="../slideLayouts/slideLayout543.xml"/><Relationship Id="rId1" Type="http://schemas.openxmlformats.org/officeDocument/2006/relationships/slideLayout" Target="../slideLayouts/slideLayout542.xml"/><Relationship Id="rId6" Type="http://schemas.openxmlformats.org/officeDocument/2006/relationships/slideLayout" Target="../slideLayouts/slideLayout547.xml"/><Relationship Id="rId11" Type="http://schemas.openxmlformats.org/officeDocument/2006/relationships/slideLayout" Target="../slideLayouts/slideLayout552.xml"/><Relationship Id="rId5" Type="http://schemas.openxmlformats.org/officeDocument/2006/relationships/slideLayout" Target="../slideLayouts/slideLayout546.xml"/><Relationship Id="rId10" Type="http://schemas.openxmlformats.org/officeDocument/2006/relationships/slideLayout" Target="../slideLayouts/slideLayout551.xml"/><Relationship Id="rId4" Type="http://schemas.openxmlformats.org/officeDocument/2006/relationships/slideLayout" Target="../slideLayouts/slideLayout545.xml"/><Relationship Id="rId9" Type="http://schemas.openxmlformats.org/officeDocument/2006/relationships/slideLayout" Target="../slideLayouts/slideLayout550.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60.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theme" Target="../theme/theme59.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6.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60.xml.rels><?xml version="1.0" encoding="UTF-8" standalone="yes"?>
<Relationships xmlns="http://schemas.openxmlformats.org/package/2006/relationships"><Relationship Id="rId3" Type="http://schemas.openxmlformats.org/officeDocument/2006/relationships/theme" Target="../theme/theme60.xml"/><Relationship Id="rId2" Type="http://schemas.openxmlformats.org/officeDocument/2006/relationships/slideLayout" Target="../slideLayouts/slideLayout565.xml"/><Relationship Id="rId1" Type="http://schemas.openxmlformats.org/officeDocument/2006/relationships/slideLayout" Target="../slideLayouts/slideLayout564.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73.xml"/><Relationship Id="rId3" Type="http://schemas.openxmlformats.org/officeDocument/2006/relationships/slideLayout" Target="../slideLayouts/slideLayout568.xml"/><Relationship Id="rId7" Type="http://schemas.openxmlformats.org/officeDocument/2006/relationships/slideLayout" Target="../slideLayouts/slideLayout572.xml"/><Relationship Id="rId12" Type="http://schemas.openxmlformats.org/officeDocument/2006/relationships/theme" Target="../theme/theme61.xml"/><Relationship Id="rId2" Type="http://schemas.openxmlformats.org/officeDocument/2006/relationships/slideLayout" Target="../slideLayouts/slideLayout567.xml"/><Relationship Id="rId1" Type="http://schemas.openxmlformats.org/officeDocument/2006/relationships/slideLayout" Target="../slideLayouts/slideLayout566.xml"/><Relationship Id="rId6" Type="http://schemas.openxmlformats.org/officeDocument/2006/relationships/slideLayout" Target="../slideLayouts/slideLayout571.xml"/><Relationship Id="rId11" Type="http://schemas.openxmlformats.org/officeDocument/2006/relationships/slideLayout" Target="../slideLayouts/slideLayout576.xml"/><Relationship Id="rId5" Type="http://schemas.openxmlformats.org/officeDocument/2006/relationships/slideLayout" Target="../slideLayouts/slideLayout570.xml"/><Relationship Id="rId10" Type="http://schemas.openxmlformats.org/officeDocument/2006/relationships/slideLayout" Target="../slideLayouts/slideLayout575.xml"/><Relationship Id="rId4" Type="http://schemas.openxmlformats.org/officeDocument/2006/relationships/slideLayout" Target="../slideLayouts/slideLayout569.xml"/><Relationship Id="rId9" Type="http://schemas.openxmlformats.org/officeDocument/2006/relationships/slideLayout" Target="../slideLayouts/slideLayout574.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84.xml"/><Relationship Id="rId13" Type="http://schemas.openxmlformats.org/officeDocument/2006/relationships/theme" Target="../theme/theme62.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slideLayout" Target="../slideLayouts/slideLayout588.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589.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97.xml"/><Relationship Id="rId13" Type="http://schemas.openxmlformats.org/officeDocument/2006/relationships/slideLayout" Target="../slideLayouts/slideLayout602.xml"/><Relationship Id="rId3" Type="http://schemas.openxmlformats.org/officeDocument/2006/relationships/slideLayout" Target="../slideLayouts/slideLayout592.xml"/><Relationship Id="rId7" Type="http://schemas.openxmlformats.org/officeDocument/2006/relationships/slideLayout" Target="../slideLayouts/slideLayout596.xml"/><Relationship Id="rId12" Type="http://schemas.openxmlformats.org/officeDocument/2006/relationships/slideLayout" Target="../slideLayouts/slideLayout601.xml"/><Relationship Id="rId2" Type="http://schemas.openxmlformats.org/officeDocument/2006/relationships/slideLayout" Target="../slideLayouts/slideLayout591.xml"/><Relationship Id="rId1" Type="http://schemas.openxmlformats.org/officeDocument/2006/relationships/slideLayout" Target="../slideLayouts/slideLayout590.xml"/><Relationship Id="rId6" Type="http://schemas.openxmlformats.org/officeDocument/2006/relationships/slideLayout" Target="../slideLayouts/slideLayout595.xml"/><Relationship Id="rId11" Type="http://schemas.openxmlformats.org/officeDocument/2006/relationships/slideLayout" Target="../slideLayouts/slideLayout600.xml"/><Relationship Id="rId5" Type="http://schemas.openxmlformats.org/officeDocument/2006/relationships/slideLayout" Target="../slideLayouts/slideLayout594.xml"/><Relationship Id="rId10" Type="http://schemas.openxmlformats.org/officeDocument/2006/relationships/slideLayout" Target="../slideLayouts/slideLayout599.xml"/><Relationship Id="rId4" Type="http://schemas.openxmlformats.org/officeDocument/2006/relationships/slideLayout" Target="../slideLayouts/slideLayout593.xml"/><Relationship Id="rId9" Type="http://schemas.openxmlformats.org/officeDocument/2006/relationships/slideLayout" Target="../slideLayouts/slideLayout598.xml"/><Relationship Id="rId14" Type="http://schemas.openxmlformats.org/officeDocument/2006/relationships/theme" Target="../theme/theme6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10.xml"/><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theme" Target="../theme/theme65.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image" Target="../media/image2.jpeg"/><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theme" Target="../theme/theme66.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32.xml"/><Relationship Id="rId13" Type="http://schemas.openxmlformats.org/officeDocument/2006/relationships/image" Target="../media/image2.jpeg"/><Relationship Id="rId3" Type="http://schemas.openxmlformats.org/officeDocument/2006/relationships/slideLayout" Target="../slideLayouts/slideLayout627.xml"/><Relationship Id="rId7" Type="http://schemas.openxmlformats.org/officeDocument/2006/relationships/slideLayout" Target="../slideLayouts/slideLayout631.xml"/><Relationship Id="rId12" Type="http://schemas.openxmlformats.org/officeDocument/2006/relationships/theme" Target="../theme/theme67.xml"/><Relationship Id="rId2" Type="http://schemas.openxmlformats.org/officeDocument/2006/relationships/slideLayout" Target="../slideLayouts/slideLayout626.xml"/><Relationship Id="rId1" Type="http://schemas.openxmlformats.org/officeDocument/2006/relationships/slideLayout" Target="../slideLayouts/slideLayout625.xml"/><Relationship Id="rId6" Type="http://schemas.openxmlformats.org/officeDocument/2006/relationships/slideLayout" Target="../slideLayouts/slideLayout630.xml"/><Relationship Id="rId11" Type="http://schemas.openxmlformats.org/officeDocument/2006/relationships/slideLayout" Target="../slideLayouts/slideLayout635.xml"/><Relationship Id="rId5" Type="http://schemas.openxmlformats.org/officeDocument/2006/relationships/slideLayout" Target="../slideLayouts/slideLayout629.xml"/><Relationship Id="rId10" Type="http://schemas.openxmlformats.org/officeDocument/2006/relationships/slideLayout" Target="../slideLayouts/slideLayout634.xml"/><Relationship Id="rId4" Type="http://schemas.openxmlformats.org/officeDocument/2006/relationships/slideLayout" Target="../slideLayouts/slideLayout628.xml"/><Relationship Id="rId9" Type="http://schemas.openxmlformats.org/officeDocument/2006/relationships/slideLayout" Target="../slideLayouts/slideLayout633.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43.xml"/><Relationship Id="rId3" Type="http://schemas.openxmlformats.org/officeDocument/2006/relationships/slideLayout" Target="../slideLayouts/slideLayout638.xml"/><Relationship Id="rId7" Type="http://schemas.openxmlformats.org/officeDocument/2006/relationships/slideLayout" Target="../slideLayouts/slideLayout642.xml"/><Relationship Id="rId12" Type="http://schemas.openxmlformats.org/officeDocument/2006/relationships/theme" Target="../theme/theme68.xml"/><Relationship Id="rId2" Type="http://schemas.openxmlformats.org/officeDocument/2006/relationships/slideLayout" Target="../slideLayouts/slideLayout637.xml"/><Relationship Id="rId1" Type="http://schemas.openxmlformats.org/officeDocument/2006/relationships/slideLayout" Target="../slideLayouts/slideLayout636.xml"/><Relationship Id="rId6" Type="http://schemas.openxmlformats.org/officeDocument/2006/relationships/slideLayout" Target="../slideLayouts/slideLayout641.xml"/><Relationship Id="rId11" Type="http://schemas.openxmlformats.org/officeDocument/2006/relationships/slideLayout" Target="../slideLayouts/slideLayout646.xml"/><Relationship Id="rId5" Type="http://schemas.openxmlformats.org/officeDocument/2006/relationships/slideLayout" Target="../slideLayouts/slideLayout640.xml"/><Relationship Id="rId10" Type="http://schemas.openxmlformats.org/officeDocument/2006/relationships/slideLayout" Target="../slideLayouts/slideLayout645.xml"/><Relationship Id="rId4" Type="http://schemas.openxmlformats.org/officeDocument/2006/relationships/slideLayout" Target="../slideLayouts/slideLayout639.xml"/><Relationship Id="rId9" Type="http://schemas.openxmlformats.org/officeDocument/2006/relationships/slideLayout" Target="../slideLayouts/slideLayout644.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54.xml"/><Relationship Id="rId13" Type="http://schemas.openxmlformats.org/officeDocument/2006/relationships/image" Target="../media/image15.jpeg"/><Relationship Id="rId3" Type="http://schemas.openxmlformats.org/officeDocument/2006/relationships/slideLayout" Target="../slideLayouts/slideLayout649.xml"/><Relationship Id="rId7" Type="http://schemas.openxmlformats.org/officeDocument/2006/relationships/slideLayout" Target="../slideLayouts/slideLayout653.xml"/><Relationship Id="rId12" Type="http://schemas.openxmlformats.org/officeDocument/2006/relationships/theme" Target="../theme/theme69.xml"/><Relationship Id="rId2" Type="http://schemas.openxmlformats.org/officeDocument/2006/relationships/slideLayout" Target="../slideLayouts/slideLayout648.xml"/><Relationship Id="rId1" Type="http://schemas.openxmlformats.org/officeDocument/2006/relationships/slideLayout" Target="../slideLayouts/slideLayout647.xml"/><Relationship Id="rId6" Type="http://schemas.openxmlformats.org/officeDocument/2006/relationships/slideLayout" Target="../slideLayouts/slideLayout652.xml"/><Relationship Id="rId11" Type="http://schemas.openxmlformats.org/officeDocument/2006/relationships/slideLayout" Target="../slideLayouts/slideLayout657.xml"/><Relationship Id="rId5" Type="http://schemas.openxmlformats.org/officeDocument/2006/relationships/slideLayout" Target="../slideLayouts/slideLayout651.xml"/><Relationship Id="rId10" Type="http://schemas.openxmlformats.org/officeDocument/2006/relationships/slideLayout" Target="../slideLayouts/slideLayout656.xml"/><Relationship Id="rId4" Type="http://schemas.openxmlformats.org/officeDocument/2006/relationships/slideLayout" Target="../slideLayouts/slideLayout650.xml"/><Relationship Id="rId9" Type="http://schemas.openxmlformats.org/officeDocument/2006/relationships/slideLayout" Target="../slideLayouts/slideLayout65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theme" Target="../theme/theme7.xml"/><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image" Target="../media/image3.jpeg"/></Relationships>
</file>

<file path=ppt/slideMasters/_rels/slideMaster7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theme" Target="../theme/theme70.xml"/><Relationship Id="rId1" Type="http://schemas.openxmlformats.org/officeDocument/2006/relationships/slideLayout" Target="../slideLayouts/slideLayout658.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659.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67.xml"/><Relationship Id="rId13" Type="http://schemas.openxmlformats.org/officeDocument/2006/relationships/image" Target="../media/image20.png"/><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theme" Target="../theme/theme72.xml"/><Relationship Id="rId2" Type="http://schemas.openxmlformats.org/officeDocument/2006/relationships/slideLayout" Target="../slideLayouts/slideLayout661.xml"/><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78.xml"/><Relationship Id="rId3" Type="http://schemas.openxmlformats.org/officeDocument/2006/relationships/slideLayout" Target="../slideLayouts/slideLayout673.xml"/><Relationship Id="rId7" Type="http://schemas.openxmlformats.org/officeDocument/2006/relationships/slideLayout" Target="../slideLayouts/slideLayout677.xml"/><Relationship Id="rId12" Type="http://schemas.openxmlformats.org/officeDocument/2006/relationships/theme" Target="../theme/theme73.xml"/><Relationship Id="rId2" Type="http://schemas.openxmlformats.org/officeDocument/2006/relationships/slideLayout" Target="../slideLayouts/slideLayout672.xml"/><Relationship Id="rId1" Type="http://schemas.openxmlformats.org/officeDocument/2006/relationships/slideLayout" Target="../slideLayouts/slideLayout671.xml"/><Relationship Id="rId6" Type="http://schemas.openxmlformats.org/officeDocument/2006/relationships/slideLayout" Target="../slideLayouts/slideLayout676.xml"/><Relationship Id="rId11" Type="http://schemas.openxmlformats.org/officeDocument/2006/relationships/slideLayout" Target="../slideLayouts/slideLayout681.xml"/><Relationship Id="rId5" Type="http://schemas.openxmlformats.org/officeDocument/2006/relationships/slideLayout" Target="../slideLayouts/slideLayout675.xml"/><Relationship Id="rId10" Type="http://schemas.openxmlformats.org/officeDocument/2006/relationships/slideLayout" Target="../slideLayouts/slideLayout680.xml"/><Relationship Id="rId4" Type="http://schemas.openxmlformats.org/officeDocument/2006/relationships/slideLayout" Target="../slideLayouts/slideLayout674.xml"/><Relationship Id="rId9" Type="http://schemas.openxmlformats.org/officeDocument/2006/relationships/slideLayout" Target="../slideLayouts/slideLayout679.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682.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90.xml"/><Relationship Id="rId3" Type="http://schemas.openxmlformats.org/officeDocument/2006/relationships/slideLayout" Target="../slideLayouts/slideLayout685.xml"/><Relationship Id="rId7" Type="http://schemas.openxmlformats.org/officeDocument/2006/relationships/slideLayout" Target="../slideLayouts/slideLayout689.xml"/><Relationship Id="rId12" Type="http://schemas.openxmlformats.org/officeDocument/2006/relationships/theme" Target="../theme/theme75.xml"/><Relationship Id="rId2" Type="http://schemas.openxmlformats.org/officeDocument/2006/relationships/slideLayout" Target="../slideLayouts/slideLayout684.xml"/><Relationship Id="rId1" Type="http://schemas.openxmlformats.org/officeDocument/2006/relationships/slideLayout" Target="../slideLayouts/slideLayout683.xml"/><Relationship Id="rId6" Type="http://schemas.openxmlformats.org/officeDocument/2006/relationships/slideLayout" Target="../slideLayouts/slideLayout688.xml"/><Relationship Id="rId11" Type="http://schemas.openxmlformats.org/officeDocument/2006/relationships/slideLayout" Target="../slideLayouts/slideLayout693.xml"/><Relationship Id="rId5" Type="http://schemas.openxmlformats.org/officeDocument/2006/relationships/slideLayout" Target="../slideLayouts/slideLayout687.xml"/><Relationship Id="rId10" Type="http://schemas.openxmlformats.org/officeDocument/2006/relationships/slideLayout" Target="../slideLayouts/slideLayout692.xml"/><Relationship Id="rId4" Type="http://schemas.openxmlformats.org/officeDocument/2006/relationships/slideLayout" Target="../slideLayouts/slideLayout686.xml"/><Relationship Id="rId9" Type="http://schemas.openxmlformats.org/officeDocument/2006/relationships/slideLayout" Target="../slideLayouts/slideLayout691.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694.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02.xml"/><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77.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13.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theme" Target="../theme/theme78.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s>
</file>

<file path=ppt/slideMasters/_rels/slideMaster79.xml.rels><?xml version="1.0" encoding="UTF-8" standalone="yes"?>
<Relationships xmlns="http://schemas.openxmlformats.org/package/2006/relationships"><Relationship Id="rId3" Type="http://schemas.openxmlformats.org/officeDocument/2006/relationships/theme" Target="../theme/theme79.xml"/><Relationship Id="rId2" Type="http://schemas.openxmlformats.org/officeDocument/2006/relationships/slideLayout" Target="../slideLayouts/slideLayout718.xml"/><Relationship Id="rId1" Type="http://schemas.openxmlformats.org/officeDocument/2006/relationships/slideLayout" Target="../slideLayouts/slideLayout71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1.xml"/><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theme" Target="../theme/theme8.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theme" Target="../theme/theme80.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slideLayout" Target="../slideLayouts/slideLayout73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738.xml"/><Relationship Id="rId13" Type="http://schemas.openxmlformats.org/officeDocument/2006/relationships/theme" Target="../theme/theme81.xml"/><Relationship Id="rId3" Type="http://schemas.openxmlformats.org/officeDocument/2006/relationships/slideLayout" Target="../slideLayouts/slideLayout733.xml"/><Relationship Id="rId7" Type="http://schemas.openxmlformats.org/officeDocument/2006/relationships/slideLayout" Target="../slideLayouts/slideLayout737.xml"/><Relationship Id="rId12" Type="http://schemas.openxmlformats.org/officeDocument/2006/relationships/slideLayout" Target="../slideLayouts/slideLayout742.xml"/><Relationship Id="rId2" Type="http://schemas.openxmlformats.org/officeDocument/2006/relationships/slideLayout" Target="../slideLayouts/slideLayout732.xml"/><Relationship Id="rId1" Type="http://schemas.openxmlformats.org/officeDocument/2006/relationships/slideLayout" Target="../slideLayouts/slideLayout731.xml"/><Relationship Id="rId6" Type="http://schemas.openxmlformats.org/officeDocument/2006/relationships/slideLayout" Target="../slideLayouts/slideLayout736.xml"/><Relationship Id="rId11" Type="http://schemas.openxmlformats.org/officeDocument/2006/relationships/slideLayout" Target="../slideLayouts/slideLayout741.xml"/><Relationship Id="rId5" Type="http://schemas.openxmlformats.org/officeDocument/2006/relationships/slideLayout" Target="../slideLayouts/slideLayout735.xml"/><Relationship Id="rId10" Type="http://schemas.openxmlformats.org/officeDocument/2006/relationships/slideLayout" Target="../slideLayouts/slideLayout740.xml"/><Relationship Id="rId4" Type="http://schemas.openxmlformats.org/officeDocument/2006/relationships/slideLayout" Target="../slideLayouts/slideLayout734.xml"/><Relationship Id="rId9" Type="http://schemas.openxmlformats.org/officeDocument/2006/relationships/slideLayout" Target="../slideLayouts/slideLayout739.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50.xml"/><Relationship Id="rId13" Type="http://schemas.openxmlformats.org/officeDocument/2006/relationships/slideLayout" Target="../slideLayouts/slideLayout755.xml"/><Relationship Id="rId3" Type="http://schemas.openxmlformats.org/officeDocument/2006/relationships/slideLayout" Target="../slideLayouts/slideLayout745.xml"/><Relationship Id="rId7" Type="http://schemas.openxmlformats.org/officeDocument/2006/relationships/slideLayout" Target="../slideLayouts/slideLayout749.xml"/><Relationship Id="rId12" Type="http://schemas.openxmlformats.org/officeDocument/2006/relationships/slideLayout" Target="../slideLayouts/slideLayout754.xml"/><Relationship Id="rId2" Type="http://schemas.openxmlformats.org/officeDocument/2006/relationships/slideLayout" Target="../slideLayouts/slideLayout744.xml"/><Relationship Id="rId1" Type="http://schemas.openxmlformats.org/officeDocument/2006/relationships/slideLayout" Target="../slideLayouts/slideLayout743.xml"/><Relationship Id="rId6" Type="http://schemas.openxmlformats.org/officeDocument/2006/relationships/slideLayout" Target="../slideLayouts/slideLayout748.xml"/><Relationship Id="rId11" Type="http://schemas.openxmlformats.org/officeDocument/2006/relationships/slideLayout" Target="../slideLayouts/slideLayout753.xml"/><Relationship Id="rId5" Type="http://schemas.openxmlformats.org/officeDocument/2006/relationships/slideLayout" Target="../slideLayouts/slideLayout747.xml"/><Relationship Id="rId10" Type="http://schemas.openxmlformats.org/officeDocument/2006/relationships/slideLayout" Target="../slideLayouts/slideLayout752.xml"/><Relationship Id="rId4" Type="http://schemas.openxmlformats.org/officeDocument/2006/relationships/slideLayout" Target="../slideLayouts/slideLayout746.xml"/><Relationship Id="rId9" Type="http://schemas.openxmlformats.org/officeDocument/2006/relationships/slideLayout" Target="../slideLayouts/slideLayout751.xml"/><Relationship Id="rId14" Type="http://schemas.openxmlformats.org/officeDocument/2006/relationships/theme" Target="../theme/theme8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63.xml"/><Relationship Id="rId3" Type="http://schemas.openxmlformats.org/officeDocument/2006/relationships/slideLayout" Target="../slideLayouts/slideLayout758.xml"/><Relationship Id="rId7" Type="http://schemas.openxmlformats.org/officeDocument/2006/relationships/slideLayout" Target="../slideLayouts/slideLayout762.xml"/><Relationship Id="rId12" Type="http://schemas.openxmlformats.org/officeDocument/2006/relationships/theme" Target="../theme/theme83.xml"/><Relationship Id="rId2" Type="http://schemas.openxmlformats.org/officeDocument/2006/relationships/slideLayout" Target="../slideLayouts/slideLayout757.xml"/><Relationship Id="rId1" Type="http://schemas.openxmlformats.org/officeDocument/2006/relationships/slideLayout" Target="../slideLayouts/slideLayout756.xml"/><Relationship Id="rId6" Type="http://schemas.openxmlformats.org/officeDocument/2006/relationships/slideLayout" Target="../slideLayouts/slideLayout761.xml"/><Relationship Id="rId11" Type="http://schemas.openxmlformats.org/officeDocument/2006/relationships/slideLayout" Target="../slideLayouts/slideLayout766.xml"/><Relationship Id="rId5" Type="http://schemas.openxmlformats.org/officeDocument/2006/relationships/slideLayout" Target="../slideLayouts/slideLayout760.xml"/><Relationship Id="rId10" Type="http://schemas.openxmlformats.org/officeDocument/2006/relationships/slideLayout" Target="../slideLayouts/slideLayout765.xml"/><Relationship Id="rId4" Type="http://schemas.openxmlformats.org/officeDocument/2006/relationships/slideLayout" Target="../slideLayouts/slideLayout759.xml"/><Relationship Id="rId9" Type="http://schemas.openxmlformats.org/officeDocument/2006/relationships/slideLayout" Target="../slideLayouts/slideLayout764.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74.xml"/><Relationship Id="rId3" Type="http://schemas.openxmlformats.org/officeDocument/2006/relationships/slideLayout" Target="../slideLayouts/slideLayout769.xml"/><Relationship Id="rId7" Type="http://schemas.openxmlformats.org/officeDocument/2006/relationships/slideLayout" Target="../slideLayouts/slideLayout773.xml"/><Relationship Id="rId12" Type="http://schemas.openxmlformats.org/officeDocument/2006/relationships/theme" Target="../theme/theme84.xml"/><Relationship Id="rId2" Type="http://schemas.openxmlformats.org/officeDocument/2006/relationships/slideLayout" Target="../slideLayouts/slideLayout768.xml"/><Relationship Id="rId1" Type="http://schemas.openxmlformats.org/officeDocument/2006/relationships/slideLayout" Target="../slideLayouts/slideLayout767.xml"/><Relationship Id="rId6" Type="http://schemas.openxmlformats.org/officeDocument/2006/relationships/slideLayout" Target="../slideLayouts/slideLayout772.xml"/><Relationship Id="rId11" Type="http://schemas.openxmlformats.org/officeDocument/2006/relationships/slideLayout" Target="../slideLayouts/slideLayout777.xml"/><Relationship Id="rId5" Type="http://schemas.openxmlformats.org/officeDocument/2006/relationships/slideLayout" Target="../slideLayouts/slideLayout771.xml"/><Relationship Id="rId10" Type="http://schemas.openxmlformats.org/officeDocument/2006/relationships/slideLayout" Target="../slideLayouts/slideLayout776.xml"/><Relationship Id="rId4" Type="http://schemas.openxmlformats.org/officeDocument/2006/relationships/slideLayout" Target="../slideLayouts/slideLayout770.xml"/><Relationship Id="rId9" Type="http://schemas.openxmlformats.org/officeDocument/2006/relationships/slideLayout" Target="../slideLayouts/slideLayout775.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85.xml"/><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theme" Target="../theme/theme85.xml"/><Relationship Id="rId2" Type="http://schemas.openxmlformats.org/officeDocument/2006/relationships/slideLayout" Target="../slideLayouts/slideLayout779.xml"/><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96.xml"/><Relationship Id="rId3" Type="http://schemas.openxmlformats.org/officeDocument/2006/relationships/slideLayout" Target="../slideLayouts/slideLayout791.xml"/><Relationship Id="rId7" Type="http://schemas.openxmlformats.org/officeDocument/2006/relationships/slideLayout" Target="../slideLayouts/slideLayout795.xml"/><Relationship Id="rId12" Type="http://schemas.openxmlformats.org/officeDocument/2006/relationships/theme" Target="../theme/theme86.xml"/><Relationship Id="rId2" Type="http://schemas.openxmlformats.org/officeDocument/2006/relationships/slideLayout" Target="../slideLayouts/slideLayout790.xml"/><Relationship Id="rId1" Type="http://schemas.openxmlformats.org/officeDocument/2006/relationships/slideLayout" Target="../slideLayouts/slideLayout789.xml"/><Relationship Id="rId6" Type="http://schemas.openxmlformats.org/officeDocument/2006/relationships/slideLayout" Target="../slideLayouts/slideLayout794.xml"/><Relationship Id="rId11" Type="http://schemas.openxmlformats.org/officeDocument/2006/relationships/slideLayout" Target="../slideLayouts/slideLayout799.xml"/><Relationship Id="rId5" Type="http://schemas.openxmlformats.org/officeDocument/2006/relationships/slideLayout" Target="../slideLayouts/slideLayout793.xml"/><Relationship Id="rId10" Type="http://schemas.openxmlformats.org/officeDocument/2006/relationships/slideLayout" Target="../slideLayouts/slideLayout798.xml"/><Relationship Id="rId4" Type="http://schemas.openxmlformats.org/officeDocument/2006/relationships/slideLayout" Target="../slideLayouts/slideLayout792.xml"/><Relationship Id="rId9" Type="http://schemas.openxmlformats.org/officeDocument/2006/relationships/slideLayout" Target="../slideLayouts/slideLayout797.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07.xml"/><Relationship Id="rId3" Type="http://schemas.openxmlformats.org/officeDocument/2006/relationships/slideLayout" Target="../slideLayouts/slideLayout802.xml"/><Relationship Id="rId7" Type="http://schemas.openxmlformats.org/officeDocument/2006/relationships/slideLayout" Target="../slideLayouts/slideLayout806.xml"/><Relationship Id="rId12" Type="http://schemas.openxmlformats.org/officeDocument/2006/relationships/theme" Target="../theme/theme87.xml"/><Relationship Id="rId2" Type="http://schemas.openxmlformats.org/officeDocument/2006/relationships/slideLayout" Target="../slideLayouts/slideLayout801.xml"/><Relationship Id="rId1" Type="http://schemas.openxmlformats.org/officeDocument/2006/relationships/slideLayout" Target="../slideLayouts/slideLayout800.xml"/><Relationship Id="rId6" Type="http://schemas.openxmlformats.org/officeDocument/2006/relationships/slideLayout" Target="../slideLayouts/slideLayout805.xml"/><Relationship Id="rId11" Type="http://schemas.openxmlformats.org/officeDocument/2006/relationships/slideLayout" Target="../slideLayouts/slideLayout810.xml"/><Relationship Id="rId5" Type="http://schemas.openxmlformats.org/officeDocument/2006/relationships/slideLayout" Target="../slideLayouts/slideLayout804.xml"/><Relationship Id="rId10" Type="http://schemas.openxmlformats.org/officeDocument/2006/relationships/slideLayout" Target="../slideLayouts/slideLayout809.xml"/><Relationship Id="rId4" Type="http://schemas.openxmlformats.org/officeDocument/2006/relationships/slideLayout" Target="../slideLayouts/slideLayout803.xml"/><Relationship Id="rId9" Type="http://schemas.openxmlformats.org/officeDocument/2006/relationships/slideLayout" Target="../slideLayouts/slideLayout808.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18.xml"/><Relationship Id="rId3" Type="http://schemas.openxmlformats.org/officeDocument/2006/relationships/slideLayout" Target="../slideLayouts/slideLayout813.xml"/><Relationship Id="rId7" Type="http://schemas.openxmlformats.org/officeDocument/2006/relationships/slideLayout" Target="../slideLayouts/slideLayout817.xml"/><Relationship Id="rId12" Type="http://schemas.openxmlformats.org/officeDocument/2006/relationships/theme" Target="../theme/theme88.xml"/><Relationship Id="rId2" Type="http://schemas.openxmlformats.org/officeDocument/2006/relationships/slideLayout" Target="../slideLayouts/slideLayout812.xml"/><Relationship Id="rId1" Type="http://schemas.openxmlformats.org/officeDocument/2006/relationships/slideLayout" Target="../slideLayouts/slideLayout811.xml"/><Relationship Id="rId6" Type="http://schemas.openxmlformats.org/officeDocument/2006/relationships/slideLayout" Target="../slideLayouts/slideLayout816.xml"/><Relationship Id="rId11" Type="http://schemas.openxmlformats.org/officeDocument/2006/relationships/slideLayout" Target="../slideLayouts/slideLayout821.xml"/><Relationship Id="rId5" Type="http://schemas.openxmlformats.org/officeDocument/2006/relationships/slideLayout" Target="../slideLayouts/slideLayout815.xml"/><Relationship Id="rId10" Type="http://schemas.openxmlformats.org/officeDocument/2006/relationships/slideLayout" Target="../slideLayouts/slideLayout820.xml"/><Relationship Id="rId4" Type="http://schemas.openxmlformats.org/officeDocument/2006/relationships/slideLayout" Target="../slideLayouts/slideLayout814.xml"/><Relationship Id="rId9" Type="http://schemas.openxmlformats.org/officeDocument/2006/relationships/slideLayout" Target="../slideLayouts/slideLayout819.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29.xml"/><Relationship Id="rId3" Type="http://schemas.openxmlformats.org/officeDocument/2006/relationships/slideLayout" Target="../slideLayouts/slideLayout824.xml"/><Relationship Id="rId7" Type="http://schemas.openxmlformats.org/officeDocument/2006/relationships/slideLayout" Target="../slideLayouts/slideLayout828.xml"/><Relationship Id="rId12" Type="http://schemas.openxmlformats.org/officeDocument/2006/relationships/theme" Target="../theme/theme89.xml"/><Relationship Id="rId2" Type="http://schemas.openxmlformats.org/officeDocument/2006/relationships/slideLayout" Target="../slideLayouts/slideLayout823.xml"/><Relationship Id="rId1" Type="http://schemas.openxmlformats.org/officeDocument/2006/relationships/slideLayout" Target="../slideLayouts/slideLayout822.xml"/><Relationship Id="rId6" Type="http://schemas.openxmlformats.org/officeDocument/2006/relationships/slideLayout" Target="../slideLayouts/slideLayout827.xml"/><Relationship Id="rId11" Type="http://schemas.openxmlformats.org/officeDocument/2006/relationships/slideLayout" Target="../slideLayouts/slideLayout832.xml"/><Relationship Id="rId5" Type="http://schemas.openxmlformats.org/officeDocument/2006/relationships/slideLayout" Target="../slideLayouts/slideLayout826.xml"/><Relationship Id="rId10" Type="http://schemas.openxmlformats.org/officeDocument/2006/relationships/slideLayout" Target="../slideLayouts/slideLayout831.xml"/><Relationship Id="rId4" Type="http://schemas.openxmlformats.org/officeDocument/2006/relationships/slideLayout" Target="../slideLayouts/slideLayout825.xml"/><Relationship Id="rId9" Type="http://schemas.openxmlformats.org/officeDocument/2006/relationships/slideLayout" Target="../slideLayouts/slideLayout830.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75.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40.xml"/><Relationship Id="rId13" Type="http://schemas.openxmlformats.org/officeDocument/2006/relationships/theme" Target="../theme/theme90.xml"/><Relationship Id="rId3" Type="http://schemas.openxmlformats.org/officeDocument/2006/relationships/slideLayout" Target="../slideLayouts/slideLayout835.xml"/><Relationship Id="rId7" Type="http://schemas.openxmlformats.org/officeDocument/2006/relationships/slideLayout" Target="../slideLayouts/slideLayout839.xml"/><Relationship Id="rId12" Type="http://schemas.openxmlformats.org/officeDocument/2006/relationships/slideLayout" Target="../slideLayouts/slideLayout844.xml"/><Relationship Id="rId2" Type="http://schemas.openxmlformats.org/officeDocument/2006/relationships/slideLayout" Target="../slideLayouts/slideLayout834.xml"/><Relationship Id="rId1" Type="http://schemas.openxmlformats.org/officeDocument/2006/relationships/slideLayout" Target="../slideLayouts/slideLayout833.xml"/><Relationship Id="rId6" Type="http://schemas.openxmlformats.org/officeDocument/2006/relationships/slideLayout" Target="../slideLayouts/slideLayout838.xml"/><Relationship Id="rId11" Type="http://schemas.openxmlformats.org/officeDocument/2006/relationships/slideLayout" Target="../slideLayouts/slideLayout843.xml"/><Relationship Id="rId5" Type="http://schemas.openxmlformats.org/officeDocument/2006/relationships/slideLayout" Target="../slideLayouts/slideLayout837.xml"/><Relationship Id="rId10" Type="http://schemas.openxmlformats.org/officeDocument/2006/relationships/slideLayout" Target="../slideLayouts/slideLayout842.xml"/><Relationship Id="rId4" Type="http://schemas.openxmlformats.org/officeDocument/2006/relationships/slideLayout" Target="../slideLayouts/slideLayout836.xml"/><Relationship Id="rId9" Type="http://schemas.openxmlformats.org/officeDocument/2006/relationships/slideLayout" Target="../slideLayouts/slideLayout841.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852.xml"/><Relationship Id="rId13" Type="http://schemas.openxmlformats.org/officeDocument/2006/relationships/theme" Target="../theme/theme91.xml"/><Relationship Id="rId3" Type="http://schemas.openxmlformats.org/officeDocument/2006/relationships/slideLayout" Target="../slideLayouts/slideLayout847.xml"/><Relationship Id="rId7" Type="http://schemas.openxmlformats.org/officeDocument/2006/relationships/slideLayout" Target="../slideLayouts/slideLayout851.xml"/><Relationship Id="rId12" Type="http://schemas.openxmlformats.org/officeDocument/2006/relationships/slideLayout" Target="../slideLayouts/slideLayout856.xml"/><Relationship Id="rId2" Type="http://schemas.openxmlformats.org/officeDocument/2006/relationships/slideLayout" Target="../slideLayouts/slideLayout846.xml"/><Relationship Id="rId1" Type="http://schemas.openxmlformats.org/officeDocument/2006/relationships/slideLayout" Target="../slideLayouts/slideLayout845.xml"/><Relationship Id="rId6" Type="http://schemas.openxmlformats.org/officeDocument/2006/relationships/slideLayout" Target="../slideLayouts/slideLayout850.xml"/><Relationship Id="rId11" Type="http://schemas.openxmlformats.org/officeDocument/2006/relationships/slideLayout" Target="../slideLayouts/slideLayout855.xml"/><Relationship Id="rId5" Type="http://schemas.openxmlformats.org/officeDocument/2006/relationships/slideLayout" Target="../slideLayouts/slideLayout849.xml"/><Relationship Id="rId10" Type="http://schemas.openxmlformats.org/officeDocument/2006/relationships/slideLayout" Target="../slideLayouts/slideLayout854.xml"/><Relationship Id="rId4" Type="http://schemas.openxmlformats.org/officeDocument/2006/relationships/slideLayout" Target="../slideLayouts/slideLayout848.xml"/><Relationship Id="rId9" Type="http://schemas.openxmlformats.org/officeDocument/2006/relationships/slideLayout" Target="../slideLayouts/slideLayout853.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864.xml"/><Relationship Id="rId3" Type="http://schemas.openxmlformats.org/officeDocument/2006/relationships/slideLayout" Target="../slideLayouts/slideLayout859.xml"/><Relationship Id="rId7" Type="http://schemas.openxmlformats.org/officeDocument/2006/relationships/slideLayout" Target="../slideLayouts/slideLayout863.xml"/><Relationship Id="rId12" Type="http://schemas.openxmlformats.org/officeDocument/2006/relationships/theme" Target="../theme/theme92.xml"/><Relationship Id="rId2" Type="http://schemas.openxmlformats.org/officeDocument/2006/relationships/slideLayout" Target="../slideLayouts/slideLayout858.xml"/><Relationship Id="rId1" Type="http://schemas.openxmlformats.org/officeDocument/2006/relationships/slideLayout" Target="../slideLayouts/slideLayout857.xml"/><Relationship Id="rId6" Type="http://schemas.openxmlformats.org/officeDocument/2006/relationships/slideLayout" Target="../slideLayouts/slideLayout862.xml"/><Relationship Id="rId11" Type="http://schemas.openxmlformats.org/officeDocument/2006/relationships/slideLayout" Target="../slideLayouts/slideLayout867.xml"/><Relationship Id="rId5" Type="http://schemas.openxmlformats.org/officeDocument/2006/relationships/slideLayout" Target="../slideLayouts/slideLayout861.xml"/><Relationship Id="rId10" Type="http://schemas.openxmlformats.org/officeDocument/2006/relationships/slideLayout" Target="../slideLayouts/slideLayout866.xml"/><Relationship Id="rId4" Type="http://schemas.openxmlformats.org/officeDocument/2006/relationships/slideLayout" Target="../slideLayouts/slideLayout860.xml"/><Relationship Id="rId9" Type="http://schemas.openxmlformats.org/officeDocument/2006/relationships/slideLayout" Target="../slideLayouts/slideLayout865.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875.xml"/><Relationship Id="rId13" Type="http://schemas.openxmlformats.org/officeDocument/2006/relationships/slideLayout" Target="../slideLayouts/slideLayout880.xml"/><Relationship Id="rId3" Type="http://schemas.openxmlformats.org/officeDocument/2006/relationships/slideLayout" Target="../slideLayouts/slideLayout870.xml"/><Relationship Id="rId7" Type="http://schemas.openxmlformats.org/officeDocument/2006/relationships/slideLayout" Target="../slideLayouts/slideLayout874.xml"/><Relationship Id="rId12" Type="http://schemas.openxmlformats.org/officeDocument/2006/relationships/slideLayout" Target="../slideLayouts/slideLayout879.xml"/><Relationship Id="rId2" Type="http://schemas.openxmlformats.org/officeDocument/2006/relationships/slideLayout" Target="../slideLayouts/slideLayout869.xml"/><Relationship Id="rId1" Type="http://schemas.openxmlformats.org/officeDocument/2006/relationships/slideLayout" Target="../slideLayouts/slideLayout868.xml"/><Relationship Id="rId6" Type="http://schemas.openxmlformats.org/officeDocument/2006/relationships/slideLayout" Target="../slideLayouts/slideLayout873.xml"/><Relationship Id="rId11" Type="http://schemas.openxmlformats.org/officeDocument/2006/relationships/slideLayout" Target="../slideLayouts/slideLayout878.xml"/><Relationship Id="rId5" Type="http://schemas.openxmlformats.org/officeDocument/2006/relationships/slideLayout" Target="../slideLayouts/slideLayout872.xml"/><Relationship Id="rId10" Type="http://schemas.openxmlformats.org/officeDocument/2006/relationships/slideLayout" Target="../slideLayouts/slideLayout877.xml"/><Relationship Id="rId4" Type="http://schemas.openxmlformats.org/officeDocument/2006/relationships/slideLayout" Target="../slideLayouts/slideLayout871.xml"/><Relationship Id="rId9" Type="http://schemas.openxmlformats.org/officeDocument/2006/relationships/slideLayout" Target="../slideLayouts/slideLayout876.xml"/><Relationship Id="rId14" Type="http://schemas.openxmlformats.org/officeDocument/2006/relationships/theme" Target="../theme/theme9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888.xml"/><Relationship Id="rId3" Type="http://schemas.openxmlformats.org/officeDocument/2006/relationships/slideLayout" Target="../slideLayouts/slideLayout883.xml"/><Relationship Id="rId7" Type="http://schemas.openxmlformats.org/officeDocument/2006/relationships/slideLayout" Target="../slideLayouts/slideLayout887.xml"/><Relationship Id="rId12" Type="http://schemas.openxmlformats.org/officeDocument/2006/relationships/theme" Target="../theme/theme94.xml"/><Relationship Id="rId2" Type="http://schemas.openxmlformats.org/officeDocument/2006/relationships/slideLayout" Target="../slideLayouts/slideLayout882.xml"/><Relationship Id="rId1" Type="http://schemas.openxmlformats.org/officeDocument/2006/relationships/slideLayout" Target="../slideLayouts/slideLayout881.xml"/><Relationship Id="rId6" Type="http://schemas.openxmlformats.org/officeDocument/2006/relationships/slideLayout" Target="../slideLayouts/slideLayout886.xml"/><Relationship Id="rId11" Type="http://schemas.openxmlformats.org/officeDocument/2006/relationships/slideLayout" Target="../slideLayouts/slideLayout891.xml"/><Relationship Id="rId5" Type="http://schemas.openxmlformats.org/officeDocument/2006/relationships/slideLayout" Target="../slideLayouts/slideLayout885.xml"/><Relationship Id="rId10" Type="http://schemas.openxmlformats.org/officeDocument/2006/relationships/slideLayout" Target="../slideLayouts/slideLayout890.xml"/><Relationship Id="rId4" Type="http://schemas.openxmlformats.org/officeDocument/2006/relationships/slideLayout" Target="../slideLayouts/slideLayout884.xml"/><Relationship Id="rId9" Type="http://schemas.openxmlformats.org/officeDocument/2006/relationships/slideLayout" Target="../slideLayouts/slideLayout889.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899.xml"/><Relationship Id="rId13" Type="http://schemas.openxmlformats.org/officeDocument/2006/relationships/slideLayout" Target="../slideLayouts/slideLayout904.xml"/><Relationship Id="rId3" Type="http://schemas.openxmlformats.org/officeDocument/2006/relationships/slideLayout" Target="../slideLayouts/slideLayout894.xml"/><Relationship Id="rId7" Type="http://schemas.openxmlformats.org/officeDocument/2006/relationships/slideLayout" Target="../slideLayouts/slideLayout898.xml"/><Relationship Id="rId12" Type="http://schemas.openxmlformats.org/officeDocument/2006/relationships/slideLayout" Target="../slideLayouts/slideLayout903.xml"/><Relationship Id="rId2" Type="http://schemas.openxmlformats.org/officeDocument/2006/relationships/slideLayout" Target="../slideLayouts/slideLayout893.xml"/><Relationship Id="rId1" Type="http://schemas.openxmlformats.org/officeDocument/2006/relationships/slideLayout" Target="../slideLayouts/slideLayout892.xml"/><Relationship Id="rId6" Type="http://schemas.openxmlformats.org/officeDocument/2006/relationships/slideLayout" Target="../slideLayouts/slideLayout897.xml"/><Relationship Id="rId11" Type="http://schemas.openxmlformats.org/officeDocument/2006/relationships/slideLayout" Target="../slideLayouts/slideLayout902.xml"/><Relationship Id="rId5" Type="http://schemas.openxmlformats.org/officeDocument/2006/relationships/slideLayout" Target="../slideLayouts/slideLayout896.xml"/><Relationship Id="rId10" Type="http://schemas.openxmlformats.org/officeDocument/2006/relationships/slideLayout" Target="../slideLayouts/slideLayout901.xml"/><Relationship Id="rId4" Type="http://schemas.openxmlformats.org/officeDocument/2006/relationships/slideLayout" Target="../slideLayouts/slideLayout895.xml"/><Relationship Id="rId9" Type="http://schemas.openxmlformats.org/officeDocument/2006/relationships/slideLayout" Target="../slideLayouts/slideLayout900.xml"/><Relationship Id="rId14" Type="http://schemas.openxmlformats.org/officeDocument/2006/relationships/theme" Target="../theme/theme9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12.xml"/><Relationship Id="rId13" Type="http://schemas.openxmlformats.org/officeDocument/2006/relationships/theme" Target="../theme/theme96.xml"/><Relationship Id="rId3" Type="http://schemas.openxmlformats.org/officeDocument/2006/relationships/slideLayout" Target="../slideLayouts/slideLayout907.xml"/><Relationship Id="rId7" Type="http://schemas.openxmlformats.org/officeDocument/2006/relationships/slideLayout" Target="../slideLayouts/slideLayout911.xml"/><Relationship Id="rId12" Type="http://schemas.openxmlformats.org/officeDocument/2006/relationships/slideLayout" Target="../slideLayouts/slideLayout916.xml"/><Relationship Id="rId2" Type="http://schemas.openxmlformats.org/officeDocument/2006/relationships/slideLayout" Target="../slideLayouts/slideLayout906.xml"/><Relationship Id="rId1" Type="http://schemas.openxmlformats.org/officeDocument/2006/relationships/slideLayout" Target="../slideLayouts/slideLayout905.xml"/><Relationship Id="rId6" Type="http://schemas.openxmlformats.org/officeDocument/2006/relationships/slideLayout" Target="../slideLayouts/slideLayout910.xml"/><Relationship Id="rId11" Type="http://schemas.openxmlformats.org/officeDocument/2006/relationships/slideLayout" Target="../slideLayouts/slideLayout915.xml"/><Relationship Id="rId5" Type="http://schemas.openxmlformats.org/officeDocument/2006/relationships/slideLayout" Target="../slideLayouts/slideLayout909.xml"/><Relationship Id="rId10" Type="http://schemas.openxmlformats.org/officeDocument/2006/relationships/slideLayout" Target="../slideLayouts/slideLayout914.xml"/><Relationship Id="rId4" Type="http://schemas.openxmlformats.org/officeDocument/2006/relationships/slideLayout" Target="../slideLayouts/slideLayout908.xml"/><Relationship Id="rId9" Type="http://schemas.openxmlformats.org/officeDocument/2006/relationships/slideLayout" Target="../slideLayouts/slideLayout913.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24.xml"/><Relationship Id="rId13" Type="http://schemas.openxmlformats.org/officeDocument/2006/relationships/theme" Target="../theme/theme97.xml"/><Relationship Id="rId3" Type="http://schemas.openxmlformats.org/officeDocument/2006/relationships/slideLayout" Target="../slideLayouts/slideLayout919.xml"/><Relationship Id="rId7" Type="http://schemas.openxmlformats.org/officeDocument/2006/relationships/slideLayout" Target="../slideLayouts/slideLayout923.xml"/><Relationship Id="rId12" Type="http://schemas.openxmlformats.org/officeDocument/2006/relationships/slideLayout" Target="../slideLayouts/slideLayout928.xml"/><Relationship Id="rId2" Type="http://schemas.openxmlformats.org/officeDocument/2006/relationships/slideLayout" Target="../slideLayouts/slideLayout918.xml"/><Relationship Id="rId1" Type="http://schemas.openxmlformats.org/officeDocument/2006/relationships/slideLayout" Target="../slideLayouts/slideLayout917.xml"/><Relationship Id="rId6" Type="http://schemas.openxmlformats.org/officeDocument/2006/relationships/slideLayout" Target="../slideLayouts/slideLayout922.xml"/><Relationship Id="rId11" Type="http://schemas.openxmlformats.org/officeDocument/2006/relationships/slideLayout" Target="../slideLayouts/slideLayout927.xml"/><Relationship Id="rId5" Type="http://schemas.openxmlformats.org/officeDocument/2006/relationships/slideLayout" Target="../slideLayouts/slideLayout921.xml"/><Relationship Id="rId10" Type="http://schemas.openxmlformats.org/officeDocument/2006/relationships/slideLayout" Target="../slideLayouts/slideLayout926.xml"/><Relationship Id="rId4" Type="http://schemas.openxmlformats.org/officeDocument/2006/relationships/slideLayout" Target="../slideLayouts/slideLayout920.xml"/><Relationship Id="rId9" Type="http://schemas.openxmlformats.org/officeDocument/2006/relationships/slideLayout" Target="../slideLayouts/slideLayout925.xml"/><Relationship Id="rId14" Type="http://schemas.openxmlformats.org/officeDocument/2006/relationships/image" Target="../media/image16.png"/></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929.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937.xml"/><Relationship Id="rId13" Type="http://schemas.openxmlformats.org/officeDocument/2006/relationships/theme" Target="../theme/theme99.xml"/><Relationship Id="rId3" Type="http://schemas.openxmlformats.org/officeDocument/2006/relationships/slideLayout" Target="../slideLayouts/slideLayout932.xml"/><Relationship Id="rId7" Type="http://schemas.openxmlformats.org/officeDocument/2006/relationships/slideLayout" Target="../slideLayouts/slideLayout936.xml"/><Relationship Id="rId12" Type="http://schemas.openxmlformats.org/officeDocument/2006/relationships/slideLayout" Target="../slideLayouts/slideLayout941.xml"/><Relationship Id="rId2" Type="http://schemas.openxmlformats.org/officeDocument/2006/relationships/slideLayout" Target="../slideLayouts/slideLayout931.xml"/><Relationship Id="rId1" Type="http://schemas.openxmlformats.org/officeDocument/2006/relationships/slideLayout" Target="../slideLayouts/slideLayout930.xml"/><Relationship Id="rId6" Type="http://schemas.openxmlformats.org/officeDocument/2006/relationships/slideLayout" Target="../slideLayouts/slideLayout935.xml"/><Relationship Id="rId11" Type="http://schemas.openxmlformats.org/officeDocument/2006/relationships/slideLayout" Target="../slideLayouts/slideLayout940.xml"/><Relationship Id="rId5" Type="http://schemas.openxmlformats.org/officeDocument/2006/relationships/slideLayout" Target="../slideLayouts/slideLayout934.xml"/><Relationship Id="rId10" Type="http://schemas.openxmlformats.org/officeDocument/2006/relationships/slideLayout" Target="../slideLayouts/slideLayout939.xml"/><Relationship Id="rId4" Type="http://schemas.openxmlformats.org/officeDocument/2006/relationships/slideLayout" Target="../slideLayouts/slideLayout933.xml"/><Relationship Id="rId9" Type="http://schemas.openxmlformats.org/officeDocument/2006/relationships/slideLayout" Target="../slideLayouts/slideLayout9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72561601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2239782530"/>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eaLnBrk="0" hangingPunct="0">
              <a:defRPr/>
            </a:pPr>
            <a:fld id="{51877046-DC14-3744-AB1C-F596A9F91870}" type="slidenum">
              <a:rPr lang="en-US">
                <a:solidFill>
                  <a:srgbClr val="000000"/>
                </a:solidFill>
                <a:ea typeface="Osaka" charset="0"/>
                <a:cs typeface="Osaka" charset="0"/>
              </a:rPr>
              <a:pPr eaLnBrk="0" hangingPunct="0">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4034002448"/>
      </p:ext>
    </p:extLst>
  </p:cSld>
  <p:clrMap bg1="lt1" tx1="dk1" bg2="lt2" tx2="dk2" accent1="accent1" accent2="accent2" accent3="accent3" accent4="accent4" accent5="accent5" accent6="accent6" hlink="hlink" folHlink="folHlink"/>
  <p:sldLayoutIdLst>
    <p:sldLayoutId id="2147484993" r:id="rId1"/>
    <p:sldLayoutId id="2147484994" r:id="rId2"/>
    <p:sldLayoutId id="2147484995" r:id="rId3"/>
    <p:sldLayoutId id="2147484996" r:id="rId4"/>
    <p:sldLayoutId id="2147484997" r:id="rId5"/>
    <p:sldLayoutId id="2147484998" r:id="rId6"/>
    <p:sldLayoutId id="2147484999" r:id="rId7"/>
    <p:sldLayoutId id="2147485000" r:id="rId8"/>
    <p:sldLayoutId id="2147485001" r:id="rId9"/>
    <p:sldLayoutId id="2147485002" r:id="rId10"/>
    <p:sldLayoutId id="214748500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accent3">
            <a:lumOff val="44000"/>
          </a:schemeClr>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685800" y="6096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normAutofit/>
          </a:bodyPr>
          <a:lstStyle/>
          <a:p>
            <a:r>
              <a:t>Title Text</a:t>
            </a:r>
          </a:p>
        </p:txBody>
      </p:sp>
      <p:sp>
        <p:nvSpPr>
          <p:cNvPr id="3"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176259" y="6248400"/>
            <a:ext cx="281941" cy="287087"/>
          </a:xfrm>
          <a:prstGeom prst="rect">
            <a:avLst/>
          </a:prstGeom>
          <a:ln w="12700">
            <a:miter lim="400000"/>
          </a:ln>
        </p:spPr>
        <p:txBody>
          <a:bodyPr wrap="none" lIns="45719" rIns="45719">
            <a:spAutoFit/>
          </a:bodyPr>
          <a:lstStyle>
            <a:lvl1pPr algn="r">
              <a:defRPr sz="1400"/>
            </a:lvl1pPr>
          </a:lstStyle>
          <a:p>
            <a:fld id="{86CB4B4D-7CA3-9044-876B-883B54F8677D}" type="slidenum">
              <a:t>‹#›</a:t>
            </a:fld>
            <a:endParaRPr/>
          </a:p>
        </p:txBody>
      </p:sp>
    </p:spTree>
    <p:extLst>
      <p:ext uri="{BB962C8B-B14F-4D97-AF65-F5344CB8AC3E}">
        <p14:creationId xmlns:p14="http://schemas.microsoft.com/office/powerpoint/2010/main" val="1678547182"/>
      </p:ext>
    </p:extLst>
  </p:cSld>
  <p:clrMap bg1="lt1" tx1="dk1" bg2="lt2" tx2="dk2" accent1="accent1" accent2="accent2" accent3="accent3" accent4="accent4" accent5="accent5" accent6="accent6" hlink="hlink" folHlink="folHlink"/>
  <p:sldLayoutIdLst>
    <p:sldLayoutId id="2147485005" r:id="rId1"/>
    <p:sldLayoutId id="2147485006" r:id="rId2"/>
    <p:sldLayoutId id="2147485007" r:id="rId3"/>
    <p:sldLayoutId id="2147485008" r:id="rId4"/>
    <p:sldLayoutId id="2147485009" r:id="rId5"/>
    <p:sldLayoutId id="2147485010" r:id="rId6"/>
    <p:sldLayoutId id="2147485011" r:id="rId7"/>
    <p:sldLayoutId id="2147485012" r:id="rId8"/>
    <p:sldLayoutId id="2147485013" r:id="rId9"/>
    <p:sldLayoutId id="2147485014" r:id="rId10"/>
    <p:sldLayoutId id="2147485015" r:id="rId11"/>
    <p:sldLayoutId id="2147485016" r:id="rId12"/>
    <p:sldLayoutId id="2147485017" r:id="rId13"/>
    <p:sldLayoutId id="2147485018" r:id="rId14"/>
    <p:sldLayoutId id="2147485019" r:id="rId15"/>
    <p:sldLayoutId id="2147485020" r:id="rId16"/>
    <p:sldLayoutId id="2147485021" r:id="rId17"/>
    <p:sldLayoutId id="2147485022" r:id="rId18"/>
    <p:sldLayoutId id="2147485023" r:id="rId19"/>
    <p:sldLayoutId id="2147485024" r:id="rId20"/>
    <p:sldLayoutId id="2147485025" r:id="rId21"/>
    <p:sldLayoutId id="2147485026" r:id="rId22"/>
    <p:sldLayoutId id="2147485027" r:id="rId23"/>
    <p:sldLayoutId id="2147485028" r:id="rId24"/>
    <p:sldLayoutId id="2147485029" r:id="rId25"/>
    <p:sldLayoutId id="2147485030" r:id="rId26"/>
    <p:sldLayoutId id="2147485031" r:id="rId27"/>
    <p:sldLayoutId id="2147485032" r:id="rId28"/>
    <p:sldLayoutId id="2147485033" r:id="rId29"/>
    <p:sldLayoutId id="2147485034" r:id="rId30"/>
    <p:sldLayoutId id="2147485035" r:id="rId31"/>
    <p:sldLayoutId id="2147485036" r:id="rId32"/>
    <p:sldLayoutId id="2147485037" r:id="rId33"/>
    <p:sldLayoutId id="2147485038" r:id="rId34"/>
    <p:sldLayoutId id="2147485039" r:id="rId35"/>
    <p:sldLayoutId id="2147485040" r:id="rId36"/>
    <p:sldLayoutId id="2147485041" r:id="rId37"/>
    <p:sldLayoutId id="2147485042" r:id="rId38"/>
    <p:sldLayoutId id="2147485043" r:id="rId39"/>
    <p:sldLayoutId id="2147485044" r:id="rId40"/>
    <p:sldLayoutId id="2147485045" r:id="rId41"/>
    <p:sldLayoutId id="2147485046" r:id="rId42"/>
    <p:sldLayoutId id="2147485047" r:id="rId43"/>
    <p:sldLayoutId id="2147485048" r:id="rId44"/>
    <p:sldLayoutId id="2147485049" r:id="rId45"/>
    <p:sldLayoutId id="2147485050" r:id="rId46"/>
    <p:sldLayoutId id="2147485051" r:id="rId47"/>
    <p:sldLayoutId id="2147485052" r:id="rId48"/>
    <p:sldLayoutId id="2147485053" r:id="rId49"/>
    <p:sldLayoutId id="2147485054" r:id="rId50"/>
    <p:sldLayoutId id="2147485055" r:id="rId51"/>
    <p:sldLayoutId id="2147485056" r:id="rId52"/>
    <p:sldLayoutId id="2147485057" r:id="rId53"/>
    <p:sldLayoutId id="2147485058" r:id="rId54"/>
    <p:sldLayoutId id="2147485059" r:id="rId55"/>
    <p:sldLayoutId id="2147485060" r:id="rId56"/>
    <p:sldLayoutId id="2147485061" r:id="rId57"/>
    <p:sldLayoutId id="2147485062" r:id="rId58"/>
    <p:sldLayoutId id="2147485063" r:id="rId59"/>
    <p:sldLayoutId id="2147485064" r:id="rId60"/>
    <p:sldLayoutId id="2147485065" r:id="rId61"/>
    <p:sldLayoutId id="2147485066" r:id="rId62"/>
    <p:sldLayoutId id="2147485067" r:id="rId63"/>
    <p:sldLayoutId id="2147485068" r:id="rId64"/>
    <p:sldLayoutId id="2147485069" r:id="rId65"/>
    <p:sldLayoutId id="2147485070" r:id="rId66"/>
    <p:sldLayoutId id="2147485071" r:id="rId67"/>
    <p:sldLayoutId id="2147485072" r:id="rId68"/>
    <p:sldLayoutId id="2147485073" r:id="rId69"/>
    <p:sldLayoutId id="2147485074" r:id="rId70"/>
    <p:sldLayoutId id="2147485075" r:id="rId71"/>
    <p:sldLayoutId id="2147485076" r:id="rId72"/>
    <p:sldLayoutId id="2147485077" r:id="rId73"/>
    <p:sldLayoutId id="2147485078" r:id="rId74"/>
    <p:sldLayoutId id="2147485079" r:id="rId75"/>
    <p:sldLayoutId id="2147485080" r:id="rId76"/>
    <p:sldLayoutId id="2147485081" r:id="rId77"/>
    <p:sldLayoutId id="2147485082" r:id="rId78"/>
    <p:sldLayoutId id="2147485083" r:id="rId79"/>
    <p:sldLayoutId id="2147485084" r:id="rId80"/>
    <p:sldLayoutId id="2147485085" r:id="rId81"/>
    <p:sldLayoutId id="2147485086" r:id="rId82"/>
    <p:sldLayoutId id="2147485087" r:id="rId83"/>
    <p:sldLayoutId id="2147485088" r:id="rId84"/>
    <p:sldLayoutId id="2147485089" r:id="rId85"/>
    <p:sldLayoutId id="2147485090" r:id="rId86"/>
    <p:sldLayoutId id="2147485091" r:id="rId87"/>
    <p:sldLayoutId id="2147485092" r:id="rId88"/>
    <p:sldLayoutId id="2147485093" r:id="rId89"/>
    <p:sldLayoutId id="2147485094" r:id="rId90"/>
    <p:sldLayoutId id="2147485095" r:id="rId91"/>
    <p:sldLayoutId id="2147485096" r:id="rId92"/>
    <p:sldLayoutId id="2147485097" r:id="rId93"/>
    <p:sldLayoutId id="2147485098" r:id="rId94"/>
    <p:sldLayoutId id="2147485099" r:id="rId95"/>
    <p:sldLayoutId id="2147485100" r:id="rId96"/>
    <p:sldLayoutId id="2147485101" r:id="rId97"/>
    <p:sldLayoutId id="2147485102" r:id="rId98"/>
    <p:sldLayoutId id="2147485103" r:id="rId99"/>
    <p:sldLayoutId id="2147485104" r:id="rId100"/>
    <p:sldLayoutId id="2147485105" r:id="rId101"/>
    <p:sldLayoutId id="2147485106" r:id="rId102"/>
    <p:sldLayoutId id="2147485107" r:id="rId103"/>
    <p:sldLayoutId id="2147485108" r:id="rId104"/>
    <p:sldLayoutId id="2147485109" r:id="rId105"/>
    <p:sldLayoutId id="2147485110" r:id="rId106"/>
    <p:sldLayoutId id="2147485111" r:id="rId107"/>
    <p:sldLayoutId id="2147485112" r:id="rId108"/>
    <p:sldLayoutId id="2147485113" r:id="rId109"/>
    <p:sldLayoutId id="2147485114" r:id="rId110"/>
    <p:sldLayoutId id="2147485115" r:id="rId111"/>
    <p:sldLayoutId id="2147485116" r:id="rId112"/>
    <p:sldLayoutId id="2147485117" r:id="rId113"/>
    <p:sldLayoutId id="2147485118" r:id="rId114"/>
    <p:sldLayoutId id="2147485119" r:id="rId115"/>
    <p:sldLayoutId id="2147485120" r:id="rId116"/>
    <p:sldLayoutId id="2147485121" r:id="rId117"/>
    <p:sldLayoutId id="2147485122" r:id="rId118"/>
    <p:sldLayoutId id="2147485123" r:id="rId119"/>
    <p:sldLayoutId id="2147485124" r:id="rId120"/>
    <p:sldLayoutId id="2147485125" r:id="rId121"/>
    <p:sldLayoutId id="2147485126" r:id="rId122"/>
    <p:sldLayoutId id="2147485127" r:id="rId123"/>
    <p:sldLayoutId id="2147485128" r:id="rId124"/>
    <p:sldLayoutId id="2147485129" r:id="rId125"/>
    <p:sldLayoutId id="2147485130" r:id="rId126"/>
    <p:sldLayoutId id="2147485131" r:id="rId127"/>
    <p:sldLayoutId id="2147485132" r:id="rId128"/>
    <p:sldLayoutId id="2147485133" r:id="rId129"/>
    <p:sldLayoutId id="2147485134" r:id="rId130"/>
    <p:sldLayoutId id="2147485135" r:id="rId131"/>
    <p:sldLayoutId id="2147485136" r:id="rId132"/>
    <p:sldLayoutId id="2147485137" r:id="rId133"/>
    <p:sldLayoutId id="2147485138" r:id="rId134"/>
    <p:sldLayoutId id="2147485139" r:id="rId135"/>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accent3">
            <a:lumOff val="44000"/>
          </a:schemeClr>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685800" y="6096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normAutofit/>
          </a:bodyPr>
          <a:lstStyle/>
          <a:p>
            <a:r>
              <a:t>Title Text</a:t>
            </a:r>
          </a:p>
        </p:txBody>
      </p:sp>
      <p:sp>
        <p:nvSpPr>
          <p:cNvPr id="3"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176259" y="6248400"/>
            <a:ext cx="281941" cy="287087"/>
          </a:xfrm>
          <a:prstGeom prst="rect">
            <a:avLst/>
          </a:prstGeom>
          <a:ln w="12700">
            <a:miter lim="400000"/>
          </a:ln>
        </p:spPr>
        <p:txBody>
          <a:bodyPr wrap="none" lIns="45719" rIns="45719">
            <a:spAutoFit/>
          </a:bodyPr>
          <a:lstStyle>
            <a:lvl1pPr algn="r">
              <a:defRPr sz="1400"/>
            </a:lvl1pPr>
          </a:lstStyle>
          <a:p>
            <a:fld id="{86CB4B4D-7CA3-9044-876B-883B54F8677D}" type="slidenum">
              <a:t>‹#›</a:t>
            </a:fld>
            <a:endParaRPr/>
          </a:p>
        </p:txBody>
      </p:sp>
    </p:spTree>
    <p:extLst>
      <p:ext uri="{BB962C8B-B14F-4D97-AF65-F5344CB8AC3E}">
        <p14:creationId xmlns:p14="http://schemas.microsoft.com/office/powerpoint/2010/main" val="4013851908"/>
      </p:ext>
    </p:extLst>
  </p:cSld>
  <p:clrMap bg1="lt1" tx1="dk1" bg2="lt2" tx2="dk2" accent1="accent1" accent2="accent2" accent3="accent3" accent4="accent4" accent5="accent5" accent6="accent6" hlink="hlink" folHlink="folHlink"/>
  <p:sldLayoutIdLst>
    <p:sldLayoutId id="2147485141" r:id="rId1"/>
    <p:sldLayoutId id="2147485142" r:id="rId2"/>
    <p:sldLayoutId id="2147485143" r:id="rId3"/>
    <p:sldLayoutId id="2147485144" r:id="rId4"/>
    <p:sldLayoutId id="2147485145" r:id="rId5"/>
    <p:sldLayoutId id="2147485146" r:id="rId6"/>
    <p:sldLayoutId id="2147485147" r:id="rId7"/>
    <p:sldLayoutId id="2147485148" r:id="rId8"/>
    <p:sldLayoutId id="2147485149" r:id="rId9"/>
    <p:sldLayoutId id="2147485150" r:id="rId10"/>
    <p:sldLayoutId id="2147485151" r:id="rId11"/>
    <p:sldLayoutId id="2147485152" r:id="rId12"/>
    <p:sldLayoutId id="2147485153" r:id="rId13"/>
    <p:sldLayoutId id="2147485154" r:id="rId14"/>
    <p:sldLayoutId id="2147485155" r:id="rId15"/>
    <p:sldLayoutId id="2147485156" r:id="rId16"/>
    <p:sldLayoutId id="2147485157" r:id="rId17"/>
    <p:sldLayoutId id="2147485158" r:id="rId18"/>
    <p:sldLayoutId id="2147485159" r:id="rId19"/>
    <p:sldLayoutId id="2147485160" r:id="rId20"/>
    <p:sldLayoutId id="2147485161" r:id="rId21"/>
    <p:sldLayoutId id="2147485162" r:id="rId22"/>
    <p:sldLayoutId id="2147485163" r:id="rId23"/>
    <p:sldLayoutId id="2147485164" r:id="rId24"/>
    <p:sldLayoutId id="2147485165" r:id="rId25"/>
    <p:sldLayoutId id="2147485166" r:id="rId26"/>
    <p:sldLayoutId id="2147485167" r:id="rId27"/>
    <p:sldLayoutId id="2147485168" r:id="rId28"/>
    <p:sldLayoutId id="2147485169" r:id="rId29"/>
    <p:sldLayoutId id="2147485170" r:id="rId30"/>
    <p:sldLayoutId id="2147485171" r:id="rId31"/>
    <p:sldLayoutId id="2147485172" r:id="rId32"/>
    <p:sldLayoutId id="2147485173" r:id="rId33"/>
    <p:sldLayoutId id="2147485174" r:id="rId34"/>
    <p:sldLayoutId id="2147485175" r:id="rId35"/>
    <p:sldLayoutId id="2147485176" r:id="rId36"/>
    <p:sldLayoutId id="2147485177" r:id="rId37"/>
    <p:sldLayoutId id="2147485178" r:id="rId38"/>
    <p:sldLayoutId id="2147485179" r:id="rId39"/>
    <p:sldLayoutId id="2147485180" r:id="rId40"/>
    <p:sldLayoutId id="2147485181" r:id="rId41"/>
    <p:sldLayoutId id="2147485182" r:id="rId42"/>
    <p:sldLayoutId id="2147485183" r:id="rId43"/>
    <p:sldLayoutId id="2147485184" r:id="rId44"/>
    <p:sldLayoutId id="2147485185" r:id="rId45"/>
    <p:sldLayoutId id="2147485186" r:id="rId46"/>
    <p:sldLayoutId id="2147485187" r:id="rId47"/>
    <p:sldLayoutId id="2147485188" r:id="rId48"/>
    <p:sldLayoutId id="2147485189" r:id="rId49"/>
    <p:sldLayoutId id="2147485190" r:id="rId50"/>
    <p:sldLayoutId id="2147485191" r:id="rId51"/>
    <p:sldLayoutId id="2147485192" r:id="rId52"/>
    <p:sldLayoutId id="2147485193" r:id="rId53"/>
    <p:sldLayoutId id="2147485194" r:id="rId54"/>
    <p:sldLayoutId id="2147485195" r:id="rId55"/>
    <p:sldLayoutId id="2147485196" r:id="rId56"/>
    <p:sldLayoutId id="2147485197" r:id="rId57"/>
    <p:sldLayoutId id="2147485198" r:id="rId58"/>
    <p:sldLayoutId id="2147485199" r:id="rId59"/>
    <p:sldLayoutId id="2147485200" r:id="rId60"/>
    <p:sldLayoutId id="2147485201" r:id="rId61"/>
    <p:sldLayoutId id="2147485202" r:id="rId62"/>
    <p:sldLayoutId id="2147485203" r:id="rId63"/>
    <p:sldLayoutId id="2147485204" r:id="rId64"/>
    <p:sldLayoutId id="2147485205" r:id="rId65"/>
    <p:sldLayoutId id="2147485206" r:id="rId66"/>
    <p:sldLayoutId id="2147485207" r:id="rId67"/>
    <p:sldLayoutId id="2147485208" r:id="rId68"/>
    <p:sldLayoutId id="2147485209" r:id="rId69"/>
    <p:sldLayoutId id="2147485210" r:id="rId70"/>
    <p:sldLayoutId id="2147485211" r:id="rId71"/>
    <p:sldLayoutId id="2147485212" r:id="rId72"/>
    <p:sldLayoutId id="2147485213" r:id="rId73"/>
    <p:sldLayoutId id="2147485214" r:id="rId74"/>
    <p:sldLayoutId id="2147485215" r:id="rId75"/>
    <p:sldLayoutId id="2147485216" r:id="rId76"/>
    <p:sldLayoutId id="2147485217" r:id="rId77"/>
    <p:sldLayoutId id="2147485218" r:id="rId78"/>
    <p:sldLayoutId id="2147485219" r:id="rId79"/>
    <p:sldLayoutId id="2147485220" r:id="rId80"/>
    <p:sldLayoutId id="2147485221" r:id="rId81"/>
    <p:sldLayoutId id="2147485222" r:id="rId82"/>
    <p:sldLayoutId id="2147485223" r:id="rId83"/>
    <p:sldLayoutId id="2147485224" r:id="rId84"/>
    <p:sldLayoutId id="2147485225" r:id="rId85"/>
    <p:sldLayoutId id="2147485226" r:id="rId86"/>
    <p:sldLayoutId id="2147485227" r:id="rId87"/>
    <p:sldLayoutId id="2147485228" r:id="rId88"/>
    <p:sldLayoutId id="2147485229" r:id="rId89"/>
    <p:sldLayoutId id="2147485230" r:id="rId90"/>
    <p:sldLayoutId id="2147485231" r:id="rId91"/>
    <p:sldLayoutId id="2147485232" r:id="rId92"/>
    <p:sldLayoutId id="2147485233" r:id="rId93"/>
    <p:sldLayoutId id="2147485234" r:id="rId94"/>
    <p:sldLayoutId id="2147485235" r:id="rId95"/>
    <p:sldLayoutId id="2147485236" r:id="rId96"/>
    <p:sldLayoutId id="2147485237" r:id="rId97"/>
    <p:sldLayoutId id="2147485238" r:id="rId98"/>
    <p:sldLayoutId id="2147485239" r:id="rId99"/>
    <p:sldLayoutId id="2147485240" r:id="rId100"/>
    <p:sldLayoutId id="2147485241" r:id="rId101"/>
    <p:sldLayoutId id="2147485242" r:id="rId102"/>
    <p:sldLayoutId id="2147485243" r:id="rId103"/>
    <p:sldLayoutId id="2147485244" r:id="rId104"/>
    <p:sldLayoutId id="2147485245" r:id="rId105"/>
    <p:sldLayoutId id="2147485246" r:id="rId106"/>
    <p:sldLayoutId id="2147485247" r:id="rId107"/>
    <p:sldLayoutId id="2147485248" r:id="rId108"/>
    <p:sldLayoutId id="2147485249" r:id="rId109"/>
    <p:sldLayoutId id="2147485250" r:id="rId110"/>
    <p:sldLayoutId id="2147485251" r:id="rId111"/>
    <p:sldLayoutId id="2147485252" r:id="rId112"/>
    <p:sldLayoutId id="2147485253" r:id="rId113"/>
    <p:sldLayoutId id="2147485254" r:id="rId114"/>
    <p:sldLayoutId id="2147485255" r:id="rId115"/>
    <p:sldLayoutId id="2147485256" r:id="rId116"/>
    <p:sldLayoutId id="2147485257" r:id="rId117"/>
    <p:sldLayoutId id="2147485258" r:id="rId118"/>
    <p:sldLayoutId id="2147485259" r:id="rId119"/>
    <p:sldLayoutId id="2147485260" r:id="rId120"/>
    <p:sldLayoutId id="2147485261" r:id="rId121"/>
    <p:sldLayoutId id="2147485262" r:id="rId122"/>
    <p:sldLayoutId id="2147485263" r:id="rId123"/>
    <p:sldLayoutId id="2147485264" r:id="rId124"/>
    <p:sldLayoutId id="2147485265" r:id="rId125"/>
    <p:sldLayoutId id="2147485266" r:id="rId126"/>
    <p:sldLayoutId id="2147485267" r:id="rId127"/>
    <p:sldLayoutId id="2147485268" r:id="rId128"/>
    <p:sldLayoutId id="2147485269" r:id="rId129"/>
    <p:sldLayoutId id="2147485270" r:id="rId130"/>
    <p:sldLayoutId id="2147485271" r:id="rId131"/>
    <p:sldLayoutId id="2147485272" r:id="rId132"/>
    <p:sldLayoutId id="2147485273" r:id="rId133"/>
    <p:sldLayoutId id="2147485274" r:id="rId134"/>
    <p:sldLayoutId id="2147485275" r:id="rId135"/>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8770" name="Rectangle 1026"/>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1027"/>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87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2887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2887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ahoma" charset="0"/>
                <a:ea typeface="ＭＳ Ｐゴシック" charset="0"/>
                <a:cs typeface="ＭＳ Ｐゴシック" charset="0"/>
              </a:defRPr>
            </a:lvl1pPr>
          </a:lstStyle>
          <a:p>
            <a:pPr>
              <a:defRPr/>
            </a:pPr>
            <a:fld id="{FA720FE4-57BF-9F40-9664-F136596123B9}" type="slidenum">
              <a:rPr lang="en-US"/>
              <a:pPr>
                <a:defRPr/>
              </a:pPr>
              <a:t>‹#›</a:t>
            </a:fld>
            <a:endParaRPr lang="en-US"/>
          </a:p>
        </p:txBody>
      </p:sp>
    </p:spTree>
    <p:extLst>
      <p:ext uri="{BB962C8B-B14F-4D97-AF65-F5344CB8AC3E}">
        <p14:creationId xmlns:p14="http://schemas.microsoft.com/office/powerpoint/2010/main" val="1086761525"/>
      </p:ext>
    </p:extLst>
  </p:cSld>
  <p:clrMap bg1="dk2" tx1="lt1" bg2="dk1" tx2="lt2" accent1="accent1" accent2="accent2" accent3="accent3" accent4="accent4" accent5="accent5" accent6="accent6" hlink="hlink" folHlink="folHlink"/>
  <p:sldLayoutIdLst>
    <p:sldLayoutId id="2147485277" r:id="rId1"/>
    <p:sldLayoutId id="2147485278" r:id="rId2"/>
    <p:sldLayoutId id="2147485279" r:id="rId3"/>
    <p:sldLayoutId id="2147485280" r:id="rId4"/>
    <p:sldLayoutId id="2147485281" r:id="rId5"/>
    <p:sldLayoutId id="2147485282" r:id="rId6"/>
    <p:sldLayoutId id="2147485283" r:id="rId7"/>
    <p:sldLayoutId id="2147485284" r:id="rId8"/>
    <p:sldLayoutId id="2147485285" r:id="rId9"/>
    <p:sldLayoutId id="2147485286" r:id="rId10"/>
    <p:sldLayoutId id="2147485287" r:id="rId11"/>
  </p:sldLayoutIdLst>
  <p:hf sldNum="0" hdr="0"/>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2pPr>
      <a:lvl3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3pPr>
      <a:lvl4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4pPr>
      <a:lvl5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5pPr>
      <a:lvl6pPr marL="4572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6pPr>
      <a:lvl7pPr marL="9144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7pPr>
      <a:lvl8pPr marL="13716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8pPr>
      <a:lvl9pPr marL="18288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6002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14600" indent="-228600" algn="l" rtl="0" fontAlgn="base">
        <a:spcBef>
          <a:spcPct val="20000"/>
        </a:spcBef>
        <a:spcAft>
          <a:spcPct val="0"/>
        </a:spcAft>
        <a:buFont typeface="Monotype Sorts" pitchFamily="-112" charset="2"/>
        <a:buChar char="F"/>
        <a:defRPr sz="2000">
          <a:solidFill>
            <a:schemeClr val="tx1"/>
          </a:solidFill>
          <a:latin typeface="+mn-lt"/>
          <a:ea typeface="+mn-ea"/>
        </a:defRPr>
      </a:lvl6pPr>
      <a:lvl7pPr marL="2971800" indent="-228600" algn="l" rtl="0" fontAlgn="base">
        <a:spcBef>
          <a:spcPct val="20000"/>
        </a:spcBef>
        <a:spcAft>
          <a:spcPct val="0"/>
        </a:spcAft>
        <a:buFont typeface="Monotype Sorts" pitchFamily="-112" charset="2"/>
        <a:buChar char="F"/>
        <a:defRPr sz="2000">
          <a:solidFill>
            <a:schemeClr val="tx1"/>
          </a:solidFill>
          <a:latin typeface="+mn-lt"/>
          <a:ea typeface="+mn-ea"/>
        </a:defRPr>
      </a:lvl7pPr>
      <a:lvl8pPr marL="3429000" indent="-228600" algn="l" rtl="0" fontAlgn="base">
        <a:spcBef>
          <a:spcPct val="20000"/>
        </a:spcBef>
        <a:spcAft>
          <a:spcPct val="0"/>
        </a:spcAft>
        <a:buFont typeface="Monotype Sorts" pitchFamily="-112" charset="2"/>
        <a:buChar char="F"/>
        <a:defRPr sz="2000">
          <a:solidFill>
            <a:schemeClr val="tx1"/>
          </a:solidFill>
          <a:latin typeface="+mn-lt"/>
          <a:ea typeface="+mn-ea"/>
        </a:defRPr>
      </a:lvl8pPr>
      <a:lvl9pPr marL="3886200" indent="-228600" algn="l" rtl="0" fontAlgn="base">
        <a:spcBef>
          <a:spcPct val="20000"/>
        </a:spcBef>
        <a:spcAft>
          <a:spcPct val="0"/>
        </a:spcAft>
        <a:buFont typeface="Monotype Sorts" pitchFamily="-112" charset="2"/>
        <a:buChar char="F"/>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51877046-DC14-3744-AB1C-F596A9F91870}" type="slidenum">
              <a:rPr lang="en-US"/>
              <a:pPr>
                <a:defRPr/>
              </a:pPr>
              <a:t>‹#›</a:t>
            </a:fld>
            <a:endParaRPr lang="en-US"/>
          </a:p>
        </p:txBody>
      </p:sp>
    </p:spTree>
    <p:extLst>
      <p:ext uri="{BB962C8B-B14F-4D97-AF65-F5344CB8AC3E}">
        <p14:creationId xmlns:p14="http://schemas.microsoft.com/office/powerpoint/2010/main" val="926253967"/>
      </p:ext>
    </p:extLst>
  </p:cSld>
  <p:clrMap bg1="lt1" tx1="dk1" bg2="lt2" tx2="dk2" accent1="accent1" accent2="accent2" accent3="accent3" accent4="accent4" accent5="accent5" accent6="accent6" hlink="hlink" folHlink="folHlink"/>
  <p:sldLayoutIdLst>
    <p:sldLayoutId id="2147485289" r:id="rId1"/>
    <p:sldLayoutId id="2147485290" r:id="rId2"/>
    <p:sldLayoutId id="2147485291" r:id="rId3"/>
    <p:sldLayoutId id="2147485292" r:id="rId4"/>
    <p:sldLayoutId id="2147485293" r:id="rId5"/>
    <p:sldLayoutId id="2147485294" r:id="rId6"/>
    <p:sldLayoutId id="2147485295" r:id="rId7"/>
    <p:sldLayoutId id="2147485296" r:id="rId8"/>
    <p:sldLayoutId id="2147485297" r:id="rId9"/>
    <p:sldLayoutId id="2147485298" r:id="rId10"/>
    <p:sldLayoutId id="2147485299"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a:solidFill>
                  <a:schemeClr val="tx1"/>
                </a:solidFill>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chemeClr val="tx1"/>
                </a:solidFill>
                <a:latin typeface="Arial" charset="0"/>
              </a:defRPr>
            </a:lvl1pPr>
          </a:lstStyle>
          <a:p>
            <a:pPr defTabSz="914400" fontAlgn="base">
              <a:spcBef>
                <a:spcPct val="0"/>
              </a:spcBef>
              <a:spcAft>
                <a:spcPct val="0"/>
              </a:spcAft>
              <a:defRPr/>
            </a:pPr>
            <a:fld id="{2468BFBC-2051-C045-8CB9-E21D54743C62}"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solidFill>
                  <a:schemeClr val="tx1"/>
                </a:solidFill>
                <a:latin typeface="Arial" pitchFamily="-111" charset="0"/>
                <a:ea typeface="+mn-ea"/>
                <a:cs typeface="+mn-cs"/>
              </a:defRPr>
            </a:lvl1pPr>
          </a:lstStyle>
          <a:p>
            <a:pPr algn="ctr" defTabSz="914400" fontAlgn="base">
              <a:spcBef>
                <a:spcPct val="0"/>
              </a:spcBef>
              <a:spcAft>
                <a:spcPct val="0"/>
              </a:spcAft>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52187924"/>
      </p:ext>
    </p:extLst>
  </p:cSld>
  <p:clrMap bg1="dk2" tx1="lt1" bg2="dk1" tx2="lt2" accent1="accent1" accent2="accent2" accent3="accent3" accent4="accent4" accent5="accent5" accent6="accent6" hlink="hlink" folHlink="folHlink"/>
  <p:sldLayoutIdLst>
    <p:sldLayoutId id="2147485301" r:id="rId1"/>
    <p:sldLayoutId id="2147485302" r:id="rId2"/>
    <p:sldLayoutId id="2147485303" r:id="rId3"/>
    <p:sldLayoutId id="2147485304" r:id="rId4"/>
    <p:sldLayoutId id="2147485305" r:id="rId5"/>
    <p:sldLayoutId id="2147485306" r:id="rId6"/>
    <p:sldLayoutId id="2147485307" r:id="rId7"/>
    <p:sldLayoutId id="2147485308" r:id="rId8"/>
    <p:sldLayoutId id="2147485309" r:id="rId9"/>
    <p:sldLayoutId id="2147485310" r:id="rId10"/>
    <p:sldLayoutId id="2147485311" r:id="rId11"/>
    <p:sldLayoutId id="2147485312" r:id="rId12"/>
    <p:sldLayoutId id="2147485313" r:id="rId13"/>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35"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1037"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8"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40"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42"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44"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97375BD2-DF08-6149-BC4F-D0A8B0FB882D}" type="slidenum">
              <a:rPr lang="en-US"/>
              <a:pPr>
                <a:defRPr/>
              </a:pPr>
              <a:t>‹#›</a:t>
            </a:fld>
            <a:endParaRPr lang="en-US"/>
          </a:p>
        </p:txBody>
      </p:sp>
    </p:spTree>
    <p:extLst>
      <p:ext uri="{BB962C8B-B14F-4D97-AF65-F5344CB8AC3E}">
        <p14:creationId xmlns:p14="http://schemas.microsoft.com/office/powerpoint/2010/main" val="1977560010"/>
      </p:ext>
    </p:extLst>
  </p:cSld>
  <p:clrMap bg1="dk2" tx1="lt1" bg2="dk1" tx2="lt2" accent1="accent1" accent2="accent2" accent3="accent3" accent4="accent4" accent5="accent5" accent6="accent6" hlink="hlink" folHlink="folHlink"/>
  <p:sldLayoutIdLst>
    <p:sldLayoutId id="2147485315" r:id="rId1"/>
    <p:sldLayoutId id="2147485316" r:id="rId2"/>
    <p:sldLayoutId id="2147485317" r:id="rId3"/>
    <p:sldLayoutId id="2147485318" r:id="rId4"/>
    <p:sldLayoutId id="2147485319" r:id="rId5"/>
    <p:sldLayoutId id="2147485320" r:id="rId6"/>
    <p:sldLayoutId id="2147485321" r:id="rId7"/>
    <p:sldLayoutId id="2147485322" r:id="rId8"/>
    <p:sldLayoutId id="2147485323" r:id="rId9"/>
    <p:sldLayoutId id="2147485324" r:id="rId10"/>
    <p:sldLayoutId id="2147485325" r:id="rId11"/>
    <p:sldLayoutId id="214748532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98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98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99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defRPr>
            </a:lvl1pPr>
          </a:lstStyle>
          <a:p>
            <a:pPr>
              <a:defRPr/>
            </a:pPr>
            <a:fld id="{9B9EDC81-DD2C-204D-927D-5296E115AF44}" type="slidenum">
              <a:rPr lang="en-US"/>
              <a:pPr>
                <a:defRPr/>
              </a:pPr>
              <a:t>‹#›</a:t>
            </a:fld>
            <a:endParaRPr lang="en-US"/>
          </a:p>
        </p:txBody>
      </p:sp>
    </p:spTree>
    <p:extLst>
      <p:ext uri="{BB962C8B-B14F-4D97-AF65-F5344CB8AC3E}">
        <p14:creationId xmlns:p14="http://schemas.microsoft.com/office/powerpoint/2010/main" val="3943941217"/>
      </p:ext>
    </p:extLst>
  </p:cSld>
  <p:clrMap bg1="dk2" tx1="lt1" bg2="dk1" tx2="lt2" accent1="accent1" accent2="accent2" accent3="accent3" accent4="accent4" accent5="accent5" accent6="accent6" hlink="hlink" folHlink="folHlink"/>
  <p:sldLayoutIdLst>
    <p:sldLayoutId id="2147485328" r:id="rId1"/>
    <p:sldLayoutId id="2147485329" r:id="rId2"/>
    <p:sldLayoutId id="2147485330" r:id="rId3"/>
    <p:sldLayoutId id="2147485331" r:id="rId4"/>
    <p:sldLayoutId id="2147485332" r:id="rId5"/>
    <p:sldLayoutId id="2147485333" r:id="rId6"/>
    <p:sldLayoutId id="2147485334" r:id="rId7"/>
    <p:sldLayoutId id="2147485335" r:id="rId8"/>
    <p:sldLayoutId id="2147485336" r:id="rId9"/>
    <p:sldLayoutId id="2147485337" r:id="rId10"/>
    <p:sldLayoutId id="214748533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1"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3"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1694"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6"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8"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0"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3"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1724"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440240DC-2299-914D-8E0E-DE6DC4A58513}" type="slidenum">
              <a:rPr lang="en-US"/>
              <a:pPr>
                <a:defRPr/>
              </a:pPr>
              <a:t>‹#›</a:t>
            </a:fld>
            <a:endParaRPr lang="en-US"/>
          </a:p>
        </p:txBody>
      </p:sp>
    </p:spTree>
    <p:extLst>
      <p:ext uri="{BB962C8B-B14F-4D97-AF65-F5344CB8AC3E}">
        <p14:creationId xmlns:p14="http://schemas.microsoft.com/office/powerpoint/2010/main" val="1792820640"/>
      </p:ext>
    </p:extLst>
  </p:cSld>
  <p:clrMap bg1="dk2" tx1="lt1" bg2="dk1" tx2="lt2" accent1="accent1" accent2="accent2" accent3="accent3" accent4="accent4" accent5="accent5" accent6="accent6" hlink="hlink" folHlink="folHlink"/>
  <p:sldLayoutIdLst>
    <p:sldLayoutId id="2147485340" r:id="rId1"/>
    <p:sldLayoutId id="2147485341"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157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57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57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B3D07CDD-FA63-9943-8F4E-0CFE351103BA}" type="slidenum">
              <a:rPr lang="en-US"/>
              <a:pPr>
                <a:defRPr/>
              </a:pPr>
              <a:t>‹#›</a:t>
            </a:fld>
            <a:endParaRPr lang="en-US"/>
          </a:p>
        </p:txBody>
      </p:sp>
    </p:spTree>
    <p:extLst>
      <p:ext uri="{BB962C8B-B14F-4D97-AF65-F5344CB8AC3E}">
        <p14:creationId xmlns:p14="http://schemas.microsoft.com/office/powerpoint/2010/main" val="4118874802"/>
      </p:ext>
    </p:extLst>
  </p:cSld>
  <p:clrMap bg1="dk2" tx1="lt1" bg2="dk1" tx2="lt2" accent1="accent1" accent2="accent2" accent3="accent3" accent4="accent4" accent5="accent5" accent6="accent6" hlink="hlink" folHlink="folHlink"/>
  <p:sldLayoutIdLst>
    <p:sldLayoutId id="2147485343" r:id="rId1"/>
    <p:sldLayoutId id="2147485344" r:id="rId2"/>
    <p:sldLayoutId id="2147485345" r:id="rId3"/>
    <p:sldLayoutId id="2147485346" r:id="rId4"/>
    <p:sldLayoutId id="2147485347" r:id="rId5"/>
    <p:sldLayoutId id="2147485348" r:id="rId6"/>
    <p:sldLayoutId id="2147485349" r:id="rId7"/>
    <p:sldLayoutId id="2147485350" r:id="rId8"/>
    <p:sldLayoutId id="2147485351" r:id="rId9"/>
    <p:sldLayoutId id="2147485352" r:id="rId10"/>
    <p:sldLayoutId id="2147485353"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9874" name="Group 2"/>
          <p:cNvGrpSpPr>
            <a:grpSpLocks/>
          </p:cNvGrpSpPr>
          <p:nvPr/>
        </p:nvGrpSpPr>
        <p:grpSpPr bwMode="auto">
          <a:xfrm>
            <a:off x="457200" y="992188"/>
            <a:ext cx="8153400" cy="1600200"/>
            <a:chOff x="288" y="625"/>
            <a:chExt cx="5136" cy="1008"/>
          </a:xfrm>
        </p:grpSpPr>
        <p:sp>
          <p:nvSpPr>
            <p:cNvPr id="79877"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79878"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79879"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79880"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新細明體" charset="0"/>
                <a:cs typeface="新細明體" charset="0"/>
              </a:endParaRPr>
            </a:p>
          </p:txBody>
        </p:sp>
      </p:grpSp>
      <p:sp>
        <p:nvSpPr>
          <p:cNvPr id="7987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7987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3619950595"/>
      </p:ext>
    </p:extLst>
  </p:cSld>
  <p:clrMap bg1="dk2" tx1="lt1" bg2="dk1" tx2="lt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 id="2147483801" r:id="rId12"/>
    <p:sldLayoutId id="2147483802" r:id="rId13"/>
    <p:sldLayoutId id="2147483803"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154628" name="Group 4"/>
          <p:cNvGrpSpPr>
            <a:grpSpLocks/>
          </p:cNvGrpSpPr>
          <p:nvPr/>
        </p:nvGrpSpPr>
        <p:grpSpPr bwMode="auto">
          <a:xfrm>
            <a:off x="0" y="0"/>
            <a:ext cx="1085850" cy="6845300"/>
            <a:chOff x="0" y="0"/>
            <a:chExt cx="684" cy="4312"/>
          </a:xfrm>
        </p:grpSpPr>
        <p:sp>
          <p:nvSpPr>
            <p:cNvPr id="154629"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nvGrpSpPr>
            <p:cNvPr id="154630" name="Group 6"/>
            <p:cNvGrpSpPr>
              <a:grpSpLocks/>
            </p:cNvGrpSpPr>
            <p:nvPr/>
          </p:nvGrpSpPr>
          <p:grpSpPr bwMode="auto">
            <a:xfrm>
              <a:off x="48" y="102"/>
              <a:ext cx="96" cy="4122"/>
              <a:chOff x="48" y="102"/>
              <a:chExt cx="96" cy="4122"/>
            </a:xfrm>
          </p:grpSpPr>
          <p:sp>
            <p:nvSpPr>
              <p:cNvPr id="154631"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2"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3"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4"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5"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6"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7"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8"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9"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0"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1"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2"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3"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4"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5"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6"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7"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8"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9"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0"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1"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2"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3"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4"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5"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6"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7"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8"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9"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grpSp>
    </p:spTree>
    <p:extLst>
      <p:ext uri="{BB962C8B-B14F-4D97-AF65-F5344CB8AC3E}">
        <p14:creationId xmlns:p14="http://schemas.microsoft.com/office/powerpoint/2010/main" val="97261389"/>
      </p:ext>
    </p:extLst>
  </p:cSld>
  <p:clrMap bg1="dk2" tx1="lt1" bg2="dk1" tx2="lt2" accent1="accent1" accent2="accent2" accent3="accent3" accent4="accent4" accent5="accent5" accent6="accent6" hlink="hlink" folHlink="folHlink"/>
  <p:sldLayoutIdLst>
    <p:sldLayoutId id="2147485355" r:id="rId1"/>
    <p:sldLayoutId id="2147485356" r:id="rId2"/>
    <p:sldLayoutId id="2147485357" r:id="rId3"/>
    <p:sldLayoutId id="2147485358" r:id="rId4"/>
    <p:sldLayoutId id="2147485359" r:id="rId5"/>
    <p:sldLayoutId id="2147485360" r:id="rId6"/>
    <p:sldLayoutId id="2147485361" r:id="rId7"/>
    <p:sldLayoutId id="2147485362" r:id="rId8"/>
    <p:sldLayoutId id="2147485363" r:id="rId9"/>
    <p:sldLayoutId id="2147485364" r:id="rId10"/>
    <p:sldLayoutId id="2147485365"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Arial" charset="0"/>
              </a:defRPr>
            </a:lvl1pPr>
          </a:lstStyle>
          <a:p>
            <a:pPr defTabSz="914400" fontAlgn="base">
              <a:spcBef>
                <a:spcPct val="0"/>
              </a:spcBef>
              <a:spcAft>
                <a:spcPct val="0"/>
              </a:spcAft>
              <a:defRPr/>
            </a:pPr>
            <a:endParaRPr lang="en-US">
              <a:solidFill>
                <a:srgbClr val="000000"/>
              </a:solidFill>
              <a:latin typeface="Arial"/>
              <a:cs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Arial" charset="0"/>
              </a:defRPr>
            </a:lvl1pPr>
          </a:lstStyle>
          <a:p>
            <a:pPr defTabSz="914400" fontAlgn="base">
              <a:spcBef>
                <a:spcPct val="0"/>
              </a:spcBef>
              <a:spcAft>
                <a:spcPct val="0"/>
              </a:spcAft>
              <a:defRPr/>
            </a:pPr>
            <a:endParaRPr lang="en-US">
              <a:solidFill>
                <a:srgbClr val="000000"/>
              </a:solidFill>
              <a:latin typeface="Arial"/>
              <a:cs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defTabSz="914400" fontAlgn="base">
              <a:spcBef>
                <a:spcPct val="0"/>
              </a:spcBef>
              <a:spcAft>
                <a:spcPct val="0"/>
              </a:spcAft>
            </a:pPr>
            <a:fld id="{4E784103-F7E4-0C4B-951D-44E6E92A8999}" type="slidenum">
              <a:rPr lang="en-US" smtClean="0">
                <a:solidFill>
                  <a:srgbClr val="000000"/>
                </a:solidFill>
                <a:ea typeface="ＭＳ Ｐゴシック" charset="0"/>
                <a:cs typeface="Arial" charset="0"/>
              </a:rPr>
              <a:pPr defTabSz="914400" fontAlgn="base">
                <a:spcBef>
                  <a:spcPct val="0"/>
                </a:spcBef>
                <a:spcAft>
                  <a:spcPct val="0"/>
                </a:spcAft>
              </a:pPr>
              <a:t>‹#›</a:t>
            </a:fld>
            <a:endParaRPr lang="en-US">
              <a:solidFill>
                <a:srgbClr val="000000"/>
              </a:solidFill>
              <a:ea typeface="ＭＳ Ｐゴシック" charset="0"/>
              <a:cs typeface="Arial" charset="0"/>
            </a:endParaRPr>
          </a:p>
        </p:txBody>
      </p:sp>
    </p:spTree>
    <p:extLst>
      <p:ext uri="{BB962C8B-B14F-4D97-AF65-F5344CB8AC3E}">
        <p14:creationId xmlns:p14="http://schemas.microsoft.com/office/powerpoint/2010/main" val="3257679249"/>
      </p:ext>
    </p:extLst>
  </p:cSld>
  <p:clrMap bg1="lt1" tx1="dk1" bg2="lt2" tx2="dk2" accent1="accent1" accent2="accent2" accent3="accent3" accent4="accent4" accent5="accent5" accent6="accent6" hlink="hlink" folHlink="folHlink"/>
  <p:sldLayoutIdLst>
    <p:sldLayoutId id="2147485367" r:id="rId1"/>
    <p:sldLayoutId id="2147485368" r:id="rId2"/>
    <p:sldLayoutId id="2147485369" r:id="rId3"/>
    <p:sldLayoutId id="2147485370" r:id="rId4"/>
    <p:sldLayoutId id="2147485371" r:id="rId5"/>
    <p:sldLayoutId id="2147485372" r:id="rId6"/>
    <p:sldLayoutId id="2147485373" r:id="rId7"/>
    <p:sldLayoutId id="2147485374" r:id="rId8"/>
    <p:sldLayoutId id="2147485375" r:id="rId9"/>
    <p:sldLayoutId id="2147485376" r:id="rId10"/>
    <p:sldLayoutId id="2147485377" r:id="rId11"/>
    <p:sldLayoutId id="2147485378" r:id="rId12"/>
    <p:sldLayoutId id="2147485379"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457200" y="92074"/>
            <a:ext cx="8229600" cy="150812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lstStyle/>
          <a:p>
            <a:r>
              <a:t>Title Text</a:t>
            </a:r>
          </a:p>
        </p:txBody>
      </p:sp>
      <p:sp>
        <p:nvSpPr>
          <p:cNvPr id="3"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156292" y="6248400"/>
            <a:ext cx="301909" cy="288824"/>
          </a:xfrm>
          <a:prstGeom prst="rect">
            <a:avLst/>
          </a:prstGeom>
          <a:ln w="12700">
            <a:miter lim="400000"/>
          </a:ln>
        </p:spPr>
        <p:txBody>
          <a:bodyPr wrap="none" lIns="45719" rIns="45719">
            <a:spAutoFit/>
          </a:bodyPr>
          <a:lstStyle>
            <a:lvl1pPr algn="r" defTabSz="914400">
              <a:defRPr sz="1400"/>
            </a:lvl1pPr>
          </a:lstStyle>
          <a:p>
            <a:fld id="{86CB4B4D-7CA3-9044-876B-883B54F8677D}" type="slidenum">
              <a:t>‹#›</a:t>
            </a:fld>
            <a:endParaRPr/>
          </a:p>
        </p:txBody>
      </p:sp>
    </p:spTree>
    <p:extLst>
      <p:ext uri="{BB962C8B-B14F-4D97-AF65-F5344CB8AC3E}">
        <p14:creationId xmlns:p14="http://schemas.microsoft.com/office/powerpoint/2010/main" val="1542309990"/>
      </p:ext>
    </p:extLst>
  </p:cSld>
  <p:clrMap bg1="lt1" tx1="dk1" bg2="lt2" tx2="dk2" accent1="accent1" accent2="accent2" accent3="accent3" accent4="accent4" accent5="accent5" accent6="accent6" hlink="hlink" folHlink="folHlink"/>
  <p:sldLayoutIdLst>
    <p:sldLayoutId id="2147485381" r:id="rId1"/>
    <p:sldLayoutId id="2147485382" r:id="rId2"/>
    <p:sldLayoutId id="2147485383" r:id="rId3"/>
    <p:sldLayoutId id="2147485384" r:id="rId4"/>
    <p:sldLayoutId id="2147485385" r:id="rId5"/>
    <p:sldLayoutId id="2147485386" r:id="rId6"/>
    <p:sldLayoutId id="2147485387" r:id="rId7"/>
    <p:sldLayoutId id="2147485388" r:id="rId8"/>
    <p:sldLayoutId id="2147485389" r:id="rId9"/>
    <p:sldLayoutId id="2147485390" r:id="rId10"/>
    <p:sldLayoutId id="2147485391" r:id="rId11"/>
    <p:sldLayoutId id="2147485392" r:id="rId12"/>
    <p:sldLayoutId id="2147485393" r:id="rId13"/>
    <p:sldLayoutId id="2147485394" r:id="rId14"/>
    <p:sldLayoutId id="2147485395" r:id="rId15"/>
    <p:sldLayoutId id="2147485396" r:id="rId16"/>
    <p:sldLayoutId id="2147485397" r:id="rId17"/>
    <p:sldLayoutId id="2147485398" r:id="rId18"/>
    <p:sldLayoutId id="2147485399" r:id="rId19"/>
    <p:sldLayoutId id="2147485400" r:id="rId20"/>
    <p:sldLayoutId id="2147485401" r:id="rId21"/>
    <p:sldLayoutId id="2147485402" r:id="rId22"/>
    <p:sldLayoutId id="2147485403" r:id="rId23"/>
    <p:sldLayoutId id="2147485404" r:id="rId24"/>
    <p:sldLayoutId id="2147485405" r:id="rId25"/>
    <p:sldLayoutId id="2147485406" r:id="rId26"/>
    <p:sldLayoutId id="2147485407" r:id="rId27"/>
    <p:sldLayoutId id="2147485408" r:id="rId28"/>
    <p:sldLayoutId id="2147485409" r:id="rId29"/>
    <p:sldLayoutId id="2147485410" r:id="rId30"/>
    <p:sldLayoutId id="2147485411" r:id="rId31"/>
    <p:sldLayoutId id="2147485412" r:id="rId32"/>
    <p:sldLayoutId id="2147485413" r:id="rId33"/>
    <p:sldLayoutId id="2147485414" r:id="rId34"/>
    <p:sldLayoutId id="2147485415" r:id="rId35"/>
    <p:sldLayoutId id="2147485416" r:id="rId36"/>
    <p:sldLayoutId id="2147485417" r:id="rId37"/>
    <p:sldLayoutId id="2147485418" r:id="rId38"/>
    <p:sldLayoutId id="2147485419" r:id="rId39"/>
    <p:sldLayoutId id="2147485420" r:id="rId40"/>
    <p:sldLayoutId id="2147485421" r:id="rId41"/>
    <p:sldLayoutId id="2147485422" r:id="rId42"/>
    <p:sldLayoutId id="2147485423" r:id="rId43"/>
    <p:sldLayoutId id="2147485424" r:id="rId44"/>
    <p:sldLayoutId id="2147485425" r:id="rId45"/>
    <p:sldLayoutId id="2147485426" r:id="rId46"/>
    <p:sldLayoutId id="2147485427" r:id="rId47"/>
    <p:sldLayoutId id="2147485428" r:id="rId48"/>
    <p:sldLayoutId id="2147485429" r:id="rId49"/>
    <p:sldLayoutId id="2147485430" r:id="rId50"/>
    <p:sldLayoutId id="2147485431" r:id="rId51"/>
    <p:sldLayoutId id="2147485432" r:id="rId52"/>
    <p:sldLayoutId id="2147485433" r:id="rId53"/>
    <p:sldLayoutId id="2147485434" r:id="rId54"/>
    <p:sldLayoutId id="2147485435" r:id="rId55"/>
    <p:sldLayoutId id="2147485436" r:id="rId56"/>
    <p:sldLayoutId id="2147485437" r:id="rId57"/>
    <p:sldLayoutId id="2147485438" r:id="rId58"/>
    <p:sldLayoutId id="2147485439" r:id="rId59"/>
    <p:sldLayoutId id="2147485440" r:id="rId60"/>
    <p:sldLayoutId id="2147485441" r:id="rId61"/>
    <p:sldLayoutId id="2147485442" r:id="rId62"/>
    <p:sldLayoutId id="2147485443" r:id="rId63"/>
    <p:sldLayoutId id="2147485444" r:id="rId64"/>
    <p:sldLayoutId id="2147485445" r:id="rId65"/>
    <p:sldLayoutId id="2147485446" r:id="rId66"/>
    <p:sldLayoutId id="2147485447" r:id="rId67"/>
    <p:sldLayoutId id="2147485448" r:id="rId68"/>
    <p:sldLayoutId id="2147485449" r:id="rId69"/>
    <p:sldLayoutId id="2147485450" r:id="rId70"/>
    <p:sldLayoutId id="2147485451" r:id="rId71"/>
    <p:sldLayoutId id="2147485452" r:id="rId72"/>
    <p:sldLayoutId id="2147485453" r:id="rId73"/>
    <p:sldLayoutId id="2147485454" r:id="rId74"/>
    <p:sldLayoutId id="2147485455" r:id="rId75"/>
    <p:sldLayoutId id="2147485456" r:id="rId76"/>
    <p:sldLayoutId id="2147485457" r:id="rId77"/>
    <p:sldLayoutId id="2147485458" r:id="rId78"/>
    <p:sldLayoutId id="2147485459" r:id="rId79"/>
    <p:sldLayoutId id="2147485460" r:id="rId80"/>
    <p:sldLayoutId id="2147485461" r:id="rId81"/>
    <p:sldLayoutId id="2147485462" r:id="rId82"/>
    <p:sldLayoutId id="2147485463" r:id="rId83"/>
    <p:sldLayoutId id="2147485464" r:id="rId84"/>
    <p:sldLayoutId id="2147485465" r:id="rId85"/>
    <p:sldLayoutId id="2147485466" r:id="rId86"/>
    <p:sldLayoutId id="2147485467" r:id="rId87"/>
    <p:sldLayoutId id="2147485468" r:id="rId88"/>
    <p:sldLayoutId id="2147485469" r:id="rId89"/>
    <p:sldLayoutId id="2147485470" r:id="rId90"/>
    <p:sldLayoutId id="2147485471" r:id="rId91"/>
    <p:sldLayoutId id="2147485472" r:id="rId92"/>
    <p:sldLayoutId id="2147485473" r:id="rId93"/>
    <p:sldLayoutId id="2147485474" r:id="rId94"/>
    <p:sldLayoutId id="2147485475" r:id="rId95"/>
    <p:sldLayoutId id="2147485476" r:id="rId96"/>
    <p:sldLayoutId id="2147485477" r:id="rId97"/>
    <p:sldLayoutId id="2147485478" r:id="rId98"/>
    <p:sldLayoutId id="2147485479" r:id="rId99"/>
    <p:sldLayoutId id="2147485480" r:id="rId100"/>
    <p:sldLayoutId id="2147485481" r:id="rId101"/>
    <p:sldLayoutId id="2147485482" r:id="rId102"/>
    <p:sldLayoutId id="2147485483" r:id="rId103"/>
    <p:sldLayoutId id="2147485484" r:id="rId104"/>
    <p:sldLayoutId id="2147485485" r:id="rId105"/>
    <p:sldLayoutId id="2147485486" r:id="rId106"/>
    <p:sldLayoutId id="2147485487" r:id="rId107"/>
    <p:sldLayoutId id="2147485488" r:id="rId108"/>
    <p:sldLayoutId id="2147485489" r:id="rId109"/>
    <p:sldLayoutId id="2147485490" r:id="rId110"/>
    <p:sldLayoutId id="2147485491" r:id="rId111"/>
    <p:sldLayoutId id="2147485492" r:id="rId112"/>
    <p:sldLayoutId id="2147485493" r:id="rId113"/>
    <p:sldLayoutId id="2147485494" r:id="rId114"/>
    <p:sldLayoutId id="2147485495" r:id="rId115"/>
    <p:sldLayoutId id="2147485496" r:id="rId116"/>
    <p:sldLayoutId id="2147485497" r:id="rId117"/>
    <p:sldLayoutId id="2147485498" r:id="rId118"/>
    <p:sldLayoutId id="2147485499" r:id="rId119"/>
    <p:sldLayoutId id="2147485500" r:id="rId120"/>
    <p:sldLayoutId id="2147485501" r:id="rId121"/>
    <p:sldLayoutId id="2147485502" r:id="rId122"/>
    <p:sldLayoutId id="2147485503" r:id="rId123"/>
    <p:sldLayoutId id="2147485504" r:id="rId124"/>
    <p:sldLayoutId id="2147485505" r:id="rId125"/>
    <p:sldLayoutId id="2147485506" r:id="rId126"/>
    <p:sldLayoutId id="2147485507" r:id="rId127"/>
    <p:sldLayoutId id="2147485508" r:id="rId128"/>
    <p:sldLayoutId id="2147485509" r:id="rId129"/>
    <p:sldLayoutId id="2147485510" r:id="rId130"/>
    <p:sldLayoutId id="2147485511" r:id="rId131"/>
    <p:sldLayoutId id="2147485512" r:id="rId132"/>
    <p:sldLayoutId id="2147485513" r:id="rId133"/>
    <p:sldLayoutId id="2147485514" r:id="rId134"/>
    <p:sldLayoutId id="2147485515" r:id="rId135"/>
    <p:sldLayoutId id="2147485516" r:id="rId136"/>
    <p:sldLayoutId id="2147485517" r:id="rId137"/>
    <p:sldLayoutId id="2147485518" r:id="rId138"/>
    <p:sldLayoutId id="2147485519" r:id="rId139"/>
    <p:sldLayoutId id="2147485520" r:id="rId140"/>
    <p:sldLayoutId id="2147485521" r:id="rId141"/>
    <p:sldLayoutId id="2147485522" r:id="rId142"/>
    <p:sldLayoutId id="2147485523" r:id="rId143"/>
    <p:sldLayoutId id="2147485524" r:id="rId144"/>
    <p:sldLayoutId id="2147485525" r:id="rId145"/>
    <p:sldLayoutId id="2147485526" r:id="rId146"/>
    <p:sldLayoutId id="2147485527" r:id="rId147"/>
    <p:sldLayoutId id="2147485528" r:id="rId148"/>
    <p:sldLayoutId id="2147485529" r:id="rId149"/>
    <p:sldLayoutId id="2147485530" r:id="rId150"/>
    <p:sldLayoutId id="2147485531" r:id="rId151"/>
    <p:sldLayoutId id="2147485532" r:id="rId152"/>
    <p:sldLayoutId id="2147485533" r:id="rId153"/>
    <p:sldLayoutId id="2147485534" r:id="rId154"/>
    <p:sldLayoutId id="2147485535" r:id="rId155"/>
    <p:sldLayoutId id="2147485536" r:id="rId156"/>
    <p:sldLayoutId id="2147485537" r:id="rId157"/>
    <p:sldLayoutId id="2147485538" r:id="rId158"/>
    <p:sldLayoutId id="2147485539" r:id="rId159"/>
    <p:sldLayoutId id="2147485540" r:id="rId160"/>
    <p:sldLayoutId id="2147485541" r:id="rId161"/>
    <p:sldLayoutId id="2147485542" r:id="rId162"/>
    <p:sldLayoutId id="2147485543" r:id="rId163"/>
    <p:sldLayoutId id="2147485544" r:id="rId164"/>
    <p:sldLayoutId id="2147485545" r:id="rId165"/>
    <p:sldLayoutId id="2147485546" r:id="rId166"/>
    <p:sldLayoutId id="2147485547" r:id="rId167"/>
    <p:sldLayoutId id="2147485548" r:id="rId168"/>
    <p:sldLayoutId id="2147485549" r:id="rId169"/>
    <p:sldLayoutId id="2147485550" r:id="rId170"/>
    <p:sldLayoutId id="2147485551" r:id="rId171"/>
    <p:sldLayoutId id="2147485552" r:id="rId172"/>
    <p:sldLayoutId id="2147485553" r:id="rId173"/>
    <p:sldLayoutId id="2147485554" r:id="rId174"/>
    <p:sldLayoutId id="2147485555" r:id="rId175"/>
    <p:sldLayoutId id="2147485556" r:id="rId176"/>
    <p:sldLayoutId id="2147485557" r:id="rId177"/>
    <p:sldLayoutId id="2147485558" r:id="rId178"/>
    <p:sldLayoutId id="2147485559" r:id="rId179"/>
    <p:sldLayoutId id="2147485560" r:id="rId180"/>
    <p:sldLayoutId id="2147485561" r:id="rId181"/>
    <p:sldLayoutId id="2147485562" r:id="rId182"/>
    <p:sldLayoutId id="2147485563" r:id="rId183"/>
    <p:sldLayoutId id="2147485564" r:id="rId184"/>
    <p:sldLayoutId id="2147485565" r:id="rId185"/>
    <p:sldLayoutId id="2147485566" r:id="rId186"/>
    <p:sldLayoutId id="2147485567" r:id="rId187"/>
    <p:sldLayoutId id="2147485568" r:id="rId188"/>
    <p:sldLayoutId id="2147485569" r:id="rId189"/>
    <p:sldLayoutId id="2147485570" r:id="rId190"/>
    <p:sldLayoutId id="2147485571" r:id="rId191"/>
    <p:sldLayoutId id="2147485572" r:id="rId192"/>
    <p:sldLayoutId id="2147485573" r:id="rId193"/>
    <p:sldLayoutId id="2147485574" r:id="rId194"/>
    <p:sldLayoutId id="2147485575" r:id="rId195"/>
    <p:sldLayoutId id="2147485576" r:id="rId196"/>
    <p:sldLayoutId id="2147485577" r:id="rId197"/>
    <p:sldLayoutId id="2147485578" r:id="rId198"/>
    <p:sldLayoutId id="2147485579" r:id="rId199"/>
    <p:sldLayoutId id="2147485580" r:id="rId200"/>
    <p:sldLayoutId id="2147485581" r:id="rId201"/>
    <p:sldLayoutId id="2147485582" r:id="rId202"/>
    <p:sldLayoutId id="2147485583" r:id="rId203"/>
    <p:sldLayoutId id="2147485584" r:id="rId204"/>
    <p:sldLayoutId id="2147485585" r:id="rId205"/>
    <p:sldLayoutId id="2147485586" r:id="rId206"/>
    <p:sldLayoutId id="2147485587" r:id="rId207"/>
    <p:sldLayoutId id="2147485588" r:id="rId208"/>
    <p:sldLayoutId id="2147485589" r:id="rId209"/>
    <p:sldLayoutId id="2147485590" r:id="rId210"/>
    <p:sldLayoutId id="2147485591" r:id="rId211"/>
    <p:sldLayoutId id="2147485592" r:id="rId212"/>
    <p:sldLayoutId id="2147485593" r:id="rId213"/>
    <p:sldLayoutId id="2147485594" r:id="rId214"/>
    <p:sldLayoutId id="2147485595" r:id="rId215"/>
    <p:sldLayoutId id="2147485596" r:id="rId216"/>
    <p:sldLayoutId id="2147485597" r:id="rId217"/>
    <p:sldLayoutId id="2147485598" r:id="rId218"/>
    <p:sldLayoutId id="2147485599" r:id="rId219"/>
    <p:sldLayoutId id="2147485600" r:id="rId220"/>
    <p:sldLayoutId id="2147485601" r:id="rId221"/>
    <p:sldLayoutId id="2147485602" r:id="rId222"/>
    <p:sldLayoutId id="2147485603" r:id="rId223"/>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1pPr>
      <a:lvl2pPr marL="783771" marR="0" indent="-326571"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4403024"/>
      </p:ext>
    </p:extLst>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 id="2147483816"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AD584AC9-0C89-1849-B7A4-3DFAC25191F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78678651"/>
      </p:ext>
    </p:extLst>
  </p:cSld>
  <p:clrMap bg1="lt1" tx1="dk1" bg2="lt2" tx2="dk2" accent1="accent1" accent2="accent2" accent3="accent3" accent4="accent4" accent5="accent5" accent6="accent6" hlink="hlink" folHlink="folHlink"/>
  <p:sldLayoutIdLst>
    <p:sldLayoutId id="2147483820" r:id="rId1"/>
    <p:sldLayoutId id="2147483821" r:id="rId2"/>
    <p:sldLayoutId id="2147483822" r:id="rId3"/>
    <p:sldLayoutId id="2147483823" r:id="rId4"/>
    <p:sldLayoutId id="2147483824" r:id="rId5"/>
    <p:sldLayoutId id="2147483825" r:id="rId6"/>
    <p:sldLayoutId id="2147483826" r:id="rId7"/>
    <p:sldLayoutId id="2147483827" r:id="rId8"/>
    <p:sldLayoutId id="2147483828" r:id="rId9"/>
    <p:sldLayoutId id="2147483829" r:id="rId10"/>
    <p:sldLayoutId id="2147483830" r:id="rId11"/>
    <p:sldLayoutId id="2147483831" r:id="rId12"/>
    <p:sldLayoutId id="214748383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pPr>
            <a:fld id="{FF2D5DF2-C6DC-A948-80B0-241E0FF6D0AD}" type="slidenum">
              <a:rPr lang="en-US" smtClean="0">
                <a:solidFill>
                  <a:srgbClr val="000000"/>
                </a:solidFill>
                <a:ea typeface="Osaka" charset="0"/>
                <a:cs typeface="Osaka" charset="0"/>
              </a:rPr>
              <a:pPr defTabSz="914400" eaLnBrk="0" fontAlgn="base" hangingPunct="0">
                <a:spcBef>
                  <a:spcPct val="0"/>
                </a:spcBef>
                <a:spcAft>
                  <a:spcPct val="0"/>
                </a:spcAft>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1813203178"/>
      </p:ext>
    </p:extLst>
  </p:cSld>
  <p:clrMap bg1="lt1" tx1="dk1" bg2="lt2" tx2="dk2" accent1="accent1" accent2="accent2" accent3="accent3" accent4="accent4" accent5="accent5" accent6="accent6" hlink="hlink" folHlink="folHlink"/>
  <p:sldLayoutIdLst>
    <p:sldLayoutId id="2147483846" r:id="rId1"/>
    <p:sldLayoutId id="2147483847" r:id="rId2"/>
    <p:sldLayoutId id="2147483848" r:id="rId3"/>
    <p:sldLayoutId id="2147483849" r:id="rId4"/>
    <p:sldLayoutId id="2147483850" r:id="rId5"/>
    <p:sldLayoutId id="2147483851" r:id="rId6"/>
    <p:sldLayoutId id="2147483852" r:id="rId7"/>
    <p:sldLayoutId id="2147483853" r:id="rId8"/>
    <p:sldLayoutId id="2147483854" r:id="rId9"/>
    <p:sldLayoutId id="2147483855" r:id="rId10"/>
    <p:sldLayoutId id="214748385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2057400" y="609600"/>
            <a:ext cx="6781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2514600" y="1981200"/>
            <a:ext cx="6324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8836" name="Rectangle 4"/>
          <p:cNvSpPr>
            <a:spLocks noGrp="1" noChangeArrowheads="1"/>
          </p:cNvSpPr>
          <p:nvPr>
            <p:ph type="dt" sz="half" idx="2"/>
          </p:nvPr>
        </p:nvSpPr>
        <p:spPr bwMode="auto">
          <a:xfrm>
            <a:off x="914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Century Gothic"/>
              <a:ea typeface="MS Pゴシック"/>
              <a:cs typeface="MS Pゴシック"/>
            </a:endParaRPr>
          </a:p>
        </p:txBody>
      </p:sp>
      <p:sp>
        <p:nvSpPr>
          <p:cNvPr id="248837" name="Rectangle 5"/>
          <p:cNvSpPr>
            <a:spLocks noGrp="1" noChangeArrowheads="1"/>
          </p:cNvSpPr>
          <p:nvPr>
            <p:ph type="ftr" sz="quarter" idx="3"/>
          </p:nvPr>
        </p:nvSpPr>
        <p:spPr bwMode="auto">
          <a:xfrm>
            <a:off x="3124200" y="6248400"/>
            <a:ext cx="3429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Century Gothic"/>
              <a:ea typeface="MS Pゴシック"/>
              <a:cs typeface="MS Pゴシック"/>
            </a:endParaRPr>
          </a:p>
        </p:txBody>
      </p:sp>
      <p:sp>
        <p:nvSpPr>
          <p:cNvPr id="24883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r">
              <a:defRPr sz="1400">
                <a:latin typeface="Century Gothic" charset="0"/>
                <a:ea typeface="MS Pゴシック" charset="0"/>
                <a:cs typeface="MS Pゴシック" charset="0"/>
              </a:defRPr>
            </a:lvl1pPr>
          </a:lstStyle>
          <a:p>
            <a:pPr defTabSz="914400" eaLnBrk="0" fontAlgn="base" hangingPunct="0">
              <a:spcBef>
                <a:spcPct val="0"/>
              </a:spcBef>
              <a:spcAft>
                <a:spcPct val="0"/>
              </a:spcAft>
            </a:pPr>
            <a:fld id="{185846E5-1349-B64B-AE1B-D909F95BC1ED}" type="slidenum">
              <a:rPr lang="en-US" smtClean="0">
                <a:solidFill>
                  <a:srgbClr val="000000"/>
                </a:solidFill>
              </a:rPr>
              <a:pPr defTabSz="914400" eaLnBrk="0" fontAlgn="base" hangingPunct="0">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4017877363"/>
      </p:ext>
    </p:extLst>
  </p:cSld>
  <p:clrMap bg1="lt1" tx1="dk1" bg2="lt2" tx2="dk2" accent1="accent1" accent2="accent2" accent3="accent3" accent4="accent4" accent5="accent5" accent6="accent6" hlink="hlink" folHlink="folHlink"/>
  <p:sldLayoutIdLst>
    <p:sldLayoutId id="2147483871" r:id="rId1"/>
    <p:sldLayoutId id="2147483872" r:id="rId2"/>
    <p:sldLayoutId id="2147483873" r:id="rId3"/>
    <p:sldLayoutId id="2147483874" r:id="rId4"/>
    <p:sldLayoutId id="2147483875" r:id="rId5"/>
    <p:sldLayoutId id="2147483876" r:id="rId6"/>
    <p:sldLayoutId id="2147483877" r:id="rId7"/>
    <p:sldLayoutId id="2147483878" r:id="rId8"/>
    <p:sldLayoutId id="2147483879" r:id="rId9"/>
    <p:sldLayoutId id="2147483880" r:id="rId10"/>
    <p:sldLayoutId id="2147483881" r:id="rId11"/>
  </p:sldLayoutIdLst>
  <p:hf sldNum="0" hdr="0" dt="0"/>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2pPr>
      <a:lvl3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3pPr>
      <a:lvl4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4pPr>
      <a:lvl5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5pPr>
      <a:lvl6pPr marL="4572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6pPr>
      <a:lvl7pPr marL="9144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7pPr>
      <a:lvl8pPr marL="13716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8pPr>
      <a:lvl9pPr marL="18288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Monotype Sorts" charset="0"/>
        <a:buChar char="e"/>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d"/>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e"/>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Monotype Sorts" charset="0"/>
        <a:buChar char="d"/>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e"/>
        <a:defRPr sz="2000">
          <a:solidFill>
            <a:schemeClr val="tx1"/>
          </a:solidFill>
          <a:latin typeface="+mn-lt"/>
          <a:ea typeface="+mn-ea"/>
          <a:cs typeface="+mn-cs"/>
        </a:defRPr>
      </a:lvl5pPr>
      <a:lvl6pPr marL="25146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6pPr>
      <a:lvl7pPr marL="29718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7pPr>
      <a:lvl8pPr marL="34290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8pPr>
      <a:lvl9pPr marL="38862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bwMode="auto">
          <a:xfrm>
            <a:off x="685800" y="609600"/>
            <a:ext cx="7772400" cy="11430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4756" name="Rectangle 4"/>
          <p:cNvSpPr>
            <a:spLocks noGrp="1" noChangeArrowheads="1"/>
          </p:cNvSpPr>
          <p:nvPr>
            <p:ph type="dt" sz="half" idx="2"/>
          </p:nvPr>
        </p:nvSpPr>
        <p:spPr bwMode="auto">
          <a:xfrm>
            <a:off x="6858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pPr defTabSz="914400" eaLnBrk="0" fontAlgn="base" hangingPunct="0">
              <a:spcBef>
                <a:spcPct val="0"/>
              </a:spcBef>
              <a:spcAft>
                <a:spcPct val="0"/>
              </a:spcAft>
            </a:pPr>
            <a:endParaRPr lang="en-US">
              <a:solidFill>
                <a:srgbClr val="FFFF66"/>
              </a:solidFill>
              <a:latin typeface="Century Gothic"/>
              <a:ea typeface="ＭＳ Ｐゴシック" charset="0"/>
              <a:cs typeface="ＭＳ Ｐゴシック" charset="0"/>
            </a:endParaRPr>
          </a:p>
        </p:txBody>
      </p:sp>
      <p:sp>
        <p:nvSpPr>
          <p:cNvPr id="74757" name="Rectangle 5"/>
          <p:cNvSpPr>
            <a:spLocks noGrp="1" noChangeArrowheads="1"/>
          </p:cNvSpPr>
          <p:nvPr>
            <p:ph type="ftr" sz="quarter" idx="3"/>
          </p:nvPr>
        </p:nvSpPr>
        <p:spPr bwMode="auto">
          <a:xfrm>
            <a:off x="3124200" y="6248400"/>
            <a:ext cx="28956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pPr defTabSz="914400" eaLnBrk="0" fontAlgn="base" hangingPunct="0">
              <a:spcBef>
                <a:spcPct val="0"/>
              </a:spcBef>
              <a:spcAft>
                <a:spcPct val="0"/>
              </a:spcAft>
            </a:pPr>
            <a:endParaRPr lang="en-US">
              <a:solidFill>
                <a:srgbClr val="FFFF66"/>
              </a:solidFill>
              <a:latin typeface="Century Gothic"/>
              <a:ea typeface="ＭＳ Ｐゴシック" charset="0"/>
              <a:cs typeface="ＭＳ Ｐゴシック" charset="0"/>
            </a:endParaRPr>
          </a:p>
        </p:txBody>
      </p:sp>
      <p:sp>
        <p:nvSpPr>
          <p:cNvPr id="74758" name="Rectangle 6"/>
          <p:cNvSpPr>
            <a:spLocks noGrp="1" noChangeArrowheads="1"/>
          </p:cNvSpPr>
          <p:nvPr>
            <p:ph type="sldNum" sz="quarter" idx="4"/>
          </p:nvPr>
        </p:nvSpPr>
        <p:spPr bwMode="auto">
          <a:xfrm>
            <a:off x="65532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pPr defTabSz="914400" eaLnBrk="0" fontAlgn="base" hangingPunct="0">
              <a:spcBef>
                <a:spcPct val="0"/>
              </a:spcBef>
              <a:spcAft>
                <a:spcPct val="0"/>
              </a:spcAft>
            </a:pPr>
            <a:fld id="{493C00FA-E7CD-F44D-93A1-CD8BE4282B54}" type="slidenum">
              <a:rPr lang="en-US" smtClean="0">
                <a:solidFill>
                  <a:srgbClr val="FFFF66"/>
                </a:solidFill>
                <a:latin typeface="Century Gothic"/>
                <a:ea typeface="ＭＳ Ｐゴシック" charset="0"/>
                <a:cs typeface="ＭＳ Ｐゴシック" charset="0"/>
              </a:rPr>
              <a:pPr defTabSz="914400" eaLnBrk="0" fontAlgn="base" hangingPunct="0">
                <a:spcBef>
                  <a:spcPct val="0"/>
                </a:spcBef>
                <a:spcAft>
                  <a:spcPct val="0"/>
                </a:spcAft>
              </a:pPr>
              <a:t>‹#›</a:t>
            </a:fld>
            <a:endParaRPr lang="en-US">
              <a:solidFill>
                <a:srgbClr val="FFFF66"/>
              </a:solidFill>
              <a:latin typeface="Century Gothic"/>
              <a:ea typeface="ＭＳ Ｐゴシック" charset="0"/>
              <a:cs typeface="ＭＳ Ｐゴシック" charset="0"/>
            </a:endParaRPr>
          </a:p>
        </p:txBody>
      </p:sp>
    </p:spTree>
    <p:extLst>
      <p:ext uri="{BB962C8B-B14F-4D97-AF65-F5344CB8AC3E}">
        <p14:creationId xmlns:p14="http://schemas.microsoft.com/office/powerpoint/2010/main" val="735972303"/>
      </p:ext>
    </p:extLst>
  </p:cSld>
  <p:clrMap bg1="dk2" tx1="lt1" bg2="dk1" tx2="lt2" accent1="accent1" accent2="accent2" accent3="accent3" accent4="accent4" accent5="accent5" accent6="accent6" hlink="hlink" folHlink="folHlink"/>
  <p:sldLayoutIdLst>
    <p:sldLayoutId id="2147483883" r:id="rId1"/>
    <p:sldLayoutId id="2147483884" r:id="rId2"/>
    <p:sldLayoutId id="2147483885" r:id="rId3"/>
    <p:sldLayoutId id="2147483886" r:id="rId4"/>
    <p:sldLayoutId id="2147483887" r:id="rId5"/>
    <p:sldLayoutId id="2147483888" r:id="rId6"/>
    <p:sldLayoutId id="2147483889" r:id="rId7"/>
    <p:sldLayoutId id="2147483890" r:id="rId8"/>
    <p:sldLayoutId id="2147483891" r:id="rId9"/>
    <p:sldLayoutId id="2147483892" r:id="rId10"/>
    <p:sldLayoutId id="2147483893" r:id="rId11"/>
  </p:sldLayoutIdLst>
  <p:hf sldNum="0" hdr="0"/>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2pPr>
      <a:lvl3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3pPr>
      <a:lvl4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4pPr>
      <a:lvl5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lvl1p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pPr>
            <a:fld id="{7E1F2292-2036-ED42-BE53-06CAC58EBAA5}" type="slidenum">
              <a:rPr lang="en-US" smtClean="0">
                <a:solidFill>
                  <a:srgbClr val="000000"/>
                </a:solidFill>
                <a:latin typeface="Arial"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599719387"/>
      </p:ext>
    </p:extLst>
  </p:cSld>
  <p:clrMap bg1="lt1" tx1="dk1" bg2="lt2" tx2="dk2" accent1="accent1" accent2="accent2" accent3="accent3" accent4="accent4" accent5="accent5" accent6="accent6" hlink="hlink" folHlink="folHlink"/>
  <p:sldLayoutIdLst>
    <p:sldLayoutId id="2147483895" r:id="rId1"/>
    <p:sldLayoutId id="2147483896" r:id="rId2"/>
    <p:sldLayoutId id="2147483897" r:id="rId3"/>
    <p:sldLayoutId id="2147483898" r:id="rId4"/>
    <p:sldLayoutId id="2147483899" r:id="rId5"/>
    <p:sldLayoutId id="2147483900" r:id="rId6"/>
    <p:sldLayoutId id="2147483901" r:id="rId7"/>
    <p:sldLayoutId id="2147483902" r:id="rId8"/>
    <p:sldLayoutId id="2147483903" r:id="rId9"/>
    <p:sldLayoutId id="2147483904" r:id="rId10"/>
    <p:sldLayoutId id="2147483905"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defTabSz="914400" fontAlgn="base">
              <a:spcBef>
                <a:spcPct val="0"/>
              </a:spcBef>
              <a:spcAft>
                <a:spcPct val="0"/>
              </a:spcAft>
              <a:defRPr/>
            </a:pPr>
            <a:fld id="{FB3283C1-A511-AD47-99AB-A12F7AAE778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80601245"/>
      </p:ext>
    </p:extLst>
  </p:cSld>
  <p:clrMap bg1="lt1" tx1="dk1" bg2="lt2" tx2="dk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Lst>
  <p:txStyles>
    <p:titleStyle>
      <a:lvl1pPr algn="ctr" rtl="0" eaLnBrk="0" fontAlgn="base" hangingPunct="0">
        <a:spcBef>
          <a:spcPct val="0"/>
        </a:spcBef>
        <a:spcAft>
          <a:spcPct val="0"/>
        </a:spcAft>
        <a:defRPr sz="4400" b="1">
          <a:solidFill>
            <a:schemeClr val="tx1"/>
          </a:solidFill>
          <a:latin typeface="+mj-lt"/>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2578" name="Group 2"/>
          <p:cNvGrpSpPr>
            <a:grpSpLocks/>
          </p:cNvGrpSpPr>
          <p:nvPr/>
        </p:nvGrpSpPr>
        <p:grpSpPr bwMode="auto">
          <a:xfrm>
            <a:off x="0" y="0"/>
            <a:ext cx="9144000" cy="6856413"/>
            <a:chOff x="0" y="0"/>
            <a:chExt cx="5760" cy="4319"/>
          </a:xfrm>
        </p:grpSpPr>
        <p:sp>
          <p:nvSpPr>
            <p:cNvPr id="307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7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7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87"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7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89"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2590"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2"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4"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6"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8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9"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0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1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0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1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52620" name="Group 39"/>
            <p:cNvGrpSpPr>
              <a:grpSpLocks/>
            </p:cNvGrpSpPr>
            <p:nvPr userDrawn="1"/>
          </p:nvGrpSpPr>
          <p:grpSpPr bwMode="auto">
            <a:xfrm>
              <a:off x="0" y="1632"/>
              <a:ext cx="5758" cy="1858"/>
              <a:chOff x="0" y="1632"/>
              <a:chExt cx="5758" cy="1858"/>
            </a:xfrm>
          </p:grpSpPr>
          <p:sp>
            <p:nvSpPr>
              <p:cNvPr id="311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1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3114"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15"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16" name="Rectangle 44"/>
          <p:cNvSpPr>
            <a:spLocks noGrp="1" noChangeArrowheads="1"/>
          </p:cNvSpPr>
          <p:nvPr>
            <p:ph type="dt" sz="half" idx="2"/>
          </p:nvPr>
        </p:nvSpPr>
        <p:spPr bwMode="auto">
          <a:xfrm>
            <a:off x="457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3117"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3118" name="Rectangle 46"/>
          <p:cNvSpPr>
            <a:spLocks noGrp="1" noChangeArrowheads="1"/>
          </p:cNvSpPr>
          <p:nvPr>
            <p:ph type="sldNum" sz="quarter" idx="4"/>
          </p:nvPr>
        </p:nvSpPr>
        <p:spPr bwMode="auto">
          <a:xfrm>
            <a:off x="6553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38BFFEEF-22D8-5A4C-9320-551CB79875D8}"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36802940"/>
      </p:ext>
    </p:extLst>
  </p:cSld>
  <p:clrMap bg1="dk2" tx1="lt1" bg2="dk1" tx2="lt2" accent1="accent1" accent2="accent2" accent3="accent3" accent4="accent4" accent5="accent5" accent6="accent6" hlink="hlink" folHlink="folHlink"/>
  <p:sldLayoutIdLst>
    <p:sldLayoutId id="2147483952" r:id="rId1"/>
    <p:sldLayoutId id="2147483953" r:id="rId2"/>
    <p:sldLayoutId id="2147483954" r:id="rId3"/>
    <p:sldLayoutId id="2147483955" r:id="rId4"/>
    <p:sldLayoutId id="2147483956" r:id="rId5"/>
    <p:sldLayoutId id="2147483957" r:id="rId6"/>
    <p:sldLayoutId id="2147483958" r:id="rId7"/>
    <p:sldLayoutId id="2147483959" r:id="rId8"/>
    <p:sldLayoutId id="2147483960" r:id="rId9"/>
    <p:sldLayoutId id="2147483961" r:id="rId10"/>
    <p:sldLayoutId id="2147483962" r:id="rId11"/>
    <p:sldLayoutId id="214748396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9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9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fontAlgn="base">
              <a:spcBef>
                <a:spcPct val="0"/>
              </a:spcBef>
              <a:spcAft>
                <a:spcPct val="0"/>
              </a:spcAft>
              <a:defRPr/>
            </a:pPr>
            <a:fld id="{A8495853-52CF-1247-AF35-CC9FD7E6E28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49669354"/>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202755"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202756"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202757"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202758"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63847" name="Rectangle 7"/>
          <p:cNvSpPr>
            <a:spLocks noGrp="1" noChangeArrowheads="1"/>
          </p:cNvSpPr>
          <p:nvPr>
            <p:ph type="dt" sz="half" idx="2"/>
          </p:nvPr>
        </p:nvSpPr>
        <p:spPr bwMode="auto">
          <a:xfrm>
            <a:off x="1066800" y="64135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2A3D7A"/>
                </a:solidFill>
                <a:latin typeface="+mn-lt"/>
                <a:ea typeface="ＭＳ Ｐゴシック" charset="0"/>
                <a:cs typeface="ＭＳ Ｐゴシック" charset="0"/>
              </a:defRPr>
            </a:lvl1pPr>
          </a:lstStyle>
          <a:p>
            <a:pPr defTabSz="914400" fontAlgn="base">
              <a:spcBef>
                <a:spcPct val="0"/>
              </a:spcBef>
              <a:spcAft>
                <a:spcPct val="0"/>
              </a:spcAft>
              <a:defRPr/>
            </a:pPr>
            <a:endParaRPr lang="en-US">
              <a:latin typeface="Times New Roman"/>
            </a:endParaRPr>
          </a:p>
        </p:txBody>
      </p:sp>
      <p:sp>
        <p:nvSpPr>
          <p:cNvPr id="163848" name="Rectangle 8"/>
          <p:cNvSpPr>
            <a:spLocks noGrp="1" noChangeArrowheads="1"/>
          </p:cNvSpPr>
          <p:nvPr>
            <p:ph type="ftr" sz="quarter" idx="3"/>
          </p:nvPr>
        </p:nvSpPr>
        <p:spPr bwMode="auto">
          <a:xfrm>
            <a:off x="3429000" y="64135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2A3D7A"/>
                </a:solidFill>
                <a:latin typeface="+mn-lt"/>
                <a:ea typeface="ＭＳ Ｐゴシック" charset="0"/>
                <a:cs typeface="ＭＳ Ｐゴシック" charset="0"/>
              </a:defRPr>
            </a:lvl1pPr>
          </a:lstStyle>
          <a:p>
            <a:pPr defTabSz="914400" fontAlgn="base">
              <a:spcBef>
                <a:spcPct val="0"/>
              </a:spcBef>
              <a:spcAft>
                <a:spcPct val="0"/>
              </a:spcAft>
              <a:defRPr/>
            </a:pPr>
            <a:endParaRPr lang="en-US">
              <a:latin typeface="Times New Roman"/>
            </a:endParaRPr>
          </a:p>
        </p:txBody>
      </p:sp>
      <p:pic>
        <p:nvPicPr>
          <p:cNvPr id="202761" name="Picture 9" descr="anabnr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62"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163851" name="Rectangle 11"/>
          <p:cNvSpPr>
            <a:spLocks noGrp="1" noChangeArrowheads="1"/>
          </p:cNvSpPr>
          <p:nvPr>
            <p:ph type="sldNum" sz="quarter" idx="4"/>
          </p:nvPr>
        </p:nvSpPr>
        <p:spPr bwMode="auto">
          <a:xfrm>
            <a:off x="8229600" y="6413500"/>
            <a:ext cx="9144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a:solidFill>
                  <a:srgbClr val="2A3D7A"/>
                </a:solidFill>
                <a:latin typeface="Times New Roman" charset="0"/>
              </a:defRPr>
            </a:lvl1pPr>
          </a:lstStyle>
          <a:p>
            <a:pPr defTabSz="914400" fontAlgn="base">
              <a:spcBef>
                <a:spcPct val="0"/>
              </a:spcBef>
              <a:spcAft>
                <a:spcPct val="0"/>
              </a:spcAft>
              <a:defRPr/>
            </a:pPr>
            <a:fld id="{BC96BF19-594F-B74A-BA94-49468164A233}" type="slidenum">
              <a:rPr lang="en-US" sz="2400">
                <a:ea typeface="ＭＳ Ｐゴシック" charset="0"/>
                <a:cs typeface="ＭＳ Ｐゴシック" charset="0"/>
              </a:rPr>
              <a:pPr defTabSz="914400" fontAlgn="base">
                <a:spcBef>
                  <a:spcPct val="0"/>
                </a:spcBef>
                <a:spcAft>
                  <a:spcPct val="0"/>
                </a:spcAft>
                <a:defRPr/>
              </a:pPr>
              <a:t>‹#›</a:t>
            </a:fld>
            <a:endParaRPr lang="en-US" sz="1400">
              <a:ea typeface="ＭＳ Ｐゴシック" charset="0"/>
              <a:cs typeface="ＭＳ Ｐゴシック" charset="0"/>
            </a:endParaRPr>
          </a:p>
        </p:txBody>
      </p:sp>
      <p:sp>
        <p:nvSpPr>
          <p:cNvPr id="202764"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182140"/>
      </p:ext>
    </p:extLst>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 id="2147483993" r:id="rId5"/>
    <p:sldLayoutId id="2147483994" r:id="rId6"/>
    <p:sldLayoutId id="2147483995" r:id="rId7"/>
    <p:sldLayoutId id="2147483996" r:id="rId8"/>
    <p:sldLayoutId id="2147483997" r:id="rId9"/>
    <p:sldLayoutId id="2147483998" r:id="rId10"/>
    <p:sldLayoutId id="2147483999"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charset="0"/>
          <a:ea typeface="ＭＳ Ｐゴシック" charset="0"/>
        </a:defRPr>
      </a:lvl6pPr>
      <a:lvl7pPr marL="914400" algn="l" rtl="0" fontAlgn="base">
        <a:spcBef>
          <a:spcPct val="0"/>
        </a:spcBef>
        <a:spcAft>
          <a:spcPct val="0"/>
        </a:spcAft>
        <a:defRPr sz="4400">
          <a:solidFill>
            <a:schemeClr val="tx2"/>
          </a:solidFill>
          <a:latin typeface="Times New Roman" charset="0"/>
          <a:ea typeface="ＭＳ Ｐゴシック" charset="0"/>
        </a:defRPr>
      </a:lvl7pPr>
      <a:lvl8pPr marL="1371600" algn="l" rtl="0" fontAlgn="base">
        <a:spcBef>
          <a:spcPct val="0"/>
        </a:spcBef>
        <a:spcAft>
          <a:spcPct val="0"/>
        </a:spcAft>
        <a:defRPr sz="4400">
          <a:solidFill>
            <a:schemeClr val="tx2"/>
          </a:solidFill>
          <a:latin typeface="Times New Roman" charset="0"/>
          <a:ea typeface="ＭＳ Ｐゴシック" charset="0"/>
        </a:defRPr>
      </a:lvl8pPr>
      <a:lvl9pPr marL="1828800" algn="l" rtl="0" fontAlgn="base">
        <a:spcBef>
          <a:spcPct val="0"/>
        </a:spcBef>
        <a:spcAft>
          <a:spcPct val="0"/>
        </a:spcAft>
        <a:defRPr sz="4400">
          <a:solidFill>
            <a:schemeClr val="tx2"/>
          </a:solidFill>
          <a:latin typeface="Times New Roman" charset="0"/>
          <a:ea typeface="ＭＳ Ｐゴシック"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mn-ea"/>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mn-ea"/>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mn-ea"/>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mn-ea"/>
          <a:cs typeface="Arial"/>
        </a:defRPr>
      </a:lvl5pPr>
      <a:lvl6pPr marL="25146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dt" sz="half" idx="2"/>
          </p:nvPr>
        </p:nvSpPr>
        <p:spPr bwMode="auto">
          <a:xfrm>
            <a:off x="457200" y="625157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79203" name="Rectangle 3"/>
          <p:cNvSpPr>
            <a:spLocks noGrp="1" noChangeArrowheads="1"/>
          </p:cNvSpPr>
          <p:nvPr>
            <p:ph type="sldNum" sz="quarter" idx="4"/>
          </p:nvPr>
        </p:nvSpPr>
        <p:spPr bwMode="auto">
          <a:xfrm>
            <a:off x="6553200" y="6248400"/>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Arial" charset="0"/>
              </a:defRPr>
            </a:lvl1pPr>
          </a:lstStyle>
          <a:p>
            <a:pPr defTabSz="914400" fontAlgn="base">
              <a:spcBef>
                <a:spcPct val="0"/>
              </a:spcBef>
              <a:spcAft>
                <a:spcPct val="0"/>
              </a:spcAft>
              <a:defRPr/>
            </a:pPr>
            <a:fld id="{192C05DD-710F-B14F-9476-201E0B2EF6E0}"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grpSp>
        <p:nvGrpSpPr>
          <p:cNvPr id="216068" name="Group 4"/>
          <p:cNvGrpSpPr>
            <a:grpSpLocks/>
          </p:cNvGrpSpPr>
          <p:nvPr/>
        </p:nvGrpSpPr>
        <p:grpSpPr bwMode="auto">
          <a:xfrm>
            <a:off x="0" y="0"/>
            <a:ext cx="9140825" cy="6850063"/>
            <a:chOff x="0" y="0"/>
            <a:chExt cx="5758" cy="4315"/>
          </a:xfrm>
        </p:grpSpPr>
        <p:grpSp>
          <p:nvGrpSpPr>
            <p:cNvPr id="216072" name="Group 5"/>
            <p:cNvGrpSpPr>
              <a:grpSpLocks/>
            </p:cNvGrpSpPr>
            <p:nvPr userDrawn="1"/>
          </p:nvGrpSpPr>
          <p:grpSpPr bwMode="auto">
            <a:xfrm>
              <a:off x="1728" y="2230"/>
              <a:ext cx="4027" cy="2085"/>
              <a:chOff x="1728" y="2230"/>
              <a:chExt cx="4027" cy="2085"/>
            </a:xfrm>
          </p:grpSpPr>
          <p:sp>
            <p:nvSpPr>
              <p:cNvPr id="179206"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9207"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9208"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607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79210"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sp>
          <p:nvSpPr>
            <p:cNvPr id="179211"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6074" name="Freeform 12"/>
            <p:cNvSpPr>
              <a:spLocks/>
            </p:cNvSpPr>
            <p:nvPr/>
          </p:nvSpPr>
          <p:spPr bwMode="hidden">
            <a:xfrm>
              <a:off x="0" y="0"/>
              <a:ext cx="5758" cy="1776"/>
            </a:xfrm>
            <a:custGeom>
              <a:avLst/>
              <a:gdLst>
                <a:gd name="T0" fmla="*/ 0 w 5740"/>
                <a:gd name="T1" fmla="*/ 0 h 1906"/>
                <a:gd name="T2" fmla="*/ 0 w 5740"/>
                <a:gd name="T3" fmla="*/ 213 h 1906"/>
                <a:gd name="T4" fmla="*/ 6325 w 5740"/>
                <a:gd name="T5" fmla="*/ 213 h 1906"/>
                <a:gd name="T6" fmla="*/ 632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sp>
        <p:nvSpPr>
          <p:cNvPr id="179213" name="Rectangle 13"/>
          <p:cNvSpPr>
            <a:spLocks noGrp="1" noRot="1" noChangeArrowheads="1"/>
          </p:cNvSpPr>
          <p:nvPr>
            <p:ph type="title"/>
          </p:nvPr>
        </p:nvSpPr>
        <p:spPr bwMode="auto">
          <a:xfrm>
            <a:off x="457200" y="274638"/>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9214" name="Rectangle 14"/>
          <p:cNvSpPr>
            <a:spLocks noGrp="1" noChangeArrowheads="1"/>
          </p:cNvSpPr>
          <p:nvPr>
            <p:ph type="ftr" sz="quarter" idx="3"/>
          </p:nvPr>
        </p:nvSpPr>
        <p:spPr bwMode="auto">
          <a:xfrm>
            <a:off x="3124200" y="6248400"/>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79215" name="Rectangle 15"/>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0283598"/>
      </p:ext>
    </p:extLst>
  </p:cSld>
  <p:clrMap bg1="dk2" tx1="lt1" bg2="dk1" tx2="lt2" accent1="accent1" accent2="accent2" accent3="accent3" accent4="accent4" accent5="accent5" accent6="accent6" hlink="hlink" folHlink="folHlink"/>
  <p:sldLayoutIdLst>
    <p:sldLayoutId id="2147484015" r:id="rId1"/>
    <p:sldLayoutId id="2147484016" r:id="rId2"/>
    <p:sldLayoutId id="2147484017" r:id="rId3"/>
    <p:sldLayoutId id="2147484018" r:id="rId4"/>
    <p:sldLayoutId id="2147484019" r:id="rId5"/>
    <p:sldLayoutId id="2147484020" r:id="rId6"/>
    <p:sldLayoutId id="2147484021" r:id="rId7"/>
    <p:sldLayoutId id="2147484022" r:id="rId8"/>
    <p:sldLayoutId id="2147484023" r:id="rId9"/>
    <p:sldLayoutId id="2147484024" r:id="rId10"/>
    <p:sldLayoutId id="2147484025" r:id="rId11"/>
    <p:sldLayoutId id="2147484026"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mj-ea"/>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mn-ea"/>
          <a:cs typeface="Arial"/>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2438400"/>
            <a:ext cx="9144000" cy="4046538"/>
            <a:chOff x="0" y="1536"/>
            <a:chExt cx="5760" cy="2549"/>
          </a:xfrm>
        </p:grpSpPr>
        <p:sp>
          <p:nvSpPr>
            <p:cNvPr id="86019"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a:noFill/>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293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93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86022" name="Freeform 6"/>
            <p:cNvSpPr>
              <a:spLocks/>
            </p:cNvSpPr>
            <p:nvPr userDrawn="1"/>
          </p:nvSpPr>
          <p:spPr bwMode="hidden">
            <a:xfrm>
              <a:off x="3792" y="1536"/>
              <a:ext cx="1968" cy="762"/>
            </a:xfrm>
            <a:custGeom>
              <a:avLst/>
              <a:gdLst>
                <a:gd name="T0" fmla="*/ 965 w 1968"/>
                <a:gd name="T1" fmla="*/ 165 h 762"/>
                <a:gd name="T2" fmla="*/ 696 w 1968"/>
                <a:gd name="T3" fmla="*/ 200 h 762"/>
                <a:gd name="T4" fmla="*/ 693 w 1968"/>
                <a:gd name="T5" fmla="*/ 237 h 762"/>
                <a:gd name="T6" fmla="*/ 924 w 1968"/>
                <a:gd name="T7" fmla="*/ 258 h 762"/>
                <a:gd name="T8" fmla="*/ 993 w 1968"/>
                <a:gd name="T9" fmla="*/ 267 h 762"/>
                <a:gd name="T10" fmla="*/ 681 w 1968"/>
                <a:gd name="T11" fmla="*/ 291 h 762"/>
                <a:gd name="T12" fmla="*/ 633 w 1968"/>
                <a:gd name="T13" fmla="*/ 309 h 762"/>
                <a:gd name="T14" fmla="*/ 645 w 1968"/>
                <a:gd name="T15" fmla="*/ 336 h 762"/>
                <a:gd name="T16" fmla="*/ 672 w 1968"/>
                <a:gd name="T17" fmla="*/ 351 h 762"/>
                <a:gd name="T18" fmla="*/ 984 w 1968"/>
                <a:gd name="T19" fmla="*/ 333 h 762"/>
                <a:gd name="T20" fmla="*/ 1080 w 1968"/>
                <a:gd name="T21" fmla="*/ 357 h 762"/>
                <a:gd name="T22" fmla="*/ 624 w 1968"/>
                <a:gd name="T23" fmla="*/ 492 h 762"/>
                <a:gd name="T24" fmla="*/ 616 w 1968"/>
                <a:gd name="T25" fmla="*/ 536 h 762"/>
                <a:gd name="T26" fmla="*/ 8 w 1968"/>
                <a:gd name="T27" fmla="*/ 724 h 762"/>
                <a:gd name="T28" fmla="*/ 0 w 1968"/>
                <a:gd name="T29" fmla="*/ 756 h 762"/>
                <a:gd name="T30" fmla="*/ 27 w 1968"/>
                <a:gd name="T31" fmla="*/ 762 h 762"/>
                <a:gd name="T32" fmla="*/ 664 w 1968"/>
                <a:gd name="T33" fmla="*/ 564 h 762"/>
                <a:gd name="T34" fmla="*/ 856 w 1968"/>
                <a:gd name="T35" fmla="*/ 600 h 762"/>
                <a:gd name="T36" fmla="*/ 1158 w 1968"/>
                <a:gd name="T37" fmla="*/ 507 h 762"/>
                <a:gd name="T38" fmla="*/ 1434 w 1968"/>
                <a:gd name="T39" fmla="*/ 465 h 762"/>
                <a:gd name="T40" fmla="*/ 1572 w 1968"/>
                <a:gd name="T41" fmla="*/ 368 h 762"/>
                <a:gd name="T42" fmla="*/ 1712 w 1968"/>
                <a:gd name="T43" fmla="*/ 340 h 762"/>
                <a:gd name="T44" fmla="*/ 1856 w 1968"/>
                <a:gd name="T45" fmla="*/ 328 h 762"/>
                <a:gd name="T46" fmla="*/ 1968 w 1968"/>
                <a:gd name="T47" fmla="*/ 330 h 762"/>
                <a:gd name="T48" fmla="*/ 1968 w 1968"/>
                <a:gd name="T49" fmla="*/ 0 h 762"/>
                <a:gd name="T50" fmla="*/ 1934 w 1968"/>
                <a:gd name="T51" fmla="*/ 3 h 762"/>
                <a:gd name="T52" fmla="*/ 1832 w 1968"/>
                <a:gd name="T53" fmla="*/ 5 h 762"/>
                <a:gd name="T54" fmla="*/ 1682 w 1968"/>
                <a:gd name="T55" fmla="*/ 35 h 762"/>
                <a:gd name="T56" fmla="*/ 1643 w 1968"/>
                <a:gd name="T57" fmla="*/ 72 h 762"/>
                <a:gd name="T58" fmla="*/ 1392 w 1968"/>
                <a:gd name="T59" fmla="*/ 119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29388" name="Freeform 7"/>
            <p:cNvSpPr>
              <a:spLocks/>
            </p:cNvSpPr>
            <p:nvPr userDrawn="1"/>
          </p:nvSpPr>
          <p:spPr bwMode="hidden">
            <a:xfrm>
              <a:off x="3599" y="2477"/>
              <a:ext cx="186" cy="120"/>
            </a:xfrm>
            <a:custGeom>
              <a:avLst/>
              <a:gdLst>
                <a:gd name="T0" fmla="*/ 216 w 185"/>
                <a:gd name="T1" fmla="*/ 0 h 120"/>
                <a:gd name="T2" fmla="*/ 216 w 185"/>
                <a:gd name="T3" fmla="*/ 6 h 120"/>
                <a:gd name="T4" fmla="*/ 216 w 185"/>
                <a:gd name="T5" fmla="*/ 18 h 120"/>
                <a:gd name="T6" fmla="*/ 216 w 185"/>
                <a:gd name="T7" fmla="*/ 36 h 120"/>
                <a:gd name="T8" fmla="*/ 210 w 185"/>
                <a:gd name="T9" fmla="*/ 54 h 120"/>
                <a:gd name="T10" fmla="*/ 192 w 185"/>
                <a:gd name="T11" fmla="*/ 72 h 120"/>
                <a:gd name="T12" fmla="*/ 168 w 185"/>
                <a:gd name="T13" fmla="*/ 96 h 120"/>
                <a:gd name="T14" fmla="*/ 132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6 w 185"/>
                <a:gd name="T29" fmla="*/ 0 h 120"/>
                <a:gd name="T30" fmla="*/ 216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93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93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8 w 526"/>
                <a:gd name="T17" fmla="*/ 179 h 275"/>
                <a:gd name="T18" fmla="*/ 240 w 526"/>
                <a:gd name="T19" fmla="*/ 143 h 275"/>
                <a:gd name="T20" fmla="*/ 282 w 526"/>
                <a:gd name="T21" fmla="*/ 120 h 275"/>
                <a:gd name="T22" fmla="*/ 330 w 526"/>
                <a:gd name="T23" fmla="*/ 96 h 275"/>
                <a:gd name="T24" fmla="*/ 455 w 526"/>
                <a:gd name="T25" fmla="*/ 48 h 275"/>
                <a:gd name="T26" fmla="*/ 504 w 526"/>
                <a:gd name="T27" fmla="*/ 30 h 275"/>
                <a:gd name="T28" fmla="*/ 540 w 526"/>
                <a:gd name="T29" fmla="*/ 12 h 275"/>
                <a:gd name="T30" fmla="*/ 564 w 526"/>
                <a:gd name="T31" fmla="*/ 6 h 275"/>
                <a:gd name="T32" fmla="*/ 582 w 526"/>
                <a:gd name="T33" fmla="*/ 0 h 275"/>
                <a:gd name="T34" fmla="*/ 588 w 526"/>
                <a:gd name="T35" fmla="*/ 0 h 275"/>
                <a:gd name="T36" fmla="*/ 582 w 526"/>
                <a:gd name="T37" fmla="*/ 6 h 275"/>
                <a:gd name="T38" fmla="*/ 570 w 526"/>
                <a:gd name="T39" fmla="*/ 12 h 275"/>
                <a:gd name="T40" fmla="*/ 546 w 526"/>
                <a:gd name="T41" fmla="*/ 24 h 275"/>
                <a:gd name="T42" fmla="*/ 522 w 526"/>
                <a:gd name="T43" fmla="*/ 42 h 275"/>
                <a:gd name="T44" fmla="*/ 498 w 526"/>
                <a:gd name="T45" fmla="*/ 54 h 275"/>
                <a:gd name="T46" fmla="*/ 455 w 526"/>
                <a:gd name="T47" fmla="*/ 78 h 275"/>
                <a:gd name="T48" fmla="*/ 371 w 526"/>
                <a:gd name="T49" fmla="*/ 108 h 275"/>
                <a:gd name="T50" fmla="*/ 306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93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51 w 718"/>
                <a:gd name="T17" fmla="*/ 228 h 306"/>
                <a:gd name="T18" fmla="*/ 157 w 718"/>
                <a:gd name="T19" fmla="*/ 228 h 306"/>
                <a:gd name="T20" fmla="*/ 175 w 718"/>
                <a:gd name="T21" fmla="*/ 222 h 306"/>
                <a:gd name="T22" fmla="*/ 199 w 718"/>
                <a:gd name="T23" fmla="*/ 216 h 306"/>
                <a:gd name="T24" fmla="*/ 229 w 718"/>
                <a:gd name="T25" fmla="*/ 204 h 306"/>
                <a:gd name="T26" fmla="*/ 306 w 718"/>
                <a:gd name="T27" fmla="*/ 180 h 306"/>
                <a:gd name="T28" fmla="*/ 433 w 718"/>
                <a:gd name="T29" fmla="*/ 156 h 306"/>
                <a:gd name="T30" fmla="*/ 523 w 718"/>
                <a:gd name="T31" fmla="*/ 126 h 306"/>
                <a:gd name="T32" fmla="*/ 609 w 718"/>
                <a:gd name="T33" fmla="*/ 102 h 306"/>
                <a:gd name="T34" fmla="*/ 654 w 718"/>
                <a:gd name="T35" fmla="*/ 90 h 306"/>
                <a:gd name="T36" fmla="*/ 697 w 718"/>
                <a:gd name="T37" fmla="*/ 84 h 306"/>
                <a:gd name="T38" fmla="*/ 715 w 718"/>
                <a:gd name="T39" fmla="*/ 78 h 306"/>
                <a:gd name="T40" fmla="*/ 721 w 718"/>
                <a:gd name="T41" fmla="*/ 72 h 306"/>
                <a:gd name="T42" fmla="*/ 727 w 718"/>
                <a:gd name="T43" fmla="*/ 66 h 306"/>
                <a:gd name="T44" fmla="*/ 745 w 718"/>
                <a:gd name="T45" fmla="*/ 60 h 306"/>
                <a:gd name="T46" fmla="*/ 787 w 718"/>
                <a:gd name="T47" fmla="*/ 30 h 306"/>
                <a:gd name="T48" fmla="*/ 805 w 718"/>
                <a:gd name="T49" fmla="*/ 18 h 306"/>
                <a:gd name="T50" fmla="*/ 811 w 718"/>
                <a:gd name="T51" fmla="*/ 6 h 306"/>
                <a:gd name="T52" fmla="*/ 805 w 718"/>
                <a:gd name="T53" fmla="*/ 0 h 306"/>
                <a:gd name="T54" fmla="*/ 781 w 718"/>
                <a:gd name="T55" fmla="*/ 0 h 306"/>
                <a:gd name="T56" fmla="*/ 721 w 718"/>
                <a:gd name="T57" fmla="*/ 0 h 306"/>
                <a:gd name="T58" fmla="*/ 663 w 718"/>
                <a:gd name="T59" fmla="*/ 0 h 306"/>
                <a:gd name="T60" fmla="*/ 609 w 718"/>
                <a:gd name="T61" fmla="*/ 0 h 306"/>
                <a:gd name="T62" fmla="*/ 576 w 718"/>
                <a:gd name="T63" fmla="*/ 18 h 306"/>
                <a:gd name="T64" fmla="*/ 547 w 718"/>
                <a:gd name="T65" fmla="*/ 42 h 306"/>
                <a:gd name="T66" fmla="*/ 529 w 718"/>
                <a:gd name="T67" fmla="*/ 54 h 306"/>
                <a:gd name="T68" fmla="*/ 511 w 718"/>
                <a:gd name="T69" fmla="*/ 60 h 306"/>
                <a:gd name="T70" fmla="*/ 487 w 718"/>
                <a:gd name="T71" fmla="*/ 60 h 306"/>
                <a:gd name="T72" fmla="*/ 451 w 718"/>
                <a:gd name="T73" fmla="*/ 66 h 306"/>
                <a:gd name="T74" fmla="*/ 397 w 718"/>
                <a:gd name="T75" fmla="*/ 84 h 306"/>
                <a:gd name="T76" fmla="*/ 342 w 718"/>
                <a:gd name="T77" fmla="*/ 108 h 306"/>
                <a:gd name="T78" fmla="*/ 318 w 718"/>
                <a:gd name="T79" fmla="*/ 126 h 306"/>
                <a:gd name="T80" fmla="*/ 306 w 718"/>
                <a:gd name="T81" fmla="*/ 132 h 306"/>
                <a:gd name="T82" fmla="*/ 288 w 718"/>
                <a:gd name="T83" fmla="*/ 138 h 306"/>
                <a:gd name="T84" fmla="*/ 252 w 718"/>
                <a:gd name="T85" fmla="*/ 138 h 306"/>
                <a:gd name="T86" fmla="*/ 217 w 718"/>
                <a:gd name="T87" fmla="*/ 138 h 306"/>
                <a:gd name="T88" fmla="*/ 211 w 718"/>
                <a:gd name="T89" fmla="*/ 138 h 306"/>
                <a:gd name="T90" fmla="*/ 205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9392" name="Freeform 11"/>
            <p:cNvSpPr>
              <a:spLocks/>
            </p:cNvSpPr>
            <p:nvPr userDrawn="1"/>
          </p:nvSpPr>
          <p:spPr bwMode="hidden">
            <a:xfrm>
              <a:off x="3358" y="1890"/>
              <a:ext cx="2400" cy="881"/>
            </a:xfrm>
            <a:custGeom>
              <a:avLst/>
              <a:gdLst>
                <a:gd name="T0" fmla="*/ 2477 w 2392"/>
                <a:gd name="T1" fmla="*/ 54 h 881"/>
                <a:gd name="T2" fmla="*/ 2429 w 2392"/>
                <a:gd name="T3" fmla="*/ 54 h 881"/>
                <a:gd name="T4" fmla="*/ 2381 w 2392"/>
                <a:gd name="T5" fmla="*/ 66 h 881"/>
                <a:gd name="T6" fmla="*/ 2238 w 2392"/>
                <a:gd name="T7" fmla="*/ 101 h 881"/>
                <a:gd name="T8" fmla="*/ 2173 w 2392"/>
                <a:gd name="T9" fmla="*/ 119 h 881"/>
                <a:gd name="T10" fmla="*/ 2063 w 2392"/>
                <a:gd name="T11" fmla="*/ 167 h 881"/>
                <a:gd name="T12" fmla="*/ 2035 w 2392"/>
                <a:gd name="T13" fmla="*/ 245 h 881"/>
                <a:gd name="T14" fmla="*/ 2042 w 2392"/>
                <a:gd name="T15" fmla="*/ 305 h 881"/>
                <a:gd name="T16" fmla="*/ 1944 w 2392"/>
                <a:gd name="T17" fmla="*/ 317 h 881"/>
                <a:gd name="T18" fmla="*/ 1773 w 2392"/>
                <a:gd name="T19" fmla="*/ 263 h 881"/>
                <a:gd name="T20" fmla="*/ 1665 w 2392"/>
                <a:gd name="T21" fmla="*/ 257 h 881"/>
                <a:gd name="T22" fmla="*/ 1554 w 2392"/>
                <a:gd name="T23" fmla="*/ 311 h 881"/>
                <a:gd name="T24" fmla="*/ 1486 w 2392"/>
                <a:gd name="T25" fmla="*/ 353 h 881"/>
                <a:gd name="T26" fmla="*/ 1456 w 2392"/>
                <a:gd name="T27" fmla="*/ 359 h 881"/>
                <a:gd name="T28" fmla="*/ 1338 w 2392"/>
                <a:gd name="T29" fmla="*/ 371 h 881"/>
                <a:gd name="T30" fmla="*/ 1284 w 2392"/>
                <a:gd name="T31" fmla="*/ 365 h 881"/>
                <a:gd name="T32" fmla="*/ 1177 w 2392"/>
                <a:gd name="T33" fmla="*/ 371 h 881"/>
                <a:gd name="T34" fmla="*/ 1051 w 2392"/>
                <a:gd name="T35" fmla="*/ 383 h 881"/>
                <a:gd name="T36" fmla="*/ 1014 w 2392"/>
                <a:gd name="T37" fmla="*/ 401 h 881"/>
                <a:gd name="T38" fmla="*/ 912 w 2392"/>
                <a:gd name="T39" fmla="*/ 419 h 881"/>
                <a:gd name="T40" fmla="*/ 871 w 2392"/>
                <a:gd name="T41" fmla="*/ 419 h 881"/>
                <a:gd name="T42" fmla="*/ 726 w 2392"/>
                <a:gd name="T43" fmla="*/ 437 h 881"/>
                <a:gd name="T44" fmla="*/ 660 w 2392"/>
                <a:gd name="T45" fmla="*/ 473 h 881"/>
                <a:gd name="T46" fmla="*/ 565 w 2392"/>
                <a:gd name="T47" fmla="*/ 467 h 881"/>
                <a:gd name="T48" fmla="*/ 475 w 2392"/>
                <a:gd name="T49" fmla="*/ 491 h 881"/>
                <a:gd name="T50" fmla="*/ 444 w 2392"/>
                <a:gd name="T51" fmla="*/ 539 h 881"/>
                <a:gd name="T52" fmla="*/ 378 w 2392"/>
                <a:gd name="T53" fmla="*/ 569 h 881"/>
                <a:gd name="T54" fmla="*/ 253 w 2392"/>
                <a:gd name="T55" fmla="*/ 599 h 881"/>
                <a:gd name="T56" fmla="*/ 138 w 2392"/>
                <a:gd name="T57" fmla="*/ 647 h 881"/>
                <a:gd name="T58" fmla="*/ 108 w 2392"/>
                <a:gd name="T59" fmla="*/ 659 h 881"/>
                <a:gd name="T60" fmla="*/ 0 w 2392"/>
                <a:gd name="T61" fmla="*/ 671 h 881"/>
                <a:gd name="T62" fmla="*/ 84 w 2392"/>
                <a:gd name="T63" fmla="*/ 695 h 881"/>
                <a:gd name="T64" fmla="*/ 294 w 2392"/>
                <a:gd name="T65" fmla="*/ 653 h 881"/>
                <a:gd name="T66" fmla="*/ 535 w 2392"/>
                <a:gd name="T67" fmla="*/ 569 h 881"/>
                <a:gd name="T68" fmla="*/ 630 w 2392"/>
                <a:gd name="T69" fmla="*/ 521 h 881"/>
                <a:gd name="T70" fmla="*/ 708 w 2392"/>
                <a:gd name="T71" fmla="*/ 515 h 881"/>
                <a:gd name="T72" fmla="*/ 966 w 2392"/>
                <a:gd name="T73" fmla="*/ 461 h 881"/>
                <a:gd name="T74" fmla="*/ 1272 w 2392"/>
                <a:gd name="T75" fmla="*/ 425 h 881"/>
                <a:gd name="T76" fmla="*/ 1433 w 2392"/>
                <a:gd name="T77" fmla="*/ 461 h 881"/>
                <a:gd name="T78" fmla="*/ 1572 w 2392"/>
                <a:gd name="T79" fmla="*/ 533 h 881"/>
                <a:gd name="T80" fmla="*/ 1590 w 2392"/>
                <a:gd name="T81" fmla="*/ 617 h 881"/>
                <a:gd name="T82" fmla="*/ 1531 w 2392"/>
                <a:gd name="T83" fmla="*/ 653 h 881"/>
                <a:gd name="T84" fmla="*/ 1351 w 2392"/>
                <a:gd name="T85" fmla="*/ 701 h 881"/>
                <a:gd name="T86" fmla="*/ 1236 w 2392"/>
                <a:gd name="T87" fmla="*/ 755 h 881"/>
                <a:gd name="T88" fmla="*/ 1189 w 2392"/>
                <a:gd name="T89" fmla="*/ 809 h 881"/>
                <a:gd name="T90" fmla="*/ 1201 w 2392"/>
                <a:gd name="T91" fmla="*/ 869 h 881"/>
                <a:gd name="T92" fmla="*/ 1230 w 2392"/>
                <a:gd name="T93" fmla="*/ 881 h 881"/>
                <a:gd name="T94" fmla="*/ 1332 w 2392"/>
                <a:gd name="T95" fmla="*/ 869 h 881"/>
                <a:gd name="T96" fmla="*/ 1543 w 2392"/>
                <a:gd name="T97" fmla="*/ 857 h 881"/>
                <a:gd name="T98" fmla="*/ 1596 w 2392"/>
                <a:gd name="T99" fmla="*/ 851 h 881"/>
                <a:gd name="T100" fmla="*/ 1638 w 2392"/>
                <a:gd name="T101" fmla="*/ 833 h 881"/>
                <a:gd name="T102" fmla="*/ 1861 w 2392"/>
                <a:gd name="T103" fmla="*/ 743 h 881"/>
                <a:gd name="T104" fmla="*/ 2000 w 2392"/>
                <a:gd name="T105" fmla="*/ 689 h 881"/>
                <a:gd name="T106" fmla="*/ 2091 w 2392"/>
                <a:gd name="T107" fmla="*/ 581 h 881"/>
                <a:gd name="T108" fmla="*/ 2257 w 2392"/>
                <a:gd name="T109" fmla="*/ 389 h 881"/>
                <a:gd name="T110" fmla="*/ 2449 w 2392"/>
                <a:gd name="T111" fmla="*/ 269 h 881"/>
                <a:gd name="T112" fmla="*/ 2497 w 2392"/>
                <a:gd name="T113" fmla="*/ 239 h 881"/>
                <a:gd name="T114" fmla="*/ 2652 w 2392"/>
                <a:gd name="T115" fmla="*/ 0 h 881"/>
                <a:gd name="T116" fmla="*/ 2551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86028" name="Freeform 12"/>
            <p:cNvSpPr>
              <a:spLocks/>
            </p:cNvSpPr>
            <p:nvPr userDrawn="1"/>
          </p:nvSpPr>
          <p:spPr bwMode="hidden">
            <a:xfrm>
              <a:off x="3839" y="1854"/>
              <a:ext cx="577" cy="258"/>
            </a:xfrm>
            <a:custGeom>
              <a:avLst/>
              <a:gdLst>
                <a:gd name="T0" fmla="*/ 30 w 550"/>
                <a:gd name="T1" fmla="*/ 245 h 257"/>
                <a:gd name="T2" fmla="*/ 18 w 550"/>
                <a:gd name="T3" fmla="*/ 251 h 257"/>
                <a:gd name="T4" fmla="*/ 6 w 550"/>
                <a:gd name="T5" fmla="*/ 257 h 257"/>
                <a:gd name="T6" fmla="*/ 0 w 550"/>
                <a:gd name="T7" fmla="*/ 257 h 257"/>
                <a:gd name="T8" fmla="*/ 305 w 550"/>
                <a:gd name="T9" fmla="*/ 113 h 257"/>
                <a:gd name="T10" fmla="*/ 520 w 550"/>
                <a:gd name="T11" fmla="*/ 0 h 257"/>
                <a:gd name="T12" fmla="*/ 526 w 550"/>
                <a:gd name="T13" fmla="*/ 6 h 257"/>
                <a:gd name="T14" fmla="*/ 544 w 550"/>
                <a:gd name="T15" fmla="*/ 18 h 257"/>
                <a:gd name="T16" fmla="*/ 550 w 550"/>
                <a:gd name="T17" fmla="*/ 24 h 257"/>
                <a:gd name="T18" fmla="*/ 550 w 550"/>
                <a:gd name="T19" fmla="*/ 36 h 257"/>
                <a:gd name="T20" fmla="*/ 544 w 550"/>
                <a:gd name="T21" fmla="*/ 42 h 257"/>
                <a:gd name="T22" fmla="*/ 526 w 550"/>
                <a:gd name="T23" fmla="*/ 54 h 257"/>
                <a:gd name="T24" fmla="*/ 514 w 550"/>
                <a:gd name="T25" fmla="*/ 60 h 257"/>
                <a:gd name="T26" fmla="*/ 502 w 550"/>
                <a:gd name="T27" fmla="*/ 66 h 257"/>
                <a:gd name="T28" fmla="*/ 448 w 550"/>
                <a:gd name="T29" fmla="*/ 84 h 257"/>
                <a:gd name="T30" fmla="*/ 382 w 550"/>
                <a:gd name="T31" fmla="*/ 113 h 257"/>
                <a:gd name="T32" fmla="*/ 305 w 550"/>
                <a:gd name="T33" fmla="*/ 143 h 257"/>
                <a:gd name="T34" fmla="*/ 227 w 550"/>
                <a:gd name="T35" fmla="*/ 173 h 257"/>
                <a:gd name="T36" fmla="*/ 149 w 550"/>
                <a:gd name="T37" fmla="*/ 203 h 257"/>
                <a:gd name="T38" fmla="*/ 83 w 550"/>
                <a:gd name="T39" fmla="*/ 227 h 257"/>
                <a:gd name="T40" fmla="*/ 30 w 550"/>
                <a:gd name="T41" fmla="*/ 245 h 257"/>
                <a:gd name="T42" fmla="*/ 30 w 550"/>
                <a:gd name="T43" fmla="*/ 24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293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86030" name="Freeform 14"/>
            <p:cNvSpPr>
              <a:spLocks/>
            </p:cNvSpPr>
            <p:nvPr userDrawn="1"/>
          </p:nvSpPr>
          <p:spPr bwMode="hidden">
            <a:xfrm>
              <a:off x="3839" y="1728"/>
              <a:ext cx="716" cy="383"/>
            </a:xfrm>
            <a:custGeom>
              <a:avLst/>
              <a:gdLst>
                <a:gd name="T0" fmla="*/ 659 w 716"/>
                <a:gd name="T1" fmla="*/ 6 h 383"/>
                <a:gd name="T2" fmla="*/ 588 w 716"/>
                <a:gd name="T3" fmla="*/ 42 h 383"/>
                <a:gd name="T4" fmla="*/ 515 w 716"/>
                <a:gd name="T5" fmla="*/ 84 h 383"/>
                <a:gd name="T6" fmla="*/ 509 w 716"/>
                <a:gd name="T7" fmla="*/ 90 h 383"/>
                <a:gd name="T8" fmla="*/ 485 w 716"/>
                <a:gd name="T9" fmla="*/ 102 h 383"/>
                <a:gd name="T10" fmla="*/ 455 w 716"/>
                <a:gd name="T11" fmla="*/ 120 h 383"/>
                <a:gd name="T12" fmla="*/ 425 w 716"/>
                <a:gd name="T13" fmla="*/ 138 h 383"/>
                <a:gd name="T14" fmla="*/ 371 w 716"/>
                <a:gd name="T15" fmla="*/ 168 h 383"/>
                <a:gd name="T16" fmla="*/ 306 w 716"/>
                <a:gd name="T17" fmla="*/ 198 h 383"/>
                <a:gd name="T18" fmla="*/ 186 w 716"/>
                <a:gd name="T19" fmla="*/ 251 h 383"/>
                <a:gd name="T20" fmla="*/ 131 w 716"/>
                <a:gd name="T21" fmla="*/ 269 h 383"/>
                <a:gd name="T22" fmla="*/ 89 w 716"/>
                <a:gd name="T23" fmla="*/ 287 h 383"/>
                <a:gd name="T24" fmla="*/ 53 w 716"/>
                <a:gd name="T25" fmla="*/ 305 h 383"/>
                <a:gd name="T26" fmla="*/ 36 w 716"/>
                <a:gd name="T27" fmla="*/ 311 h 383"/>
                <a:gd name="T28" fmla="*/ 12 w 716"/>
                <a:gd name="T29" fmla="*/ 329 h 383"/>
                <a:gd name="T30" fmla="*/ 0 w 716"/>
                <a:gd name="T31" fmla="*/ 353 h 383"/>
                <a:gd name="T32" fmla="*/ 0 w 716"/>
                <a:gd name="T33" fmla="*/ 371 h 383"/>
                <a:gd name="T34" fmla="*/ 0 w 716"/>
                <a:gd name="T35" fmla="*/ 383 h 383"/>
                <a:gd name="T36" fmla="*/ 0 w 716"/>
                <a:gd name="T37" fmla="*/ 383 h 383"/>
                <a:gd name="T38" fmla="*/ 12 w 716"/>
                <a:gd name="T39" fmla="*/ 371 h 383"/>
                <a:gd name="T40" fmla="*/ 30 w 716"/>
                <a:gd name="T41" fmla="*/ 353 h 383"/>
                <a:gd name="T42" fmla="*/ 53 w 716"/>
                <a:gd name="T43" fmla="*/ 335 h 383"/>
                <a:gd name="T44" fmla="*/ 77 w 716"/>
                <a:gd name="T45" fmla="*/ 317 h 383"/>
                <a:gd name="T46" fmla="*/ 101 w 716"/>
                <a:gd name="T47" fmla="*/ 311 h 383"/>
                <a:gd name="T48" fmla="*/ 131 w 716"/>
                <a:gd name="T49" fmla="*/ 299 h 383"/>
                <a:gd name="T50" fmla="*/ 204 w 716"/>
                <a:gd name="T51" fmla="*/ 269 h 383"/>
                <a:gd name="T52" fmla="*/ 240 w 716"/>
                <a:gd name="T53" fmla="*/ 251 h 383"/>
                <a:gd name="T54" fmla="*/ 270 w 716"/>
                <a:gd name="T55" fmla="*/ 239 h 383"/>
                <a:gd name="T56" fmla="*/ 294 w 716"/>
                <a:gd name="T57" fmla="*/ 228 h 383"/>
                <a:gd name="T58" fmla="*/ 312 w 716"/>
                <a:gd name="T59" fmla="*/ 222 h 383"/>
                <a:gd name="T60" fmla="*/ 330 w 716"/>
                <a:gd name="T61" fmla="*/ 210 h 383"/>
                <a:gd name="T62" fmla="*/ 365 w 716"/>
                <a:gd name="T63" fmla="*/ 186 h 383"/>
                <a:gd name="T64" fmla="*/ 419 w 716"/>
                <a:gd name="T65" fmla="*/ 156 h 383"/>
                <a:gd name="T66" fmla="*/ 473 w 716"/>
                <a:gd name="T67" fmla="*/ 120 h 383"/>
                <a:gd name="T68" fmla="*/ 527 w 716"/>
                <a:gd name="T69" fmla="*/ 90 h 383"/>
                <a:gd name="T70" fmla="*/ 576 w 716"/>
                <a:gd name="T71" fmla="*/ 60 h 383"/>
                <a:gd name="T72" fmla="*/ 612 w 716"/>
                <a:gd name="T73" fmla="*/ 42 h 383"/>
                <a:gd name="T74" fmla="*/ 629 w 716"/>
                <a:gd name="T75" fmla="*/ 36 h 383"/>
                <a:gd name="T76" fmla="*/ 647 w 716"/>
                <a:gd name="T77" fmla="*/ 30 h 383"/>
                <a:gd name="T78" fmla="*/ 677 w 716"/>
                <a:gd name="T79" fmla="*/ 18 h 383"/>
                <a:gd name="T80" fmla="*/ 701 w 716"/>
                <a:gd name="T81" fmla="*/ 6 h 383"/>
                <a:gd name="T82" fmla="*/ 713 w 716"/>
                <a:gd name="T83" fmla="*/ 0 h 383"/>
                <a:gd name="T84" fmla="*/ 713 w 716"/>
                <a:gd name="T85" fmla="*/ 0 h 383"/>
                <a:gd name="T86" fmla="*/ 659 w 716"/>
                <a:gd name="T87" fmla="*/ 6 h 383"/>
                <a:gd name="T88" fmla="*/ 716 w 716"/>
                <a:gd name="T89" fmla="*/ 6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6031" name="Freeform 15"/>
            <p:cNvSpPr>
              <a:spLocks/>
            </p:cNvSpPr>
            <p:nvPr userDrawn="1"/>
          </p:nvSpPr>
          <p:spPr bwMode="hidden">
            <a:xfrm>
              <a:off x="3453" y="2271"/>
              <a:ext cx="318" cy="225"/>
            </a:xfrm>
            <a:custGeom>
              <a:avLst/>
              <a:gdLst>
                <a:gd name="T0" fmla="*/ 6 w 318"/>
                <a:gd name="T1" fmla="*/ 225 h 225"/>
                <a:gd name="T2" fmla="*/ 0 w 318"/>
                <a:gd name="T3" fmla="*/ 195 h 225"/>
                <a:gd name="T4" fmla="*/ 315 w 318"/>
                <a:gd name="T5" fmla="*/ 0 h 225"/>
                <a:gd name="T6" fmla="*/ 303 w 318"/>
                <a:gd name="T7" fmla="*/ 27 h 225"/>
                <a:gd name="T8" fmla="*/ 318 w 318"/>
                <a:gd name="T9" fmla="*/ 42 h 225"/>
              </a:gdLst>
              <a:ahLst/>
              <a:cxnLst>
                <a:cxn ang="0">
                  <a:pos x="T0" y="T1"/>
                </a:cxn>
                <a:cxn ang="0">
                  <a:pos x="T2" y="T3"/>
                </a:cxn>
                <a:cxn ang="0">
                  <a:pos x="T4" y="T5"/>
                </a:cxn>
                <a:cxn ang="0">
                  <a:pos x="T6" y="T7"/>
                </a:cxn>
                <a:cxn ang="0">
                  <a:pos x="T8" y="T9"/>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6032" name="Freeform 16"/>
            <p:cNvSpPr>
              <a:spLocks/>
            </p:cNvSpPr>
            <p:nvPr userDrawn="1"/>
          </p:nvSpPr>
          <p:spPr bwMode="hidden">
            <a:xfrm>
              <a:off x="0" y="2658"/>
              <a:ext cx="2595" cy="933"/>
            </a:xfrm>
            <a:custGeom>
              <a:avLst/>
              <a:gdLst>
                <a:gd name="T0" fmla="*/ 1050 w 2595"/>
                <a:gd name="T1" fmla="*/ 657 h 933"/>
                <a:gd name="T2" fmla="*/ 1581 w 2595"/>
                <a:gd name="T3" fmla="*/ 690 h 933"/>
                <a:gd name="T4" fmla="*/ 1671 w 2595"/>
                <a:gd name="T5" fmla="*/ 723 h 933"/>
                <a:gd name="T6" fmla="*/ 1176 w 2595"/>
                <a:gd name="T7" fmla="*/ 621 h 933"/>
                <a:gd name="T8" fmla="*/ 1854 w 2595"/>
                <a:gd name="T9" fmla="*/ 567 h 933"/>
                <a:gd name="T10" fmla="*/ 1869 w 2595"/>
                <a:gd name="T11" fmla="*/ 612 h 933"/>
                <a:gd name="T12" fmla="*/ 2103 w 2595"/>
                <a:gd name="T13" fmla="*/ 861 h 933"/>
                <a:gd name="T14" fmla="*/ 1883 w 2595"/>
                <a:gd name="T15" fmla="*/ 520 h 933"/>
                <a:gd name="T16" fmla="*/ 1842 w 2595"/>
                <a:gd name="T17" fmla="*/ 490 h 933"/>
                <a:gd name="T18" fmla="*/ 1770 w 2595"/>
                <a:gd name="T19" fmla="*/ 466 h 933"/>
                <a:gd name="T20" fmla="*/ 1740 w 2595"/>
                <a:gd name="T21" fmla="*/ 448 h 933"/>
                <a:gd name="T22" fmla="*/ 1758 w 2595"/>
                <a:gd name="T23" fmla="*/ 436 h 933"/>
                <a:gd name="T24" fmla="*/ 1830 w 2595"/>
                <a:gd name="T25" fmla="*/ 430 h 933"/>
                <a:gd name="T26" fmla="*/ 1877 w 2595"/>
                <a:gd name="T27" fmla="*/ 424 h 933"/>
                <a:gd name="T28" fmla="*/ 1955 w 2595"/>
                <a:gd name="T29" fmla="*/ 394 h 933"/>
                <a:gd name="T30" fmla="*/ 2052 w 2595"/>
                <a:gd name="T31" fmla="*/ 396 h 933"/>
                <a:gd name="T32" fmla="*/ 2253 w 2595"/>
                <a:gd name="T33" fmla="*/ 732 h 933"/>
                <a:gd name="T34" fmla="*/ 2415 w 2595"/>
                <a:gd name="T35" fmla="*/ 933 h 933"/>
                <a:gd name="T36" fmla="*/ 2397 w 2595"/>
                <a:gd name="T37" fmla="*/ 828 h 933"/>
                <a:gd name="T38" fmla="*/ 2088 w 2595"/>
                <a:gd name="T39" fmla="*/ 400 h 933"/>
                <a:gd name="T40" fmla="*/ 2046 w 2595"/>
                <a:gd name="T41" fmla="*/ 346 h 933"/>
                <a:gd name="T42" fmla="*/ 1997 w 2595"/>
                <a:gd name="T43" fmla="*/ 304 h 933"/>
                <a:gd name="T44" fmla="*/ 1967 w 2595"/>
                <a:gd name="T45" fmla="*/ 286 h 933"/>
                <a:gd name="T46" fmla="*/ 1973 w 2595"/>
                <a:gd name="T47" fmla="*/ 286 h 933"/>
                <a:gd name="T48" fmla="*/ 2009 w 2595"/>
                <a:gd name="T49" fmla="*/ 286 h 933"/>
                <a:gd name="T50" fmla="*/ 2082 w 2595"/>
                <a:gd name="T51" fmla="*/ 322 h 933"/>
                <a:gd name="T52" fmla="*/ 2199 w 2595"/>
                <a:gd name="T53" fmla="*/ 384 h 933"/>
                <a:gd name="T54" fmla="*/ 2394 w 2595"/>
                <a:gd name="T55" fmla="*/ 448 h 933"/>
                <a:gd name="T56" fmla="*/ 2595 w 2595"/>
                <a:gd name="T57" fmla="*/ 516 h 933"/>
                <a:gd name="T58" fmla="*/ 2388 w 2595"/>
                <a:gd name="T59" fmla="*/ 424 h 933"/>
                <a:gd name="T60" fmla="*/ 2219 w 2595"/>
                <a:gd name="T61" fmla="*/ 340 h 933"/>
                <a:gd name="T62" fmla="*/ 2052 w 2595"/>
                <a:gd name="T63" fmla="*/ 280 h 933"/>
                <a:gd name="T64" fmla="*/ 1955 w 2595"/>
                <a:gd name="T65" fmla="*/ 262 h 933"/>
                <a:gd name="T66" fmla="*/ 1877 w 2595"/>
                <a:gd name="T67" fmla="*/ 274 h 933"/>
                <a:gd name="T68" fmla="*/ 1752 w 2595"/>
                <a:gd name="T69" fmla="*/ 274 h 933"/>
                <a:gd name="T70" fmla="*/ 1661 w 2595"/>
                <a:gd name="T71" fmla="*/ 292 h 933"/>
                <a:gd name="T72" fmla="*/ 1607 w 2595"/>
                <a:gd name="T73" fmla="*/ 316 h 933"/>
                <a:gd name="T74" fmla="*/ 1589 w 2595"/>
                <a:gd name="T75" fmla="*/ 322 h 933"/>
                <a:gd name="T76" fmla="*/ 1409 w 2595"/>
                <a:gd name="T77" fmla="*/ 358 h 933"/>
                <a:gd name="T78" fmla="*/ 1152 w 2595"/>
                <a:gd name="T79" fmla="*/ 442 h 933"/>
                <a:gd name="T80" fmla="*/ 966 w 2595"/>
                <a:gd name="T81" fmla="*/ 460 h 933"/>
                <a:gd name="T82" fmla="*/ 870 w 2595"/>
                <a:gd name="T83" fmla="*/ 442 h 933"/>
                <a:gd name="T84" fmla="*/ 828 w 2595"/>
                <a:gd name="T85" fmla="*/ 430 h 933"/>
                <a:gd name="T86" fmla="*/ 743 w 2595"/>
                <a:gd name="T87" fmla="*/ 388 h 933"/>
                <a:gd name="T88" fmla="*/ 636 w 2595"/>
                <a:gd name="T89" fmla="*/ 334 h 933"/>
                <a:gd name="T90" fmla="*/ 467 w 2595"/>
                <a:gd name="T91" fmla="*/ 256 h 933"/>
                <a:gd name="T92" fmla="*/ 0 w 2595"/>
                <a:gd name="T93" fmla="*/ 0 h 933"/>
                <a:gd name="T94" fmla="*/ 585 w 2595"/>
                <a:gd name="T95" fmla="*/ 390 h 933"/>
                <a:gd name="T96" fmla="*/ 849 w 2595"/>
                <a:gd name="T97" fmla="*/ 543 h 933"/>
                <a:gd name="T98" fmla="*/ 897 w 2595"/>
                <a:gd name="T99" fmla="*/ 621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293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sp>
        <p:nvSpPr>
          <p:cNvPr id="86034" name="Rectangle 18"/>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6035" name="Rectangle 19"/>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mn-lt"/>
                <a:ea typeface="ＭＳ Ｐゴシック" charset="0"/>
                <a:cs typeface="+mn-cs"/>
              </a:defRPr>
            </a:lvl1pPr>
          </a:lstStyle>
          <a:p>
            <a:pPr defTabSz="914400" fontAlgn="base">
              <a:spcBef>
                <a:spcPct val="0"/>
              </a:spcBef>
              <a:spcAft>
                <a:spcPct val="0"/>
              </a:spcAft>
              <a:defRPr/>
            </a:pPr>
            <a:endParaRPr lang="en-US">
              <a:latin typeface="Garamond"/>
              <a:cs typeface="Arial"/>
            </a:endParaRPr>
          </a:p>
        </p:txBody>
      </p:sp>
      <p:sp>
        <p:nvSpPr>
          <p:cNvPr id="86036" name="Rectangle 20"/>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mn-lt"/>
                <a:ea typeface="ＭＳ Ｐゴシック" charset="0"/>
                <a:cs typeface="+mn-cs"/>
              </a:defRPr>
            </a:lvl1pPr>
          </a:lstStyle>
          <a:p>
            <a:pPr defTabSz="914400" fontAlgn="base">
              <a:spcBef>
                <a:spcPct val="0"/>
              </a:spcBef>
              <a:spcAft>
                <a:spcPct val="0"/>
              </a:spcAft>
              <a:defRPr/>
            </a:pPr>
            <a:endParaRPr lang="en-US">
              <a:latin typeface="Garamond"/>
              <a:cs typeface="Arial"/>
            </a:endParaRPr>
          </a:p>
        </p:txBody>
      </p:sp>
      <p:sp>
        <p:nvSpPr>
          <p:cNvPr id="86037" name="Rectangle 21"/>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Garamond" charset="0"/>
                <a:cs typeface="Arial" charset="0"/>
              </a:defRPr>
            </a:lvl1pPr>
          </a:lstStyle>
          <a:p>
            <a:pPr defTabSz="914400" fontAlgn="base">
              <a:spcBef>
                <a:spcPct val="0"/>
              </a:spcBef>
              <a:spcAft>
                <a:spcPct val="0"/>
              </a:spcAft>
              <a:defRPr/>
            </a:pPr>
            <a:fld id="{B2761BF7-E6F0-9D42-B0F6-23727BFB591D}"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
        <p:nvSpPr>
          <p:cNvPr id="86038" name="Rectangle 22"/>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3399932"/>
      </p:ext>
    </p:extLst>
  </p:cSld>
  <p:clrMap bg1="dk2" tx1="lt1" bg2="dk1" tx2="lt2" accent1="accent1" accent2="accent2" accent3="accent3" accent4="accent4" accent5="accent5" accent6="accent6" hlink="hlink" folHlink="folHlink"/>
  <p:sldLayoutIdLst>
    <p:sldLayoutId id="2147484028"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mj-ea"/>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Arial" charset="0"/>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Arial" charset="0"/>
          <a:cs typeface="Arial"/>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Arial" charset="0"/>
          <a:cs typeface="Arial"/>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8CC228F0-780B-414E-867F-FBE90072D32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35017199"/>
      </p:ext>
    </p:extLst>
  </p:cSld>
  <p:clrMap bg1="lt1" tx1="dk1" bg2="lt2" tx2="dk2" accent1="accent1" accent2="accent2" accent3="accent3" accent4="accent4" accent5="accent5" accent6="accent6" hlink="hlink" folHlink="folHlink"/>
  <p:sldLayoutIdLst>
    <p:sldLayoutId id="2147484044" r:id="rId1"/>
    <p:sldLayoutId id="2147484045" r:id="rId2"/>
    <p:sldLayoutId id="2147484046" r:id="rId3"/>
    <p:sldLayoutId id="2147484047" r:id="rId4"/>
    <p:sldLayoutId id="2147484048" r:id="rId5"/>
    <p:sldLayoutId id="2147484049" r:id="rId6"/>
    <p:sldLayoutId id="2147484050" r:id="rId7"/>
    <p:sldLayoutId id="2147484051" r:id="rId8"/>
    <p:sldLayoutId id="2147484052" r:id="rId9"/>
    <p:sldLayoutId id="2147484053" r:id="rId10"/>
    <p:sldLayoutId id="2147484054" r:id="rId11"/>
    <p:sldLayoutId id="2147484055" r:id="rId12"/>
    <p:sldLayoutId id="2147484056"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578"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24588"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589"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590"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24579"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4580"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a typeface="ＭＳ Ｐゴシック"/>
              <a:cs typeface="ＭＳ Ｐゴシック"/>
            </a:endParaRPr>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a typeface="ＭＳ Ｐゴシック"/>
              <a:cs typeface="ＭＳ Ｐゴシック"/>
            </a:endParaRPr>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defTabSz="914400" fontAlgn="base">
              <a:spcBef>
                <a:spcPct val="0"/>
              </a:spcBef>
              <a:spcAft>
                <a:spcPct val="0"/>
              </a:spcAft>
              <a:defRPr/>
            </a:pPr>
            <a:fld id="{255D4773-C3F1-0B40-9BAC-12586DDFE3C6}"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4031782802"/>
      </p:ext>
    </p:extLst>
  </p:cSld>
  <p:clrMap bg1="dk2" tx1="lt1" bg2="dk1" tx2="lt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transition spd="slow">
    <p:dissolve/>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DD1775B6-7CAB-454B-87B1-820A8F7C168E}"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808359570"/>
      </p:ext>
    </p:extLst>
  </p:cSld>
  <p:clrMap bg1="lt1" tx1="dk1" bg2="lt2" tx2="dk2" accent1="accent1" accent2="accent2" accent3="accent3" accent4="accent4" accent5="accent5" accent6="accent6" hlink="hlink" folHlink="folHlink"/>
  <p:sldLayoutIdLst>
    <p:sldLayoutId id="2147484113"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1586055333"/>
      </p:ext>
    </p:extLst>
  </p:cSld>
  <p:clrMap bg1="dk2" tx1="lt1" bg2="dk1" tx2="lt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 id="214748457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DD1775B6-7CAB-454B-87B1-820A8F7C168E}"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704479822"/>
      </p:ext>
    </p:extLst>
  </p:cSld>
  <p:clrMap bg1="lt1" tx1="dk1" bg2="lt2" tx2="dk2" accent1="accent1" accent2="accent2" accent3="accent3" accent4="accent4" accent5="accent5" accent6="accent6" hlink="hlink" folHlink="folHlink"/>
  <p:sldLayoutIdLst>
    <p:sldLayoutId id="2147484163" r:id="rId1"/>
    <p:sldLayoutId id="2147484164"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pPr>
            <a:fld id="{35CDFB2D-0F4B-2840-B608-83E7AB72ECF5}" type="slidenum">
              <a:rPr lang="en-US" smtClean="0">
                <a:solidFill>
                  <a:srgbClr val="000000"/>
                </a:solidFill>
                <a:latin typeface="Times New Roman" charset="0"/>
                <a:ea typeface="ＭＳ Ｐゴシック" charset="0"/>
                <a:cs typeface="ＭＳ Ｐゴシック" charset="0"/>
              </a:rPr>
              <a:pPr defTabSz="914400" eaLnBrk="0" fontAlgn="base" hangingPunct="0">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2187699"/>
      </p:ext>
    </p:extLst>
  </p:cSld>
  <p:clrMap bg1="lt1" tx1="dk1" bg2="lt2" tx2="dk2" accent1="accent1" accent2="accent2" accent3="accent3" accent4="accent4" accent5="accent5" accent6="accent6" hlink="hlink" folHlink="folHlink"/>
  <p:sldLayoutIdLst>
    <p:sldLayoutId id="2147484166"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1592475963"/>
      </p:ext>
    </p:extLst>
  </p:cSld>
  <p:clrMap bg1="lt1" tx1="dk1" bg2="lt2" tx2="dk2" accent1="accent1" accent2="accent2" accent3="accent3" accent4="accent4" accent5="accent5" accent6="accent6" hlink="hlink" folHlink="folHlink"/>
  <p:sldLayoutIdLst>
    <p:sldLayoutId id="2147484168" r:id="rId1"/>
    <p:sldLayoutId id="2147484169" r:id="rId2"/>
    <p:sldLayoutId id="2147484170" r:id="rId3"/>
    <p:sldLayoutId id="2147484171" r:id="rId4"/>
    <p:sldLayoutId id="2147484172" r:id="rId5"/>
    <p:sldLayoutId id="2147484173" r:id="rId6"/>
    <p:sldLayoutId id="2147484174" r:id="rId7"/>
    <p:sldLayoutId id="2147484175" r:id="rId8"/>
    <p:sldLayoutId id="2147484176" r:id="rId9"/>
    <p:sldLayoutId id="2147484177" r:id="rId10"/>
    <p:sldLayoutId id="2147484178" r:id="rId11"/>
  </p:sldLayoutIdLst>
  <p:txStyles>
    <p:titleStyle>
      <a:lvl1pPr algn="ctr" defTabSz="914400" rtl="0" eaLnBrk="1" latinLnBrk="0" hangingPunct="1">
        <a:spcBef>
          <a:spcPct val="0"/>
        </a:spcBef>
        <a:buNone/>
        <a:defRPr sz="4400" kern="1200">
          <a:solidFill>
            <a:srgbClr val="FFFFFF"/>
          </a:solidFill>
          <a:latin typeface="Arial"/>
          <a:ea typeface="+mj-ea"/>
          <a:cs typeface="Arial"/>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8" name="Rectangle 1026"/>
          <p:cNvSpPr>
            <a:spLocks noGrp="1" noChangeArrowheads="1"/>
          </p:cNvSpPr>
          <p:nvPr>
            <p:ph type="title"/>
          </p:nvPr>
        </p:nvSpPr>
        <p:spPr bwMode="auto">
          <a:xfrm>
            <a:off x="468313" y="381000"/>
            <a:ext cx="82804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73091" name="Rectangle 1027"/>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eaLnBrk="1" hangingPunct="1">
              <a:spcBef>
                <a:spcPct val="50000"/>
              </a:spcBef>
              <a:defRPr sz="1200" b="1">
                <a:latin typeface="Arial" charset="0"/>
              </a:defRPr>
            </a:lvl1pPr>
          </a:lstStyle>
          <a:p>
            <a:pPr defTabSz="914400" fontAlgn="base">
              <a:spcAft>
                <a:spcPct val="0"/>
              </a:spcAft>
              <a:defRPr/>
            </a:pPr>
            <a:fld id="{0EDC7366-57B4-5847-A312-0DD4D67231F9}" type="datetime1">
              <a:rPr lang="en-US">
                <a:solidFill>
                  <a:srgbClr val="000000"/>
                </a:solidFill>
                <a:ea typeface="ＭＳ Ｐゴシック" charset="0"/>
                <a:cs typeface="ＭＳ Ｐゴシック" charset="0"/>
              </a:rPr>
              <a:pPr defTabSz="914400" fontAlgn="base">
                <a:spcAft>
                  <a:spcPct val="0"/>
                </a:spcAft>
                <a:defRPr/>
              </a:pPr>
              <a:t>1/21/24</a:t>
            </a:fld>
            <a:endParaRPr lang="en-US">
              <a:solidFill>
                <a:srgbClr val="000000"/>
              </a:solidFill>
              <a:ea typeface="ＭＳ Ｐゴシック" charset="0"/>
              <a:cs typeface="ＭＳ Ｐゴシック" charset="0"/>
            </a:endParaRPr>
          </a:p>
        </p:txBody>
      </p:sp>
      <p:sp>
        <p:nvSpPr>
          <p:cNvPr id="473092" name="Rectangle 1028"/>
          <p:cNvSpPr>
            <a:spLocks noGrp="1" noChangeArrowheads="1"/>
          </p:cNvSpPr>
          <p:nvPr>
            <p:ph type="ftr" sz="quarter" idx="3"/>
          </p:nvPr>
        </p:nvSpPr>
        <p:spPr bwMode="auto">
          <a:xfrm>
            <a:off x="2743200" y="6324600"/>
            <a:ext cx="3429000" cy="457200"/>
          </a:xfrm>
          <a:prstGeom prst="rect">
            <a:avLst/>
          </a:prstGeom>
          <a:noFill/>
          <a:ln w="12700" cap="sq">
            <a:noFill/>
            <a:miter lim="800000"/>
            <a:headEnd type="none" w="sm" len="sm"/>
            <a:tailEnd type="none" w="sm" len="sm"/>
          </a:ln>
          <a:effectLst>
            <a:outerShdw blurRad="6858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a:latin typeface="Arial" pitchFamily="-111" charset="0"/>
                <a:ea typeface="+mn-ea"/>
                <a:cs typeface="+mn-cs"/>
              </a:defRPr>
            </a:lvl1pPr>
          </a:lstStyle>
          <a:p>
            <a:pPr defTabSz="914400" fontAlgn="base">
              <a:spcAft>
                <a:spcPct val="0"/>
              </a:spcAft>
              <a:defRPr/>
            </a:pPr>
            <a:endParaRPr lang="en-US">
              <a:solidFill>
                <a:srgbClr val="000000"/>
              </a:solidFill>
            </a:endParaRPr>
          </a:p>
        </p:txBody>
      </p:sp>
      <p:sp>
        <p:nvSpPr>
          <p:cNvPr id="473093" name="Rectangle 1029"/>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a:latin typeface="Arial" charset="0"/>
              </a:defRPr>
            </a:lvl1pPr>
          </a:lstStyle>
          <a:p>
            <a:pPr defTabSz="914400" fontAlgn="base">
              <a:spcAft>
                <a:spcPct val="0"/>
              </a:spcAft>
              <a:defRPr/>
            </a:pPr>
            <a:fld id="{6B6B39A6-10A3-814D-8147-7711B3565625}" type="slidenum">
              <a:rPr lang="en-US">
                <a:solidFill>
                  <a:srgbClr val="000000"/>
                </a:solidFill>
                <a:ea typeface="ＭＳ Ｐゴシック" charset="0"/>
                <a:cs typeface="ＭＳ Ｐゴシック" charset="0"/>
              </a:rPr>
              <a:pPr defTabSz="914400" fontAlgn="base">
                <a:spcAft>
                  <a:spcPct val="0"/>
                </a:spcAft>
                <a:defRPr/>
              </a:pPr>
              <a:t>‹#›</a:t>
            </a:fld>
            <a:endParaRPr lang="en-US">
              <a:solidFill>
                <a:srgbClr val="000000"/>
              </a:solidFill>
              <a:ea typeface="ＭＳ Ｐゴシック" charset="0"/>
              <a:cs typeface="ＭＳ Ｐゴシック" charset="0"/>
            </a:endParaRPr>
          </a:p>
        </p:txBody>
      </p:sp>
      <p:sp>
        <p:nvSpPr>
          <p:cNvPr id="39942" name="Rectangle 1030"/>
          <p:cNvSpPr>
            <a:spLocks noGrp="1" noChangeArrowheads="1"/>
          </p:cNvSpPr>
          <p:nvPr>
            <p:ph type="body" idx="1"/>
          </p:nvPr>
        </p:nvSpPr>
        <p:spPr bwMode="auto">
          <a:xfrm>
            <a:off x="547688" y="1828800"/>
            <a:ext cx="8118475"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7593484"/>
      </p:ext>
    </p:extLst>
  </p:cSld>
  <p:clrMap bg1="lt1" tx1="dk1" bg2="lt2" tx2="dk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Lst>
  <p:txStyles>
    <p:title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charset="0"/>
        <a:buChar char="l"/>
        <a:defRPr sz="3200">
          <a:solidFill>
            <a:schemeClr val="tx1"/>
          </a:solidFill>
          <a:latin typeface="Arial"/>
          <a:ea typeface="ＭＳ Ｐゴシック" pitchFamily="-111" charset="-128"/>
          <a:cs typeface="Arial"/>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Arial"/>
          <a:ea typeface="ＭＳ Ｐゴシック" pitchFamily="-112" charset="-128"/>
          <a:cs typeface="Arial"/>
        </a:defRPr>
      </a:lvl2pPr>
      <a:lvl3pPr marL="1143000" indent="-228600" algn="l" rtl="0" eaLnBrk="0" fontAlgn="base" hangingPunct="0">
        <a:lnSpc>
          <a:spcPct val="90000"/>
        </a:lnSpc>
        <a:spcBef>
          <a:spcPct val="20000"/>
        </a:spcBef>
        <a:spcAft>
          <a:spcPct val="0"/>
        </a:spcAft>
        <a:buClr>
          <a:schemeClr val="tx1"/>
        </a:buClr>
        <a:buSzPct val="80000"/>
        <a:buFont typeface="Wingdings" charset="0"/>
        <a:buChar char="l"/>
        <a:defRPr sz="2400">
          <a:solidFill>
            <a:schemeClr val="tx1"/>
          </a:solidFill>
          <a:latin typeface="Arial"/>
          <a:ea typeface="ＭＳ Ｐゴシック" charset="0"/>
          <a:cs typeface="Arial"/>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Arial"/>
          <a:ea typeface="Geneva" charset="-128"/>
          <a:cs typeface="Arial"/>
        </a:defRPr>
      </a:lvl4pPr>
      <a:lvl5pPr marL="2057400" indent="-228600" algn="l" rtl="0" eaLnBrk="0" fontAlgn="base" hangingPunct="0">
        <a:lnSpc>
          <a:spcPct val="90000"/>
        </a:lnSpc>
        <a:spcBef>
          <a:spcPct val="20000"/>
        </a:spcBef>
        <a:spcAft>
          <a:spcPct val="0"/>
        </a:spcAft>
        <a:buClr>
          <a:schemeClr val="tx1"/>
        </a:buClr>
        <a:buSzPct val="80000"/>
        <a:buFont typeface="Wingdings" charset="0"/>
        <a:buChar char="l"/>
        <a:defRPr sz="2000">
          <a:solidFill>
            <a:schemeClr val="tx1"/>
          </a:solidFill>
          <a:latin typeface="Arial"/>
          <a:ea typeface="ＭＳ Ｐゴシック" charset="-128"/>
          <a:cs typeface="Arial"/>
        </a:defRPr>
      </a:lvl5pPr>
      <a:lvl6pPr marL="25146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6pPr>
      <a:lvl7pPr marL="29718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7pPr>
      <a:lvl8pPr marL="34290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8pPr>
      <a:lvl9pPr marL="38862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C807065A-C60D-6C48-827E-1927ABF661F9}" type="slidenum">
              <a:rPr lang="en-US">
                <a:solidFill>
                  <a:srgbClr val="000000"/>
                </a:solidFill>
                <a:latin typeface="Times New Roman"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9163274"/>
      </p:ext>
    </p:extLst>
  </p:cSld>
  <p:clrMap bg1="lt1" tx1="dk1" bg2="lt2" tx2="dk2" accent1="accent1" accent2="accent2" accent3="accent3" accent4="accent4" accent5="accent5" accent6="accent6" hlink="hlink" folHlink="folHlink"/>
  <p:sldLayoutIdLst>
    <p:sldLayoutId id="2147484180" r:id="rId1"/>
    <p:sldLayoutId id="2147484181" r:id="rId2"/>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097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0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Times New Roman" pitchFamily="-111" charset="0"/>
                <a:ea typeface="+mn-ea"/>
                <a:cs typeface="+mn-cs"/>
              </a:defRPr>
            </a:lvl1pPr>
          </a:lstStyle>
          <a:p>
            <a:pPr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Times New Roman" pitchFamily="-111" charset="0"/>
                <a:ea typeface="+mn-ea"/>
                <a:cs typeface="+mn-cs"/>
              </a:defRPr>
            </a:lvl1pPr>
          </a:lstStyle>
          <a:p>
            <a:pPr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Times New Roman" charset="0"/>
              </a:defRPr>
            </a:lvl1pPr>
          </a:lstStyle>
          <a:p>
            <a:pPr fontAlgn="base">
              <a:spcBef>
                <a:spcPct val="0"/>
              </a:spcBef>
              <a:spcAft>
                <a:spcPct val="0"/>
              </a:spcAft>
              <a:defRPr/>
            </a:pPr>
            <a:fld id="{DBFA246B-482E-054E-AD70-3413A1D07EF0}"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2356614"/>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 id="2147484194" r:id="rId12"/>
    <p:sldLayoutId id="214748419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4191406868"/>
      </p:ext>
    </p:extLst>
  </p:cSld>
  <p:clrMap bg1="lt1" tx1="dk1" bg2="lt2" tx2="dk2" accent1="accent1" accent2="accent2" accent3="accent3" accent4="accent4" accent5="accent5" accent6="accent6" hlink="hlink" folHlink="folHlink"/>
  <p:sldLayoutIdLst>
    <p:sldLayoutId id="2147484197" r:id="rId1"/>
    <p:sldLayoutId id="2147484198" r:id="rId2"/>
    <p:sldLayoutId id="2147484199" r:id="rId3"/>
    <p:sldLayoutId id="2147484200" r:id="rId4"/>
    <p:sldLayoutId id="2147484201" r:id="rId5"/>
    <p:sldLayoutId id="2147484202" r:id="rId6"/>
    <p:sldLayoutId id="2147484203" r:id="rId7"/>
    <p:sldLayoutId id="2147484204" r:id="rId8"/>
    <p:sldLayoutId id="2147484205" r:id="rId9"/>
    <p:sldLayoutId id="2147484206" r:id="rId10"/>
    <p:sldLayoutId id="214748420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1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46A8AE46-A1C8-DC43-AB27-BCD4F68B84F7}" type="slidenum">
              <a:rPr lang="en-US"/>
              <a:pPr>
                <a:defRPr/>
              </a:pPr>
              <a:t>‹#›</a:t>
            </a:fld>
            <a:endParaRPr lang="en-US"/>
          </a:p>
        </p:txBody>
      </p:sp>
    </p:spTree>
    <p:extLst>
      <p:ext uri="{BB962C8B-B14F-4D97-AF65-F5344CB8AC3E}">
        <p14:creationId xmlns:p14="http://schemas.microsoft.com/office/powerpoint/2010/main" val="2313468538"/>
      </p:ext>
    </p:extLst>
  </p:cSld>
  <p:clrMap bg1="lt1" tx1="dk1" bg2="lt2" tx2="dk2" accent1="accent1" accent2="accent2" accent3="accent3" accent4="accent4" accent5="accent5" accent6="accent6" hlink="hlink" folHlink="folHlink"/>
  <p:sldLayoutIdLst>
    <p:sldLayoutId id="2147484211" r:id="rId1"/>
    <p:sldLayoutId id="2147484212" r:id="rId2"/>
    <p:sldLayoutId id="2147484213" r:id="rId3"/>
    <p:sldLayoutId id="2147484214" r:id="rId4"/>
    <p:sldLayoutId id="2147484215" r:id="rId5"/>
    <p:sldLayoutId id="2147484216" r:id="rId6"/>
    <p:sldLayoutId id="2147484217" r:id="rId7"/>
    <p:sldLayoutId id="2147484218" r:id="rId8"/>
    <p:sldLayoutId id="2147484219" r:id="rId9"/>
    <p:sldLayoutId id="2147484220" r:id="rId10"/>
    <p:sldLayoutId id="2147484221" r:id="rId11"/>
    <p:sldLayoutId id="2147484222" r:id="rId12"/>
    <p:sldLayoutId id="214748422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7137393"/>
      </p:ext>
    </p:extLst>
  </p:cSld>
  <p:clrMap bg1="lt1" tx1="dk1" bg2="lt2" tx2="dk2" accent1="accent1" accent2="accent2" accent3="accent3" accent4="accent4" accent5="accent5" accent6="accent6" hlink="hlink" folHlink="folHlink"/>
  <p:sldLayoutIdLst>
    <p:sldLayoutId id="2147484225" r:id="rId1"/>
    <p:sldLayoutId id="2147484226" r:id="rId2"/>
    <p:sldLayoutId id="2147484227" r:id="rId3"/>
    <p:sldLayoutId id="2147484228" r:id="rId4"/>
    <p:sldLayoutId id="2147484229" r:id="rId5"/>
    <p:sldLayoutId id="2147484230" r:id="rId6"/>
    <p:sldLayoutId id="2147484231" r:id="rId7"/>
    <p:sldLayoutId id="2147484232" r:id="rId8"/>
    <p:sldLayoutId id="2147484233" r:id="rId9"/>
    <p:sldLayoutId id="2147484234" r:id="rId10"/>
    <p:sldLayoutId id="2147484235" r:id="rId11"/>
    <p:sldLayoutId id="2147484236" r:id="rId12"/>
    <p:sldLayoutId id="214748423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extLst>
      <p:ext uri="{BB962C8B-B14F-4D97-AF65-F5344CB8AC3E}">
        <p14:creationId xmlns:p14="http://schemas.microsoft.com/office/powerpoint/2010/main" val="517013816"/>
      </p:ext>
    </p:extLst>
  </p:cSld>
  <p:clrMap bg1="lt1" tx1="dk1" bg2="lt2" tx2="dk2" accent1="accent1" accent2="accent2" accent3="accent3" accent4="accent4" accent5="accent5" accent6="accent6" hlink="hlink" folHlink="folHlink"/>
  <p:sldLayoutIdLst>
    <p:sldLayoutId id="2147484239"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AD584AC9-0C89-1849-B7A4-3DFAC25191F5}" type="slidenum">
              <a:rPr lang="en-US"/>
              <a:pPr>
                <a:defRPr/>
              </a:pPr>
              <a:t>‹#›</a:t>
            </a:fld>
            <a:endParaRPr lang="en-US"/>
          </a:p>
        </p:txBody>
      </p:sp>
    </p:spTree>
    <p:extLst>
      <p:ext uri="{BB962C8B-B14F-4D97-AF65-F5344CB8AC3E}">
        <p14:creationId xmlns:p14="http://schemas.microsoft.com/office/powerpoint/2010/main" val="3851988035"/>
      </p:ext>
    </p:extLst>
  </p:cSld>
  <p:clrMap bg1="lt1" tx1="dk1" bg2="lt2" tx2="dk2" accent1="accent1" accent2="accent2" accent3="accent3" accent4="accent4" accent5="accent5" accent6="accent6" hlink="hlink" folHlink="folHlink"/>
  <p:sldLayoutIdLst>
    <p:sldLayoutId id="2147484241" r:id="rId1"/>
    <p:sldLayoutId id="2147484242" r:id="rId2"/>
    <p:sldLayoutId id="2147484243" r:id="rId3"/>
    <p:sldLayoutId id="2147484244" r:id="rId4"/>
    <p:sldLayoutId id="2147484245" r:id="rId5"/>
    <p:sldLayoutId id="2147484246" r:id="rId6"/>
    <p:sldLayoutId id="2147484247" r:id="rId7"/>
    <p:sldLayoutId id="2147484248" r:id="rId8"/>
    <p:sldLayoutId id="2147484249" r:id="rId9"/>
    <p:sldLayoutId id="2147484250" r:id="rId10"/>
    <p:sldLayoutId id="2147484251" r:id="rId11"/>
    <p:sldLayoutId id="2147484252" r:id="rId12"/>
    <p:sldLayoutId id="21474842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EB0C2012-7DDE-BD40-B063-C7F83703E6DB}" type="slidenum">
              <a:rPr lang="en-US"/>
              <a:pPr>
                <a:defRPr/>
              </a:pPr>
              <a:t>‹#›</a:t>
            </a:fld>
            <a:endParaRPr lang="en-US"/>
          </a:p>
        </p:txBody>
      </p:sp>
    </p:spTree>
    <p:extLst>
      <p:ext uri="{BB962C8B-B14F-4D97-AF65-F5344CB8AC3E}">
        <p14:creationId xmlns:p14="http://schemas.microsoft.com/office/powerpoint/2010/main" val="2742454506"/>
      </p:ext>
    </p:extLst>
  </p:cSld>
  <p:clrMap bg1="lt1" tx1="dk1" bg2="lt2" tx2="dk2" accent1="accent1" accent2="accent2" accent3="accent3" accent4="accent4" accent5="accent5" accent6="accent6" hlink="hlink" folHlink="folHlink"/>
  <p:sldLayoutIdLst>
    <p:sldLayoutId id="2147484255" r:id="rId1"/>
    <p:sldLayoutId id="2147484256" r:id="rId2"/>
    <p:sldLayoutId id="2147484257" r:id="rId3"/>
    <p:sldLayoutId id="2147484258" r:id="rId4"/>
    <p:sldLayoutId id="2147484259" r:id="rId5"/>
    <p:sldLayoutId id="2147484260" r:id="rId6"/>
    <p:sldLayoutId id="2147484261" r:id="rId7"/>
    <p:sldLayoutId id="2147484262" r:id="rId8"/>
    <p:sldLayoutId id="2147484263" r:id="rId9"/>
    <p:sldLayoutId id="2147484264" r:id="rId10"/>
    <p:sldLayoutId id="2147484265" r:id="rId11"/>
    <p:sldLayoutId id="2147484266" r:id="rId12"/>
    <p:sldLayoutId id="214748426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579"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5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245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245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B51759D7-C7DC-E242-BD94-C96859B60421}" type="slidenum">
              <a:rPr lang="en-US"/>
              <a:pPr>
                <a:defRPr/>
              </a:pPr>
              <a:t>‹#›</a:t>
            </a:fld>
            <a:endParaRPr lang="en-US"/>
          </a:p>
        </p:txBody>
      </p:sp>
    </p:spTree>
    <p:extLst>
      <p:ext uri="{BB962C8B-B14F-4D97-AF65-F5344CB8AC3E}">
        <p14:creationId xmlns:p14="http://schemas.microsoft.com/office/powerpoint/2010/main" val="3326516822"/>
      </p:ext>
    </p:extLst>
  </p:cSld>
  <p:clrMap bg1="dk2" tx1="lt1" bg2="dk1" tx2="lt2" accent1="accent1" accent2="accent2" accent3="accent3" accent4="accent4" accent5="accent5" accent6="accent6" hlink="hlink" folHlink="folHlink"/>
  <p:sldLayoutIdLst>
    <p:sldLayoutId id="2147484269" r:id="rId1"/>
    <p:sldLayoutId id="2147484270" r:id="rId2"/>
    <p:sldLayoutId id="2147484271" r:id="rId3"/>
    <p:sldLayoutId id="2147484272" r:id="rId4"/>
    <p:sldLayoutId id="2147484273" r:id="rId5"/>
    <p:sldLayoutId id="2147484274" r:id="rId6"/>
    <p:sldLayoutId id="2147484275" r:id="rId7"/>
    <p:sldLayoutId id="2147484276" r:id="rId8"/>
    <p:sldLayoutId id="2147484277" r:id="rId9"/>
    <p:sldLayoutId id="2147484278" r:id="rId10"/>
    <p:sldLayoutId id="2147484279" r:id="rId11"/>
  </p:sldLayoutIdLst>
  <p:hf sldNum="0" hdr="0"/>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Arial" charset="0"/>
        </a:defRPr>
      </a:lvl6pPr>
      <a:lvl7pPr marL="914400" algn="l" rtl="0" fontAlgn="base">
        <a:spcBef>
          <a:spcPct val="0"/>
        </a:spcBef>
        <a:spcAft>
          <a:spcPct val="0"/>
        </a:spcAft>
        <a:defRPr sz="4400">
          <a:solidFill>
            <a:schemeClr val="tx2"/>
          </a:solidFill>
          <a:latin typeface="Arial" charset="0"/>
        </a:defRPr>
      </a:lvl7pPr>
      <a:lvl8pPr marL="1371600" algn="l" rtl="0" fontAlgn="base">
        <a:spcBef>
          <a:spcPct val="0"/>
        </a:spcBef>
        <a:spcAft>
          <a:spcPct val="0"/>
        </a:spcAft>
        <a:defRPr sz="4400">
          <a:solidFill>
            <a:schemeClr val="tx2"/>
          </a:solidFill>
          <a:latin typeface="Arial" charset="0"/>
        </a:defRPr>
      </a:lvl8pPr>
      <a:lvl9pPr marL="1828800" algn="l"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F3180758-3820-2544-A8C4-1510ADC4E937}" type="slidenum">
              <a:rPr lang="en-US"/>
              <a:pPr>
                <a:defRPr/>
              </a:pPr>
              <a:t>‹#›</a:t>
            </a:fld>
            <a:endParaRPr lang="en-US"/>
          </a:p>
        </p:txBody>
      </p:sp>
    </p:spTree>
    <p:extLst>
      <p:ext uri="{BB962C8B-B14F-4D97-AF65-F5344CB8AC3E}">
        <p14:creationId xmlns:p14="http://schemas.microsoft.com/office/powerpoint/2010/main" val="365206416"/>
      </p:ext>
    </p:extLst>
  </p:cSld>
  <p:clrMap bg1="lt1" tx1="dk1" bg2="lt2" tx2="dk2" accent1="accent1" accent2="accent2" accent3="accent3" accent4="accent4" accent5="accent5" accent6="accent6" hlink="hlink" folHlink="folHlink"/>
  <p:sldLayoutIdLst>
    <p:sldLayoutId id="2147484281" r:id="rId1"/>
    <p:sldLayoutId id="2147484282" r:id="rId2"/>
    <p:sldLayoutId id="2147484283" r:id="rId3"/>
    <p:sldLayoutId id="2147484284" r:id="rId4"/>
    <p:sldLayoutId id="2147484285" r:id="rId5"/>
    <p:sldLayoutId id="2147484286" r:id="rId6"/>
    <p:sldLayoutId id="2147484287" r:id="rId7"/>
    <p:sldLayoutId id="2147484288" r:id="rId8"/>
    <p:sldLayoutId id="2147484289" r:id="rId9"/>
    <p:sldLayoutId id="2147484290" r:id="rId10"/>
    <p:sldLayoutId id="214748429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69092948"/>
      </p:ext>
    </p:extLst>
  </p:cSld>
  <p:clrMap bg1="dk2" tx1="lt1" bg2="dk1" tx2="lt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57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157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宋体" charset="-122"/>
                <a:cs typeface="宋体" charset="-122"/>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宋体" charset="-122"/>
                <a:cs typeface="宋体" charset="-122"/>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ea typeface="宋体" charset="0"/>
                <a:cs typeface="宋体" charset="0"/>
              </a:defRPr>
            </a:lvl1pPr>
          </a:lstStyle>
          <a:p>
            <a:fld id="{485F15B3-B62D-9046-AC0C-E8B195FF79C9}" type="slidenum">
              <a:rPr lang="en-US" altLang="zh-CN"/>
              <a:pPr/>
              <a:t>‹#›</a:t>
            </a:fld>
            <a:endParaRPr lang="en-US" altLang="zh-CN"/>
          </a:p>
        </p:txBody>
      </p:sp>
    </p:spTree>
    <p:extLst>
      <p:ext uri="{BB962C8B-B14F-4D97-AF65-F5344CB8AC3E}">
        <p14:creationId xmlns:p14="http://schemas.microsoft.com/office/powerpoint/2010/main" val="2844336840"/>
      </p:ext>
    </p:extLst>
  </p:cSld>
  <p:clrMap bg1="lt1" tx1="dk1" bg2="lt2" tx2="dk2" accent1="accent1" accent2="accent2" accent3="accent3" accent4="accent4" accent5="accent5" accent6="accent6" hlink="hlink" folHlink="folHlink"/>
  <p:sldLayoutIdLst>
    <p:sldLayoutId id="2147484293" r:id="rId1"/>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460"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9461"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9462"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9DE1D647-F50D-C54D-AFAE-594342D524D9}" type="slidenum">
              <a:rPr lang="en-US"/>
              <a:pPr>
                <a:defRPr/>
              </a:pPr>
              <a:t>‹#›</a:t>
            </a:fld>
            <a:endParaRPr lang="en-US"/>
          </a:p>
        </p:txBody>
      </p:sp>
    </p:spTree>
    <p:extLst>
      <p:ext uri="{BB962C8B-B14F-4D97-AF65-F5344CB8AC3E}">
        <p14:creationId xmlns:p14="http://schemas.microsoft.com/office/powerpoint/2010/main" val="2022263862"/>
      </p:ext>
    </p:extLst>
  </p:cSld>
  <p:clrMap bg1="lt1" tx1="dk1" bg2="lt2" tx2="dk2" accent1="accent1" accent2="accent2" accent3="accent3" accent4="accent4" accent5="accent5" accent6="accent6" hlink="hlink" folHlink="folHlink"/>
  <p:sldLayoutIdLst>
    <p:sldLayoutId id="2147484305" r:id="rId1"/>
    <p:sldLayoutId id="2147484306" r:id="rId2"/>
    <p:sldLayoutId id="2147484307" r:id="rId3"/>
    <p:sldLayoutId id="2147484308" r:id="rId4"/>
    <p:sldLayoutId id="2147484309" r:id="rId5"/>
    <p:sldLayoutId id="2147484310" r:id="rId6"/>
    <p:sldLayoutId id="2147484311" r:id="rId7"/>
    <p:sldLayoutId id="2147484312" r:id="rId8"/>
    <p:sldLayoutId id="2147484313" r:id="rId9"/>
    <p:sldLayoutId id="2147484314" r:id="rId10"/>
    <p:sldLayoutId id="214748431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2288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ea typeface="新細明體" charset="0"/>
                <a:cs typeface="新細明體" charset="0"/>
              </a:defRPr>
            </a:lvl1pPr>
          </a:lstStyle>
          <a:p>
            <a:fld id="{6823E370-B35E-884C-A8EC-C377277D2AE1}" type="slidenum">
              <a:rPr lang="en-US" altLang="zh-TW"/>
              <a:pPr/>
              <a:t>‹#›</a:t>
            </a:fld>
            <a:endParaRPr lang="en-US" altLang="zh-TW"/>
          </a:p>
        </p:txBody>
      </p:sp>
    </p:spTree>
    <p:extLst>
      <p:ext uri="{BB962C8B-B14F-4D97-AF65-F5344CB8AC3E}">
        <p14:creationId xmlns:p14="http://schemas.microsoft.com/office/powerpoint/2010/main" val="2139457310"/>
      </p:ext>
    </p:extLst>
  </p:cSld>
  <p:clrMap bg1="lt1" tx1="dk1" bg2="lt2" tx2="dk2" accent1="accent1" accent2="accent2" accent3="accent3" accent4="accent4" accent5="accent5" accent6="accent6" hlink="hlink" folHlink="folHlink"/>
  <p:sldLayoutIdLst>
    <p:sldLayoutId id="2147484317" r:id="rId1"/>
    <p:sldLayoutId id="2147484318" r:id="rId2"/>
    <p:sldLayoutId id="2147484319" r:id="rId3"/>
    <p:sldLayoutId id="2147484320" r:id="rId4"/>
    <p:sldLayoutId id="2147484321" r:id="rId5"/>
    <p:sldLayoutId id="2147484322" r:id="rId6"/>
    <p:sldLayoutId id="2147484323" r:id="rId7"/>
    <p:sldLayoutId id="2147484324" r:id="rId8"/>
    <p:sldLayoutId id="2147484325" r:id="rId9"/>
    <p:sldLayoutId id="2147484326" r:id="rId10"/>
    <p:sldLayoutId id="214748432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27E8AA70-7120-9D45-9914-907B869BF519}" type="slidenum">
              <a:rPr lang="en-US"/>
              <a:pPr>
                <a:defRPr/>
              </a:pPr>
              <a:t>‹#›</a:t>
            </a:fld>
            <a:endParaRPr lang="en-US"/>
          </a:p>
        </p:txBody>
      </p:sp>
    </p:spTree>
    <p:extLst>
      <p:ext uri="{BB962C8B-B14F-4D97-AF65-F5344CB8AC3E}">
        <p14:creationId xmlns:p14="http://schemas.microsoft.com/office/powerpoint/2010/main" val="1094087153"/>
      </p:ext>
    </p:extLst>
  </p:cSld>
  <p:clrMap bg1="lt1" tx1="dk1" bg2="lt2" tx2="dk2" accent1="accent1" accent2="accent2" accent3="accent3" accent4="accent4" accent5="accent5" accent6="accent6" hlink="hlink" folHlink="folHlink"/>
  <p:sldLayoutIdLst>
    <p:sldLayoutId id="2147484329" r:id="rId1"/>
    <p:sldLayoutId id="2147484330" r:id="rId2"/>
    <p:sldLayoutId id="2147484331" r:id="rId3"/>
    <p:sldLayoutId id="2147484332" r:id="rId4"/>
    <p:sldLayoutId id="2147484333" r:id="rId5"/>
    <p:sldLayoutId id="2147484334" r:id="rId6"/>
    <p:sldLayoutId id="2147484335" r:id="rId7"/>
    <p:sldLayoutId id="2147484336" r:id="rId8"/>
    <p:sldLayoutId id="2147484337" r:id="rId9"/>
    <p:sldLayoutId id="2147484338" r:id="rId10"/>
    <p:sldLayoutId id="214748433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25399" dir="16200000"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162000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286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286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ahoma" charset="0"/>
              </a:defRPr>
            </a:lvl1pPr>
          </a:lstStyle>
          <a:p>
            <a:pPr>
              <a:defRPr/>
            </a:pPr>
            <a:fld id="{956DB40E-0121-884D-9144-BBEB9C733556}" type="slidenum">
              <a:rPr lang="en-US"/>
              <a:pPr>
                <a:defRPr/>
              </a:pPr>
              <a:t>‹#›</a:t>
            </a:fld>
            <a:endParaRPr lang="en-US"/>
          </a:p>
        </p:txBody>
      </p:sp>
    </p:spTree>
    <p:extLst>
      <p:ext uri="{BB962C8B-B14F-4D97-AF65-F5344CB8AC3E}">
        <p14:creationId xmlns:p14="http://schemas.microsoft.com/office/powerpoint/2010/main" val="1879583028"/>
      </p:ext>
    </p:extLst>
  </p:cSld>
  <p:clrMap bg1="lt1" tx1="dk1" bg2="lt2" tx2="dk2" accent1="accent1" accent2="accent2" accent3="accent3" accent4="accent4" accent5="accent5" accent6="accent6" hlink="hlink" folHlink="folHlink"/>
  <p:sldLayoutIdLst>
    <p:sldLayoutId id="2147484341" r:id="rId1"/>
    <p:sldLayoutId id="2147484342" r:id="rId2"/>
    <p:sldLayoutId id="2147484343" r:id="rId3"/>
    <p:sldLayoutId id="2147484344" r:id="rId4"/>
    <p:sldLayoutId id="2147484345" r:id="rId5"/>
    <p:sldLayoutId id="2147484346" r:id="rId6"/>
    <p:sldLayoutId id="2147484347" r:id="rId7"/>
    <p:sldLayoutId id="2147484348" r:id="rId8"/>
    <p:sldLayoutId id="2147484349" r:id="rId9"/>
    <p:sldLayoutId id="2147484350" r:id="rId10"/>
    <p:sldLayoutId id="2147484351"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a:solidFill>
                <a:srgbClr val="000000"/>
              </a:solidFill>
              <a:latin typeface="Tahoma"/>
            </a:endParaRPr>
          </a:p>
        </p:txBody>
      </p:sp>
      <p:sp>
        <p:nvSpPr>
          <p:cNvPr id="2867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endParaRPr lang="en-US">
              <a:solidFill>
                <a:srgbClr val="000000"/>
              </a:solidFill>
              <a:latin typeface="Tahoma"/>
            </a:endParaRPr>
          </a:p>
        </p:txBody>
      </p:sp>
      <p:sp>
        <p:nvSpPr>
          <p:cNvPr id="2867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fld id="{04610774-638C-BD4B-9B5B-B2DA750FC424}" type="slidenum">
              <a:rPr lang="en-US" smtClean="0">
                <a:solidFill>
                  <a:srgbClr val="000000"/>
                </a:solidFill>
                <a:latin typeface="Tahoma"/>
              </a:rPr>
              <a:pPr/>
              <a:t>‹#›</a:t>
            </a:fld>
            <a:endParaRPr lang="en-US">
              <a:solidFill>
                <a:srgbClr val="000000"/>
              </a:solidFill>
              <a:latin typeface="Tahoma"/>
            </a:endParaRPr>
          </a:p>
        </p:txBody>
      </p:sp>
    </p:spTree>
    <p:extLst>
      <p:ext uri="{BB962C8B-B14F-4D97-AF65-F5344CB8AC3E}">
        <p14:creationId xmlns:p14="http://schemas.microsoft.com/office/powerpoint/2010/main" val="2420768045"/>
      </p:ext>
    </p:extLst>
  </p:cSld>
  <p:clrMap bg1="lt1" tx1="dk1" bg2="lt2" tx2="dk2" accent1="accent1" accent2="accent2" accent3="accent3" accent4="accent4" accent5="accent5" accent6="accent6" hlink="hlink" folHlink="folHlink"/>
  <p:sldLayoutIdLst>
    <p:sldLayoutId id="2147484353" r:id="rId1"/>
    <p:sldLayoutId id="2147484354" r:id="rId2"/>
    <p:sldLayoutId id="2147484355" r:id="rId3"/>
    <p:sldLayoutId id="2147484356" r:id="rId4"/>
    <p:sldLayoutId id="2147484357" r:id="rId5"/>
    <p:sldLayoutId id="2147484358" r:id="rId6"/>
    <p:sldLayoutId id="2147484359" r:id="rId7"/>
    <p:sldLayoutId id="2147484360" r:id="rId8"/>
    <p:sldLayoutId id="2147484361" r:id="rId9"/>
    <p:sldLayoutId id="2147484362" r:id="rId10"/>
    <p:sldLayoutId id="2147484363" r:id="rId11"/>
  </p:sldLayoutIdLst>
  <p:txStyles>
    <p:titleStyle>
      <a:lvl1pPr algn="r" rtl="0" fontAlgn="base">
        <a:spcBef>
          <a:spcPct val="0"/>
        </a:spcBef>
        <a:spcAft>
          <a:spcPct val="0"/>
        </a:spcAft>
        <a:defRPr sz="4400" i="1">
          <a:solidFill>
            <a:schemeClr val="tx2"/>
          </a:solidFill>
          <a:latin typeface="+mj-lt"/>
          <a:ea typeface="+mj-ea"/>
          <a:cs typeface="+mj-cs"/>
        </a:defRPr>
      </a:lvl1pPr>
      <a:lvl2pPr algn="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fontAlgn="base">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fontAlgn="base">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fontAlgn="base">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277506" name="Text Box 1"/>
          <p:cNvSpPr txBox="1">
            <a:spLocks noChangeArrowheads="1"/>
          </p:cNvSpPr>
          <p:nvPr/>
        </p:nvSpPr>
        <p:spPr bwMode="auto">
          <a:xfrm>
            <a:off x="457200" y="6249988"/>
            <a:ext cx="2133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3074" name="Rectangle 2"/>
          <p:cNvSpPr>
            <a:spLocks noGrp="1" noChangeArrowheads="1"/>
          </p:cNvSpPr>
          <p:nvPr>
            <p:ph type="sldNum"/>
          </p:nvPr>
        </p:nvSpPr>
        <p:spPr bwMode="auto">
          <a:xfrm>
            <a:off x="6553200" y="6248400"/>
            <a:ext cx="2132013" cy="47466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eaLnBrk="1" hangingPunct="1">
              <a:buClr>
                <a:srgbClr val="FFFFFF"/>
              </a:buClr>
              <a:buSzPct val="100000"/>
              <a:buFont typeface="Arial" charset="0"/>
              <a:buNone/>
              <a:defRPr sz="1200">
                <a:solidFill>
                  <a:srgbClr val="FFFFFF"/>
                </a:solidFill>
                <a:latin typeface="Times New Roman" charset="0"/>
              </a:defRPr>
            </a:lvl1pPr>
          </a:lstStyle>
          <a:p>
            <a:pPr defTabSz="914400" fontAlgn="base">
              <a:spcBef>
                <a:spcPct val="0"/>
              </a:spcBef>
              <a:spcAft>
                <a:spcPct val="0"/>
              </a:spcAft>
              <a:defRPr/>
            </a:pPr>
            <a:fld id="{C0E575AF-AE5F-5C44-AC8D-FCBE79BD5634}"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grpSp>
        <p:nvGrpSpPr>
          <p:cNvPr id="277508" name="Group 3"/>
          <p:cNvGrpSpPr>
            <a:grpSpLocks/>
          </p:cNvGrpSpPr>
          <p:nvPr/>
        </p:nvGrpSpPr>
        <p:grpSpPr bwMode="auto">
          <a:xfrm>
            <a:off x="0" y="0"/>
            <a:ext cx="9139238" cy="6848475"/>
            <a:chOff x="0" y="0"/>
            <a:chExt cx="5757" cy="4314"/>
          </a:xfrm>
        </p:grpSpPr>
        <p:grpSp>
          <p:nvGrpSpPr>
            <p:cNvPr id="277512" name="Group 4"/>
            <p:cNvGrpSpPr>
              <a:grpSpLocks/>
            </p:cNvGrpSpPr>
            <p:nvPr/>
          </p:nvGrpSpPr>
          <p:grpSpPr bwMode="auto">
            <a:xfrm>
              <a:off x="1728" y="2230"/>
              <a:ext cx="4026" cy="2084"/>
              <a:chOff x="1728" y="2230"/>
              <a:chExt cx="4026" cy="2084"/>
            </a:xfrm>
          </p:grpSpPr>
          <p:sp>
            <p:nvSpPr>
              <p:cNvPr id="277515" name="AutoShape 5"/>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2"/>
                  <a:gd name="T148" fmla="*/ 0 h 1671"/>
                  <a:gd name="T149" fmla="*/ 2882 w 2882"/>
                  <a:gd name="T150" fmla="*/ 1671 h 16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3399"/>
                  </a:gs>
                  <a:gs pos="100000">
                    <a:srgbClr val="002E8B"/>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77516" name="AutoShape 6"/>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59"/>
                  <a:gd name="T184" fmla="*/ 0 h 811"/>
                  <a:gd name="T185" fmla="*/ 1259 w 1259"/>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3399"/>
                  </a:gs>
                  <a:gs pos="100000">
                    <a:srgbClr val="002E8B"/>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77517" name="AutoShape 7"/>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49"/>
                  <a:gd name="T124" fmla="*/ 0 h 969"/>
                  <a:gd name="T125" fmla="*/ 2849 w 2849"/>
                  <a:gd name="T126" fmla="*/ 969 h 9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A7D"/>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77518" name="AutoShape 8"/>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07"/>
                  <a:gd name="T172" fmla="*/ 0 h 2085"/>
                  <a:gd name="T173" fmla="*/ 3007 w 3007"/>
                  <a:gd name="T174" fmla="*/ 2085 h 20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77519" name="AutoShape 9"/>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48"/>
                  <a:gd name="T133" fmla="*/ 0 h 539"/>
                  <a:gd name="T134" fmla="*/ 1248 w 1248"/>
                  <a:gd name="T135" fmla="*/ 539 h 5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2D86"/>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277513" name="AutoShape 10"/>
            <p:cNvSpPr>
              <a:spLocks noChangeArrowheads="1"/>
            </p:cNvSpPr>
            <p:nvPr/>
          </p:nvSpPr>
          <p:spPr bwMode="auto">
            <a:xfrm>
              <a:off x="3322" y="1341"/>
              <a:ext cx="1825" cy="1537"/>
            </a:xfrm>
            <a:custGeom>
              <a:avLst/>
              <a:gdLst>
                <a:gd name="T0" fmla="*/ 2 w 2296"/>
                <a:gd name="T1" fmla="*/ 4118 h 1469"/>
                <a:gd name="T2" fmla="*/ 2 w 2296"/>
                <a:gd name="T3" fmla="*/ 3933 h 1469"/>
                <a:gd name="T4" fmla="*/ 2 w 2296"/>
                <a:gd name="T5" fmla="*/ 3722 h 1469"/>
                <a:gd name="T6" fmla="*/ 2 w 2296"/>
                <a:gd name="T7" fmla="*/ 3486 h 1469"/>
                <a:gd name="T8" fmla="*/ 2 w 2296"/>
                <a:gd name="T9" fmla="*/ 3233 h 1469"/>
                <a:gd name="T10" fmla="*/ 2 w 2296"/>
                <a:gd name="T11" fmla="*/ 2942 h 1469"/>
                <a:gd name="T12" fmla="*/ 2 w 2296"/>
                <a:gd name="T13" fmla="*/ 2598 h 1469"/>
                <a:gd name="T14" fmla="*/ 2 w 2296"/>
                <a:gd name="T15" fmla="*/ 2177 h 1469"/>
                <a:gd name="T16" fmla="*/ 2 w 2296"/>
                <a:gd name="T17" fmla="*/ 1777 h 1469"/>
                <a:gd name="T18" fmla="*/ 2 w 2296"/>
                <a:gd name="T19" fmla="*/ 1415 h 1469"/>
                <a:gd name="T20" fmla="*/ 2 w 2296"/>
                <a:gd name="T21" fmla="*/ 1075 h 1469"/>
                <a:gd name="T22" fmla="*/ 2 w 2296"/>
                <a:gd name="T23" fmla="*/ 612 h 1469"/>
                <a:gd name="T24" fmla="*/ 2 w 2296"/>
                <a:gd name="T25" fmla="*/ 358 h 1469"/>
                <a:gd name="T26" fmla="*/ 2 w 2296"/>
                <a:gd name="T27" fmla="*/ 165 h 1469"/>
                <a:gd name="T28" fmla="*/ 2 w 2296"/>
                <a:gd name="T29" fmla="*/ 10 h 1469"/>
                <a:gd name="T30" fmla="*/ 2 w 2296"/>
                <a:gd name="T31" fmla="*/ 0 h 1469"/>
                <a:gd name="T32" fmla="*/ 2 w 2296"/>
                <a:gd name="T33" fmla="*/ 465 h 1469"/>
                <a:gd name="T34" fmla="*/ 2 w 2296"/>
                <a:gd name="T35" fmla="*/ 991 h 1469"/>
                <a:gd name="T36" fmla="*/ 2 w 2296"/>
                <a:gd name="T37" fmla="*/ 1271 h 1469"/>
                <a:gd name="T38" fmla="*/ 2 w 2296"/>
                <a:gd name="T39" fmla="*/ 1559 h 1469"/>
                <a:gd name="T40" fmla="*/ 2 w 2296"/>
                <a:gd name="T41" fmla="*/ 1859 h 1469"/>
                <a:gd name="T42" fmla="*/ 2 w 2296"/>
                <a:gd name="T43" fmla="*/ 2177 h 1469"/>
                <a:gd name="T44" fmla="*/ 2 w 2296"/>
                <a:gd name="T45" fmla="*/ 2467 h 1469"/>
                <a:gd name="T46" fmla="*/ 2 w 2296"/>
                <a:gd name="T47" fmla="*/ 2729 h 1469"/>
                <a:gd name="T48" fmla="*/ 2 w 2296"/>
                <a:gd name="T49" fmla="*/ 2942 h 1469"/>
                <a:gd name="T50" fmla="*/ 2 w 2296"/>
                <a:gd name="T51" fmla="*/ 3113 h 1469"/>
                <a:gd name="T52" fmla="*/ 2 w 2296"/>
                <a:gd name="T53" fmla="*/ 3281 h 1469"/>
                <a:gd name="T54" fmla="*/ 2 w 2296"/>
                <a:gd name="T55" fmla="*/ 3529 h 1469"/>
                <a:gd name="T56" fmla="*/ 2 w 2296"/>
                <a:gd name="T57" fmla="*/ 3761 h 1469"/>
                <a:gd name="T58" fmla="*/ 2 w 2296"/>
                <a:gd name="T59" fmla="*/ 4001 h 1469"/>
                <a:gd name="T60" fmla="*/ 2 w 2296"/>
                <a:gd name="T61" fmla="*/ 4147 h 1469"/>
                <a:gd name="T62" fmla="*/ 2 w 2296"/>
                <a:gd name="T63" fmla="*/ 4287 h 1469"/>
                <a:gd name="T64" fmla="*/ 2 w 2296"/>
                <a:gd name="T65" fmla="*/ 4470 h 1469"/>
                <a:gd name="T66" fmla="*/ 2 w 2296"/>
                <a:gd name="T67" fmla="*/ 4679 h 1469"/>
                <a:gd name="T68" fmla="*/ 0 w 2296"/>
                <a:gd name="T69" fmla="*/ 4902 h 1469"/>
                <a:gd name="T70" fmla="*/ 2 w 2296"/>
                <a:gd name="T71" fmla="*/ 5157 h 1469"/>
                <a:gd name="T72" fmla="*/ 2 w 2296"/>
                <a:gd name="T73" fmla="*/ 5369 h 1469"/>
                <a:gd name="T74" fmla="*/ 2 w 2296"/>
                <a:gd name="T75" fmla="*/ 5543 h 1469"/>
                <a:gd name="T76" fmla="*/ 2 w 2296"/>
                <a:gd name="T77" fmla="*/ 5705 h 1469"/>
                <a:gd name="T78" fmla="*/ 2 w 2296"/>
                <a:gd name="T79" fmla="*/ 5494 h 1469"/>
                <a:gd name="T80" fmla="*/ 2 w 2296"/>
                <a:gd name="T81" fmla="*/ 5287 h 1469"/>
                <a:gd name="T82" fmla="*/ 2 w 2296"/>
                <a:gd name="T83" fmla="*/ 5070 h 1469"/>
                <a:gd name="T84" fmla="*/ 2 w 2296"/>
                <a:gd name="T85" fmla="*/ 4893 h 1469"/>
                <a:gd name="T86" fmla="*/ 2 w 2296"/>
                <a:gd name="T87" fmla="*/ 4693 h 1469"/>
                <a:gd name="T88" fmla="*/ 2 w 2296"/>
                <a:gd name="T89" fmla="*/ 4526 h 1469"/>
                <a:gd name="T90" fmla="*/ 2 w 2296"/>
                <a:gd name="T91" fmla="*/ 4353 h 1469"/>
                <a:gd name="T92" fmla="*/ 2 w 2296"/>
                <a:gd name="T93" fmla="*/ 4229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6"/>
                <a:gd name="T142" fmla="*/ 0 h 1469"/>
                <a:gd name="T143" fmla="*/ 2296 w 2296"/>
                <a:gd name="T144" fmla="*/ 1469 h 14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2B82"/>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77514" name="AutoShape 11"/>
            <p:cNvSpPr>
              <a:spLocks noChangeArrowheads="1"/>
            </p:cNvSpPr>
            <p:nvPr/>
          </p:nvSpPr>
          <p:spPr bwMode="auto">
            <a:xfrm>
              <a:off x="0" y="0"/>
              <a:ext cx="5758" cy="1776"/>
            </a:xfrm>
            <a:custGeom>
              <a:avLst/>
              <a:gdLst>
                <a:gd name="T0" fmla="*/ 0 w 5740"/>
                <a:gd name="T1" fmla="*/ 0 h 1906"/>
                <a:gd name="T2" fmla="*/ 0 w 5740"/>
                <a:gd name="T3" fmla="*/ 229 h 1906"/>
                <a:gd name="T4" fmla="*/ 6305 w 5740"/>
                <a:gd name="T5" fmla="*/ 229 h 1906"/>
                <a:gd name="T6" fmla="*/ 630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 name="T18" fmla="*/ 0 w 5740"/>
                <a:gd name="T19" fmla="*/ 0 h 1906"/>
                <a:gd name="T20" fmla="*/ 5740 w 5740"/>
                <a:gd name="T21" fmla="*/ 1906 h 1906"/>
              </a:gdLst>
              <a:ahLst/>
              <a:cxnLst>
                <a:cxn ang="T12">
                  <a:pos x="T0" y="T1"/>
                </a:cxn>
                <a:cxn ang="T13">
                  <a:pos x="T2" y="T3"/>
                </a:cxn>
                <a:cxn ang="T14">
                  <a:pos x="T4" y="T5"/>
                </a:cxn>
                <a:cxn ang="T15">
                  <a:pos x="T6" y="T7"/>
                </a:cxn>
                <a:cxn ang="T16">
                  <a:pos x="T8" y="T9"/>
                </a:cxn>
                <a:cxn ang="T17">
                  <a:pos x="T10" y="T11"/>
                </a:cxn>
              </a:cxnLst>
              <a:rect l="T18" t="T19" r="T20" b="T21"/>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277509" name="Rectangle 12"/>
          <p:cNvSpPr>
            <a:spLocks noGrp="1" noChangeArrowheads="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7510" name="Text Box 13"/>
          <p:cNvSpPr txBox="1">
            <a:spLocks noChangeArrowheads="1"/>
          </p:cNvSpPr>
          <p:nvPr/>
        </p:nvSpPr>
        <p:spPr bwMode="auto">
          <a:xfrm>
            <a:off x="3124200" y="6248400"/>
            <a:ext cx="2895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277511" name="Rectangle 14"/>
          <p:cNvSpPr>
            <a:spLocks noGrp="1" noChangeArrowheads="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1882742843"/>
      </p:ext>
    </p:extLst>
  </p:cSld>
  <p:clrMap bg1="lt1" tx1="dk1" bg2="lt2" tx2="dk2" accent1="accent1" accent2="accent2" accent3="accent3" accent4="accent4" accent5="accent5" accent6="accent6" hlink="hlink" folHlink="folHlink"/>
  <p:sldLayoutIdLst>
    <p:sldLayoutId id="2147484365" r:id="rId1"/>
  </p:sldLayoutIdLst>
  <p:txStyles>
    <p:title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CC00"/>
        </a:buClr>
        <a:buSzPct val="70000"/>
        <a:buFont typeface="Wingdings" charset="0"/>
        <a:buChar char=""/>
        <a:defRPr sz="3200">
          <a:solidFill>
            <a:srgbClr val="FFFFFF"/>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A886E0"/>
        </a:buClr>
        <a:buSzPct val="70000"/>
        <a:buFont typeface="Wingdings" charset="0"/>
        <a:buChar char=""/>
        <a:defRPr sz="2800">
          <a:solidFill>
            <a:srgbClr val="FFFFFF"/>
          </a:solidFill>
          <a:latin typeface="+mn-lt"/>
          <a:ea typeface="+mn-ea"/>
        </a:defRPr>
      </a:lvl2pPr>
      <a:lvl3pPr marL="1143000" indent="-228600" algn="l" defTabSz="449263" rtl="0" eaLnBrk="0" fontAlgn="base" hangingPunct="0">
        <a:lnSpc>
          <a:spcPct val="95000"/>
        </a:lnSpc>
        <a:spcBef>
          <a:spcPts val="600"/>
        </a:spcBef>
        <a:spcAft>
          <a:spcPct val="0"/>
        </a:spcAft>
        <a:buClr>
          <a:srgbClr val="E5E5FF"/>
        </a:buClr>
        <a:buSzPct val="70000"/>
        <a:buFont typeface="Wingdings" charset="0"/>
        <a:buChar char=""/>
        <a:defRPr sz="2400">
          <a:solidFill>
            <a:srgbClr val="FFFFFF"/>
          </a:solidFill>
          <a:latin typeface="+mn-lt"/>
          <a:ea typeface="+mn-ea"/>
        </a:defRPr>
      </a:lvl3pPr>
      <a:lvl4pPr marL="16002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4pPr>
      <a:lvl5pPr marL="20574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5pPr>
      <a:lvl6pPr marL="25146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6pPr>
      <a:lvl7pPr marL="29718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7pPr>
      <a:lvl8pPr marL="34290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8pPr>
      <a:lvl9pPr marL="38862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2F736E5-9E85-D742-BBF2-4FA92AE9E237}" type="slidenum">
              <a:rPr lang="en-US"/>
              <a:pPr>
                <a:defRPr/>
              </a:pPr>
              <a:t>‹#›</a:t>
            </a:fld>
            <a:endParaRPr lang="en-US"/>
          </a:p>
        </p:txBody>
      </p:sp>
    </p:spTree>
    <p:extLst>
      <p:ext uri="{BB962C8B-B14F-4D97-AF65-F5344CB8AC3E}">
        <p14:creationId xmlns:p14="http://schemas.microsoft.com/office/powerpoint/2010/main" val="225192001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 id="2147484378" r:id="rId12"/>
    <p:sldLayoutId id="214748437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srcRect/>
          <a:stretch>
            <a:fillRect/>
          </a:stretch>
        </a:blipFill>
        <a:effectLst/>
      </p:bgPr>
    </p:bg>
    <p:spTree>
      <p:nvGrpSpPr>
        <p:cNvPr id="1" name=""/>
        <p:cNvGrpSpPr/>
        <p:nvPr/>
      </p:nvGrpSpPr>
      <p:grpSpPr>
        <a:xfrm>
          <a:off x="0" y="0"/>
          <a:ext cx="0" cy="0"/>
          <a:chOff x="0" y="0"/>
          <a:chExt cx="0" cy="0"/>
        </a:xfrm>
      </p:grpSpPr>
      <p:sp>
        <p:nvSpPr>
          <p:cNvPr id="1026" name="Arc 2"/>
          <p:cNvSpPr>
            <a:spLocks/>
          </p:cNvSpPr>
          <p:nvPr/>
        </p:nvSpPr>
        <p:spPr bwMode="auto">
          <a:xfrm>
            <a:off x="0" y="842963"/>
            <a:ext cx="2895600" cy="6018212"/>
          </a:xfrm>
          <a:custGeom>
            <a:avLst/>
            <a:gdLst>
              <a:gd name="T0" fmla="*/ 0 w 21600"/>
              <a:gd name="T1" fmla="*/ 0 h 21600"/>
              <a:gd name="T2" fmla="*/ 2895600 w 21600"/>
              <a:gd name="T3" fmla="*/ 6018212 h 21600"/>
              <a:gd name="T4" fmla="*/ 0 w 21600"/>
              <a:gd name="T5" fmla="*/ 601821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gradFill rotWithShape="0">
            <a:gsLst>
              <a:gs pos="0">
                <a:schemeClr val="accent1"/>
              </a:gs>
              <a:gs pos="100000">
                <a:schemeClr val="accent2"/>
              </a:gs>
            </a:gsLst>
            <a:lin ang="5400000" scaled="1"/>
          </a:gradFill>
          <a:ln w="9525">
            <a:noFill/>
            <a:round/>
            <a:headEnd type="none" w="sm" len="sm"/>
            <a:tailEnd type="none" w="sm" len="sm"/>
          </a:ln>
        </p:spPr>
        <p:txBody>
          <a:bodyPr>
            <a:prstTxWarp prst="textNoShape">
              <a:avLst/>
            </a:prstTxWarp>
          </a:bodyPr>
          <a:lstStyle/>
          <a:p>
            <a:endParaRPr lang="en-US"/>
          </a:p>
        </p:txBody>
      </p:sp>
      <p:sp>
        <p:nvSpPr>
          <p:cNvPr id="1027" name="Rectangle 3"/>
          <p:cNvSpPr>
            <a:spLocks noGrp="1" noChangeArrowheads="1"/>
          </p:cNvSpPr>
          <p:nvPr>
            <p:ph type="title"/>
          </p:nvPr>
        </p:nvSpPr>
        <p:spPr bwMode="auto">
          <a:xfrm>
            <a:off x="2819400" y="609600"/>
            <a:ext cx="60960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4"/>
          <p:cNvSpPr>
            <a:spLocks noGrp="1" noChangeArrowheads="1"/>
          </p:cNvSpPr>
          <p:nvPr>
            <p:ph type="body" idx="1"/>
          </p:nvPr>
        </p:nvSpPr>
        <p:spPr bwMode="auto">
          <a:xfrm>
            <a:off x="2819400" y="1981200"/>
            <a:ext cx="60960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9" name="Rectangle 5"/>
          <p:cNvSpPr>
            <a:spLocks noGrp="1" noChangeArrowheads="1"/>
          </p:cNvSpPr>
          <p:nvPr>
            <p:ph type="dt" sz="half" idx="2"/>
          </p:nvPr>
        </p:nvSpPr>
        <p:spPr bwMode="auto">
          <a:xfrm>
            <a:off x="3048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smtClean="0">
                <a:solidFill>
                  <a:schemeClr val="hlink"/>
                </a:solidFill>
                <a:latin typeface="Arial" charset="0"/>
                <a:ea typeface="ＭＳ Ｐゴシック" charset="0"/>
                <a:cs typeface="ＭＳ Ｐゴシック" charset="0"/>
              </a:defRPr>
            </a:lvl1pPr>
          </a:lstStyle>
          <a:p>
            <a:pPr>
              <a:defRPr/>
            </a:pPr>
            <a:endParaRPr lang="en-US"/>
          </a:p>
        </p:txBody>
      </p:sp>
      <p:sp>
        <p:nvSpPr>
          <p:cNvPr id="1030" name="Rectangle 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smtClean="0">
                <a:solidFill>
                  <a:schemeClr val="hlink"/>
                </a:solidFill>
                <a:latin typeface="Arial" charset="0"/>
                <a:ea typeface="ＭＳ Ｐゴシック" charset="0"/>
                <a:cs typeface="ＭＳ Ｐゴシック" charset="0"/>
              </a:defRPr>
            </a:lvl1pPr>
          </a:lstStyle>
          <a:p>
            <a:pPr>
              <a:defRPr/>
            </a:pPr>
            <a:endParaRPr lang="en-US"/>
          </a:p>
        </p:txBody>
      </p:sp>
      <p:sp>
        <p:nvSpPr>
          <p:cNvPr id="1031"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solidFill>
                  <a:schemeClr val="hlink"/>
                </a:solidFill>
                <a:latin typeface="Arial" pitchFamily="-84" charset="0"/>
              </a:defRPr>
            </a:lvl1pPr>
          </a:lstStyle>
          <a:p>
            <a:fld id="{9721B8B0-8AF1-EA44-BEDF-60E5EDDB41C8}" type="slidenum">
              <a:rPr lang="en-US"/>
              <a:pPr/>
              <a:t>‹#›</a:t>
            </a:fld>
            <a:endParaRPr lang="en-US"/>
          </a:p>
        </p:txBody>
      </p:sp>
    </p:spTree>
    <p:extLst>
      <p:ext uri="{BB962C8B-B14F-4D97-AF65-F5344CB8AC3E}">
        <p14:creationId xmlns:p14="http://schemas.microsoft.com/office/powerpoint/2010/main" val="2474229460"/>
      </p:ext>
    </p:extLst>
  </p:cSld>
  <p:clrMap bg1="lt1" tx1="dk1" bg2="lt2" tx2="dk2" accent1="accent1" accent2="accent2" accent3="accent3" accent4="accent4" accent5="accent5" accent6="accent6" hlink="hlink" folHlink="folHlink"/>
  <p:sldLayoutIdLst>
    <p:sldLayoutId id="2147484381" r:id="rId1"/>
    <p:sldLayoutId id="2147484382" r:id="rId2"/>
    <p:sldLayoutId id="2147484383" r:id="rId3"/>
    <p:sldLayoutId id="2147484384" r:id="rId4"/>
    <p:sldLayoutId id="2147484385" r:id="rId5"/>
    <p:sldLayoutId id="2147484386" r:id="rId6"/>
    <p:sldLayoutId id="2147484387" r:id="rId7"/>
    <p:sldLayoutId id="2147484388" r:id="rId8"/>
    <p:sldLayoutId id="2147484389" r:id="rId9"/>
    <p:sldLayoutId id="2147484390" r:id="rId10"/>
    <p:sldLayoutId id="2147484391" r:id="rId11"/>
    <p:sldLayoutId id="2147484392" r:id="rId12"/>
    <p:sldLayoutId id="2147484393" r:id="rId13"/>
  </p:sldLayoutIdLst>
  <p:txStyles>
    <p:titleStyle>
      <a:lvl1pPr algn="l" rtl="0" eaLnBrk="0" fontAlgn="base" hangingPunct="0">
        <a:lnSpc>
          <a:spcPct val="70000"/>
        </a:lnSpc>
        <a:spcBef>
          <a:spcPct val="0"/>
        </a:spcBef>
        <a:spcAft>
          <a:spcPct val="0"/>
        </a:spcAft>
        <a:defRPr kumimoji="1" sz="4800" b="1">
          <a:solidFill>
            <a:schemeClr val="tx2"/>
          </a:solidFill>
          <a:latin typeface="+mj-lt"/>
          <a:ea typeface="ＭＳ Ｐゴシック" pitchFamily="-109" charset="-128"/>
          <a:cs typeface="ＭＳ Ｐゴシック" pitchFamily="-109" charset="-128"/>
        </a:defRPr>
      </a:lvl1pPr>
      <a:lvl2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2pPr>
      <a:lvl3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3pPr>
      <a:lvl4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4pPr>
      <a:lvl5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5pPr>
      <a:lvl6pPr marL="457200" algn="l" rtl="0" eaLnBrk="0" fontAlgn="base" hangingPunct="0">
        <a:lnSpc>
          <a:spcPct val="70000"/>
        </a:lnSpc>
        <a:spcBef>
          <a:spcPct val="0"/>
        </a:spcBef>
        <a:spcAft>
          <a:spcPct val="0"/>
        </a:spcAft>
        <a:defRPr kumimoji="1" sz="4800" b="1">
          <a:solidFill>
            <a:schemeClr val="tx2"/>
          </a:solidFill>
          <a:latin typeface="Helvetica" pitchFamily="-109" charset="0"/>
        </a:defRPr>
      </a:lvl6pPr>
      <a:lvl7pPr marL="914400" algn="l" rtl="0" eaLnBrk="0" fontAlgn="base" hangingPunct="0">
        <a:lnSpc>
          <a:spcPct val="70000"/>
        </a:lnSpc>
        <a:spcBef>
          <a:spcPct val="0"/>
        </a:spcBef>
        <a:spcAft>
          <a:spcPct val="0"/>
        </a:spcAft>
        <a:defRPr kumimoji="1" sz="4800" b="1">
          <a:solidFill>
            <a:schemeClr val="tx2"/>
          </a:solidFill>
          <a:latin typeface="Helvetica" pitchFamily="-109" charset="0"/>
        </a:defRPr>
      </a:lvl7pPr>
      <a:lvl8pPr marL="1371600" algn="l" rtl="0" eaLnBrk="0" fontAlgn="base" hangingPunct="0">
        <a:lnSpc>
          <a:spcPct val="70000"/>
        </a:lnSpc>
        <a:spcBef>
          <a:spcPct val="0"/>
        </a:spcBef>
        <a:spcAft>
          <a:spcPct val="0"/>
        </a:spcAft>
        <a:defRPr kumimoji="1" sz="4800" b="1">
          <a:solidFill>
            <a:schemeClr val="tx2"/>
          </a:solidFill>
          <a:latin typeface="Helvetica" pitchFamily="-109" charset="0"/>
        </a:defRPr>
      </a:lvl8pPr>
      <a:lvl9pPr marL="1828800" algn="l" rtl="0" eaLnBrk="0" fontAlgn="base" hangingPunct="0">
        <a:lnSpc>
          <a:spcPct val="70000"/>
        </a:lnSpc>
        <a:spcBef>
          <a:spcPct val="0"/>
        </a:spcBef>
        <a:spcAft>
          <a:spcPct val="0"/>
        </a:spcAft>
        <a:defRPr kumimoji="1" sz="4800" b="1">
          <a:solidFill>
            <a:schemeClr val="tx2"/>
          </a:solidFill>
          <a:latin typeface="Helvetica" pitchFamily="-109" charset="0"/>
        </a:defRPr>
      </a:lvl9pPr>
    </p:titleStyle>
    <p:bodyStyle>
      <a:lvl1pPr marL="342900" indent="-342900" algn="l" rtl="0" eaLnBrk="0" fontAlgn="base" hangingPunct="0">
        <a:spcBef>
          <a:spcPct val="20000"/>
        </a:spcBef>
        <a:spcAft>
          <a:spcPct val="0"/>
        </a:spcAft>
        <a:buClr>
          <a:schemeClr val="hlink"/>
        </a:buClr>
        <a:buSzPct val="50000"/>
        <a:buFont typeface="Monotype Sorts" pitchFamily="-84" charset="2"/>
        <a:buChar char="n"/>
        <a:defRPr kumimoji="1" sz="28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75000"/>
        <a:buFont typeface="Monotype Sorts" pitchFamily="-84" charset="2"/>
        <a:buChar char="u"/>
        <a:defRPr kumimoji="1" sz="2600">
          <a:solidFill>
            <a:schemeClr val="tx1"/>
          </a:solidFill>
          <a:latin typeface="+mn-lt"/>
          <a:ea typeface="ＭＳ Ｐゴシック" pitchFamily="-109" charset="-128"/>
        </a:defRPr>
      </a:lvl2pPr>
      <a:lvl3pPr marL="1143000" indent="-228600" algn="l" rtl="0" eaLnBrk="0" fontAlgn="base" hangingPunct="0">
        <a:spcBef>
          <a:spcPct val="20000"/>
        </a:spcBef>
        <a:spcAft>
          <a:spcPct val="0"/>
        </a:spcAft>
        <a:buClr>
          <a:schemeClr val="hlink"/>
        </a:buClr>
        <a:buSzPct val="65000"/>
        <a:buFont typeface="Monotype Sorts" pitchFamily="-84" charset="2"/>
        <a:buChar char="F"/>
        <a:defRPr kumimoji="1" sz="2400">
          <a:solidFill>
            <a:schemeClr val="tx1"/>
          </a:solidFill>
          <a:latin typeface="+mn-lt"/>
          <a:ea typeface="ＭＳ Ｐゴシック" pitchFamily="-109" charset="-128"/>
        </a:defRPr>
      </a:lvl3pPr>
      <a:lvl4pPr marL="1600200" indent="-228600" algn="l" rtl="0" eaLnBrk="0" fontAlgn="base" hangingPunct="0">
        <a:spcBef>
          <a:spcPct val="20000"/>
        </a:spcBef>
        <a:spcAft>
          <a:spcPct val="0"/>
        </a:spcAft>
        <a:buClr>
          <a:schemeClr val="tx2"/>
        </a:buClr>
        <a:buSzPct val="100000"/>
        <a:buChar char="•"/>
        <a:defRPr kumimoji="1" sz="2000">
          <a:solidFill>
            <a:schemeClr val="tx1"/>
          </a:solidFill>
          <a:latin typeface="+mn-lt"/>
          <a:ea typeface="ＭＳ Ｐゴシック" pitchFamily="-109" charset="-128"/>
        </a:defRPr>
      </a:lvl4pPr>
      <a:lvl5pPr marL="20574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5pPr>
      <a:lvl6pPr marL="25146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6pPr>
      <a:lvl7pPr marL="29718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7pPr>
      <a:lvl8pPr marL="34290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8pPr>
      <a:lvl9pPr marL="38862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066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7066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7066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24013CB3-BC7C-DF43-8C05-DD0C0462FB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9861331"/>
      </p:ext>
    </p:extLst>
  </p:cSld>
  <p:clrMap bg1="lt1" tx1="dk1" bg2="lt2" tx2="dk2" accent1="accent1" accent2="accent2" accent3="accent3" accent4="accent4" accent5="accent5" accent6="accent6" hlink="hlink" folHlink="folHlink"/>
  <p:sldLayoutIdLst>
    <p:sldLayoutId id="2147484395" r:id="rId1"/>
    <p:sldLayoutId id="2147484396" r:id="rId2"/>
    <p:sldLayoutId id="2147484397" r:id="rId3"/>
    <p:sldLayoutId id="2147484398" r:id="rId4"/>
    <p:sldLayoutId id="2147484399" r:id="rId5"/>
    <p:sldLayoutId id="2147484400" r:id="rId6"/>
    <p:sldLayoutId id="2147484401" r:id="rId7"/>
    <p:sldLayoutId id="2147484402" r:id="rId8"/>
    <p:sldLayoutId id="2147484403" r:id="rId9"/>
    <p:sldLayoutId id="2147484404" r:id="rId10"/>
    <p:sldLayoutId id="2147484405"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FFFFF"/>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rgbClr val="FFFFFF"/>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DD1775B6-7CAB-454B-87B1-820A8F7C168E}"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611713730"/>
      </p:ext>
    </p:extLst>
  </p:cSld>
  <p:clrMap bg1="lt1" tx1="dk1" bg2="lt2" tx2="dk2" accent1="accent1" accent2="accent2" accent3="accent3" accent4="accent4" accent5="accent5" accent6="accent6" hlink="hlink" folHlink="folHlink"/>
  <p:sldLayoutIdLst>
    <p:sldLayoutId id="2147483717" r:id="rId1"/>
    <p:sldLayoutId id="2147483718"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8F9FCF8-5B21-3C4E-B8B4-B33CB21F4883}" type="slidenum">
              <a:rPr lang="en-US"/>
              <a:pPr>
                <a:defRPr/>
              </a:pPr>
              <a:t>‹#›</a:t>
            </a:fld>
            <a:endParaRPr lang="en-US"/>
          </a:p>
        </p:txBody>
      </p:sp>
    </p:spTree>
    <p:extLst>
      <p:ext uri="{BB962C8B-B14F-4D97-AF65-F5344CB8AC3E}">
        <p14:creationId xmlns:p14="http://schemas.microsoft.com/office/powerpoint/2010/main" val="455991421"/>
      </p:ext>
    </p:extLst>
  </p:cSld>
  <p:clrMap bg1="dk2" tx1="lt1" bg2="dk1" tx2="lt2" accent1="accent1" accent2="accent2" accent3="accent3" accent4="accent4" accent5="accent5" accent6="accent6" hlink="hlink" folHlink="folHlink"/>
  <p:sldLayoutIdLst>
    <p:sldLayoutId id="2147484407" r:id="rId1"/>
    <p:sldLayoutId id="2147484408" r:id="rId2"/>
    <p:sldLayoutId id="2147484409" r:id="rId3"/>
    <p:sldLayoutId id="2147484410" r:id="rId4"/>
    <p:sldLayoutId id="2147484411" r:id="rId5"/>
    <p:sldLayoutId id="2147484412" r:id="rId6"/>
    <p:sldLayoutId id="2147484413" r:id="rId7"/>
    <p:sldLayoutId id="2147484414" r:id="rId8"/>
    <p:sldLayoutId id="2147484415" r:id="rId9"/>
    <p:sldLayoutId id="2147484416" r:id="rId10"/>
    <p:sldLayoutId id="2147484417"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3517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3517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eaLnBrk="1" hangingPunct="1">
              <a:buClr>
                <a:srgbClr val="000000"/>
              </a:buClr>
              <a:buSzPct val="100000"/>
              <a:buFont typeface="Times New Roman" charset="0"/>
              <a:buNone/>
              <a:defRPr sz="1400">
                <a:solidFill>
                  <a:srgbClr val="000000"/>
                </a:solidFill>
                <a:latin typeface="Times New Roman" charset="0"/>
              </a:defRPr>
            </a:lvl1pPr>
          </a:lstStyle>
          <a:p>
            <a:pPr>
              <a:defRPr/>
            </a:pPr>
            <a:fld id="{86B9116C-0AFD-7A47-BFB9-314F84208CA0}" type="slidenum">
              <a:rPr lang="en-GB"/>
              <a:pPr>
                <a:defRPr/>
              </a:pPr>
              <a:t>‹#›</a:t>
            </a:fld>
            <a:endParaRPr lang="en-GB"/>
          </a:p>
        </p:txBody>
      </p:sp>
    </p:spTree>
    <p:extLst>
      <p:ext uri="{BB962C8B-B14F-4D97-AF65-F5344CB8AC3E}">
        <p14:creationId xmlns:p14="http://schemas.microsoft.com/office/powerpoint/2010/main" val="1901917304"/>
      </p:ext>
    </p:extLst>
  </p:cSld>
  <p:clrMap bg1="lt1" tx1="dk1" bg2="lt2" tx2="dk2" accent1="accent1" accent2="accent2" accent3="accent3" accent4="accent4" accent5="accent5" accent6="accent6" hlink="hlink" folHlink="folHlink"/>
  <p:sldLayoutIdLst>
    <p:sldLayoutId id="2147484419" r:id="rId1"/>
    <p:sldLayoutId id="2147484420" r:id="rId2"/>
    <p:sldLayoutId id="2147484421" r:id="rId3"/>
    <p:sldLayoutId id="2147484422" r:id="rId4"/>
    <p:sldLayoutId id="2147484423" r:id="rId5"/>
    <p:sldLayoutId id="2147484424" r:id="rId6"/>
    <p:sldLayoutId id="2147484425" r:id="rId7"/>
    <p:sldLayoutId id="2147484426" r:id="rId8"/>
    <p:sldLayoutId id="2147484427" r:id="rId9"/>
    <p:sldLayoutId id="2147484428" r:id="rId10"/>
    <p:sldLayoutId id="2147484429"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8CC228F0-780B-414E-867F-FBE90072D323}" type="slidenum">
              <a:rPr lang="en-US"/>
              <a:pPr>
                <a:defRPr/>
              </a:pPr>
              <a:t>‹#›</a:t>
            </a:fld>
            <a:endParaRPr lang="en-US"/>
          </a:p>
        </p:txBody>
      </p:sp>
    </p:spTree>
    <p:extLst>
      <p:ext uri="{BB962C8B-B14F-4D97-AF65-F5344CB8AC3E}">
        <p14:creationId xmlns:p14="http://schemas.microsoft.com/office/powerpoint/2010/main" val="37345716"/>
      </p:ext>
    </p:extLst>
  </p:cSld>
  <p:clrMap bg1="lt1" tx1="dk1" bg2="lt2" tx2="dk2" accent1="accent1" accent2="accent2" accent3="accent3" accent4="accent4" accent5="accent5" accent6="accent6" hlink="hlink" folHlink="folHlink"/>
  <p:sldLayoutIdLst>
    <p:sldLayoutId id="2147484431" r:id="rId1"/>
    <p:sldLayoutId id="2147484432" r:id="rId2"/>
    <p:sldLayoutId id="2147484433" r:id="rId3"/>
    <p:sldLayoutId id="2147484434" r:id="rId4"/>
    <p:sldLayoutId id="2147484435" r:id="rId5"/>
    <p:sldLayoutId id="2147484436" r:id="rId6"/>
    <p:sldLayoutId id="2147484437" r:id="rId7"/>
    <p:sldLayoutId id="2147484438" r:id="rId8"/>
    <p:sldLayoutId id="2147484439" r:id="rId9"/>
    <p:sldLayoutId id="2147484440" r:id="rId10"/>
    <p:sldLayoutId id="2147484441" r:id="rId11"/>
    <p:sldLayoutId id="2147484442" r:id="rId12"/>
    <p:sldLayoutId id="2147484443"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772277060"/>
      </p:ext>
    </p:extLst>
  </p:cSld>
  <p:clrMap bg1="lt1" tx1="dk1" bg2="lt2" tx2="dk2" accent1="accent1" accent2="accent2" accent3="accent3" accent4="accent4" accent5="accent5" accent6="accent6" hlink="hlink" folHlink="folHlink"/>
  <p:sldLayoutIdLst>
    <p:sldLayoutId id="2147484445" r:id="rId1"/>
    <p:sldLayoutId id="2147484446" r:id="rId2"/>
    <p:sldLayoutId id="2147484447" r:id="rId3"/>
    <p:sldLayoutId id="2147484448" r:id="rId4"/>
    <p:sldLayoutId id="2147484449" r:id="rId5"/>
    <p:sldLayoutId id="2147484450" r:id="rId6"/>
    <p:sldLayoutId id="2147484451" r:id="rId7"/>
    <p:sldLayoutId id="2147484452" r:id="rId8"/>
    <p:sldLayoutId id="2147484453" r:id="rId9"/>
    <p:sldLayoutId id="2147484454" r:id="rId10"/>
    <p:sldLayoutId id="2147484455"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bwMode="auto">
          <a:xfrm>
            <a:off x="685800" y="609600"/>
            <a:ext cx="8077200" cy="1143000"/>
          </a:xfrm>
          <a:prstGeom prst="rect">
            <a:avLst/>
          </a:prstGeom>
          <a:noFill/>
          <a:ln w="9525">
            <a:noFill/>
            <a:miter lim="800000"/>
            <a:headEnd/>
            <a:tailEnd/>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152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128"/>
                <a:cs typeface="ＭＳ Ｐゴシック" charset="-128"/>
              </a:defRPr>
            </a:lvl1pPr>
          </a:lstStyle>
          <a:p>
            <a:pPr>
              <a:defRPr/>
            </a:pPr>
            <a:endParaRPr lang="en-US"/>
          </a:p>
        </p:txBody>
      </p:sp>
      <p:sp>
        <p:nvSpPr>
          <p:cNvPr id="71685" name="Rectangle 5"/>
          <p:cNvSpPr>
            <a:spLocks noGrp="1" noChangeArrowheads="1"/>
          </p:cNvSpPr>
          <p:nvPr>
            <p:ph type="ftr" sz="quarter" idx="3"/>
          </p:nvPr>
        </p:nvSpPr>
        <p:spPr bwMode="auto">
          <a:xfrm>
            <a:off x="3122613"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71686" name="Rectangle 6"/>
          <p:cNvSpPr>
            <a:spLocks noGrp="1" noChangeArrowheads="1"/>
          </p:cNvSpPr>
          <p:nvPr>
            <p:ph type="sldNum" sz="quarter" idx="4"/>
          </p:nvPr>
        </p:nvSpPr>
        <p:spPr bwMode="auto">
          <a:xfrm>
            <a:off x="68580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rebuchet MS" charset="0"/>
              </a:defRPr>
            </a:lvl1pPr>
          </a:lstStyle>
          <a:p>
            <a:pPr>
              <a:defRPr/>
            </a:pPr>
            <a:fld id="{801FD391-A3B4-0548-9D83-26F83EEF0050}" type="slidenum">
              <a:rPr lang="en-US"/>
              <a:pPr>
                <a:defRPr/>
              </a:pPr>
              <a:t>‹#›</a:t>
            </a:fld>
            <a:endParaRPr lang="en-US"/>
          </a:p>
        </p:txBody>
      </p:sp>
    </p:spTree>
    <p:extLst>
      <p:ext uri="{BB962C8B-B14F-4D97-AF65-F5344CB8AC3E}">
        <p14:creationId xmlns:p14="http://schemas.microsoft.com/office/powerpoint/2010/main" val="350534584"/>
      </p:ext>
    </p:extLst>
  </p:cSld>
  <p:clrMap bg1="lt1" tx1="dk1" bg2="lt2" tx2="dk2" accent1="accent1" accent2="accent2" accent3="accent3" accent4="accent4" accent5="accent5" accent6="accent6" hlink="hlink" folHlink="folHlink"/>
  <p:sldLayoutIdLst>
    <p:sldLayoutId id="2147484457" r:id="rId1"/>
    <p:sldLayoutId id="2147484458" r:id="rId2"/>
    <p:sldLayoutId id="2147484459" r:id="rId3"/>
    <p:sldLayoutId id="2147484460" r:id="rId4"/>
    <p:sldLayoutId id="2147484461" r:id="rId5"/>
    <p:sldLayoutId id="2147484462" r:id="rId6"/>
    <p:sldLayoutId id="2147484463" r:id="rId7"/>
    <p:sldLayoutId id="2147484464" r:id="rId8"/>
    <p:sldLayoutId id="2147484465" r:id="rId9"/>
    <p:sldLayoutId id="2147484466" r:id="rId10"/>
    <p:sldLayoutId id="2147484467"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charset="0"/>
          <a:ea typeface="ＭＳ Ｐゴシック" charset="-128"/>
          <a:cs typeface="ＭＳ Ｐゴシック" charset="-128"/>
        </a:defRPr>
      </a:lvl2pPr>
      <a:lvl3pPr algn="r" rtl="0" eaLnBrk="0" fontAlgn="base" hangingPunct="0">
        <a:spcBef>
          <a:spcPct val="0"/>
        </a:spcBef>
        <a:spcAft>
          <a:spcPct val="0"/>
        </a:spcAft>
        <a:defRPr sz="4400" i="1">
          <a:solidFill>
            <a:schemeClr val="tx2"/>
          </a:solidFill>
          <a:latin typeface="Trebuchet MS" charset="0"/>
          <a:ea typeface="ＭＳ Ｐゴシック" charset="-128"/>
          <a:cs typeface="ＭＳ Ｐゴシック" charset="-128"/>
        </a:defRPr>
      </a:lvl3pPr>
      <a:lvl4pPr algn="r" rtl="0" eaLnBrk="0" fontAlgn="base" hangingPunct="0">
        <a:spcBef>
          <a:spcPct val="0"/>
        </a:spcBef>
        <a:spcAft>
          <a:spcPct val="0"/>
        </a:spcAft>
        <a:defRPr sz="4400" i="1">
          <a:solidFill>
            <a:schemeClr val="tx2"/>
          </a:solidFill>
          <a:latin typeface="Trebuchet MS" charset="0"/>
          <a:ea typeface="ＭＳ Ｐゴシック" charset="-128"/>
          <a:cs typeface="ＭＳ Ｐゴシック" charset="-128"/>
        </a:defRPr>
      </a:lvl4pPr>
      <a:lvl5pPr algn="r" rtl="0" eaLnBrk="0" fontAlgn="base" hangingPunct="0">
        <a:spcBef>
          <a:spcPct val="0"/>
        </a:spcBef>
        <a:spcAft>
          <a:spcPct val="0"/>
        </a:spcAft>
        <a:defRPr sz="4400" i="1">
          <a:solidFill>
            <a:schemeClr val="tx2"/>
          </a:solidFill>
          <a:latin typeface="Trebuchet MS" charset="0"/>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rebuchet MS" charset="0"/>
          <a:ea typeface="ＭＳ Ｐゴシック" charset="-128"/>
          <a:cs typeface="ＭＳ Ｐゴシック" charset="-128"/>
        </a:defRPr>
      </a:lvl6pPr>
      <a:lvl7pPr marL="914400" algn="r" rtl="0" fontAlgn="base">
        <a:spcBef>
          <a:spcPct val="0"/>
        </a:spcBef>
        <a:spcAft>
          <a:spcPct val="0"/>
        </a:spcAft>
        <a:defRPr sz="4400" i="1">
          <a:solidFill>
            <a:schemeClr val="tx2"/>
          </a:solidFill>
          <a:latin typeface="Trebuchet MS" charset="0"/>
          <a:ea typeface="ＭＳ Ｐゴシック" charset="-128"/>
          <a:cs typeface="ＭＳ Ｐゴシック" charset="-128"/>
        </a:defRPr>
      </a:lvl7pPr>
      <a:lvl8pPr marL="1371600" algn="r" rtl="0" fontAlgn="base">
        <a:spcBef>
          <a:spcPct val="0"/>
        </a:spcBef>
        <a:spcAft>
          <a:spcPct val="0"/>
        </a:spcAft>
        <a:defRPr sz="4400" i="1">
          <a:solidFill>
            <a:schemeClr val="tx2"/>
          </a:solidFill>
          <a:latin typeface="Trebuchet MS" charset="0"/>
          <a:ea typeface="ＭＳ Ｐゴシック" charset="-128"/>
          <a:cs typeface="ＭＳ Ｐゴシック" charset="-128"/>
        </a:defRPr>
      </a:lvl8pPr>
      <a:lvl9pPr marL="1828800" algn="r" rtl="0" fontAlgn="base">
        <a:spcBef>
          <a:spcPct val="0"/>
        </a:spcBef>
        <a:spcAft>
          <a:spcPct val="0"/>
        </a:spcAft>
        <a:defRPr sz="4400" i="1">
          <a:solidFill>
            <a:schemeClr val="tx2"/>
          </a:solidFill>
          <a:latin typeface="Trebuchet MS"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1362" name="Group 1026"/>
          <p:cNvGrpSpPr>
            <a:grpSpLocks/>
          </p:cNvGrpSpPr>
          <p:nvPr/>
        </p:nvGrpSpPr>
        <p:grpSpPr bwMode="auto">
          <a:xfrm>
            <a:off x="0" y="0"/>
            <a:ext cx="9144000" cy="6858000"/>
            <a:chOff x="0" y="0"/>
            <a:chExt cx="5753" cy="4312"/>
          </a:xfrm>
        </p:grpSpPr>
        <p:sp>
          <p:nvSpPr>
            <p:cNvPr id="271363" name="Rectangle 1027"/>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grpSp>
          <p:nvGrpSpPr>
            <p:cNvPr id="271364" name="Group 1028"/>
            <p:cNvGrpSpPr>
              <a:grpSpLocks/>
            </p:cNvGrpSpPr>
            <p:nvPr/>
          </p:nvGrpSpPr>
          <p:grpSpPr bwMode="auto">
            <a:xfrm>
              <a:off x="246" y="204"/>
              <a:ext cx="5271" cy="3889"/>
              <a:chOff x="246" y="204"/>
              <a:chExt cx="5271" cy="3889"/>
            </a:xfrm>
          </p:grpSpPr>
          <p:sp>
            <p:nvSpPr>
              <p:cNvPr id="271365" name="Rectangle 1029"/>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endParaRPr lang="en-US">
                  <a:solidFill>
                    <a:srgbClr val="FFFFFF"/>
                  </a:solidFill>
                </a:endParaRPr>
              </a:p>
            </p:txBody>
          </p:sp>
          <p:sp>
            <p:nvSpPr>
              <p:cNvPr id="271366" name="Freeform 1030"/>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7" name="Freeform 1031"/>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8" name="Freeform 1032"/>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9" name="Freeform 1033"/>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0" name="Freeform 1034"/>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1" name="Freeform 1035"/>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2" name="Freeform 1036"/>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3" name="Freeform 1037"/>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4" name="Freeform 1038"/>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5" name="Freeform 1039"/>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6" name="Freeform 1040"/>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7" name="Freeform 1041"/>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8" name="Freeform 1042"/>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9" name="Freeform 1043"/>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0" name="Freeform 1044"/>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1" name="Freeform 1045"/>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2" name="Freeform 1046"/>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3" name="Freeform 1047"/>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4" name="Freeform 1048"/>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5" name="Freeform 1049"/>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6" name="Freeform 1050"/>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7" name="Freeform 1051"/>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grpSp>
        <p:grpSp>
          <p:nvGrpSpPr>
            <p:cNvPr id="271388" name="Group 1052"/>
            <p:cNvGrpSpPr>
              <a:grpSpLocks/>
            </p:cNvGrpSpPr>
            <p:nvPr/>
          </p:nvGrpSpPr>
          <p:grpSpPr bwMode="auto">
            <a:xfrm>
              <a:off x="0" y="0"/>
              <a:ext cx="1246" cy="1232"/>
              <a:chOff x="0" y="0"/>
              <a:chExt cx="1246" cy="1232"/>
            </a:xfrm>
          </p:grpSpPr>
          <p:sp>
            <p:nvSpPr>
              <p:cNvPr id="271389" name="Rectangle 1053"/>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sp>
            <p:nvSpPr>
              <p:cNvPr id="271390" name="Rectangle 1054"/>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sp>
            <p:nvSpPr>
              <p:cNvPr id="271391" name="Rectangle 1055"/>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grpSp>
      </p:grpSp>
      <p:sp>
        <p:nvSpPr>
          <p:cNvPr id="271392" name="Text Box 1056"/>
          <p:cNvSpPr txBox="1">
            <a:spLocks noChangeArrowheads="1"/>
          </p:cNvSpPr>
          <p:nvPr/>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271393" name="Rectangle 1057"/>
          <p:cNvSpPr>
            <a:spLocks noChangeArrowheads="1"/>
          </p:cNvSpPr>
          <p:nvPr/>
        </p:nvSpPr>
        <p:spPr bwMode="auto">
          <a:xfrm>
            <a:off x="7559675" y="650875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r>
              <a:rPr lang="en-US" sz="1000" b="1">
                <a:solidFill>
                  <a:srgbClr val="FFFFFF"/>
                </a:solidFill>
                <a:effectLst>
                  <a:outerShdw blurRad="38100" dist="38100" dir="2700000" algn="tl">
                    <a:srgbClr val="000000"/>
                  </a:outerShdw>
                </a:effectLst>
                <a:latin typeface="Comic Sans MS" charset="0"/>
              </a:rPr>
              <a:t>8.0.03f.</a:t>
            </a:r>
          </a:p>
        </p:txBody>
      </p:sp>
    </p:spTree>
    <p:extLst>
      <p:ext uri="{BB962C8B-B14F-4D97-AF65-F5344CB8AC3E}">
        <p14:creationId xmlns:p14="http://schemas.microsoft.com/office/powerpoint/2010/main" val="458175934"/>
      </p:ext>
    </p:extLst>
  </p:cSld>
  <p:clrMap bg1="dk2" tx1="lt1" bg2="dk1" tx2="lt2" accent1="accent1" accent2="accent2" accent3="accent3" accent4="accent4" accent5="accent5" accent6="accent6" hlink="hlink" folHlink="folHlink"/>
  <p:sldLayoutIdLst>
    <p:sldLayoutId id="2147484469" r:id="rId1"/>
    <p:sldLayoutId id="2147484470" r:id="rId2"/>
    <p:sldLayoutId id="2147484471" r:id="rId3"/>
    <p:sldLayoutId id="2147484472" r:id="rId4"/>
    <p:sldLayoutId id="2147484473" r:id="rId5"/>
    <p:sldLayoutId id="2147484474" r:id="rId6"/>
    <p:sldLayoutId id="2147484475" r:id="rId7"/>
    <p:sldLayoutId id="2147484476" r:id="rId8"/>
    <p:sldLayoutId id="2147484477" r:id="rId9"/>
    <p:sldLayoutId id="2147484478" r:id="rId10"/>
    <p:sldLayoutId id="214748447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mn-ea"/>
                <a:cs typeface="+mn-cs"/>
              </a:defRPr>
            </a:lvl1pPr>
          </a:lstStyle>
          <a:p>
            <a:pPr eaLnBrk="1" hangingPunct="1">
              <a:defRPr/>
            </a:pPr>
            <a:endParaRPr lang="en-US">
              <a:solidFill>
                <a:srgbClr val="000000"/>
              </a:solidFill>
              <a:latin typeface="Times New Roman" charset="0"/>
            </a:endParaRPr>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mn-ea"/>
                <a:cs typeface="+mn-cs"/>
              </a:defRPr>
            </a:lvl1pPr>
          </a:lstStyle>
          <a:p>
            <a:pPr eaLnBrk="1" hangingPunct="1">
              <a:defRPr/>
            </a:pPr>
            <a:endParaRPr lang="en-US">
              <a:solidFill>
                <a:srgbClr val="000000"/>
              </a:solidFill>
              <a:latin typeface="Times New Roman" charset="0"/>
            </a:endParaRPr>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F3F20BCA-C9FD-3C46-BEA9-47E4B4EFDB8D}"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633348578"/>
      </p:ext>
    </p:extLst>
  </p:cSld>
  <p:clrMap bg1="lt1" tx1="dk1" bg2="lt2" tx2="dk2" accent1="accent1" accent2="accent2" accent3="accent3" accent4="accent4" accent5="accent5" accent6="accent6" hlink="hlink" folHlink="folHlink"/>
  <p:sldLayoutIdLst>
    <p:sldLayoutId id="2147484481"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0"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3902075"/>
            <a:ext cx="3400425" cy="2949575"/>
            <a:chOff x="0" y="2458"/>
            <a:chExt cx="2142" cy="1858"/>
          </a:xfrm>
        </p:grpSpPr>
        <p:sp>
          <p:nvSpPr>
            <p:cNvPr id="81923"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81924"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endParaRPr>
            </a:p>
          </p:txBody>
        </p:sp>
        <p:sp>
          <p:nvSpPr>
            <p:cNvPr id="81925"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81926"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2561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81930"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81931"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32"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defRPr/>
            </a:pPr>
            <a:endParaRPr lang="en-US">
              <a:solidFill>
                <a:srgbClr val="FFFFFF"/>
              </a:solidFill>
            </a:endParaRPr>
          </a:p>
        </p:txBody>
      </p:sp>
      <p:sp>
        <p:nvSpPr>
          <p:cNvPr id="81933"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a:solidFill>
                <a:srgbClr val="FFFFFF"/>
              </a:solidFill>
            </a:endParaRPr>
          </a:p>
        </p:txBody>
      </p:sp>
      <p:sp>
        <p:nvSpPr>
          <p:cNvPr id="81934"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2489838D-E49B-624E-9CD8-2C01B4898E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43050993"/>
      </p:ext>
    </p:extLst>
  </p:cSld>
  <p:clrMap bg1="dk2" tx1="lt1" bg2="dk1" tx2="lt2" accent1="accent1" accent2="accent2" accent3="accent3" accent4="accent4" accent5="accent5" accent6="accent6" hlink="hlink" folHlink="folHlink"/>
  <p:sldLayoutIdLst>
    <p:sldLayoutId id="2147484483" r:id="rId1"/>
    <p:sldLayoutId id="2147484484" r:id="rId2"/>
    <p:sldLayoutId id="2147484485" r:id="rId3"/>
    <p:sldLayoutId id="2147484486" r:id="rId4"/>
    <p:sldLayoutId id="2147484487" r:id="rId5"/>
    <p:sldLayoutId id="2147484488" r:id="rId6"/>
    <p:sldLayoutId id="2147484489" r:id="rId7"/>
    <p:sldLayoutId id="2147484490" r:id="rId8"/>
    <p:sldLayoutId id="2147484491" r:id="rId9"/>
    <p:sldLayoutId id="2147484492" r:id="rId10"/>
    <p:sldLayoutId id="2147484493" r:id="rId11"/>
  </p:sldLayoutIdLst>
  <p:transition advClick="0" advTm="500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82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827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827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43827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43827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defTabSz="914400" fontAlgn="base">
              <a:spcBef>
                <a:spcPct val="0"/>
              </a:spcBef>
              <a:spcAft>
                <a:spcPct val="0"/>
              </a:spcAft>
              <a:defRPr/>
            </a:pPr>
            <a:fld id="{881809AF-DD62-7C41-97BB-AAEB47244C86}" type="slidenum">
              <a:rPr lang="en-US">
                <a:solidFill>
                  <a:srgbClr val="000000"/>
                </a:solidFill>
                <a:latin typeface="Arial" charset="0"/>
                <a:ea typeface="ＭＳ Ｐゴシック" charset="0"/>
                <a:cs typeface="Arial"/>
              </a:rPr>
              <a:pPr defTabSz="914400" fontAlgn="base">
                <a:spcBef>
                  <a:spcPct val="0"/>
                </a:spcBef>
                <a:spcAft>
                  <a:spcPct val="0"/>
                </a:spcAft>
                <a:defRPr/>
              </a:pPr>
              <a:t>‹#›</a:t>
            </a:fld>
            <a:endParaRPr lang="en-US">
              <a:solidFill>
                <a:srgbClr val="000000"/>
              </a:solidFill>
              <a:latin typeface="Arial" charset="0"/>
              <a:ea typeface="ＭＳ Ｐゴシック" charset="0"/>
              <a:cs typeface="Arial"/>
            </a:endParaRPr>
          </a:p>
        </p:txBody>
      </p:sp>
    </p:spTree>
    <p:extLst>
      <p:ext uri="{BB962C8B-B14F-4D97-AF65-F5344CB8AC3E}">
        <p14:creationId xmlns:p14="http://schemas.microsoft.com/office/powerpoint/2010/main" val="1027599022"/>
      </p:ext>
    </p:extLst>
  </p:cSld>
  <p:clrMap bg1="lt1" tx1="dk1" bg2="lt2" tx2="dk2" accent1="accent1" accent2="accent2" accent3="accent3" accent4="accent4" accent5="accent5" accent6="accent6" hlink="hlink" folHlink="folHlink"/>
  <p:sldLayoutIdLst>
    <p:sldLayoutId id="2147484508" r:id="rId1"/>
    <p:sldLayoutId id="2147484509" r:id="rId2"/>
    <p:sldLayoutId id="2147484510" r:id="rId3"/>
    <p:sldLayoutId id="2147484511" r:id="rId4"/>
    <p:sldLayoutId id="2147484512" r:id="rId5"/>
    <p:sldLayoutId id="2147484513" r:id="rId6"/>
    <p:sldLayoutId id="2147484514" r:id="rId7"/>
    <p:sldLayoutId id="2147484515" r:id="rId8"/>
    <p:sldLayoutId id="2147484516" r:id="rId9"/>
    <p:sldLayoutId id="2147484517" r:id="rId10"/>
    <p:sldLayoutId id="214748451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8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defTabSz="914400">
              <a:defRPr/>
            </a:pPr>
            <a:endParaRPr lang="en-US">
              <a:solidFill>
                <a:srgbClr val="000000"/>
              </a:solidFill>
              <a:latin typeface="Times New Roman"/>
            </a:endParaRPr>
          </a:p>
        </p:txBody>
      </p:sp>
      <p:sp>
        <p:nvSpPr>
          <p:cNvPr id="378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defTabSz="914400">
              <a:defRPr/>
            </a:pPr>
            <a:endParaRPr lang="en-US">
              <a:solidFill>
                <a:srgbClr val="000000"/>
              </a:solidFill>
              <a:latin typeface="Times New Roman"/>
            </a:endParaRPr>
          </a:p>
        </p:txBody>
      </p:sp>
      <p:sp>
        <p:nvSpPr>
          <p:cNvPr id="378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a:fld id="{B06F49AE-A589-A24D-BADC-62C5A6E25610}" type="slidenum">
              <a:rPr lang="en-US" smtClean="0">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1933287393"/>
      </p:ext>
    </p:extLst>
  </p:cSld>
  <p:clrMap bg1="lt1" tx1="dk1" bg2="lt2" tx2="dk2" accent1="accent1" accent2="accent2" accent3="accent3" accent4="accent4" accent5="accent5" accent6="accent6" hlink="hlink" folHlink="folHlink"/>
  <p:sldLayoutIdLst>
    <p:sldLayoutId id="2147484520" r:id="rId1"/>
    <p:sldLayoutId id="2147484521" r:id="rId2"/>
    <p:sldLayoutId id="2147484522" r:id="rId3"/>
    <p:sldLayoutId id="2147484523" r:id="rId4"/>
    <p:sldLayoutId id="2147484524" r:id="rId5"/>
    <p:sldLayoutId id="2147484525" r:id="rId6"/>
    <p:sldLayoutId id="2147484526" r:id="rId7"/>
    <p:sldLayoutId id="2147484527" r:id="rId8"/>
    <p:sldLayoutId id="2147484528" r:id="rId9"/>
    <p:sldLayoutId id="2147484529" r:id="rId10"/>
    <p:sldLayoutId id="214748453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537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537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chemeClr val="tx2"/>
                </a:solidFill>
                <a:latin typeface="Corbel" charset="0"/>
              </a:defRPr>
            </a:lvl1pPr>
          </a:lstStyle>
          <a:p>
            <a:pPr defTabSz="914400" fontAlgn="base">
              <a:spcBef>
                <a:spcPct val="0"/>
              </a:spcBef>
              <a:spcAft>
                <a:spcPct val="0"/>
              </a:spcAft>
              <a:defRPr/>
            </a:pPr>
            <a:fld id="{CABC3BA2-1B3E-6047-8C5C-B58F22C8C604}" type="datetime1">
              <a:rPr lang="en-US">
                <a:solidFill>
                  <a:srgbClr val="D6ECFF"/>
                </a:solidFill>
                <a:ea typeface="ＭＳ Ｐゴシック" charset="0"/>
                <a:cs typeface="ＭＳ Ｐゴシック" charset="0"/>
              </a:rPr>
              <a:pPr defTabSz="914400" fontAlgn="base">
                <a:spcBef>
                  <a:spcPct val="0"/>
                </a:spcBef>
                <a:spcAft>
                  <a:spcPct val="0"/>
                </a:spcAft>
                <a:defRPr/>
              </a:pPr>
              <a:t>1/21/24</a:t>
            </a:fld>
            <a:endParaRPr lang="en-US">
              <a:solidFill>
                <a:srgbClr val="D6ECFF"/>
              </a:solidFill>
              <a:ea typeface="ＭＳ Ｐゴシック" charset="0"/>
              <a:cs typeface="ＭＳ Ｐゴシック" charset="0"/>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chemeClr val="tx2"/>
                </a:solidFill>
                <a:latin typeface="+mn-lt"/>
                <a:ea typeface="+mn-ea"/>
                <a:cs typeface="+mn-cs"/>
              </a:defRPr>
            </a:lvl1pPr>
          </a:lstStyle>
          <a:p>
            <a:pPr defTabSz="914400" fontAlgn="base">
              <a:spcBef>
                <a:spcPct val="0"/>
              </a:spcBef>
              <a:spcAft>
                <a:spcPct val="0"/>
              </a:spcAft>
              <a:defRPr/>
            </a:pPr>
            <a:endParaRPr lang="en-US">
              <a:solidFill>
                <a:srgbClr val="D6ECFF"/>
              </a:solidFill>
              <a:latin typeface="Corbel"/>
              <a:ea typeface="ＭＳ Ｐゴシック"/>
              <a:cs typeface="ＭＳ Ｐゴシック"/>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chemeClr val="tx2"/>
                </a:solidFill>
                <a:latin typeface="Corbel" charset="0"/>
              </a:defRPr>
            </a:lvl1pPr>
          </a:lstStyle>
          <a:p>
            <a:pPr defTabSz="914400" fontAlgn="base">
              <a:spcBef>
                <a:spcPct val="0"/>
              </a:spcBef>
              <a:spcAft>
                <a:spcPct val="0"/>
              </a:spcAft>
              <a:defRPr/>
            </a:pPr>
            <a:fld id="{2748E492-8EE7-F54F-82DF-5AA75FB7CDB0}" type="slidenum">
              <a:rPr lang="en-US">
                <a:solidFill>
                  <a:srgbClr val="D6ECFF"/>
                </a:solidFill>
                <a:ea typeface="ＭＳ Ｐゴシック" charset="0"/>
                <a:cs typeface="ＭＳ Ｐゴシック" charset="0"/>
              </a:rPr>
              <a:pPr defTabSz="914400" fontAlgn="base">
                <a:spcBef>
                  <a:spcPct val="0"/>
                </a:spcBef>
                <a:spcAft>
                  <a:spcPct val="0"/>
                </a:spcAft>
                <a:defRPr/>
              </a:pPr>
              <a:t>‹#›</a:t>
            </a:fld>
            <a:endParaRPr lang="en-US">
              <a:solidFill>
                <a:srgbClr val="D6ECFF"/>
              </a:solidFill>
              <a:ea typeface="ＭＳ Ｐゴシック" charset="0"/>
              <a:cs typeface="ＭＳ Ｐゴシック" charset="0"/>
            </a:endParaRPr>
          </a:p>
        </p:txBody>
      </p:sp>
    </p:spTree>
    <p:extLst>
      <p:ext uri="{BB962C8B-B14F-4D97-AF65-F5344CB8AC3E}">
        <p14:creationId xmlns:p14="http://schemas.microsoft.com/office/powerpoint/2010/main" val="3648396001"/>
      </p:ext>
    </p:extLst>
  </p:cSld>
  <p:clrMap bg1="dk2" tx1="lt1" bg2="dk1" tx2="lt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Lst>
  <p:txStyles>
    <p:title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charset="0"/>
        <a:buChar char=""/>
        <a:defRPr sz="3000">
          <a:solidFill>
            <a:schemeClr val="tx1"/>
          </a:solidFill>
          <a:latin typeface="Arial"/>
          <a:ea typeface="+mn-ea"/>
          <a:cs typeface="Arial"/>
        </a:defRPr>
      </a:lvl1pPr>
      <a:lvl2pPr marL="739775" indent="-285750" algn="l" rtl="0" eaLnBrk="0" fontAlgn="base" hangingPunct="0">
        <a:spcBef>
          <a:spcPct val="20000"/>
        </a:spcBef>
        <a:spcAft>
          <a:spcPct val="0"/>
        </a:spcAft>
        <a:buClr>
          <a:schemeClr val="accent2"/>
        </a:buClr>
        <a:buSzPct val="90000"/>
        <a:buFont typeface="Wingdings" charset="0"/>
        <a:buChar char=""/>
        <a:defRPr sz="2600">
          <a:solidFill>
            <a:schemeClr val="tx1"/>
          </a:solidFill>
          <a:latin typeface="Arial"/>
          <a:ea typeface="+mn-ea"/>
          <a:cs typeface="Arial"/>
        </a:defRPr>
      </a:lvl2pPr>
      <a:lvl3pPr marL="995363" indent="-228600" algn="l" rtl="0" eaLnBrk="0" fontAlgn="base" hangingPunct="0">
        <a:spcBef>
          <a:spcPct val="20000"/>
        </a:spcBef>
        <a:spcAft>
          <a:spcPct val="0"/>
        </a:spcAft>
        <a:buClr>
          <a:schemeClr val="accent2"/>
        </a:buClr>
        <a:buFont typeface="Wingdings 2" charset="0"/>
        <a:buChar char=""/>
        <a:defRPr sz="2400">
          <a:solidFill>
            <a:schemeClr val="tx1"/>
          </a:solidFill>
          <a:latin typeface="Arial"/>
          <a:ea typeface="ＭＳ Ｐゴシック" charset="0"/>
          <a:cs typeface="Arial"/>
        </a:defRPr>
      </a:lvl3pPr>
      <a:lvl4pPr marL="1260475" indent="-228600" algn="l" rtl="0" eaLnBrk="0" fontAlgn="base" hangingPunct="0">
        <a:spcBef>
          <a:spcPct val="20000"/>
        </a:spcBef>
        <a:spcAft>
          <a:spcPct val="0"/>
        </a:spcAft>
        <a:buClr>
          <a:srgbClr val="FEB80A"/>
        </a:buClr>
        <a:buFont typeface="Wingdings 3" charset="0"/>
        <a:buChar char=""/>
        <a:defRPr sz="2200">
          <a:solidFill>
            <a:schemeClr val="tx1"/>
          </a:solidFill>
          <a:latin typeface="Arial"/>
          <a:ea typeface="Geneva" charset="-128"/>
          <a:cs typeface="Arial"/>
        </a:defRPr>
      </a:lvl4pPr>
      <a:lvl5pPr marL="1481138" indent="-209550" algn="l" rtl="0" eaLnBrk="0" fontAlgn="base" hangingPunct="0">
        <a:spcBef>
          <a:spcPct val="20000"/>
        </a:spcBef>
        <a:spcAft>
          <a:spcPct val="0"/>
        </a:spcAft>
        <a:buClr>
          <a:srgbClr val="FEB80A"/>
        </a:buClr>
        <a:buFont typeface="Wingdings 2" charset="0"/>
        <a:buChar char=""/>
        <a:defRPr sz="2000">
          <a:solidFill>
            <a:schemeClr val="tx1"/>
          </a:solidFill>
          <a:latin typeface="Arial"/>
          <a:ea typeface="ＭＳ Ｐゴシック" charset="-128"/>
          <a:cs typeface="Arial"/>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091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5091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914400" eaLnBrk="1" hangingPunct="1">
              <a:buClr>
                <a:srgbClr val="000000"/>
              </a:buClr>
              <a:buSzPct val="100000"/>
              <a:buFont typeface="Times New Roman" charset="0"/>
              <a:buNone/>
              <a:defRPr sz="1400">
                <a:solidFill>
                  <a:srgbClr val="000000"/>
                </a:solidFill>
                <a:latin typeface="Times New Roman" charset="0"/>
              </a:defRPr>
            </a:lvl1pPr>
          </a:lstStyle>
          <a:p>
            <a:pPr>
              <a:defRPr/>
            </a:pPr>
            <a:fld id="{DEA3D6D2-D2AE-4A43-B21D-F86C00B970D7}" type="slidenum">
              <a:rPr lang="en-GB"/>
              <a:pPr>
                <a:defRPr/>
              </a:pPr>
              <a:t>‹#›</a:t>
            </a:fld>
            <a:endParaRPr lang="en-GB"/>
          </a:p>
        </p:txBody>
      </p:sp>
    </p:spTree>
    <p:extLst>
      <p:ext uri="{BB962C8B-B14F-4D97-AF65-F5344CB8AC3E}">
        <p14:creationId xmlns:p14="http://schemas.microsoft.com/office/powerpoint/2010/main" val="27959658"/>
      </p:ext>
    </p:extLst>
  </p:cSld>
  <p:clrMap bg1="lt1" tx1="dk1" bg2="lt2" tx2="dk2" accent1="accent1" accent2="accent2" accent3="accent3" accent4="accent4" accent5="accent5" accent6="accent6" hlink="hlink" folHlink="folHlink"/>
  <p:sldLayoutIdLst>
    <p:sldLayoutId id="2147484532" r:id="rId1"/>
    <p:sldLayoutId id="2147484533"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E76B6000-D7E1-EF4E-9316-7848F8EF51E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31177AA-F53A-3345-8FA9-B3650CF3397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BB1D429-12EA-6748-AA48-D5FFAE2BD218}"/>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ea typeface="ＭＳ Ｐゴシック" charset="-128"/>
                <a:cs typeface="+mn-cs"/>
              </a:defRPr>
            </a:lvl1pPr>
          </a:lstStyle>
          <a:p>
            <a:pPr>
              <a:defRPr/>
            </a:pPr>
            <a:fld id="{5C6AD61C-CFD3-CF46-9BF9-FCD140E373FF}" type="datetimeFigureOut">
              <a:rPr lang="en-US" altLang="en-US"/>
              <a:pPr>
                <a:defRPr/>
              </a:pPr>
              <a:t>1/21/24</a:t>
            </a:fld>
            <a:endParaRPr lang="en-US" altLang="en-US"/>
          </a:p>
        </p:txBody>
      </p:sp>
      <p:sp>
        <p:nvSpPr>
          <p:cNvPr id="5" name="Footer Placeholder 4">
            <a:extLst>
              <a:ext uri="{FF2B5EF4-FFF2-40B4-BE49-F238E27FC236}">
                <a16:creationId xmlns:a16="http://schemas.microsoft.com/office/drawing/2014/main" id="{143638E3-3EAC-CB40-90FD-3A8A46CFBE3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4F45E56-EF53-1047-99BF-1F46CBC149F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ea typeface="ＭＳ Ｐゴシック" charset="-128"/>
                <a:cs typeface="+mn-cs"/>
              </a:defRPr>
            </a:lvl1pPr>
          </a:lstStyle>
          <a:p>
            <a:pPr>
              <a:defRPr/>
            </a:pPr>
            <a:fld id="{34802356-2BB3-1F4C-A568-CF6CE0E0DD68}" type="slidenum">
              <a:rPr lang="en-US" altLang="en-US"/>
              <a:pPr>
                <a:defRPr/>
              </a:pPr>
              <a:t>‹#›</a:t>
            </a:fld>
            <a:endParaRPr lang="en-US" altLang="en-US"/>
          </a:p>
        </p:txBody>
      </p:sp>
    </p:spTree>
    <p:extLst>
      <p:ext uri="{BB962C8B-B14F-4D97-AF65-F5344CB8AC3E}">
        <p14:creationId xmlns:p14="http://schemas.microsoft.com/office/powerpoint/2010/main" val="1559949466"/>
      </p:ext>
    </p:extLst>
  </p:cSld>
  <p:clrMap bg1="lt1" tx1="dk1" bg2="lt2" tx2="dk2" accent1="accent1" accent2="accent2" accent3="accent3" accent4="accent4" accent5="accent5" accent6="accent6" hlink="hlink" folHlink="folHlink"/>
  <p:sldLayoutIdLst>
    <p:sldLayoutId id="2147484537" r:id="rId1"/>
    <p:sldLayoutId id="2147484538" r:id="rId2"/>
    <p:sldLayoutId id="2147484539" r:id="rId3"/>
    <p:sldLayoutId id="2147484540" r:id="rId4"/>
    <p:sldLayoutId id="2147484541" r:id="rId5"/>
    <p:sldLayoutId id="2147484542" r:id="rId6"/>
    <p:sldLayoutId id="2147484543" r:id="rId7"/>
    <p:sldLayoutId id="2147484544" r:id="rId8"/>
    <p:sldLayoutId id="2147484545" r:id="rId9"/>
    <p:sldLayoutId id="2147484546" r:id="rId10"/>
    <p:sldLayoutId id="2147484547"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FFFFFF"/>
                </a:solidFill>
                <a:latin typeface="Arial"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6" tIns="45629" rIns="91256" bIns="4562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9020478"/>
      </p:ext>
    </p:extLst>
  </p:cSld>
  <p:clrMap bg1="dk2" tx1="lt1" bg2="dk1" tx2="lt2" accent1="accent1" accent2="accent2" accent3="accent3" accent4="accent4" accent5="accent5" accent6="accent6" hlink="hlink" folHlink="folHlink"/>
  <p:sldLayoutIdLst>
    <p:sldLayoutId id="2147484549" r:id="rId1"/>
    <p:sldLayoutId id="2147484550" r:id="rId2"/>
    <p:sldLayoutId id="2147484551" r:id="rId3"/>
    <p:sldLayoutId id="2147484552" r:id="rId4"/>
    <p:sldLayoutId id="2147484553" r:id="rId5"/>
    <p:sldLayoutId id="2147484554" r:id="rId6"/>
    <p:sldLayoutId id="2147484555" r:id="rId7"/>
    <p:sldLayoutId id="2147484556" r:id="rId8"/>
    <p:sldLayoutId id="2147484557" r:id="rId9"/>
    <p:sldLayoutId id="2147484558" r:id="rId10"/>
    <p:sldLayoutId id="2147484559" r:id="rId11"/>
    <p:sldLayoutId id="2147484560"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2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4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894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28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37" indent="-342237"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509" indent="-285204"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0782" indent="-228161"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7115" indent="-228161"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3422" indent="-228161"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9740"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065"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37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70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21" rtl="0" eaLnBrk="1" latinLnBrk="0" hangingPunct="1">
        <a:defRPr sz="1800" kern="1200">
          <a:solidFill>
            <a:schemeClr val="tx1"/>
          </a:solidFill>
          <a:latin typeface="+mn-lt"/>
          <a:ea typeface="+mn-ea"/>
          <a:cs typeface="+mn-cs"/>
        </a:defRPr>
      </a:lvl1pPr>
      <a:lvl2pPr marL="456321" algn="l" defTabSz="456321" rtl="0" eaLnBrk="1" latinLnBrk="0" hangingPunct="1">
        <a:defRPr sz="1800" kern="1200">
          <a:solidFill>
            <a:schemeClr val="tx1"/>
          </a:solidFill>
          <a:latin typeface="+mn-lt"/>
          <a:ea typeface="+mn-ea"/>
          <a:cs typeface="+mn-cs"/>
        </a:defRPr>
      </a:lvl2pPr>
      <a:lvl3pPr marL="912645" algn="l" defTabSz="456321" rtl="0" eaLnBrk="1" latinLnBrk="0" hangingPunct="1">
        <a:defRPr sz="1800" kern="1200">
          <a:solidFill>
            <a:schemeClr val="tx1"/>
          </a:solidFill>
          <a:latin typeface="+mn-lt"/>
          <a:ea typeface="+mn-ea"/>
          <a:cs typeface="+mn-cs"/>
        </a:defRPr>
      </a:lvl3pPr>
      <a:lvl4pPr marL="1368948" algn="l" defTabSz="456321" rtl="0" eaLnBrk="1" latinLnBrk="0" hangingPunct="1">
        <a:defRPr sz="1800" kern="1200">
          <a:solidFill>
            <a:schemeClr val="tx1"/>
          </a:solidFill>
          <a:latin typeface="+mn-lt"/>
          <a:ea typeface="+mn-ea"/>
          <a:cs typeface="+mn-cs"/>
        </a:defRPr>
      </a:lvl4pPr>
      <a:lvl5pPr marL="1825284" algn="l" defTabSz="456321" rtl="0" eaLnBrk="1" latinLnBrk="0" hangingPunct="1">
        <a:defRPr sz="1800" kern="1200">
          <a:solidFill>
            <a:schemeClr val="tx1"/>
          </a:solidFill>
          <a:latin typeface="+mn-lt"/>
          <a:ea typeface="+mn-ea"/>
          <a:cs typeface="+mn-cs"/>
        </a:defRPr>
      </a:lvl5pPr>
      <a:lvl6pPr marL="2281584" algn="l" defTabSz="456321" rtl="0" eaLnBrk="1" latinLnBrk="0" hangingPunct="1">
        <a:defRPr sz="1800" kern="1200">
          <a:solidFill>
            <a:schemeClr val="tx1"/>
          </a:solidFill>
          <a:latin typeface="+mn-lt"/>
          <a:ea typeface="+mn-ea"/>
          <a:cs typeface="+mn-cs"/>
        </a:defRPr>
      </a:lvl6pPr>
      <a:lvl7pPr marL="2737897" algn="l" defTabSz="456321" rtl="0" eaLnBrk="1" latinLnBrk="0" hangingPunct="1">
        <a:defRPr sz="1800" kern="1200">
          <a:solidFill>
            <a:schemeClr val="tx1"/>
          </a:solidFill>
          <a:latin typeface="+mn-lt"/>
          <a:ea typeface="+mn-ea"/>
          <a:cs typeface="+mn-cs"/>
        </a:defRPr>
      </a:lvl7pPr>
      <a:lvl8pPr marL="3194209" algn="l" defTabSz="456321" rtl="0" eaLnBrk="1" latinLnBrk="0" hangingPunct="1">
        <a:defRPr sz="1800" kern="1200">
          <a:solidFill>
            <a:schemeClr val="tx1"/>
          </a:solidFill>
          <a:latin typeface="+mn-lt"/>
          <a:ea typeface="+mn-ea"/>
          <a:cs typeface="+mn-cs"/>
        </a:defRPr>
      </a:lvl8pPr>
      <a:lvl9pPr marL="3650531" algn="l" defTabSz="456321"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86722" name="Group 2"/>
          <p:cNvGrpSpPr>
            <a:grpSpLocks/>
          </p:cNvGrpSpPr>
          <p:nvPr/>
        </p:nvGrpSpPr>
        <p:grpSpPr bwMode="auto">
          <a:xfrm>
            <a:off x="0" y="1422400"/>
            <a:ext cx="9147175" cy="5435600"/>
            <a:chOff x="0" y="896"/>
            <a:chExt cx="5762" cy="3424"/>
          </a:xfrm>
        </p:grpSpPr>
        <p:grpSp>
          <p:nvGrpSpPr>
            <p:cNvPr id="286728" name="Group 3"/>
            <p:cNvGrpSpPr>
              <a:grpSpLocks/>
            </p:cNvGrpSpPr>
            <p:nvPr userDrawn="1"/>
          </p:nvGrpSpPr>
          <p:grpSpPr bwMode="auto">
            <a:xfrm>
              <a:off x="20" y="896"/>
              <a:ext cx="5742" cy="3424"/>
              <a:chOff x="20" y="896"/>
              <a:chExt cx="5742" cy="3424"/>
            </a:xfrm>
          </p:grpSpPr>
          <p:sp>
            <p:nvSpPr>
              <p:cNvPr id="28686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grpSp>
          <p:nvGrpSpPr>
            <p:cNvPr id="286729" name="Group 17"/>
            <p:cNvGrpSpPr>
              <a:grpSpLocks/>
            </p:cNvGrpSpPr>
            <p:nvPr userDrawn="1"/>
          </p:nvGrpSpPr>
          <p:grpSpPr bwMode="auto">
            <a:xfrm>
              <a:off x="0" y="2291"/>
              <a:ext cx="1385" cy="1702"/>
              <a:chOff x="0" y="2291"/>
              <a:chExt cx="1385" cy="1702"/>
            </a:xfrm>
          </p:grpSpPr>
          <p:sp>
            <p:nvSpPr>
              <p:cNvPr id="28673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79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5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6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6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defTabSz="914400" fontAlgn="base">
              <a:spcBef>
                <a:spcPct val="0"/>
              </a:spcBef>
              <a:spcAft>
                <a:spcPct val="0"/>
              </a:spcAft>
              <a:defRPr/>
            </a:pPr>
            <a:fld id="{B9CEF7B2-2296-5147-9432-6975C83CF77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1214572"/>
      </p:ext>
    </p:extLst>
  </p:cSld>
  <p:clrMap bg1="dk2" tx1="lt1" bg2="dk1" tx2="lt2" accent1="accent1" accent2="accent2" accent3="accent3" accent4="accent4" accent5="accent5" accent6="accent6" hlink="hlink" folHlink="folHlink"/>
  <p:sldLayoutIdLst>
    <p:sldLayoutId id="2147484562"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90128001"/>
      </p:ext>
    </p:extLst>
  </p:cSld>
  <p:clrMap bg1="lt1" tx1="dk1" bg2="lt2" tx2="dk2" accent1="accent1" accent2="accent2" accent3="accent3" accent4="accent4" accent5="accent5" accent6="accent6" hlink="hlink" folHlink="folHlink"/>
  <p:sldLayoutIdLst>
    <p:sldLayoutId id="2147484577" r:id="rId1"/>
    <p:sldLayoutId id="2147484578" r:id="rId2"/>
    <p:sldLayoutId id="2147484579" r:id="rId3"/>
    <p:sldLayoutId id="2147484580" r:id="rId4"/>
    <p:sldLayoutId id="2147484581" r:id="rId5"/>
    <p:sldLayoutId id="2147484582" r:id="rId6"/>
    <p:sldLayoutId id="2147484583" r:id="rId7"/>
    <p:sldLayoutId id="2147484584" r:id="rId8"/>
    <p:sldLayoutId id="2147484585" r:id="rId9"/>
    <p:sldLayoutId id="2147484586" r:id="rId10"/>
    <p:sldLayoutId id="2147484587" r:id="rId11"/>
    <p:sldLayoutId id="2147484588" r:id="rId12"/>
    <p:sldLayoutId id="214748458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79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79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794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latin typeface="+mn-lt"/>
                <a:cs typeface="+mn-cs"/>
              </a:defRPr>
            </a:lvl1pPr>
          </a:lstStyle>
          <a:p>
            <a:pPr defTabSz="914400" fontAlgn="base">
              <a:spcBef>
                <a:spcPct val="0"/>
              </a:spcBef>
              <a:spcAft>
                <a:spcPct val="0"/>
              </a:spcAft>
            </a:pPr>
            <a:fld id="{8BA6D373-8BE0-3D42-BAFE-1BEA5E1A247A}" type="datetimeFigureOut">
              <a:rPr lang="en-US" smtClean="0">
                <a:solidFill>
                  <a:srgbClr val="000000"/>
                </a:solidFill>
                <a:latin typeface="Arial"/>
                <a:ea typeface="ＭＳ Ｐゴシック" charset="0"/>
                <a:cs typeface="ＭＳ Ｐゴシック"/>
              </a:rPr>
              <a:pPr defTabSz="914400" fontAlgn="base">
                <a:spcBef>
                  <a:spcPct val="0"/>
                </a:spcBef>
                <a:spcAft>
                  <a:spcPct val="0"/>
                </a:spcAft>
              </a:pPr>
              <a:t>1/21/24</a:t>
            </a:fld>
            <a:endParaRPr lang="en-US">
              <a:solidFill>
                <a:srgbClr val="000000"/>
              </a:solidFill>
              <a:latin typeface="Arial"/>
              <a:ea typeface="ＭＳ Ｐゴシック" charset="0"/>
              <a:cs typeface="ＭＳ Ｐゴシック"/>
            </a:endParaRPr>
          </a:p>
        </p:txBody>
      </p:sp>
      <p:sp>
        <p:nvSpPr>
          <p:cNvPr id="167941"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latin typeface="+mn-lt"/>
                <a:cs typeface="+mn-cs"/>
              </a:defRPr>
            </a:lvl1pPr>
          </a:lstStyle>
          <a:p>
            <a:pPr defTabSz="914400" fontAlgn="base">
              <a:spcBef>
                <a:spcPct val="0"/>
              </a:spcBef>
              <a:spcAft>
                <a:spcPct val="0"/>
              </a:spcAft>
            </a:pPr>
            <a:endParaRPr lang="en-US">
              <a:solidFill>
                <a:srgbClr val="000000"/>
              </a:solidFill>
              <a:latin typeface="Arial"/>
              <a:ea typeface="ＭＳ Ｐゴシック" charset="0"/>
              <a:cs typeface="ＭＳ Ｐゴシック"/>
            </a:endParaRPr>
          </a:p>
        </p:txBody>
      </p:sp>
      <p:sp>
        <p:nvSpPr>
          <p:cNvPr id="16794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latin typeface="+mn-lt"/>
                <a:cs typeface="+mn-cs"/>
              </a:defRPr>
            </a:lvl1pPr>
          </a:lstStyle>
          <a:p>
            <a:pPr defTabSz="914400" fontAlgn="base">
              <a:spcBef>
                <a:spcPct val="0"/>
              </a:spcBef>
              <a:spcAft>
                <a:spcPct val="0"/>
              </a:spcAft>
            </a:pPr>
            <a:fld id="{44304AD0-CBFA-C841-AA24-4A7DABF4A149}" type="slidenum">
              <a:rPr lang="en-US" smtClean="0">
                <a:solidFill>
                  <a:srgbClr val="000000"/>
                </a:solidFill>
                <a:latin typeface="Arial"/>
                <a:ea typeface="ＭＳ Ｐゴシック" charset="0"/>
                <a:cs typeface="ＭＳ Ｐゴシック"/>
              </a:rPr>
              <a:pPr defTabSz="914400" fontAlgn="base">
                <a:spcBef>
                  <a:spcPct val="0"/>
                </a:spcBef>
                <a:spcAft>
                  <a:spcPct val="0"/>
                </a:spcAft>
              </a:pPr>
              <a:t>‹#›</a:t>
            </a:fld>
            <a:endParaRPr lang="en-US">
              <a:solidFill>
                <a:srgbClr val="000000"/>
              </a:solidFill>
              <a:latin typeface="Arial"/>
              <a:ea typeface="ＭＳ Ｐゴシック" charset="0"/>
              <a:cs typeface="ＭＳ Ｐゴシック"/>
            </a:endParaRPr>
          </a:p>
        </p:txBody>
      </p:sp>
    </p:spTree>
    <p:extLst>
      <p:ext uri="{BB962C8B-B14F-4D97-AF65-F5344CB8AC3E}">
        <p14:creationId xmlns:p14="http://schemas.microsoft.com/office/powerpoint/2010/main" val="4150485749"/>
      </p:ext>
    </p:extLst>
  </p:cSld>
  <p:clrMap bg1="lt1" tx1="dk1" bg2="lt2" tx2="dk2" accent1="accent1" accent2="accent2" accent3="accent3" accent4="accent4" accent5="accent5" accent6="accent6" hlink="hlink" folHlink="folHlink"/>
  <p:sldLayoutIdLst>
    <p:sldLayoutId id="2147484605" r:id="rId1"/>
    <p:sldLayoutId id="2147484606" r:id="rId2"/>
    <p:sldLayoutId id="2147484607" r:id="rId3"/>
    <p:sldLayoutId id="2147484608" r:id="rId4"/>
    <p:sldLayoutId id="2147484609" r:id="rId5"/>
    <p:sldLayoutId id="2147484610" r:id="rId6"/>
    <p:sldLayoutId id="2147484611" r:id="rId7"/>
    <p:sldLayoutId id="2147484612" r:id="rId8"/>
    <p:sldLayoutId id="2147484613" r:id="rId9"/>
    <p:sldLayoutId id="2147484614" r:id="rId10"/>
    <p:sldLayoutId id="2147484615"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10274" name="Rectangle 2"/>
          <p:cNvSpPr>
            <a:spLocks noGrp="1" noChangeArrowheads="1"/>
          </p:cNvSpPr>
          <p:nvPr>
            <p:ph type="title"/>
          </p:nvPr>
        </p:nvSpPr>
        <p:spPr bwMode="auto">
          <a:xfrm>
            <a:off x="685800" y="381000"/>
            <a:ext cx="7772400" cy="121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10275" name="Rectangle 3"/>
          <p:cNvSpPr>
            <a:spLocks noGrp="1" noChangeArrowheads="1"/>
          </p:cNvSpPr>
          <p:nvPr>
            <p:ph type="dt" sz="half" idx="2"/>
          </p:nvPr>
        </p:nvSpPr>
        <p:spPr bwMode="auto">
          <a:xfrm>
            <a:off x="685800" y="6324600"/>
            <a:ext cx="1676400" cy="457200"/>
          </a:xfrm>
          <a:prstGeom prst="rect">
            <a:avLst/>
          </a:prstGeom>
          <a:noFill/>
          <a:ln>
            <a:noFill/>
          </a:ln>
          <a:effectLst>
            <a:outerShdw blurRad="635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200" b="1">
                <a:latin typeface="+mn-lt"/>
              </a:defRPr>
            </a:lvl1pPr>
          </a:lstStyle>
          <a:p>
            <a:pPr defTabSz="914400" fontAlgn="base">
              <a:spcAft>
                <a:spcPct val="0"/>
              </a:spcAft>
            </a:pPr>
            <a:fld id="{C028FD83-1C87-FF4C-A638-BCE5B165E080}" type="datetimeFigureOut">
              <a:rPr lang="en-US" smtClean="0">
                <a:solidFill>
                  <a:srgbClr val="000000"/>
                </a:solidFill>
                <a:latin typeface="Arial"/>
                <a:ea typeface="ＭＳ Ｐゴシック" charset="0"/>
                <a:cs typeface="ＭＳ Ｐゴシック" charset="0"/>
              </a:rPr>
              <a:pPr defTabSz="914400" fontAlgn="base">
                <a:spcAft>
                  <a:spcPct val="0"/>
                </a:spcAft>
              </a:pPr>
              <a:t>1/21/24</a:t>
            </a:fld>
            <a:endParaRPr lang="en-US">
              <a:solidFill>
                <a:srgbClr val="000000"/>
              </a:solidFill>
              <a:latin typeface="Arial"/>
              <a:ea typeface="ＭＳ Ｐゴシック" charset="0"/>
              <a:cs typeface="ＭＳ Ｐゴシック" charset="0"/>
            </a:endParaRPr>
          </a:p>
        </p:txBody>
      </p:sp>
      <p:sp>
        <p:nvSpPr>
          <p:cNvPr id="310276" name="Rectangle 4"/>
          <p:cNvSpPr>
            <a:spLocks noGrp="1" noChangeArrowheads="1"/>
          </p:cNvSpPr>
          <p:nvPr>
            <p:ph type="ftr" sz="quarter" idx="3"/>
          </p:nvPr>
        </p:nvSpPr>
        <p:spPr bwMode="auto">
          <a:xfrm>
            <a:off x="2743200" y="6324600"/>
            <a:ext cx="3429000" cy="457200"/>
          </a:xfrm>
          <a:prstGeom prst="rect">
            <a:avLst/>
          </a:prstGeom>
          <a:noFill/>
          <a:ln>
            <a:noFill/>
          </a:ln>
          <a:effectLst>
            <a:outerShdw blurRad="6858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200" b="1">
                <a:latin typeface="+mn-lt"/>
              </a:defRPr>
            </a:lvl1pPr>
          </a:lstStyle>
          <a:p>
            <a:pPr defTabSz="914400" fontAlgn="base">
              <a:spcAft>
                <a:spcPct val="0"/>
              </a:spcAft>
            </a:pPr>
            <a:endParaRPr lang="en-US">
              <a:solidFill>
                <a:srgbClr val="000000"/>
              </a:solidFill>
              <a:latin typeface="Arial"/>
              <a:ea typeface="ＭＳ Ｐゴシック" charset="0"/>
              <a:cs typeface="ＭＳ Ｐゴシック" charset="0"/>
            </a:endParaRPr>
          </a:p>
        </p:txBody>
      </p:sp>
      <p:sp>
        <p:nvSpPr>
          <p:cNvPr id="310277" name="Rectangle 5"/>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200" b="1">
                <a:latin typeface="+mn-lt"/>
              </a:defRPr>
            </a:lvl1pPr>
          </a:lstStyle>
          <a:p>
            <a:pPr defTabSz="914400" fontAlgn="base">
              <a:spcAft>
                <a:spcPct val="0"/>
              </a:spcAft>
            </a:pPr>
            <a:fld id="{7CFC9A5A-7D04-2A48-B7BF-DB5E21C5C841}" type="slidenum">
              <a:rPr lang="en-US" smtClean="0">
                <a:solidFill>
                  <a:srgbClr val="000000"/>
                </a:solidFill>
                <a:latin typeface="Arial"/>
                <a:ea typeface="ＭＳ Ｐゴシック" charset="0"/>
                <a:cs typeface="ＭＳ Ｐゴシック" charset="0"/>
              </a:rPr>
              <a:pPr defTabSz="914400" fontAlgn="base">
                <a:spcAft>
                  <a:spcPct val="0"/>
                </a:spcAft>
              </a:pPr>
              <a:t>‹#›</a:t>
            </a:fld>
            <a:endParaRPr lang="en-US">
              <a:solidFill>
                <a:srgbClr val="000000"/>
              </a:solidFill>
              <a:latin typeface="Arial"/>
              <a:ea typeface="ＭＳ Ｐゴシック" charset="0"/>
              <a:cs typeface="ＭＳ Ｐゴシック" charset="0"/>
            </a:endParaRPr>
          </a:p>
        </p:txBody>
      </p:sp>
      <p:sp>
        <p:nvSpPr>
          <p:cNvPr id="310278" name="Rectangle 6"/>
          <p:cNvSpPr>
            <a:spLocks noGrp="1" noChangeArrowheads="1"/>
          </p:cNvSpPr>
          <p:nvPr>
            <p:ph type="body" idx="1"/>
          </p:nvPr>
        </p:nvSpPr>
        <p:spPr bwMode="auto">
          <a:xfrm>
            <a:off x="762000" y="1828800"/>
            <a:ext cx="7620000" cy="426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4864114"/>
      </p:ext>
    </p:extLst>
  </p:cSld>
  <p:clrMap bg1="lt1" tx1="dk1" bg2="lt2" tx2="dk2" accent1="accent1" accent2="accent2" accent3="accent3" accent4="accent4" accent5="accent5" accent6="accent6" hlink="hlink" folHlink="folHlink"/>
  <p:sldLayoutIdLst>
    <p:sldLayoutId id="2147484617" r:id="rId1"/>
    <p:sldLayoutId id="2147484618" r:id="rId2"/>
    <p:sldLayoutId id="2147484619" r:id="rId3"/>
    <p:sldLayoutId id="2147484620" r:id="rId4"/>
    <p:sldLayoutId id="2147484621" r:id="rId5"/>
    <p:sldLayoutId id="2147484622" r:id="rId6"/>
    <p:sldLayoutId id="2147484623" r:id="rId7"/>
    <p:sldLayoutId id="2147484624" r:id="rId8"/>
    <p:sldLayoutId id="2147484625" r:id="rId9"/>
    <p:sldLayoutId id="2147484626" r:id="rId10"/>
    <p:sldLayoutId id="2147484627" r:id="rId11"/>
  </p:sldLayoutIdLst>
  <p:txStyles>
    <p:titleStyle>
      <a:lvl1pPr algn="l" rtl="0" fontAlgn="base">
        <a:lnSpc>
          <a:spcPct val="90000"/>
        </a:lnSpc>
        <a:spcBef>
          <a:spcPct val="20000"/>
        </a:spcBef>
        <a:spcAft>
          <a:spcPct val="0"/>
        </a:spcAft>
        <a:defRPr sz="4400" b="1">
          <a:solidFill>
            <a:schemeClr val="tx2"/>
          </a:solidFill>
          <a:latin typeface="+mj-lt"/>
          <a:ea typeface="+mj-ea"/>
          <a:cs typeface="+mj-cs"/>
        </a:defRPr>
      </a:lvl1pPr>
      <a:lvl2pPr algn="l" rtl="0" fontAlgn="base">
        <a:lnSpc>
          <a:spcPct val="90000"/>
        </a:lnSpc>
        <a:spcBef>
          <a:spcPct val="20000"/>
        </a:spcBef>
        <a:spcAft>
          <a:spcPct val="0"/>
        </a:spcAft>
        <a:defRPr sz="4400" b="1">
          <a:solidFill>
            <a:schemeClr val="tx2"/>
          </a:solidFill>
          <a:latin typeface="Times New Roman" charset="0"/>
          <a:ea typeface="ＭＳ Ｐゴシック" charset="0"/>
        </a:defRPr>
      </a:lvl2pPr>
      <a:lvl3pPr algn="l" rtl="0" fontAlgn="base">
        <a:lnSpc>
          <a:spcPct val="90000"/>
        </a:lnSpc>
        <a:spcBef>
          <a:spcPct val="20000"/>
        </a:spcBef>
        <a:spcAft>
          <a:spcPct val="0"/>
        </a:spcAft>
        <a:defRPr sz="4400" b="1">
          <a:solidFill>
            <a:schemeClr val="tx2"/>
          </a:solidFill>
          <a:latin typeface="Times New Roman" charset="0"/>
          <a:ea typeface="ＭＳ Ｐゴシック" charset="0"/>
        </a:defRPr>
      </a:lvl3pPr>
      <a:lvl4pPr algn="l" rtl="0" fontAlgn="base">
        <a:lnSpc>
          <a:spcPct val="90000"/>
        </a:lnSpc>
        <a:spcBef>
          <a:spcPct val="20000"/>
        </a:spcBef>
        <a:spcAft>
          <a:spcPct val="0"/>
        </a:spcAft>
        <a:defRPr sz="4400" b="1">
          <a:solidFill>
            <a:schemeClr val="tx2"/>
          </a:solidFill>
          <a:latin typeface="Times New Roman" charset="0"/>
          <a:ea typeface="ＭＳ Ｐゴシック" charset="0"/>
        </a:defRPr>
      </a:lvl4pPr>
      <a:lvl5pPr algn="l" rtl="0" fontAlgn="base">
        <a:lnSpc>
          <a:spcPct val="90000"/>
        </a:lnSpc>
        <a:spcBef>
          <a:spcPct val="20000"/>
        </a:spcBef>
        <a:spcAft>
          <a:spcPct val="0"/>
        </a:spcAft>
        <a:defRPr sz="4400" b="1">
          <a:solidFill>
            <a:schemeClr val="tx2"/>
          </a:solidFill>
          <a:latin typeface="Times New Roman" charset="0"/>
          <a:ea typeface="ＭＳ Ｐゴシック" charset="0"/>
        </a:defRPr>
      </a:lvl5pPr>
      <a:lvl6pPr marL="457200" algn="l" rtl="0" fontAlgn="base">
        <a:lnSpc>
          <a:spcPct val="90000"/>
        </a:lnSpc>
        <a:spcBef>
          <a:spcPct val="20000"/>
        </a:spcBef>
        <a:spcAft>
          <a:spcPct val="0"/>
        </a:spcAft>
        <a:defRPr sz="4400" b="1">
          <a:solidFill>
            <a:schemeClr val="tx2"/>
          </a:solidFill>
          <a:latin typeface="Times New Roman" charset="0"/>
          <a:ea typeface="ＭＳ Ｐゴシック" charset="0"/>
        </a:defRPr>
      </a:lvl6pPr>
      <a:lvl7pPr marL="914400" algn="l" rtl="0" fontAlgn="base">
        <a:lnSpc>
          <a:spcPct val="90000"/>
        </a:lnSpc>
        <a:spcBef>
          <a:spcPct val="20000"/>
        </a:spcBef>
        <a:spcAft>
          <a:spcPct val="0"/>
        </a:spcAft>
        <a:defRPr sz="4400" b="1">
          <a:solidFill>
            <a:schemeClr val="tx2"/>
          </a:solidFill>
          <a:latin typeface="Times New Roman" charset="0"/>
          <a:ea typeface="ＭＳ Ｐゴシック" charset="0"/>
        </a:defRPr>
      </a:lvl7pPr>
      <a:lvl8pPr marL="1371600" algn="l" rtl="0" fontAlgn="base">
        <a:lnSpc>
          <a:spcPct val="90000"/>
        </a:lnSpc>
        <a:spcBef>
          <a:spcPct val="20000"/>
        </a:spcBef>
        <a:spcAft>
          <a:spcPct val="0"/>
        </a:spcAft>
        <a:defRPr sz="4400" b="1">
          <a:solidFill>
            <a:schemeClr val="tx2"/>
          </a:solidFill>
          <a:latin typeface="Times New Roman" charset="0"/>
          <a:ea typeface="ＭＳ Ｐゴシック" charset="0"/>
        </a:defRPr>
      </a:lvl8pPr>
      <a:lvl9pPr marL="1828800" algn="l" rtl="0" fontAlgn="base">
        <a:lnSpc>
          <a:spcPct val="90000"/>
        </a:lnSpc>
        <a:spcBef>
          <a:spcPct val="20000"/>
        </a:spcBef>
        <a:spcAft>
          <a:spcPct val="0"/>
        </a:spcAft>
        <a:defRPr sz="4400" b="1">
          <a:solidFill>
            <a:schemeClr val="tx2"/>
          </a:solidFill>
          <a:latin typeface="Times New Roman" charset="0"/>
          <a:ea typeface="ＭＳ Ｐゴシック" charset="0"/>
        </a:defRPr>
      </a:lvl9pPr>
    </p:titleStyle>
    <p:bodyStyle>
      <a:lvl1pPr marL="342900" indent="-342900" algn="l" rtl="0" fontAlgn="base">
        <a:lnSpc>
          <a:spcPct val="90000"/>
        </a:lnSpc>
        <a:spcBef>
          <a:spcPct val="20000"/>
        </a:spcBef>
        <a:spcAft>
          <a:spcPct val="0"/>
        </a:spcAft>
        <a:buClr>
          <a:schemeClr val="tx1"/>
        </a:buClr>
        <a:buSzPct val="80000"/>
        <a:buFont typeface="Wingdings" charset="0"/>
        <a:buChar char="l"/>
        <a:defRPr sz="3200">
          <a:solidFill>
            <a:schemeClr val="tx1"/>
          </a:solidFill>
          <a:latin typeface="+mn-lt"/>
          <a:ea typeface="+mn-ea"/>
          <a:cs typeface="+mn-cs"/>
        </a:defRPr>
      </a:lvl1pPr>
      <a:lvl2pPr marL="742950" indent="-285750" algn="l" rtl="0" fontAlgn="base">
        <a:lnSpc>
          <a:spcPct val="90000"/>
        </a:lnSpc>
        <a:spcBef>
          <a:spcPct val="20000"/>
        </a:spcBef>
        <a:spcAft>
          <a:spcPct val="0"/>
        </a:spcAft>
        <a:buClr>
          <a:schemeClr val="tx1"/>
        </a:buClr>
        <a:buSzPct val="80000"/>
        <a:buChar char="–"/>
        <a:defRPr sz="2800">
          <a:solidFill>
            <a:schemeClr val="tx1"/>
          </a:solidFill>
          <a:latin typeface="+mn-lt"/>
          <a:ea typeface="+mn-ea"/>
        </a:defRPr>
      </a:lvl2pPr>
      <a:lvl3pPr marL="1143000" indent="-228600" algn="l" rtl="0" fontAlgn="base">
        <a:lnSpc>
          <a:spcPct val="90000"/>
        </a:lnSpc>
        <a:spcBef>
          <a:spcPct val="20000"/>
        </a:spcBef>
        <a:spcAft>
          <a:spcPct val="0"/>
        </a:spcAft>
        <a:buClr>
          <a:schemeClr val="tx1"/>
        </a:buClr>
        <a:buSzPct val="80000"/>
        <a:buFont typeface="Wingdings" charset="0"/>
        <a:buChar char="l"/>
        <a:defRPr sz="2400">
          <a:solidFill>
            <a:schemeClr val="tx1"/>
          </a:solidFill>
          <a:latin typeface="+mn-lt"/>
          <a:ea typeface="+mn-ea"/>
        </a:defRPr>
      </a:lvl3pPr>
      <a:lvl4pPr marL="1600200" indent="-228600" algn="l" rtl="0" fontAlgn="base">
        <a:lnSpc>
          <a:spcPct val="90000"/>
        </a:lnSpc>
        <a:spcBef>
          <a:spcPct val="20000"/>
        </a:spcBef>
        <a:spcAft>
          <a:spcPct val="0"/>
        </a:spcAft>
        <a:buClr>
          <a:schemeClr val="tx1"/>
        </a:buClr>
        <a:buSzPct val="80000"/>
        <a:buChar char="–"/>
        <a:defRPr sz="2000">
          <a:solidFill>
            <a:schemeClr val="tx1"/>
          </a:solidFill>
          <a:latin typeface="+mn-lt"/>
          <a:ea typeface="+mn-ea"/>
        </a:defRPr>
      </a:lvl4pPr>
      <a:lvl5pPr marL="2057400" indent="-228600" algn="l" rtl="0" fontAlgn="base">
        <a:lnSpc>
          <a:spcPct val="90000"/>
        </a:lnSpc>
        <a:spcBef>
          <a:spcPct val="20000"/>
        </a:spcBef>
        <a:spcAft>
          <a:spcPct val="0"/>
        </a:spcAft>
        <a:buClr>
          <a:schemeClr val="tx1"/>
        </a:buClr>
        <a:buSzPct val="80000"/>
        <a:buFont typeface="Wingdings" charset="0"/>
        <a:buChar char="l"/>
        <a:defRPr sz="2000">
          <a:solidFill>
            <a:schemeClr val="tx1"/>
          </a:solidFill>
          <a:latin typeface="+mn-lt"/>
          <a:ea typeface="+mn-ea"/>
        </a:defRPr>
      </a:lvl5pPr>
      <a:lvl6pPr marL="2514600" indent="-228600" algn="l" rtl="0" fontAlgn="base">
        <a:lnSpc>
          <a:spcPct val="90000"/>
        </a:lnSpc>
        <a:spcBef>
          <a:spcPct val="20000"/>
        </a:spcBef>
        <a:spcAft>
          <a:spcPct val="0"/>
        </a:spcAft>
        <a:buClr>
          <a:schemeClr val="tx1"/>
        </a:buClr>
        <a:buSzPct val="80000"/>
        <a:buFont typeface="Wingdings" charset="0"/>
        <a:buChar char="l"/>
        <a:defRPr sz="2000">
          <a:solidFill>
            <a:schemeClr val="tx1"/>
          </a:solidFill>
          <a:latin typeface="+mn-lt"/>
          <a:ea typeface="+mn-ea"/>
        </a:defRPr>
      </a:lvl6pPr>
      <a:lvl7pPr marL="2971800" indent="-228600" algn="l" rtl="0" fontAlgn="base">
        <a:lnSpc>
          <a:spcPct val="90000"/>
        </a:lnSpc>
        <a:spcBef>
          <a:spcPct val="20000"/>
        </a:spcBef>
        <a:spcAft>
          <a:spcPct val="0"/>
        </a:spcAft>
        <a:buClr>
          <a:schemeClr val="tx1"/>
        </a:buClr>
        <a:buSzPct val="80000"/>
        <a:buFont typeface="Wingdings" charset="0"/>
        <a:buChar char="l"/>
        <a:defRPr sz="2000">
          <a:solidFill>
            <a:schemeClr val="tx1"/>
          </a:solidFill>
          <a:latin typeface="+mn-lt"/>
          <a:ea typeface="+mn-ea"/>
        </a:defRPr>
      </a:lvl7pPr>
      <a:lvl8pPr marL="3429000" indent="-228600" algn="l" rtl="0" fontAlgn="base">
        <a:lnSpc>
          <a:spcPct val="90000"/>
        </a:lnSpc>
        <a:spcBef>
          <a:spcPct val="20000"/>
        </a:spcBef>
        <a:spcAft>
          <a:spcPct val="0"/>
        </a:spcAft>
        <a:buClr>
          <a:schemeClr val="tx1"/>
        </a:buClr>
        <a:buSzPct val="80000"/>
        <a:buFont typeface="Wingdings" charset="0"/>
        <a:buChar char="l"/>
        <a:defRPr sz="2000">
          <a:solidFill>
            <a:schemeClr val="tx1"/>
          </a:solidFill>
          <a:latin typeface="+mn-lt"/>
          <a:ea typeface="+mn-ea"/>
        </a:defRPr>
      </a:lvl8pPr>
      <a:lvl9pPr marL="3886200" indent="-228600" algn="l" rtl="0" fontAlgn="base">
        <a:lnSpc>
          <a:spcPct val="90000"/>
        </a:lnSpc>
        <a:spcBef>
          <a:spcPct val="20000"/>
        </a:spcBef>
        <a:spcAft>
          <a:spcPct val="0"/>
        </a:spcAft>
        <a:buClr>
          <a:schemeClr val="tx1"/>
        </a:buClr>
        <a:buSzPct val="80000"/>
        <a:buFont typeface="Wingdings" charset="0"/>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28674" name="Rectangle 1026"/>
          <p:cNvSpPr>
            <a:spLocks noGrp="1" noChangeArrowheads="1"/>
          </p:cNvSpPr>
          <p:nvPr>
            <p:ph type="title"/>
          </p:nvPr>
        </p:nvSpPr>
        <p:spPr bwMode="auto">
          <a:xfrm>
            <a:off x="468313" y="381000"/>
            <a:ext cx="8280400" cy="12192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73091" name="Rectangle 1027"/>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algn="l" rtl="0">
              <a:spcBef>
                <a:spcPct val="50000"/>
              </a:spcBef>
              <a:defRPr sz="1200" b="1" smtClean="0">
                <a:solidFill>
                  <a:srgbClr val="000000"/>
                </a:solidFill>
              </a:defRPr>
            </a:lvl1pPr>
          </a:lstStyle>
          <a:p>
            <a:pPr>
              <a:defRPr/>
            </a:pPr>
            <a:fld id="{F2FBA30B-A1EC-46D8-A5E0-B4321953C422}" type="datetime1">
              <a:rPr lang="en-US"/>
              <a:pPr>
                <a:defRPr/>
              </a:pPr>
              <a:t>1/21/24</a:t>
            </a:fld>
            <a:endParaRPr lang="en-US"/>
          </a:p>
        </p:txBody>
      </p:sp>
      <p:sp>
        <p:nvSpPr>
          <p:cNvPr id="473092" name="Rectangle 1028"/>
          <p:cNvSpPr>
            <a:spLocks noGrp="1" noChangeArrowheads="1"/>
          </p:cNvSpPr>
          <p:nvPr>
            <p:ph type="ftr" sz="quarter" idx="3"/>
          </p:nvPr>
        </p:nvSpPr>
        <p:spPr bwMode="auto">
          <a:xfrm>
            <a:off x="2743200" y="6324600"/>
            <a:ext cx="3429000" cy="457200"/>
          </a:xfrm>
          <a:prstGeom prst="rect">
            <a:avLst/>
          </a:prstGeom>
          <a:noFill/>
          <a:ln w="12700" cap="sq">
            <a:noFill/>
            <a:miter lim="800000"/>
            <a:headEnd type="none" w="sm" len="sm"/>
            <a:tailEnd type="none" w="sm" len="sm"/>
          </a:ln>
          <a:effectLst>
            <a:outerShdw blurRad="6858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algn="ctr" rtl="0">
              <a:spcBef>
                <a:spcPct val="50000"/>
              </a:spcBef>
              <a:defRPr sz="1200" b="1" smtClean="0">
                <a:solidFill>
                  <a:srgbClr val="000000"/>
                </a:solidFill>
              </a:defRPr>
            </a:lvl1pPr>
          </a:lstStyle>
          <a:p>
            <a:pPr>
              <a:defRPr/>
            </a:pPr>
            <a:endParaRPr lang="en-US"/>
          </a:p>
        </p:txBody>
      </p:sp>
      <p:sp>
        <p:nvSpPr>
          <p:cNvPr id="473093" name="Rectangle 1029"/>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rtl="0">
              <a:spcBef>
                <a:spcPct val="50000"/>
              </a:spcBef>
              <a:defRPr sz="1200" b="1" smtClean="0">
                <a:solidFill>
                  <a:srgbClr val="000000"/>
                </a:solidFill>
              </a:defRPr>
            </a:lvl1pPr>
          </a:lstStyle>
          <a:p>
            <a:pPr>
              <a:defRPr/>
            </a:pPr>
            <a:fld id="{6E12BFDD-597E-412A-B2D4-11296F1A4070}" type="slidenum">
              <a:rPr lang="en-US"/>
              <a:pPr>
                <a:defRPr/>
              </a:pPr>
              <a:t>‹#›</a:t>
            </a:fld>
            <a:endParaRPr lang="en-US"/>
          </a:p>
        </p:txBody>
      </p:sp>
      <p:sp>
        <p:nvSpPr>
          <p:cNvPr id="28678" name="Rectangle 1030"/>
          <p:cNvSpPr>
            <a:spLocks noGrp="1" noChangeArrowheads="1"/>
          </p:cNvSpPr>
          <p:nvPr>
            <p:ph type="body" idx="1"/>
          </p:nvPr>
        </p:nvSpPr>
        <p:spPr bwMode="auto">
          <a:xfrm>
            <a:off x="547688" y="1828800"/>
            <a:ext cx="8118475" cy="426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4200373"/>
      </p:ext>
    </p:extLst>
  </p:cSld>
  <p:clrMap bg1="lt1" tx1="dk1" bg2="lt2" tx2="dk2" accent1="accent1" accent2="accent2" accent3="accent3" accent4="accent4" accent5="accent5" accent6="accent6" hlink="hlink" folHlink="folHlink"/>
  <p:sldLayoutIdLst>
    <p:sldLayoutId id="2147484629" r:id="rId1"/>
    <p:sldLayoutId id="2147484630" r:id="rId2"/>
    <p:sldLayoutId id="2147484631" r:id="rId3"/>
    <p:sldLayoutId id="2147484632" r:id="rId4"/>
    <p:sldLayoutId id="2147484633" r:id="rId5"/>
    <p:sldLayoutId id="2147484634" r:id="rId6"/>
    <p:sldLayoutId id="2147484635" r:id="rId7"/>
    <p:sldLayoutId id="2147484636" r:id="rId8"/>
    <p:sldLayoutId id="2147484637" r:id="rId9"/>
    <p:sldLayoutId id="2147484638" r:id="rId10"/>
    <p:sldLayoutId id="2147484639" r:id="rId11"/>
  </p:sldLayoutIdLst>
  <p:txStyles>
    <p:titleStyle>
      <a:lvl1pPr algn="l" rtl="0" eaLnBrk="0" fontAlgn="base" hangingPunct="0">
        <a:lnSpc>
          <a:spcPct val="90000"/>
        </a:lnSpc>
        <a:spcBef>
          <a:spcPct val="20000"/>
        </a:spcBef>
        <a:spcAft>
          <a:spcPct val="0"/>
        </a:spcAft>
        <a:defRPr sz="4400" b="1">
          <a:solidFill>
            <a:schemeClr val="tx2"/>
          </a:solidFill>
          <a:latin typeface="Arial"/>
          <a:ea typeface="MS PGothic" pitchFamily="34"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MS PGothic" pitchFamily="34" charset="-128"/>
          <a:cs typeface="Arial" pitchFamily="34" charset="0"/>
        </a:defRPr>
      </a:lvl2pPr>
      <a:lvl3pPr algn="l" rtl="0" eaLnBrk="0" fontAlgn="base" hangingPunct="0">
        <a:lnSpc>
          <a:spcPct val="90000"/>
        </a:lnSpc>
        <a:spcBef>
          <a:spcPct val="20000"/>
        </a:spcBef>
        <a:spcAft>
          <a:spcPct val="0"/>
        </a:spcAft>
        <a:defRPr sz="4400" b="1">
          <a:solidFill>
            <a:schemeClr val="tx2"/>
          </a:solidFill>
          <a:latin typeface="Arial" charset="0"/>
          <a:ea typeface="MS PGothic" pitchFamily="34" charset="-128"/>
          <a:cs typeface="Arial" pitchFamily="34" charset="0"/>
        </a:defRPr>
      </a:lvl3pPr>
      <a:lvl4pPr algn="l" rtl="0" eaLnBrk="0" fontAlgn="base" hangingPunct="0">
        <a:lnSpc>
          <a:spcPct val="90000"/>
        </a:lnSpc>
        <a:spcBef>
          <a:spcPct val="20000"/>
        </a:spcBef>
        <a:spcAft>
          <a:spcPct val="0"/>
        </a:spcAft>
        <a:defRPr sz="4400" b="1">
          <a:solidFill>
            <a:schemeClr val="tx2"/>
          </a:solidFill>
          <a:latin typeface="Arial" charset="0"/>
          <a:ea typeface="MS PGothic" pitchFamily="34" charset="-128"/>
          <a:cs typeface="Arial" pitchFamily="34" charset="0"/>
        </a:defRPr>
      </a:lvl4pPr>
      <a:lvl5pPr algn="l" rtl="0" eaLnBrk="0" fontAlgn="base" hangingPunct="0">
        <a:lnSpc>
          <a:spcPct val="90000"/>
        </a:lnSpc>
        <a:spcBef>
          <a:spcPct val="20000"/>
        </a:spcBef>
        <a:spcAft>
          <a:spcPct val="0"/>
        </a:spcAft>
        <a:defRPr sz="4400" b="1">
          <a:solidFill>
            <a:schemeClr val="tx2"/>
          </a:solidFill>
          <a:latin typeface="Arial" charset="0"/>
          <a:ea typeface="MS PGothic" pitchFamily="34" charset="-128"/>
          <a:cs typeface="Arial" pitchFamily="34" charset="0"/>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pitchFamily="2" charset="2"/>
        <a:buChar char="l"/>
        <a:defRPr sz="3200">
          <a:solidFill>
            <a:schemeClr val="tx1"/>
          </a:solidFill>
          <a:latin typeface="Arial"/>
          <a:ea typeface="MS PGothic" pitchFamily="34" charset="-128"/>
          <a:cs typeface="Arial"/>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Arial"/>
          <a:ea typeface="MS PGothic" pitchFamily="34" charset="-128"/>
          <a:cs typeface="Arial"/>
        </a:defRPr>
      </a:lvl2pPr>
      <a:lvl3pPr marL="1143000" indent="-228600" algn="l" rtl="0" eaLnBrk="0" fontAlgn="base" hangingPunct="0">
        <a:lnSpc>
          <a:spcPct val="90000"/>
        </a:lnSpc>
        <a:spcBef>
          <a:spcPct val="20000"/>
        </a:spcBef>
        <a:spcAft>
          <a:spcPct val="0"/>
        </a:spcAft>
        <a:buClr>
          <a:schemeClr val="tx1"/>
        </a:buClr>
        <a:buSzPct val="80000"/>
        <a:buFont typeface="Wingdings" pitchFamily="2" charset="2"/>
        <a:buChar char="l"/>
        <a:defRPr sz="2400">
          <a:solidFill>
            <a:schemeClr val="tx1"/>
          </a:solidFill>
          <a:latin typeface="Arial"/>
          <a:ea typeface="MS PGothic" pitchFamily="34" charset="-128"/>
          <a:cs typeface="Arial"/>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Arial"/>
          <a:ea typeface="Geneva" charset="-128"/>
          <a:cs typeface="Arial"/>
        </a:defRPr>
      </a:lvl4pPr>
      <a:lvl5pPr marL="2057400" indent="-228600" algn="l" rtl="0" eaLnBrk="0" fontAlgn="base" hangingPunct="0">
        <a:lnSpc>
          <a:spcPct val="90000"/>
        </a:lnSpc>
        <a:spcBef>
          <a:spcPct val="20000"/>
        </a:spcBef>
        <a:spcAft>
          <a:spcPct val="0"/>
        </a:spcAft>
        <a:buClr>
          <a:schemeClr val="tx1"/>
        </a:buClr>
        <a:buSzPct val="80000"/>
        <a:buFont typeface="Wingdings" pitchFamily="2" charset="2"/>
        <a:buChar char="l"/>
        <a:defRPr sz="2000">
          <a:solidFill>
            <a:schemeClr val="tx1"/>
          </a:solidFill>
          <a:latin typeface="Arial"/>
          <a:ea typeface="MS PGothic" pitchFamily="34" charset="-128"/>
          <a:cs typeface="Arial"/>
        </a:defRPr>
      </a:lvl5pPr>
      <a:lvl6pPr marL="25146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6pPr>
      <a:lvl7pPr marL="29718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7pPr>
      <a:lvl8pPr marL="34290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8pPr>
      <a:lvl9pPr marL="38862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9699"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149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ext uri="{91240B29-F687-4f45-9708-019B960494DF}"/>
            <a:ext uri="{AF507438-7753-43e0-B8FC-AC1667EBCBE1}"/>
            <a:ext uri="{FAA26D3D-D897-4be2-8F04-BA451C77F1D7}"/>
          </a:extLst>
        </p:spPr>
        <p:txBody>
          <a:bodyPr vert="horz" wrap="square" lIns="91440" tIns="45720" rIns="91440" bIns="45720" numCol="1" anchor="t" anchorCtr="0" compatLnSpc="1">
            <a:prstTxWarp prst="textNoShape">
              <a:avLst/>
            </a:prstTxWarp>
          </a:bodyPr>
          <a:lstStyle>
            <a:lvl1pPr algn="l" rtl="0">
              <a:defRPr sz="1400" smtClean="0">
                <a:solidFill>
                  <a:srgbClr val="000000"/>
                </a:solidFill>
              </a:defRPr>
            </a:lvl1pPr>
          </a:lstStyle>
          <a:p>
            <a:pPr>
              <a:defRPr/>
            </a:pPr>
            <a:fld id="{2D423D52-8FA7-48CB-8246-05A373D8A409}" type="datetime1">
              <a:rPr lang="en-US"/>
              <a:pPr>
                <a:defRPr/>
              </a:pPr>
              <a:t>1/21/24</a:t>
            </a:fld>
            <a:endParaRPr lang="en-US"/>
          </a:p>
        </p:txBody>
      </p:sp>
      <p:sp>
        <p:nvSpPr>
          <p:cNvPr id="19149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ext uri="{91240B29-F687-4f45-9708-019B960494DF}"/>
            <a:ext uri="{AF507438-7753-43e0-B8FC-AC1667EBCBE1}"/>
            <a:ext uri="{FAA26D3D-D897-4be2-8F04-BA451C77F1D7}"/>
          </a:extLst>
        </p:spPr>
        <p:txBody>
          <a:bodyPr vert="horz" wrap="square" lIns="91440" tIns="45720" rIns="91440" bIns="45720" numCol="1" anchor="t" anchorCtr="0" compatLnSpc="1">
            <a:prstTxWarp prst="textNoShape">
              <a:avLst/>
            </a:prstTxWarp>
          </a:bodyPr>
          <a:lstStyle>
            <a:lvl1pPr algn="ctr" rtl="0">
              <a:defRPr sz="1400" smtClean="0">
                <a:solidFill>
                  <a:srgbClr val="000000"/>
                </a:solidFill>
              </a:defRPr>
            </a:lvl1pPr>
          </a:lstStyle>
          <a:p>
            <a:pPr>
              <a:defRPr/>
            </a:pPr>
            <a:endParaRPr lang="en-US"/>
          </a:p>
        </p:txBody>
      </p:sp>
      <p:sp>
        <p:nvSpPr>
          <p:cNvPr id="19149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ext uri="{91240B29-F687-4f45-9708-019B960494DF}"/>
            <a:ext uri="{AF507438-7753-43e0-B8FC-AC1667EBCBE1}"/>
            <a:ext uri="{FAA26D3D-D897-4be2-8F04-BA451C77F1D7}"/>
          </a:extLst>
        </p:spPr>
        <p:txBody>
          <a:bodyPr vert="horz" wrap="square" lIns="91440" tIns="45720" rIns="91440" bIns="45720" numCol="1" anchor="t" anchorCtr="0" compatLnSpc="1">
            <a:prstTxWarp prst="textNoShape">
              <a:avLst/>
            </a:prstTxWarp>
          </a:bodyPr>
          <a:lstStyle>
            <a:lvl1pPr rtl="0">
              <a:defRPr sz="1400" smtClean="0">
                <a:solidFill>
                  <a:srgbClr val="000000"/>
                </a:solidFill>
              </a:defRPr>
            </a:lvl1pPr>
          </a:lstStyle>
          <a:p>
            <a:pPr>
              <a:defRPr/>
            </a:pPr>
            <a:fld id="{F3FFCBE9-CF50-447C-A3A6-0FAAB6B50C75}" type="slidenum">
              <a:rPr lang="en-US"/>
              <a:pPr>
                <a:defRPr/>
              </a:pPr>
              <a:t>‹#›</a:t>
            </a:fld>
            <a:endParaRPr lang="en-US"/>
          </a:p>
        </p:txBody>
      </p:sp>
    </p:spTree>
    <p:extLst>
      <p:ext uri="{BB962C8B-B14F-4D97-AF65-F5344CB8AC3E}">
        <p14:creationId xmlns:p14="http://schemas.microsoft.com/office/powerpoint/2010/main" val="1666264660"/>
      </p:ext>
    </p:extLst>
  </p:cSld>
  <p:clrMap bg1="lt1" tx1="dk1" bg2="lt2" tx2="dk2" accent1="accent1" accent2="accent2" accent3="accent3" accent4="accent4" accent5="accent5" accent6="accent6" hlink="hlink" folHlink="folHlink"/>
  <p:sldLayoutIdLst>
    <p:sldLayoutId id="2147484641" r:id="rId1"/>
    <p:sldLayoutId id="2147484642" r:id="rId2"/>
    <p:sldLayoutId id="2147484643" r:id="rId3"/>
    <p:sldLayoutId id="2147484644" r:id="rId4"/>
    <p:sldLayoutId id="2147484645" r:id="rId5"/>
    <p:sldLayoutId id="2147484646" r:id="rId6"/>
    <p:sldLayoutId id="2147484647" r:id="rId7"/>
    <p:sldLayoutId id="2147484648" r:id="rId8"/>
    <p:sldLayoutId id="2147484649" r:id="rId9"/>
    <p:sldLayoutId id="2147484650" r:id="rId10"/>
    <p:sldLayoutId id="2147484651"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3512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ext uri="{91240B29-F687-4f45-9708-019B960494DF}"/>
            <a:ext uri="{FAA26D3D-D897-4be2-8F04-BA451C77F1D7}"/>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12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ext uri="{91240B29-F687-4f45-9708-019B960494DF}"/>
            <a:ext uri="{FAA26D3D-D897-4be2-8F04-BA451C77F1D7}"/>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12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ext uri="{91240B29-F687-4f45-9708-019B960494DF}"/>
            <a:ext uri="{AF507438-7753-43e0-B8FC-AC1667EBCBE1}"/>
            <a:ext uri="{FAA26D3D-D897-4be2-8F04-BA451C77F1D7}"/>
          </a:extLst>
        </p:spPr>
        <p:txBody>
          <a:bodyPr vert="horz" wrap="square" lIns="91440" tIns="45720" rIns="91440" bIns="45720" numCol="1" anchor="t" anchorCtr="0" compatLnSpc="1">
            <a:prstTxWarp prst="textNoShape">
              <a:avLst/>
            </a:prstTxWarp>
          </a:bodyPr>
          <a:lstStyle>
            <a:lvl1pPr algn="l" rtl="0" eaLnBrk="0" hangingPunct="0">
              <a:defRPr sz="1400" smtClean="0">
                <a:solidFill>
                  <a:srgbClr val="000000"/>
                </a:solidFill>
                <a:latin typeface="Tahoma" pitchFamily="34" charset="0"/>
              </a:defRPr>
            </a:lvl1pPr>
          </a:lstStyle>
          <a:p>
            <a:pPr>
              <a:defRPr/>
            </a:pPr>
            <a:fld id="{0D7116FA-9081-4177-AC90-153FAF27A64A}" type="datetime1">
              <a:rPr lang="en-US"/>
              <a:pPr>
                <a:defRPr/>
              </a:pPr>
              <a:t>1/21/24</a:t>
            </a:fld>
            <a:endParaRPr lang="en-US"/>
          </a:p>
        </p:txBody>
      </p:sp>
      <p:sp>
        <p:nvSpPr>
          <p:cNvPr id="3512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ext uri="{91240B29-F687-4f45-9708-019B960494DF}"/>
            <a:ext uri="{AF507438-7753-43e0-B8FC-AC1667EBCBE1}"/>
            <a:ext uri="{FAA26D3D-D897-4be2-8F04-BA451C77F1D7}"/>
          </a:extLst>
        </p:spPr>
        <p:txBody>
          <a:bodyPr vert="horz" wrap="square" lIns="91440" tIns="45720" rIns="91440" bIns="45720" numCol="1" anchor="t" anchorCtr="0" compatLnSpc="1">
            <a:prstTxWarp prst="textNoShape">
              <a:avLst/>
            </a:prstTxWarp>
          </a:bodyPr>
          <a:lstStyle>
            <a:lvl1pPr algn="ctr" rtl="0" eaLnBrk="0" hangingPunct="0">
              <a:defRPr sz="1400" smtClean="0">
                <a:solidFill>
                  <a:srgbClr val="000000"/>
                </a:solidFill>
                <a:latin typeface="Tahoma" pitchFamily="34" charset="0"/>
              </a:defRPr>
            </a:lvl1pPr>
          </a:lstStyle>
          <a:p>
            <a:pPr>
              <a:defRPr/>
            </a:pPr>
            <a:endParaRPr lang="en-US"/>
          </a:p>
        </p:txBody>
      </p:sp>
      <p:sp>
        <p:nvSpPr>
          <p:cNvPr id="3512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ext uri="{91240B29-F687-4f45-9708-019B960494DF}"/>
            <a:ext uri="{AF507438-7753-43e0-B8FC-AC1667EBCBE1}"/>
            <a:ext uri="{FAA26D3D-D897-4be2-8F04-BA451C77F1D7}"/>
          </a:extLst>
        </p:spPr>
        <p:txBody>
          <a:bodyPr vert="horz" wrap="square" lIns="91440" tIns="45720" rIns="91440" bIns="45720" numCol="1" anchor="t" anchorCtr="0" compatLnSpc="1">
            <a:prstTxWarp prst="textNoShape">
              <a:avLst/>
            </a:prstTxWarp>
          </a:bodyPr>
          <a:lstStyle>
            <a:lvl1pPr rtl="0" eaLnBrk="0" hangingPunct="0">
              <a:defRPr sz="1400" smtClean="0">
                <a:solidFill>
                  <a:srgbClr val="000000"/>
                </a:solidFill>
                <a:latin typeface="Tahoma" pitchFamily="34" charset="0"/>
              </a:defRPr>
            </a:lvl1pPr>
          </a:lstStyle>
          <a:p>
            <a:pPr>
              <a:defRPr/>
            </a:pPr>
            <a:fld id="{E7B70A82-58E7-4D99-972F-5883E185DA7F}" type="slidenum">
              <a:rPr lang="en-US"/>
              <a:pPr>
                <a:defRPr/>
              </a:pPr>
              <a:t>‹#›</a:t>
            </a:fld>
            <a:endParaRPr lang="en-US"/>
          </a:p>
        </p:txBody>
      </p:sp>
    </p:spTree>
    <p:extLst>
      <p:ext uri="{BB962C8B-B14F-4D97-AF65-F5344CB8AC3E}">
        <p14:creationId xmlns:p14="http://schemas.microsoft.com/office/powerpoint/2010/main" val="1280788441"/>
      </p:ext>
    </p:extLst>
  </p:cSld>
  <p:clrMap bg1="lt1" tx1="dk1" bg2="lt2" tx2="dk2" accent1="accent1" accent2="accent2" accent3="accent3" accent4="accent4" accent5="accent5" accent6="accent6" hlink="hlink" folHlink="folHlink"/>
  <p:sldLayoutIdLst>
    <p:sldLayoutId id="2147484653" r:id="rId1"/>
    <p:sldLayoutId id="2147484654" r:id="rId2"/>
    <p:sldLayoutId id="2147484655" r:id="rId3"/>
    <p:sldLayoutId id="2147484656" r:id="rId4"/>
    <p:sldLayoutId id="2147484657" r:id="rId5"/>
    <p:sldLayoutId id="2147484658" r:id="rId6"/>
    <p:sldLayoutId id="2147484659" r:id="rId7"/>
    <p:sldLayoutId id="2147484660" r:id="rId8"/>
    <p:sldLayoutId id="2147484661" r:id="rId9"/>
    <p:sldLayoutId id="2147484662" r:id="rId10"/>
    <p:sldLayoutId id="2147484663" r:id="rId11"/>
  </p:sldLayoutIdLst>
  <p:txStyles>
    <p:titleStyle>
      <a:lvl1pPr algn="r" rtl="0" eaLnBrk="0" fontAlgn="base" hangingPunct="0">
        <a:spcBef>
          <a:spcPct val="0"/>
        </a:spcBef>
        <a:spcAft>
          <a:spcPct val="0"/>
        </a:spcAft>
        <a:defRPr sz="4400" i="1">
          <a:solidFill>
            <a:schemeClr val="tx2"/>
          </a:solidFill>
          <a:latin typeface="+mj-lt"/>
          <a:ea typeface="MS PGothic" pitchFamily="34" charset="-128"/>
          <a:cs typeface="+mj-cs"/>
        </a:defRPr>
      </a:lvl1pPr>
      <a:lvl2pPr algn="r" rtl="0" eaLnBrk="0" fontAlgn="base" hangingPunct="0">
        <a:spcBef>
          <a:spcPct val="0"/>
        </a:spcBef>
        <a:spcAft>
          <a:spcPct val="0"/>
        </a:spcAft>
        <a:defRPr sz="4400" i="1">
          <a:solidFill>
            <a:schemeClr val="tx2"/>
          </a:solidFill>
          <a:latin typeface="Tahoma" charset="0"/>
          <a:ea typeface="MS PGothic" pitchFamily="34" charset="-128"/>
          <a:cs typeface="ＭＳ Ｐゴシック" charset="0"/>
        </a:defRPr>
      </a:lvl2pPr>
      <a:lvl3pPr algn="r" rtl="0" eaLnBrk="0" fontAlgn="base" hangingPunct="0">
        <a:spcBef>
          <a:spcPct val="0"/>
        </a:spcBef>
        <a:spcAft>
          <a:spcPct val="0"/>
        </a:spcAft>
        <a:defRPr sz="4400" i="1">
          <a:solidFill>
            <a:schemeClr val="tx2"/>
          </a:solidFill>
          <a:latin typeface="Tahoma" charset="0"/>
          <a:ea typeface="MS PGothic" pitchFamily="34" charset="-128"/>
          <a:cs typeface="ＭＳ Ｐゴシック" charset="0"/>
        </a:defRPr>
      </a:lvl3pPr>
      <a:lvl4pPr algn="r" rtl="0" eaLnBrk="0" fontAlgn="base" hangingPunct="0">
        <a:spcBef>
          <a:spcPct val="0"/>
        </a:spcBef>
        <a:spcAft>
          <a:spcPct val="0"/>
        </a:spcAft>
        <a:defRPr sz="4400" i="1">
          <a:solidFill>
            <a:schemeClr val="tx2"/>
          </a:solidFill>
          <a:latin typeface="Tahoma" charset="0"/>
          <a:ea typeface="MS PGothic" pitchFamily="34" charset="-128"/>
          <a:cs typeface="ＭＳ Ｐゴシック" charset="0"/>
        </a:defRPr>
      </a:lvl4pPr>
      <a:lvl5pPr algn="r" rtl="0" eaLnBrk="0" fontAlgn="base" hangingPunct="0">
        <a:spcBef>
          <a:spcPct val="0"/>
        </a:spcBef>
        <a:spcAft>
          <a:spcPct val="0"/>
        </a:spcAft>
        <a:defRPr sz="4400" i="1">
          <a:solidFill>
            <a:schemeClr val="tx2"/>
          </a:solidFill>
          <a:latin typeface="Tahoma" charset="0"/>
          <a:ea typeface="MS PGothic" pitchFamily="34" charset="-128"/>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pitchFamily="2" charset="2"/>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lr>
          <a:srgbClr val="800040"/>
        </a:buClr>
        <a:buFont typeface="Wingdings" pitchFamily="2" charset="2"/>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rgbClr val="800040"/>
        </a:buClr>
        <a:buFont typeface="Wingdings" pitchFamily="2" charset="2"/>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lr>
          <a:srgbClr val="800040"/>
        </a:buClr>
        <a:buFont typeface="Wingdings" pitchFamily="2" charset="2"/>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lr>
          <a:srgbClr val="800040"/>
        </a:buClr>
        <a:buFont typeface="Wingdings" pitchFamily="2" charset="2"/>
        <a:buChar char=""/>
        <a:defRPr sz="2000">
          <a:solidFill>
            <a:schemeClr val="tx1"/>
          </a:solidFill>
          <a:latin typeface="+mn-lt"/>
          <a:ea typeface="MS PGothic" pitchFamily="34" charset="-128"/>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defRPr/>
            </a:pPr>
            <a:fld id="{EF4014FD-C155-B043-A6B3-9AC3EF20F3E9}" type="slidenum">
              <a:rPr lang="en-US">
                <a:solidFill>
                  <a:srgbClr val="FFFF66"/>
                </a:solidFill>
              </a:rPr>
              <a:pPr defTabSz="914400" eaLnBrk="0" fontAlgn="base" hangingPunct="0">
                <a:spcBef>
                  <a:spcPct val="0"/>
                </a:spcBef>
                <a:spcAft>
                  <a:spcPct val="0"/>
                </a:spcAft>
                <a:defRPr/>
              </a:pPr>
              <a:t>‹#›</a:t>
            </a:fld>
            <a:endParaRPr lang="en-US">
              <a:solidFill>
                <a:srgbClr val="FFFF66"/>
              </a:solidFill>
            </a:endParaRPr>
          </a:p>
        </p:txBody>
      </p:sp>
    </p:spTree>
    <p:extLst>
      <p:ext uri="{BB962C8B-B14F-4D97-AF65-F5344CB8AC3E}">
        <p14:creationId xmlns:p14="http://schemas.microsoft.com/office/powerpoint/2010/main" val="3700804115"/>
      </p:ext>
    </p:extLst>
  </p:cSld>
  <p:clrMap bg1="dk2" tx1="lt1" bg2="dk1" tx2="lt2" accent1="accent1" accent2="accent2" accent3="accent3" accent4="accent4" accent5="accent5" accent6="accent6" hlink="hlink" folHlink="folHlink"/>
  <p:sldLayoutIdLst>
    <p:sldLayoutId id="2147483732" r:id="rId1"/>
    <p:sldLayoutId id="2147483733" r:id="rId2"/>
    <p:sldLayoutId id="2147483734" r:id="rId3"/>
    <p:sldLayoutId id="2147483735" r:id="rId4"/>
    <p:sldLayoutId id="2147483736" r:id="rId5"/>
    <p:sldLayoutId id="2147483737" r:id="rId6"/>
    <p:sldLayoutId id="2147483738" r:id="rId7"/>
    <p:sldLayoutId id="2147483739" r:id="rId8"/>
    <p:sldLayoutId id="2147483740" r:id="rId9"/>
    <p:sldLayoutId id="2147483741" r:id="rId10"/>
    <p:sldLayoutId id="2147483742" r:id="rId11"/>
    <p:sldLayoutId id="2147483743" r:id="rId12"/>
  </p:sldLayoutIdLst>
  <p:hf sldNum="0" hdr="0" ftr="0" dt="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18434" name="Rectangle 1"/>
          <p:cNvSpPr>
            <a:spLocks noGrp="1" noChangeArrowheads="1"/>
          </p:cNvSpPr>
          <p:nvPr>
            <p:ph type="title"/>
          </p:nvPr>
        </p:nvSpPr>
        <p:spPr bwMode="auto">
          <a:xfrm>
            <a:off x="2362200" y="304800"/>
            <a:ext cx="6246813" cy="14462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8435" name="Rectangle 2"/>
          <p:cNvSpPr>
            <a:spLocks noGrp="1" noChangeArrowheads="1"/>
          </p:cNvSpPr>
          <p:nvPr>
            <p:ph type="body" idx="1"/>
          </p:nvPr>
        </p:nvSpPr>
        <p:spPr bwMode="auto">
          <a:xfrm>
            <a:off x="2362200" y="1981200"/>
            <a:ext cx="64754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82628"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algn="l" rtl="0">
              <a:lnSpc>
                <a:spcPct val="93000"/>
              </a:lnSpc>
              <a:buClr>
                <a:srgbClr val="FFFFFF"/>
              </a:buClr>
              <a:buSzPct val="100000"/>
              <a:buFont typeface="Arial" charset="0"/>
              <a:buNone/>
              <a:defRPr/>
            </a:pPr>
            <a:endParaRPr lang="en-US">
              <a:solidFill>
                <a:srgbClr val="FFFFFF"/>
              </a:solidFill>
              <a:latin typeface="Arial" charset="0"/>
            </a:endParaRPr>
          </a:p>
        </p:txBody>
      </p:sp>
      <p:sp>
        <p:nvSpPr>
          <p:cNvPr id="282629" name="Text Box 4"/>
          <p:cNvSpPr txBox="1">
            <a:spLocks noChangeArrowheads="1"/>
          </p:cNvSpPr>
          <p:nvPr/>
        </p:nvSpPr>
        <p:spPr bwMode="auto">
          <a:xfrm>
            <a:off x="3124200" y="6248400"/>
            <a:ext cx="3124200" cy="460375"/>
          </a:xfrm>
          <a:prstGeom prst="rect">
            <a:avLst/>
          </a:prstGeom>
          <a:noFill/>
          <a:ln>
            <a:noFill/>
          </a:ln>
          <a:extLst>
            <a:ext uri="{909E8E84-426E-40dd-AFC4-6F175D3DCCD1}"/>
            <a:ext uri="{91240B29-F687-4f45-9708-019B960494DF}"/>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algn="l" rtl="0">
              <a:lnSpc>
                <a:spcPct val="93000"/>
              </a:lnSpc>
              <a:buClr>
                <a:srgbClr val="FFFFFF"/>
              </a:buClr>
              <a:buSzPct val="100000"/>
              <a:buFont typeface="Arial" charset="0"/>
              <a:buNone/>
              <a:defRPr/>
            </a:pPr>
            <a:endParaRPr lang="en-US">
              <a:solidFill>
                <a:srgbClr val="FFFFFF"/>
              </a:solidFill>
              <a:latin typeface="Arial" charset="0"/>
            </a:endParaRPr>
          </a:p>
        </p:txBody>
      </p:sp>
      <p:sp>
        <p:nvSpPr>
          <p:cNvPr id="17413" name="Rectangle 5"/>
          <p:cNvSpPr>
            <a:spLocks noGrp="1" noChangeArrowheads="1"/>
          </p:cNvSpPr>
          <p:nvPr>
            <p:ph type="sldNum"/>
          </p:nvPr>
        </p:nvSpPr>
        <p:spPr bwMode="auto">
          <a:xfrm>
            <a:off x="67818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rtl="0">
              <a:buClr>
                <a:srgbClr val="000000"/>
              </a:buClr>
              <a:buSzPct val="100000"/>
              <a:buFont typeface="Times New Roman" pitchFamily="18" charset="0"/>
              <a:buNone/>
              <a:defRPr sz="1400" smtClean="0">
                <a:solidFill>
                  <a:srgbClr val="000000"/>
                </a:solidFill>
                <a:latin typeface="Times New Roman" pitchFamily="18" charset="0"/>
              </a:defRPr>
            </a:lvl1pPr>
          </a:lstStyle>
          <a:p>
            <a:pPr>
              <a:defRPr/>
            </a:pPr>
            <a:fld id="{E88111B0-1E54-4963-ACC6-56AAED1D6A70}" type="slidenum">
              <a:rPr lang="en-GB"/>
              <a:pPr>
                <a:defRPr/>
              </a:pPr>
              <a:t>‹#›</a:t>
            </a:fld>
            <a:endParaRPr lang="en-GB"/>
          </a:p>
        </p:txBody>
      </p:sp>
    </p:spTree>
    <p:extLst>
      <p:ext uri="{BB962C8B-B14F-4D97-AF65-F5344CB8AC3E}">
        <p14:creationId xmlns:p14="http://schemas.microsoft.com/office/powerpoint/2010/main" val="2007070922"/>
      </p:ext>
    </p:extLst>
  </p:cSld>
  <p:clrMap bg1="lt1" tx1="dk1" bg2="lt2" tx2="dk2" accent1="accent1" accent2="accent2" accent3="accent3" accent4="accent4" accent5="accent5" accent6="accent6" hlink="hlink" folHlink="folHlink"/>
  <p:sldLayoutIdLst>
    <p:sldLayoutId id="2147484678" r:id="rId1"/>
  </p:sldLayoutIdLst>
  <p:txStyles>
    <p:titleStyle>
      <a:lvl1pPr algn="r" defTabSz="449263" rtl="0" eaLnBrk="0" fontAlgn="base" hangingPunct="0">
        <a:lnSpc>
          <a:spcPct val="95000"/>
        </a:lnSpc>
        <a:spcBef>
          <a:spcPct val="0"/>
        </a:spcBef>
        <a:spcAft>
          <a:spcPct val="0"/>
        </a:spcAft>
        <a:buClr>
          <a:srgbClr val="000000"/>
        </a:buClr>
        <a:buSzPct val="100000"/>
        <a:buFont typeface="Times New Roman" pitchFamily="18" charset="0"/>
        <a:defRPr sz="4400" i="1">
          <a:solidFill>
            <a:srgbClr val="000000"/>
          </a:solidFill>
          <a:latin typeface="+mj-lt"/>
          <a:ea typeface="MS PGothic" pitchFamily="34" charset="-128"/>
          <a:cs typeface="ＭＳ Ｐゴシック" charset="-128"/>
        </a:defRPr>
      </a:lvl1pPr>
      <a:lvl2pPr algn="r" defTabSz="449263" rtl="0" eaLnBrk="0" fontAlgn="base" hangingPunct="0">
        <a:lnSpc>
          <a:spcPct val="95000"/>
        </a:lnSpc>
        <a:spcBef>
          <a:spcPct val="0"/>
        </a:spcBef>
        <a:spcAft>
          <a:spcPct val="0"/>
        </a:spcAft>
        <a:buClr>
          <a:srgbClr val="000000"/>
        </a:buClr>
        <a:buSzPct val="100000"/>
        <a:buFont typeface="Times New Roman" pitchFamily="18" charset="0"/>
        <a:defRPr sz="4400" i="1">
          <a:solidFill>
            <a:srgbClr val="000000"/>
          </a:solidFill>
          <a:latin typeface="Times New Roman" pitchFamily="16" charset="0"/>
          <a:ea typeface="MS PGothic" pitchFamily="34" charset="-128"/>
          <a:cs typeface="ＭＳ Ｐゴシック" charset="-128"/>
        </a:defRPr>
      </a:lvl2pPr>
      <a:lvl3pPr algn="r" defTabSz="449263" rtl="0" eaLnBrk="0" fontAlgn="base" hangingPunct="0">
        <a:lnSpc>
          <a:spcPct val="95000"/>
        </a:lnSpc>
        <a:spcBef>
          <a:spcPct val="0"/>
        </a:spcBef>
        <a:spcAft>
          <a:spcPct val="0"/>
        </a:spcAft>
        <a:buClr>
          <a:srgbClr val="000000"/>
        </a:buClr>
        <a:buSzPct val="100000"/>
        <a:buFont typeface="Times New Roman" pitchFamily="18" charset="0"/>
        <a:defRPr sz="4400" i="1">
          <a:solidFill>
            <a:srgbClr val="000000"/>
          </a:solidFill>
          <a:latin typeface="Times New Roman" pitchFamily="16" charset="0"/>
          <a:ea typeface="MS PGothic" pitchFamily="34" charset="-128"/>
          <a:cs typeface="ＭＳ Ｐゴシック" charset="-128"/>
        </a:defRPr>
      </a:lvl3pPr>
      <a:lvl4pPr algn="r" defTabSz="449263" rtl="0" eaLnBrk="0" fontAlgn="base" hangingPunct="0">
        <a:lnSpc>
          <a:spcPct val="95000"/>
        </a:lnSpc>
        <a:spcBef>
          <a:spcPct val="0"/>
        </a:spcBef>
        <a:spcAft>
          <a:spcPct val="0"/>
        </a:spcAft>
        <a:buClr>
          <a:srgbClr val="000000"/>
        </a:buClr>
        <a:buSzPct val="100000"/>
        <a:buFont typeface="Times New Roman" pitchFamily="18" charset="0"/>
        <a:defRPr sz="4400" i="1">
          <a:solidFill>
            <a:srgbClr val="000000"/>
          </a:solidFill>
          <a:latin typeface="Times New Roman" pitchFamily="16" charset="0"/>
          <a:ea typeface="MS PGothic" pitchFamily="34" charset="-128"/>
          <a:cs typeface="ＭＳ Ｐゴシック" charset="-128"/>
        </a:defRPr>
      </a:lvl4pPr>
      <a:lvl5pPr algn="r" defTabSz="449263" rtl="0" eaLnBrk="0" fontAlgn="base" hangingPunct="0">
        <a:lnSpc>
          <a:spcPct val="95000"/>
        </a:lnSpc>
        <a:spcBef>
          <a:spcPct val="0"/>
        </a:spcBef>
        <a:spcAft>
          <a:spcPct val="0"/>
        </a:spcAft>
        <a:buClr>
          <a:srgbClr val="000000"/>
        </a:buClr>
        <a:buSzPct val="100000"/>
        <a:buFont typeface="Times New Roman" pitchFamily="18" charset="0"/>
        <a:defRPr sz="4400" i="1">
          <a:solidFill>
            <a:srgbClr val="000000"/>
          </a:solidFill>
          <a:latin typeface="Times New Roman" pitchFamily="16" charset="0"/>
          <a:ea typeface="MS PGothic" pitchFamily="34" charset="-128"/>
          <a:cs typeface="ＭＳ Ｐゴシック" charset="-128"/>
        </a:defRPr>
      </a:lvl5pPr>
      <a:lvl6pPr marL="4572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6pPr>
      <a:lvl7pPr marL="9144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7pPr>
      <a:lvl8pPr marL="13716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8pPr>
      <a:lvl9pPr marL="18288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Wingdings" pitchFamily="2" charset="2"/>
        <a:buChar char=""/>
        <a:defRPr sz="3200">
          <a:solidFill>
            <a:srgbClr val="000000"/>
          </a:solidFill>
          <a:latin typeface="+mn-lt"/>
          <a:ea typeface="MS PGothic" pitchFamily="34" charset="-128"/>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Wingdings" pitchFamily="2" charset="2"/>
        <a:buChar char=""/>
        <a:defRPr sz="2800">
          <a:solidFill>
            <a:srgbClr val="000000"/>
          </a:solidFill>
          <a:latin typeface="+mn-lt"/>
          <a:ea typeface="MS PGothic" pitchFamily="34" charset="-128"/>
        </a:defRPr>
      </a:lvl2pPr>
      <a:lvl3pPr marL="1143000" indent="-228600" algn="l" defTabSz="449263" rtl="0" eaLnBrk="0" fontAlgn="base" hangingPunct="0">
        <a:lnSpc>
          <a:spcPct val="95000"/>
        </a:lnSpc>
        <a:spcBef>
          <a:spcPts val="600"/>
        </a:spcBef>
        <a:spcAft>
          <a:spcPct val="0"/>
        </a:spcAft>
        <a:buClr>
          <a:srgbClr val="000000"/>
        </a:buClr>
        <a:buSzPct val="100000"/>
        <a:buFont typeface="Wingdings" pitchFamily="2" charset="2"/>
        <a:buChar char=""/>
        <a:defRPr sz="2400">
          <a:solidFill>
            <a:srgbClr val="000000"/>
          </a:solidFill>
          <a:latin typeface="+mn-lt"/>
          <a:ea typeface="MS PGothic" pitchFamily="34" charset="-128"/>
        </a:defRPr>
      </a:lvl3pPr>
      <a:lvl4pPr marL="1600200" indent="-228600" algn="l" defTabSz="449263" rtl="0" eaLnBrk="0" fontAlgn="base" hangingPunct="0">
        <a:lnSpc>
          <a:spcPct val="95000"/>
        </a:lnSpc>
        <a:spcBef>
          <a:spcPts val="500"/>
        </a:spcBef>
        <a:spcAft>
          <a:spcPct val="0"/>
        </a:spcAft>
        <a:buClr>
          <a:srgbClr val="000000"/>
        </a:buClr>
        <a:buSzPct val="100000"/>
        <a:buFont typeface="Wingdings" pitchFamily="2" charset="2"/>
        <a:buChar char=""/>
        <a:defRPr sz="2000">
          <a:solidFill>
            <a:srgbClr val="000000"/>
          </a:solidFill>
          <a:latin typeface="+mn-lt"/>
          <a:ea typeface="MS PGothic" pitchFamily="34" charset="-128"/>
        </a:defRPr>
      </a:lvl4pPr>
      <a:lvl5pPr marL="2057400" indent="-228600" algn="l" defTabSz="449263" rtl="0" eaLnBrk="0" fontAlgn="base" hangingPunct="0">
        <a:lnSpc>
          <a:spcPct val="95000"/>
        </a:lnSpc>
        <a:spcBef>
          <a:spcPts val="500"/>
        </a:spcBef>
        <a:spcAft>
          <a:spcPct val="0"/>
        </a:spcAft>
        <a:buClr>
          <a:srgbClr val="000000"/>
        </a:buClr>
        <a:buSzPct val="100000"/>
        <a:buFont typeface="Wingdings" pitchFamily="2" charset="2"/>
        <a:buChar char=""/>
        <a:defRPr sz="2000">
          <a:solidFill>
            <a:srgbClr val="000000"/>
          </a:solidFill>
          <a:latin typeface="+mn-lt"/>
          <a:ea typeface="MS PGothic" pitchFamily="34" charset="-128"/>
        </a:defRPr>
      </a:lvl5pPr>
      <a:lvl6pPr marL="25146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0245529"/>
      </p:ext>
    </p:extLst>
  </p:cSld>
  <p:clrMap bg1="dk2" tx1="lt1" bg2="dk1" tx2="lt2" accent1="accent1" accent2="accent2" accent3="accent3" accent4="accent4" accent5="accent5" accent6="accent6" hlink="hlink" folHlink="folHlink"/>
  <p:sldLayoutIdLst>
    <p:sldLayoutId id="2147484680"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23554" name="Rectangle 1"/>
          <p:cNvSpPr>
            <a:spLocks noGrp="1" noChangeArrowheads="1"/>
          </p:cNvSpPr>
          <p:nvPr>
            <p:ph type="title"/>
          </p:nvPr>
        </p:nvSpPr>
        <p:spPr bwMode="auto">
          <a:xfrm>
            <a:off x="685800" y="463550"/>
            <a:ext cx="7770813" cy="14335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3555"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48484"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48485"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434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FFFF66"/>
              </a:buClr>
              <a:buSzPct val="100000"/>
              <a:buFont typeface="Times New Roman" charset="0"/>
              <a:buNone/>
              <a:defRPr sz="1400">
                <a:solidFill>
                  <a:srgbClr val="FFFF66"/>
                </a:solidFill>
                <a:latin typeface="Times New Roman" charset="0"/>
                <a:ea typeface="ＭＳ Ｐゴシック" charset="0"/>
                <a:cs typeface="ＭＳ Ｐゴシック" charset="0"/>
              </a:defRPr>
            </a:lvl1pPr>
          </a:lstStyle>
          <a:p>
            <a:pPr>
              <a:defRPr/>
            </a:pPr>
            <a:fld id="{62BA4FC2-9F1F-43BE-9E8E-AD8B90E6ECA0}" type="slidenum">
              <a:rPr lang="en-GB"/>
              <a:pPr>
                <a:defRPr/>
              </a:pPr>
              <a:t>‹#›</a:t>
            </a:fld>
            <a:endParaRPr lang="en-GB"/>
          </a:p>
        </p:txBody>
      </p:sp>
    </p:spTree>
    <p:extLst>
      <p:ext uri="{BB962C8B-B14F-4D97-AF65-F5344CB8AC3E}">
        <p14:creationId xmlns:p14="http://schemas.microsoft.com/office/powerpoint/2010/main" val="368443214"/>
      </p:ext>
    </p:extLst>
  </p:cSld>
  <p:clrMap bg1="lt1" tx1="dk1" bg2="lt2" tx2="dk2" accent1="accent1" accent2="accent2" accent3="accent3" accent4="accent4" accent5="accent5" accent6="accent6" hlink="hlink" folHlink="folHlink"/>
  <p:sldLayoutIdLst>
    <p:sldLayoutId id="2147484682" r:id="rId1"/>
    <p:sldLayoutId id="2147484683" r:id="rId2"/>
    <p:sldLayoutId id="2147484684" r:id="rId3"/>
    <p:sldLayoutId id="2147484685" r:id="rId4"/>
    <p:sldLayoutId id="2147484686" r:id="rId5"/>
    <p:sldLayoutId id="2147484687" r:id="rId6"/>
    <p:sldLayoutId id="2147484688" r:id="rId7"/>
    <p:sldLayoutId id="2147484689" r:id="rId8"/>
    <p:sldLayoutId id="2147484690" r:id="rId9"/>
    <p:sldLayoutId id="2147484691" r:id="rId10"/>
    <p:sldLayoutId id="2147484692" r:id="rId11"/>
  </p:sldLayoutIdLst>
  <p:txStyles>
    <p:titleStyle>
      <a:lvl1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FF66"/>
        </a:buClr>
        <a:buSzPct val="100000"/>
        <a:buFont typeface="Times New Roman" pitchFamily="18" charset="0"/>
        <a:buChar char="•"/>
        <a:defRPr sz="3200">
          <a:solidFill>
            <a:srgbClr val="FFFF66"/>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FFFF66"/>
        </a:buClr>
        <a:buSzPct val="100000"/>
        <a:buFont typeface="Times New Roman" pitchFamily="18" charset="0"/>
        <a:buChar char="•"/>
        <a:defRPr sz="2800">
          <a:solidFill>
            <a:srgbClr val="FFFF66"/>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FFFF66"/>
        </a:buClr>
        <a:buSzPct val="100000"/>
        <a:buFont typeface="Times New Roman" pitchFamily="18" charset="0"/>
        <a:buChar char="•"/>
        <a:defRPr sz="2400">
          <a:solidFill>
            <a:srgbClr val="FFFF66"/>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a:solidFill>
            <a:srgbClr val="FFFF66"/>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a:solidFill>
            <a:srgbClr val="FFFF66"/>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6pPr>
      <a:lvl7pPr marL="29718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7pPr>
      <a:lvl8pPr marL="34290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8pPr>
      <a:lvl9pPr marL="38862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8"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9219"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11620"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p>
        </p:txBody>
      </p:sp>
      <p:sp>
        <p:nvSpPr>
          <p:cNvPr id="111621"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08F1D79-3FFE-461D-A767-9F8F5A541927}" type="slidenum">
              <a:rPr lang="en-GB"/>
              <a:pPr>
                <a:defRPr/>
              </a:pPr>
              <a:t>‹#›</a:t>
            </a:fld>
            <a:endParaRPr lang="en-GB"/>
          </a:p>
        </p:txBody>
      </p:sp>
    </p:spTree>
    <p:extLst>
      <p:ext uri="{BB962C8B-B14F-4D97-AF65-F5344CB8AC3E}">
        <p14:creationId xmlns:p14="http://schemas.microsoft.com/office/powerpoint/2010/main" val="3469205372"/>
      </p:ext>
    </p:extLst>
  </p:cSld>
  <p:clrMap bg1="lt1" tx1="dk1" bg2="lt2" tx2="dk2" accent1="accent1" accent2="accent2" accent3="accent3" accent4="accent4" accent5="accent5" accent6="accent6" hlink="hlink" folHlink="folHlink"/>
  <p:sldLayoutIdLst>
    <p:sldLayoutId id="2147484694" r:id="rId1"/>
    <p:sldLayoutId id="2147484695" r:id="rId2"/>
    <p:sldLayoutId id="2147484696" r:id="rId3"/>
    <p:sldLayoutId id="2147484697" r:id="rId4"/>
    <p:sldLayoutId id="2147484698" r:id="rId5"/>
    <p:sldLayoutId id="2147484699" r:id="rId6"/>
    <p:sldLayoutId id="2147484700" r:id="rId7"/>
    <p:sldLayoutId id="2147484701" r:id="rId8"/>
    <p:sldLayoutId id="2147484702" r:id="rId9"/>
    <p:sldLayoutId id="2147484703" r:id="rId10"/>
    <p:sldLayoutId id="2147484704"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253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08228"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08229"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F384E668-2CCE-43F2-9005-90D6C6791EDB}" type="slidenum">
              <a:rPr lang="en-GB"/>
              <a:pPr>
                <a:defRPr/>
              </a:pPr>
              <a:t>‹#›</a:t>
            </a:fld>
            <a:endParaRPr lang="en-GB"/>
          </a:p>
        </p:txBody>
      </p:sp>
    </p:spTree>
    <p:extLst>
      <p:ext uri="{BB962C8B-B14F-4D97-AF65-F5344CB8AC3E}">
        <p14:creationId xmlns:p14="http://schemas.microsoft.com/office/powerpoint/2010/main" val="125030320"/>
      </p:ext>
    </p:extLst>
  </p:cSld>
  <p:clrMap bg1="lt1" tx1="dk1" bg2="lt2" tx2="dk2" accent1="accent1" accent2="accent2" accent3="accent3" accent4="accent4" accent5="accent5" accent6="accent6" hlink="hlink" folHlink="folHlink"/>
  <p:sldLayoutIdLst>
    <p:sldLayoutId id="2147484706"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grpSp>
        <p:nvGrpSpPr>
          <p:cNvPr id="10242" name="Group 1"/>
          <p:cNvGrpSpPr>
            <a:grpSpLocks/>
          </p:cNvGrpSpPr>
          <p:nvPr/>
        </p:nvGrpSpPr>
        <p:grpSpPr bwMode="auto">
          <a:xfrm>
            <a:off x="0" y="0"/>
            <a:ext cx="9139238" cy="6848475"/>
            <a:chOff x="0" y="0"/>
            <a:chExt cx="5757" cy="4314"/>
          </a:xfrm>
        </p:grpSpPr>
        <p:grpSp>
          <p:nvGrpSpPr>
            <p:cNvPr id="10248" name="Group 2"/>
            <p:cNvGrpSpPr>
              <a:grpSpLocks/>
            </p:cNvGrpSpPr>
            <p:nvPr/>
          </p:nvGrpSpPr>
          <p:grpSpPr bwMode="auto">
            <a:xfrm>
              <a:off x="1728" y="2230"/>
              <a:ext cx="4026" cy="2084"/>
              <a:chOff x="1728" y="2230"/>
              <a:chExt cx="4026" cy="2084"/>
            </a:xfrm>
          </p:grpSpPr>
          <p:sp>
            <p:nvSpPr>
              <p:cNvPr id="185355" name="AutoShape 3"/>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2"/>
                  <a:gd name="T148" fmla="*/ 0 h 1671"/>
                  <a:gd name="T149" fmla="*/ 2882 w 2882"/>
                  <a:gd name="T150" fmla="*/ 1671 h 16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3399"/>
                  </a:gs>
                  <a:gs pos="100000">
                    <a:srgbClr val="002E8B"/>
                  </a:gs>
                </a:gsLst>
                <a:lin ang="0" scaled="1"/>
              </a:gradFill>
              <a:ln>
                <a:noFill/>
              </a:ln>
              <a:extLst>
                <a:ext uri="{91240B29-F687-4f45-9708-019B960494DF}"/>
              </a:extLst>
            </p:spPr>
            <p:txBody>
              <a:bodyPr wrap="none" anchor="ctr"/>
              <a:lstStyle/>
              <a:p>
                <a:pPr algn="l" rtl="0">
                  <a:defRPr/>
                </a:pPr>
                <a:endParaRPr lang="en-US">
                  <a:latin typeface="Arial" charset="0"/>
                  <a:ea typeface="ＭＳ Ｐゴシック" charset="0"/>
                  <a:cs typeface="ＭＳ Ｐゴシック" charset="0"/>
                </a:endParaRPr>
              </a:p>
            </p:txBody>
          </p:sp>
          <p:sp>
            <p:nvSpPr>
              <p:cNvPr id="185356" name="AutoShape 4"/>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59"/>
                  <a:gd name="T184" fmla="*/ 0 h 811"/>
                  <a:gd name="T185" fmla="*/ 1259 w 1259"/>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3399"/>
                  </a:gs>
                  <a:gs pos="100000">
                    <a:srgbClr val="002E8B"/>
                  </a:gs>
                </a:gsLst>
                <a:lin ang="2700000" scaled="1"/>
              </a:gradFill>
              <a:ln>
                <a:noFill/>
              </a:ln>
              <a:extLst>
                <a:ext uri="{91240B29-F687-4f45-9708-019B960494DF}"/>
              </a:extLst>
            </p:spPr>
            <p:txBody>
              <a:bodyPr wrap="none" anchor="ctr"/>
              <a:lstStyle/>
              <a:p>
                <a:pPr algn="l" rtl="0">
                  <a:defRPr/>
                </a:pPr>
                <a:endParaRPr lang="en-US">
                  <a:latin typeface="Arial" charset="0"/>
                  <a:ea typeface="ＭＳ Ｐゴシック" charset="0"/>
                  <a:cs typeface="ＭＳ Ｐゴシック" charset="0"/>
                </a:endParaRPr>
              </a:p>
            </p:txBody>
          </p:sp>
          <p:sp>
            <p:nvSpPr>
              <p:cNvPr id="185357" name="AutoShape 5"/>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49"/>
                  <a:gd name="T124" fmla="*/ 0 h 969"/>
                  <a:gd name="T125" fmla="*/ 2849 w 2849"/>
                  <a:gd name="T126" fmla="*/ 969 h 9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A7D"/>
                  </a:gs>
                  <a:gs pos="100000">
                    <a:srgbClr val="003399"/>
                  </a:gs>
                </a:gsLst>
                <a:lin ang="5400000" scaled="1"/>
              </a:gradFill>
              <a:ln>
                <a:noFill/>
              </a:ln>
              <a:extLst>
                <a:ext uri="{91240B29-F687-4f45-9708-019B960494DF}"/>
              </a:extLst>
            </p:spPr>
            <p:txBody>
              <a:bodyPr wrap="none" anchor="ctr"/>
              <a:lstStyle/>
              <a:p>
                <a:pPr algn="l" rtl="0">
                  <a:defRPr/>
                </a:pPr>
                <a:endParaRPr lang="en-US">
                  <a:latin typeface="Arial" charset="0"/>
                  <a:ea typeface="ＭＳ Ｐゴシック" charset="0"/>
                  <a:cs typeface="ＭＳ Ｐゴシック" charset="0"/>
                </a:endParaRPr>
              </a:p>
            </p:txBody>
          </p:sp>
          <p:sp>
            <p:nvSpPr>
              <p:cNvPr id="185358" name="AutoShape 6"/>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07"/>
                  <a:gd name="T172" fmla="*/ 0 h 2085"/>
                  <a:gd name="T173" fmla="*/ 3007 w 3007"/>
                  <a:gd name="T174" fmla="*/ 2085 h 20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extLst>
            </p:spPr>
            <p:txBody>
              <a:bodyPr wrap="none" anchor="ctr"/>
              <a:lstStyle/>
              <a:p>
                <a:pPr algn="l" rtl="0">
                  <a:defRPr/>
                </a:pPr>
                <a:endParaRPr lang="en-US">
                  <a:latin typeface="Arial" charset="0"/>
                  <a:ea typeface="ＭＳ Ｐゴシック" charset="0"/>
                  <a:cs typeface="ＭＳ Ｐゴシック" charset="0"/>
                </a:endParaRPr>
              </a:p>
            </p:txBody>
          </p:sp>
          <p:sp>
            <p:nvSpPr>
              <p:cNvPr id="185359" name="AutoShape 7"/>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48"/>
                  <a:gd name="T133" fmla="*/ 0 h 539"/>
                  <a:gd name="T134" fmla="*/ 1248 w 1248"/>
                  <a:gd name="T135" fmla="*/ 539 h 5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2D86"/>
                  </a:gs>
                  <a:gs pos="100000">
                    <a:srgbClr val="003399"/>
                  </a:gs>
                </a:gsLst>
                <a:lin ang="2700000" scaled="1"/>
              </a:gradFill>
              <a:ln>
                <a:noFill/>
              </a:ln>
              <a:extLst>
                <a:ext uri="{91240B29-F687-4f45-9708-019B960494DF}"/>
              </a:extLst>
            </p:spPr>
            <p:txBody>
              <a:bodyPr wrap="none" anchor="ctr"/>
              <a:lstStyle/>
              <a:p>
                <a:pPr algn="l" rtl="0">
                  <a:defRPr/>
                </a:pPr>
                <a:endParaRPr lang="en-US">
                  <a:latin typeface="Arial" charset="0"/>
                  <a:ea typeface="ＭＳ Ｐゴシック" charset="0"/>
                  <a:cs typeface="ＭＳ Ｐゴシック" charset="0"/>
                </a:endParaRPr>
              </a:p>
            </p:txBody>
          </p:sp>
        </p:grpSp>
        <p:sp>
          <p:nvSpPr>
            <p:cNvPr id="185353" name="AutoShape 8"/>
            <p:cNvSpPr>
              <a:spLocks noChangeArrowheads="1"/>
            </p:cNvSpPr>
            <p:nvPr/>
          </p:nvSpPr>
          <p:spPr bwMode="auto">
            <a:xfrm>
              <a:off x="3322" y="1341"/>
              <a:ext cx="1825" cy="1537"/>
            </a:xfrm>
            <a:custGeom>
              <a:avLst/>
              <a:gdLst>
                <a:gd name="T0" fmla="*/ 2 w 2296"/>
                <a:gd name="T1" fmla="*/ 3762 h 1469"/>
                <a:gd name="T2" fmla="*/ 2 w 2296"/>
                <a:gd name="T3" fmla="*/ 3593 h 1469"/>
                <a:gd name="T4" fmla="*/ 3 w 2296"/>
                <a:gd name="T5" fmla="*/ 3400 h 1469"/>
                <a:gd name="T6" fmla="*/ 3 w 2296"/>
                <a:gd name="T7" fmla="*/ 3185 h 1469"/>
                <a:gd name="T8" fmla="*/ 4 w 2296"/>
                <a:gd name="T9" fmla="*/ 2953 h 1469"/>
                <a:gd name="T10" fmla="*/ 4 w 2296"/>
                <a:gd name="T11" fmla="*/ 2688 h 1469"/>
                <a:gd name="T12" fmla="*/ 4 w 2296"/>
                <a:gd name="T13" fmla="*/ 2373 h 1469"/>
                <a:gd name="T14" fmla="*/ 4 w 2296"/>
                <a:gd name="T15" fmla="*/ 1989 h 1469"/>
                <a:gd name="T16" fmla="*/ 4 w 2296"/>
                <a:gd name="T17" fmla="*/ 1623 h 1469"/>
                <a:gd name="T18" fmla="*/ 4 w 2296"/>
                <a:gd name="T19" fmla="*/ 1292 h 1469"/>
                <a:gd name="T20" fmla="*/ 4 w 2296"/>
                <a:gd name="T21" fmla="*/ 982 h 1469"/>
                <a:gd name="T22" fmla="*/ 3 w 2296"/>
                <a:gd name="T23" fmla="*/ 559 h 1469"/>
                <a:gd name="T24" fmla="*/ 3 w 2296"/>
                <a:gd name="T25" fmla="*/ 327 h 1469"/>
                <a:gd name="T26" fmla="*/ 2 w 2296"/>
                <a:gd name="T27" fmla="*/ 151 h 1469"/>
                <a:gd name="T28" fmla="*/ 2 w 2296"/>
                <a:gd name="T29" fmla="*/ 10 h 1469"/>
                <a:gd name="T30" fmla="*/ 2 w 2296"/>
                <a:gd name="T31" fmla="*/ 0 h 1469"/>
                <a:gd name="T32" fmla="*/ 3 w 2296"/>
                <a:gd name="T33" fmla="*/ 424 h 1469"/>
                <a:gd name="T34" fmla="*/ 3 w 2296"/>
                <a:gd name="T35" fmla="*/ 905 h 1469"/>
                <a:gd name="T36" fmla="*/ 4 w 2296"/>
                <a:gd name="T37" fmla="*/ 1161 h 1469"/>
                <a:gd name="T38" fmla="*/ 4 w 2296"/>
                <a:gd name="T39" fmla="*/ 1424 h 1469"/>
                <a:gd name="T40" fmla="*/ 4 w 2296"/>
                <a:gd name="T41" fmla="*/ 1698 h 1469"/>
                <a:gd name="T42" fmla="*/ 4 w 2296"/>
                <a:gd name="T43" fmla="*/ 1989 h 1469"/>
                <a:gd name="T44" fmla="*/ 4 w 2296"/>
                <a:gd name="T45" fmla="*/ 2254 h 1469"/>
                <a:gd name="T46" fmla="*/ 4 w 2296"/>
                <a:gd name="T47" fmla="*/ 2493 h 1469"/>
                <a:gd name="T48" fmla="*/ 4 w 2296"/>
                <a:gd name="T49" fmla="*/ 2688 h 1469"/>
                <a:gd name="T50" fmla="*/ 3 w 2296"/>
                <a:gd name="T51" fmla="*/ 2843 h 1469"/>
                <a:gd name="T52" fmla="*/ 3 w 2296"/>
                <a:gd name="T53" fmla="*/ 2997 h 1469"/>
                <a:gd name="T54" fmla="*/ 2 w 2296"/>
                <a:gd name="T55" fmla="*/ 3224 h 1469"/>
                <a:gd name="T56" fmla="*/ 2 w 2296"/>
                <a:gd name="T57" fmla="*/ 3436 h 1469"/>
                <a:gd name="T58" fmla="*/ 2 w 2296"/>
                <a:gd name="T59" fmla="*/ 3655 h 1469"/>
                <a:gd name="T60" fmla="*/ 2 w 2296"/>
                <a:gd name="T61" fmla="*/ 3789 h 1469"/>
                <a:gd name="T62" fmla="*/ 2 w 2296"/>
                <a:gd name="T63" fmla="*/ 3916 h 1469"/>
                <a:gd name="T64" fmla="*/ 2 w 2296"/>
                <a:gd name="T65" fmla="*/ 4083 h 1469"/>
                <a:gd name="T66" fmla="*/ 2 w 2296"/>
                <a:gd name="T67" fmla="*/ 4274 h 1469"/>
                <a:gd name="T68" fmla="*/ 0 w 2296"/>
                <a:gd name="T69" fmla="*/ 4478 h 1469"/>
                <a:gd name="T70" fmla="*/ 2 w 2296"/>
                <a:gd name="T71" fmla="*/ 4711 h 1469"/>
                <a:gd name="T72" fmla="*/ 2 w 2296"/>
                <a:gd name="T73" fmla="*/ 4904 h 1469"/>
                <a:gd name="T74" fmla="*/ 2 w 2296"/>
                <a:gd name="T75" fmla="*/ 5064 h 1469"/>
                <a:gd name="T76" fmla="*/ 2 w 2296"/>
                <a:gd name="T77" fmla="*/ 5212 h 1469"/>
                <a:gd name="T78" fmla="*/ 2 w 2296"/>
                <a:gd name="T79" fmla="*/ 5019 h 1469"/>
                <a:gd name="T80" fmla="*/ 2 w 2296"/>
                <a:gd name="T81" fmla="*/ 4829 h 1469"/>
                <a:gd name="T82" fmla="*/ 2 w 2296"/>
                <a:gd name="T83" fmla="*/ 4632 h 1469"/>
                <a:gd name="T84" fmla="*/ 2 w 2296"/>
                <a:gd name="T85" fmla="*/ 4470 h 1469"/>
                <a:gd name="T86" fmla="*/ 2 w 2296"/>
                <a:gd name="T87" fmla="*/ 4287 h 1469"/>
                <a:gd name="T88" fmla="*/ 2 w 2296"/>
                <a:gd name="T89" fmla="*/ 4135 h 1469"/>
                <a:gd name="T90" fmla="*/ 2 w 2296"/>
                <a:gd name="T91" fmla="*/ 3976 h 1469"/>
                <a:gd name="T92" fmla="*/ 2 w 2296"/>
                <a:gd name="T93" fmla="*/ 3863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6"/>
                <a:gd name="T142" fmla="*/ 0 h 1469"/>
                <a:gd name="T143" fmla="*/ 2296 w 2296"/>
                <a:gd name="T144" fmla="*/ 1469 h 14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2B82"/>
                </a:gs>
                <a:gs pos="100000">
                  <a:srgbClr val="003399"/>
                </a:gs>
              </a:gsLst>
              <a:lin ang="2700000" scaled="1"/>
            </a:gradFill>
            <a:ln>
              <a:noFill/>
            </a:ln>
            <a:extLst>
              <a:ext uri="{91240B29-F687-4f45-9708-019B960494DF}"/>
            </a:extLst>
          </p:spPr>
          <p:txBody>
            <a:bodyPr wrap="none" anchor="ctr"/>
            <a:lstStyle/>
            <a:p>
              <a:pPr algn="l" rtl="0">
                <a:defRPr/>
              </a:pPr>
              <a:endParaRPr lang="en-US">
                <a:latin typeface="Arial" charset="0"/>
                <a:ea typeface="ＭＳ Ｐゴシック" charset="0"/>
                <a:cs typeface="ＭＳ Ｐゴシック" charset="0"/>
              </a:endParaRPr>
            </a:p>
          </p:txBody>
        </p:sp>
        <p:sp>
          <p:nvSpPr>
            <p:cNvPr id="185354" name="AutoShape 9"/>
            <p:cNvSpPr>
              <a:spLocks noChangeArrowheads="1"/>
            </p:cNvSpPr>
            <p:nvPr/>
          </p:nvSpPr>
          <p:spPr bwMode="auto">
            <a:xfrm>
              <a:off x="0" y="0"/>
              <a:ext cx="5758" cy="1776"/>
            </a:xfrm>
            <a:custGeom>
              <a:avLst/>
              <a:gdLst>
                <a:gd name="T0" fmla="*/ 0 w 5740"/>
                <a:gd name="T1" fmla="*/ 0 h 1906"/>
                <a:gd name="T2" fmla="*/ 0 w 5740"/>
                <a:gd name="T3" fmla="*/ 264 h 1906"/>
                <a:gd name="T4" fmla="*/ 6265 w 5740"/>
                <a:gd name="T5" fmla="*/ 264 h 1906"/>
                <a:gd name="T6" fmla="*/ 626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 name="T18" fmla="*/ 0 w 5740"/>
                <a:gd name="T19" fmla="*/ 0 h 1906"/>
                <a:gd name="T20" fmla="*/ 5740 w 5740"/>
                <a:gd name="T21" fmla="*/ 1906 h 1906"/>
              </a:gdLst>
              <a:ahLst/>
              <a:cxnLst>
                <a:cxn ang="T12">
                  <a:pos x="T0" y="T1"/>
                </a:cxn>
                <a:cxn ang="T13">
                  <a:pos x="T2" y="T3"/>
                </a:cxn>
                <a:cxn ang="T14">
                  <a:pos x="T4" y="T5"/>
                </a:cxn>
                <a:cxn ang="T15">
                  <a:pos x="T6" y="T7"/>
                </a:cxn>
                <a:cxn ang="T16">
                  <a:pos x="T8" y="T9"/>
                </a:cxn>
                <a:cxn ang="T17">
                  <a:pos x="T10" y="T11"/>
                </a:cxn>
              </a:cxnLst>
              <a:rect l="T18" t="T19" r="T20" b="T21"/>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extLst>
          </p:spPr>
          <p:txBody>
            <a:bodyPr wrap="none" anchor="ctr"/>
            <a:lstStyle/>
            <a:p>
              <a:pPr algn="l" rtl="0">
                <a:defRPr/>
              </a:pPr>
              <a:endParaRPr lang="en-US">
                <a:latin typeface="Arial" charset="0"/>
                <a:ea typeface="ＭＳ Ｐゴシック" charset="0"/>
                <a:cs typeface="ＭＳ Ｐゴシック" charset="0"/>
              </a:endParaRPr>
            </a:p>
          </p:txBody>
        </p:sp>
      </p:grpSp>
      <p:sp>
        <p:nvSpPr>
          <p:cNvPr id="10243" name="Rectangle 10"/>
          <p:cNvSpPr>
            <a:spLocks noGrp="1" noChangeArrowheads="1"/>
          </p:cNvSpPr>
          <p:nvPr>
            <p:ph type="title"/>
          </p:nvPr>
        </p:nvSpPr>
        <p:spPr bwMode="auto">
          <a:xfrm>
            <a:off x="457200" y="274638"/>
            <a:ext cx="8228013" cy="1141412"/>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0244" name="Rectangle 11"/>
          <p:cNvSpPr>
            <a:spLocks noGrp="1" noChangeArrowheads="1"/>
          </p:cNvSpPr>
          <p:nvPr>
            <p:ph type="body" idx="1"/>
          </p:nvPr>
        </p:nvSpPr>
        <p:spPr bwMode="auto">
          <a:xfrm>
            <a:off x="457200" y="1600200"/>
            <a:ext cx="8228013" cy="4524375"/>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97637" name="Text Box 12"/>
          <p:cNvSpPr txBox="1">
            <a:spLocks noChangeArrowheads="1"/>
          </p:cNvSpPr>
          <p:nvPr/>
        </p:nvSpPr>
        <p:spPr bwMode="auto">
          <a:xfrm>
            <a:off x="457200" y="6249988"/>
            <a:ext cx="2133600" cy="476250"/>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p>
        </p:txBody>
      </p:sp>
      <p:sp>
        <p:nvSpPr>
          <p:cNvPr id="18445" name="Rectangle 13"/>
          <p:cNvSpPr>
            <a:spLocks noGrp="1" noChangeArrowheads="1"/>
          </p:cNvSpPr>
          <p:nvPr>
            <p:ph type="sldNum"/>
          </p:nvPr>
        </p:nvSpPr>
        <p:spPr bwMode="auto">
          <a:xfrm>
            <a:off x="6553200" y="6248400"/>
            <a:ext cx="2132013" cy="47466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rtl="0">
              <a:buClr>
                <a:srgbClr val="FFFFFF"/>
              </a:buClr>
              <a:buSzPct val="100000"/>
              <a:buFont typeface="Times New Roman" charset="0"/>
              <a:buNone/>
              <a:defRPr sz="1200">
                <a:solidFill>
                  <a:srgbClr val="FFFFFF"/>
                </a:solidFill>
                <a:latin typeface="Times New Roman" charset="0"/>
                <a:ea typeface="ＭＳ Ｐゴシック" charset="0"/>
                <a:cs typeface="ＭＳ Ｐゴシック" charset="0"/>
              </a:defRPr>
            </a:lvl1pPr>
          </a:lstStyle>
          <a:p>
            <a:pPr>
              <a:defRPr/>
            </a:pPr>
            <a:fld id="{2E40C801-3719-4149-BCEA-A980A20DBC49}" type="slidenum">
              <a:rPr lang="en-GB"/>
              <a:pPr>
                <a:defRPr/>
              </a:pPr>
              <a:t>‹#›</a:t>
            </a:fld>
            <a:endParaRPr lang="en-GB"/>
          </a:p>
        </p:txBody>
      </p:sp>
      <p:sp>
        <p:nvSpPr>
          <p:cNvPr id="197639" name="Text Box 14"/>
          <p:cNvSpPr txBox="1">
            <a:spLocks noChangeArrowheads="1"/>
          </p:cNvSpPr>
          <p:nvPr/>
        </p:nvSpPr>
        <p:spPr bwMode="auto">
          <a:xfrm>
            <a:off x="3124200" y="6248400"/>
            <a:ext cx="2895600" cy="476250"/>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p>
        </p:txBody>
      </p:sp>
    </p:spTree>
    <p:extLst>
      <p:ext uri="{BB962C8B-B14F-4D97-AF65-F5344CB8AC3E}">
        <p14:creationId xmlns:p14="http://schemas.microsoft.com/office/powerpoint/2010/main" val="46055426"/>
      </p:ext>
    </p:extLst>
  </p:cSld>
  <p:clrMap bg1="lt1" tx1="dk1" bg2="lt2" tx2="dk2" accent1="accent1" accent2="accent2" accent3="accent3" accent4="accent4" accent5="accent5" accent6="accent6" hlink="hlink" folHlink="folHlink"/>
  <p:sldLayoutIdLst>
    <p:sldLayoutId id="2147484708" r:id="rId1"/>
    <p:sldLayoutId id="2147484709" r:id="rId2"/>
    <p:sldLayoutId id="2147484710" r:id="rId3"/>
    <p:sldLayoutId id="2147484711" r:id="rId4"/>
    <p:sldLayoutId id="2147484712" r:id="rId5"/>
    <p:sldLayoutId id="2147484713" r:id="rId6"/>
    <p:sldLayoutId id="2147484714" r:id="rId7"/>
    <p:sldLayoutId id="2147484715" r:id="rId8"/>
    <p:sldLayoutId id="2147484716" r:id="rId9"/>
    <p:sldLayoutId id="2147484717" r:id="rId10"/>
    <p:sldLayoutId id="2147484718" r:id="rId11"/>
  </p:sldLayoutIdLst>
  <p:txStyles>
    <p:titleStyle>
      <a:lvl1pPr algn="ctr" defTabSz="449263" rtl="0" eaLnBrk="0" fontAlgn="base" hangingPunct="0">
        <a:lnSpc>
          <a:spcPct val="95000"/>
        </a:lnSpc>
        <a:spcBef>
          <a:spcPct val="0"/>
        </a:spcBef>
        <a:spcAft>
          <a:spcPct val="0"/>
        </a:spcAft>
        <a:buClr>
          <a:srgbClr val="E5E5FF"/>
        </a:buClr>
        <a:buSzPct val="100000"/>
        <a:buFont typeface="Times New Roman" pitchFamily="18" charset="0"/>
        <a:defRPr sz="4400" b="1">
          <a:solidFill>
            <a:srgbClr val="E5E5FF"/>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E5E5FF"/>
        </a:buClr>
        <a:buSzPct val="100000"/>
        <a:buFont typeface="Times New Roman" pitchFamily="18" charset="0"/>
        <a:defRPr sz="4400" b="1">
          <a:solidFill>
            <a:srgbClr val="E5E5FF"/>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E5E5FF"/>
        </a:buClr>
        <a:buSzPct val="100000"/>
        <a:buFont typeface="Times New Roman" pitchFamily="18" charset="0"/>
        <a:defRPr sz="4400" b="1">
          <a:solidFill>
            <a:srgbClr val="E5E5FF"/>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E5E5FF"/>
        </a:buClr>
        <a:buSzPct val="100000"/>
        <a:buFont typeface="Times New Roman" pitchFamily="18" charset="0"/>
        <a:defRPr sz="4400" b="1">
          <a:solidFill>
            <a:srgbClr val="E5E5FF"/>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E5E5FF"/>
        </a:buClr>
        <a:buSzPct val="100000"/>
        <a:buFont typeface="Times New Roman" pitchFamily="18" charset="0"/>
        <a:defRPr sz="4400" b="1">
          <a:solidFill>
            <a:srgbClr val="E5E5FF"/>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CC00"/>
        </a:buClr>
        <a:buSzPct val="70000"/>
        <a:buFont typeface="Wingdings" pitchFamily="2" charset="2"/>
        <a:buChar char=""/>
        <a:defRPr sz="3200">
          <a:solidFill>
            <a:srgbClr val="FFFFFF"/>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A886E0"/>
        </a:buClr>
        <a:buSzPct val="70000"/>
        <a:buFont typeface="Wingdings" pitchFamily="2" charset="2"/>
        <a:buChar char=""/>
        <a:defRPr sz="2800">
          <a:solidFill>
            <a:srgbClr val="FFFFFF"/>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E5E5FF"/>
        </a:buClr>
        <a:buSzPct val="70000"/>
        <a:buFont typeface="Wingdings" pitchFamily="2" charset="2"/>
        <a:buChar char=""/>
        <a:defRPr sz="2400">
          <a:solidFill>
            <a:srgbClr val="FFFFFF"/>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A886E0"/>
        </a:buClr>
        <a:buSzPct val="70000"/>
        <a:buFont typeface="Wingdings" pitchFamily="2" charset="2"/>
        <a:buChar char=""/>
        <a:defRPr sz="2000">
          <a:solidFill>
            <a:srgbClr val="FFFFFF"/>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A886E0"/>
        </a:buClr>
        <a:buSzPct val="70000"/>
        <a:buFont typeface="Wingdings" pitchFamily="2" charset="2"/>
        <a:buChar char=""/>
        <a:defRPr sz="2000">
          <a:solidFill>
            <a:srgbClr val="FFFFFF"/>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6pPr>
      <a:lvl7pPr marL="29718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7pPr>
      <a:lvl8pPr marL="34290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8pPr>
      <a:lvl9pPr marL="38862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297446342"/>
      </p:ext>
    </p:extLst>
  </p:cSld>
  <p:clrMap bg1="lt1" tx1="dk1" bg2="lt2" tx2="dk2" accent1="accent1" accent2="accent2" accent3="accent3" accent4="accent4" accent5="accent5" accent6="accent6" hlink="hlink" folHlink="folHlink"/>
  <p:sldLayoutIdLst>
    <p:sldLayoutId id="2147484720"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69858"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9859"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69860" name="Rectangle 4"/>
          <p:cNvSpPr>
            <a:spLocks noGrp="1" noChangeArrowheads="1"/>
          </p:cNvSpPr>
          <p:nvPr>
            <p:ph type="dt" sz="half" idx="2"/>
          </p:nvPr>
        </p:nvSpPr>
        <p:spPr bwMode="auto">
          <a:xfrm>
            <a:off x="76200" y="6305550"/>
            <a:ext cx="2895600" cy="552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1" hangingPunct="1">
              <a:spcBef>
                <a:spcPct val="0"/>
              </a:spcBef>
              <a:defRPr sz="1600" b="0" i="1">
                <a:solidFill>
                  <a:srgbClr val="FFFFFF"/>
                </a:solidFill>
                <a:latin typeface="Times New Roman" charset="0"/>
                <a:cs typeface="+mn-cs"/>
              </a:defRPr>
            </a:lvl1pPr>
          </a:lstStyle>
          <a:p>
            <a:pPr defTabSz="914400" fontAlgn="base">
              <a:spcAft>
                <a:spcPct val="0"/>
              </a:spcAft>
              <a:defRPr/>
            </a:pPr>
            <a:r>
              <a:rPr lang="en-US">
                <a:ea typeface="ＭＳ Ｐゴシック" charset="0"/>
              </a:rPr>
              <a:t>Words &amp; Music: Marc Byrd,</a:t>
            </a:r>
          </a:p>
          <a:p>
            <a:pPr defTabSz="914400" fontAlgn="base">
              <a:spcAft>
                <a:spcPct val="0"/>
              </a:spcAft>
              <a:defRPr/>
            </a:pPr>
            <a:r>
              <a:rPr lang="en-US">
                <a:ea typeface="ＭＳ Ｐゴシック" charset="0"/>
              </a:rPr>
              <a:t>Steve Hindalong</a:t>
            </a:r>
          </a:p>
        </p:txBody>
      </p:sp>
      <p:sp>
        <p:nvSpPr>
          <p:cNvPr id="2169861" name="Text Box 5"/>
          <p:cNvSpPr txBox="1">
            <a:spLocks noChangeArrowheads="1"/>
          </p:cNvSpPr>
          <p:nvPr/>
        </p:nvSpPr>
        <p:spPr bwMode="auto">
          <a:xfrm>
            <a:off x="5410200" y="6477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defRPr/>
            </a:pPr>
            <a:r>
              <a:rPr lang="en-US" sz="1600" i="1">
                <a:solidFill>
                  <a:srgbClr val="FFFFFF"/>
                </a:solidFill>
                <a:latin typeface="Times New Roman" charset="0"/>
                <a:ea typeface="ＭＳ Ｐゴシック" charset="0"/>
                <a:cs typeface="ＭＳ Ｐゴシック" charset="0"/>
              </a:rPr>
              <a:t>Worship in Song – Tom Anderson</a:t>
            </a:r>
          </a:p>
        </p:txBody>
      </p:sp>
    </p:spTree>
    <p:extLst>
      <p:ext uri="{BB962C8B-B14F-4D97-AF65-F5344CB8AC3E}">
        <p14:creationId xmlns:p14="http://schemas.microsoft.com/office/powerpoint/2010/main" val="3124533606"/>
      </p:ext>
    </p:extLst>
  </p:cSld>
  <p:clrMap bg1="lt1" tx1="dk1" bg2="lt2" tx2="dk2" accent1="accent1" accent2="accent2" accent3="accent3" accent4="accent4" accent5="accent5" accent6="accent6" hlink="hlink" folHlink="folHlink"/>
  <p:sldLayoutIdLst>
    <p:sldLayoutId id="2147484722" r:id="rId1"/>
    <p:sldLayoutId id="2147484723" r:id="rId2"/>
    <p:sldLayoutId id="2147484724" r:id="rId3"/>
    <p:sldLayoutId id="2147484725" r:id="rId4"/>
    <p:sldLayoutId id="2147484726" r:id="rId5"/>
    <p:sldLayoutId id="2147484727" r:id="rId6"/>
    <p:sldLayoutId id="2147484728" r:id="rId7"/>
    <p:sldLayoutId id="2147484729" r:id="rId8"/>
    <p:sldLayoutId id="2147484730" r:id="rId9"/>
    <p:sldLayoutId id="2147484731" r:id="rId10"/>
    <p:sldLayoutId id="2147484732" r:id="rId11"/>
  </p:sldLayoutIdLst>
  <p:hf sldNum="0" hdr="0" ftr="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17762" name="Group 2"/>
          <p:cNvGrpSpPr>
            <a:grpSpLocks/>
          </p:cNvGrpSpPr>
          <p:nvPr/>
        </p:nvGrpSpPr>
        <p:grpSpPr bwMode="auto">
          <a:xfrm>
            <a:off x="0" y="1422400"/>
            <a:ext cx="9147175" cy="5435600"/>
            <a:chOff x="0" y="896"/>
            <a:chExt cx="5762" cy="3424"/>
          </a:xfrm>
        </p:grpSpPr>
        <p:grpSp>
          <p:nvGrpSpPr>
            <p:cNvPr id="117768" name="Group 3"/>
            <p:cNvGrpSpPr>
              <a:grpSpLocks/>
            </p:cNvGrpSpPr>
            <p:nvPr userDrawn="1"/>
          </p:nvGrpSpPr>
          <p:grpSpPr bwMode="auto">
            <a:xfrm>
              <a:off x="20" y="896"/>
              <a:ext cx="5742" cy="3424"/>
              <a:chOff x="20" y="896"/>
              <a:chExt cx="5742" cy="3424"/>
            </a:xfrm>
          </p:grpSpPr>
          <p:sp>
            <p:nvSpPr>
              <p:cNvPr id="11790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0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0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0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0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1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1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1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1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1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1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1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1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117769" name="Group 17"/>
            <p:cNvGrpSpPr>
              <a:grpSpLocks/>
            </p:cNvGrpSpPr>
            <p:nvPr userDrawn="1"/>
          </p:nvGrpSpPr>
          <p:grpSpPr bwMode="auto">
            <a:xfrm>
              <a:off x="0" y="2291"/>
              <a:ext cx="1385" cy="1702"/>
              <a:chOff x="0" y="2291"/>
              <a:chExt cx="1385" cy="1702"/>
            </a:xfrm>
          </p:grpSpPr>
          <p:sp>
            <p:nvSpPr>
              <p:cNvPr id="11777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7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7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7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7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7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7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7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7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7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8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8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8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8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8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8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8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8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8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8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9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9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9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9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9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9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9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9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9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79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0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0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0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0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0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0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0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0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0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0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1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1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1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1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1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1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1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1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1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1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2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2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2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2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2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2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2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2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2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2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3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3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3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3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3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3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3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3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3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3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4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4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4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4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4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4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4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4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4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4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5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5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5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5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5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5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5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5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5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5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6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6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6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6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6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6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6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6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6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6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7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7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7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7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7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7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7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7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7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7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8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8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8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8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8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8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8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8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8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8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9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9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9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9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9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9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9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9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9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89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0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0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90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defRPr>
            </a:lvl1pPr>
          </a:lstStyle>
          <a:p>
            <a:pPr defTabSz="914400" fontAlgn="base">
              <a:spcBef>
                <a:spcPct val="0"/>
              </a:spcBef>
              <a:spcAft>
                <a:spcPct val="0"/>
              </a:spcAft>
              <a:defRPr/>
            </a:pPr>
            <a:fld id="{FFCC9FE3-1B9F-1B4E-9408-948F107B57D6}" type="slidenum">
              <a:rPr lang="en-US">
                <a:latin typeface="Arial" charset="0"/>
                <a:ea typeface="ＭＳ Ｐゴシック" charset="0"/>
                <a:cs typeface="ＭＳ Ｐゴシック" charset="0"/>
              </a:rPr>
              <a:pPr defTabSz="914400" fontAlgn="base">
                <a:spcBef>
                  <a:spcPct val="0"/>
                </a:spcBef>
                <a:spcAft>
                  <a:spcPct val="0"/>
                </a:spcAft>
                <a:defRPr/>
              </a:pPr>
              <a:t>‹#›</a:t>
            </a:fld>
            <a:endParaRPr lang="en-US">
              <a:latin typeface="Arial" charset="0"/>
              <a:ea typeface="ＭＳ Ｐゴシック" charset="0"/>
              <a:cs typeface="ＭＳ Ｐゴシック" charset="0"/>
            </a:endParaRPr>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7167247"/>
      </p:ext>
    </p:extLst>
  </p:cSld>
  <p:clrMap bg1="dk2" tx1="lt1" bg2="dk1" tx2="lt2" accent1="accent1" accent2="accent2" accent3="accent3" accent4="accent4" accent5="accent5" accent6="accent6" hlink="hlink" folHlink="folHlink"/>
  <p:sldLayoutIdLst>
    <p:sldLayoutId id="2147484734" r:id="rId1"/>
    <p:sldLayoutId id="2147484735" r:id="rId2"/>
    <p:sldLayoutId id="2147484736" r:id="rId3"/>
    <p:sldLayoutId id="2147484737" r:id="rId4"/>
    <p:sldLayoutId id="2147484738" r:id="rId5"/>
    <p:sldLayoutId id="2147484739" r:id="rId6"/>
    <p:sldLayoutId id="2147484740" r:id="rId7"/>
    <p:sldLayoutId id="2147484741" r:id="rId8"/>
    <p:sldLayoutId id="2147484742" r:id="rId9"/>
    <p:sldLayoutId id="2147484743" r:id="rId10"/>
    <p:sldLayoutId id="2147484744"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9938" name="Group 4"/>
          <p:cNvGrpSpPr>
            <a:grpSpLocks/>
          </p:cNvGrpSpPr>
          <p:nvPr/>
        </p:nvGrpSpPr>
        <p:grpSpPr bwMode="auto">
          <a:xfrm>
            <a:off x="0" y="0"/>
            <a:ext cx="9145588" cy="6845300"/>
            <a:chOff x="0" y="0"/>
            <a:chExt cx="5761" cy="4312"/>
          </a:xfrm>
        </p:grpSpPr>
        <p:sp>
          <p:nvSpPr>
            <p:cNvPr id="39941" name="Rectangle 2"/>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000">
                <a:solidFill>
                  <a:srgbClr val="FFFFFF"/>
                </a:solidFill>
                <a:ea typeface="新細明體" charset="0"/>
                <a:cs typeface="新細明體" charset="0"/>
              </a:endParaRPr>
            </a:p>
          </p:txBody>
        </p:sp>
        <p:sp useBgFill="1">
          <p:nvSpPr>
            <p:cNvPr id="39942" name="Freeform 3"/>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3993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ltLang="zh-TW"/>
              <a:t>Click to edit Master title style</a:t>
            </a:r>
          </a:p>
        </p:txBody>
      </p:sp>
      <p:sp>
        <p:nvSpPr>
          <p:cNvPr id="3994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1315749269"/>
      </p:ext>
    </p:extLst>
  </p:cSld>
  <p:clrMap bg1="dk2" tx1="lt1" bg2="dk1" tx2="lt2" accent1="accent1" accent2="accent2" accent3="accent3" accent4="accent4" accent5="accent5" accent6="accent6" hlink="hlink" folHlink="folHlink"/>
  <p:sldLayoutIdLst>
    <p:sldLayoutId id="2147484747" r:id="rId1"/>
    <p:sldLayoutId id="2147484748"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63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8263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8263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AA91FEDB-35C0-2B4F-9245-408B18AAAC2C}"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607927436"/>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40962" name="Group 1026"/>
          <p:cNvGrpSpPr>
            <a:grpSpLocks/>
          </p:cNvGrpSpPr>
          <p:nvPr/>
        </p:nvGrpSpPr>
        <p:grpSpPr bwMode="auto">
          <a:xfrm>
            <a:off x="0" y="0"/>
            <a:ext cx="9145588" cy="6845300"/>
            <a:chOff x="0" y="0"/>
            <a:chExt cx="5761" cy="4312"/>
          </a:xfrm>
        </p:grpSpPr>
        <p:sp>
          <p:nvSpPr>
            <p:cNvPr id="40965"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sz="1800">
                <a:solidFill>
                  <a:srgbClr val="FFFFFF"/>
                </a:solidFill>
              </a:endParaRPr>
            </a:p>
          </p:txBody>
        </p:sp>
        <p:sp useBgFill="1">
          <p:nvSpPr>
            <p:cNvPr id="40966"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40963"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ltLang="zh-CN"/>
              <a:t>Click to edit Master title style</a:t>
            </a:r>
          </a:p>
        </p:txBody>
      </p:sp>
      <p:sp>
        <p:nvSpPr>
          <p:cNvPr id="40964"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188134844"/>
      </p:ext>
    </p:extLst>
  </p:cSld>
  <p:clrMap bg1="dk2" tx1="lt1" bg2="dk1" tx2="lt2" accent1="accent1" accent2="accent2" accent3="accent3" accent4="accent4" accent5="accent5" accent6="accent6" hlink="hlink" folHlink="folHlink"/>
  <p:sldLayoutIdLst>
    <p:sldLayoutId id="2147484750" r:id="rId1"/>
    <p:sldLayoutId id="2147484751" r:id="rId2"/>
    <p:sldLayoutId id="2147484752" r:id="rId3"/>
    <p:sldLayoutId id="2147484753" r:id="rId4"/>
    <p:sldLayoutId id="2147484754" r:id="rId5"/>
    <p:sldLayoutId id="2147484755" r:id="rId6"/>
    <p:sldLayoutId id="2147484756" r:id="rId7"/>
    <p:sldLayoutId id="2147484757" r:id="rId8"/>
    <p:sldLayoutId id="2147484758" r:id="rId9"/>
    <p:sldLayoutId id="2147484759" r:id="rId10"/>
    <p:sldLayoutId id="2147484760" r:id="rId11"/>
    <p:sldLayoutId id="2147484761"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0A13D4A3-E66E-9D47-8B45-AF6D3BD6B68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76845221"/>
      </p:ext>
    </p:extLst>
  </p:cSld>
  <p:clrMap bg1="lt1" tx1="dk1" bg2="lt2" tx2="dk2" accent1="accent1" accent2="accent2" accent3="accent3" accent4="accent4" accent5="accent5" accent6="accent6" hlink="hlink" folHlink="folHlink"/>
  <p:sldLayoutIdLst>
    <p:sldLayoutId id="2147484763" r:id="rId1"/>
    <p:sldLayoutId id="2147484764" r:id="rId2"/>
    <p:sldLayoutId id="2147484765" r:id="rId3"/>
    <p:sldLayoutId id="2147484766" r:id="rId4"/>
    <p:sldLayoutId id="2147484767" r:id="rId5"/>
    <p:sldLayoutId id="2147484768" r:id="rId6"/>
    <p:sldLayoutId id="2147484769" r:id="rId7"/>
    <p:sldLayoutId id="2147484770" r:id="rId8"/>
    <p:sldLayoutId id="2147484771" r:id="rId9"/>
    <p:sldLayoutId id="2147484772" r:id="rId10"/>
    <p:sldLayoutId id="2147484773" r:id="rId11"/>
    <p:sldLayoutId id="2147484774"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C60FCCD-D45C-9548-9AB0-442B4FC364A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68750687"/>
      </p:ext>
    </p:extLst>
  </p:cSld>
  <p:clrMap bg1="lt1" tx1="dk1" bg2="lt2" tx2="dk2" accent1="accent1" accent2="accent2" accent3="accent3" accent4="accent4" accent5="accent5" accent6="accent6" hlink="hlink" folHlink="folHlink"/>
  <p:sldLayoutIdLst>
    <p:sldLayoutId id="2147484776" r:id="rId1"/>
    <p:sldLayoutId id="2147484777" r:id="rId2"/>
    <p:sldLayoutId id="2147484778" r:id="rId3"/>
    <p:sldLayoutId id="2147484779" r:id="rId4"/>
    <p:sldLayoutId id="2147484780" r:id="rId5"/>
    <p:sldLayoutId id="2147484781" r:id="rId6"/>
    <p:sldLayoutId id="2147484782" r:id="rId7"/>
    <p:sldLayoutId id="2147484783" r:id="rId8"/>
    <p:sldLayoutId id="2147484784" r:id="rId9"/>
    <p:sldLayoutId id="2147484785" r:id="rId10"/>
    <p:sldLayoutId id="2147484786" r:id="rId11"/>
    <p:sldLayoutId id="2147484787" r:id="rId12"/>
    <p:sldLayoutId id="214748478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3038529522"/>
      </p:ext>
    </p:extLst>
  </p:cSld>
  <p:clrMap bg1="dk2" tx1="lt1" bg2="dk1" tx2="lt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098902189"/>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8434"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8435"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eaLnBrk="1" hangingPunct="1">
              <a:buClr>
                <a:srgbClr val="000000"/>
              </a:buClr>
              <a:buSzPct val="100000"/>
              <a:buFont typeface="Times New Roman" charset="0"/>
              <a:buNone/>
              <a:defRPr sz="1400">
                <a:solidFill>
                  <a:srgbClr val="000000"/>
                </a:solidFill>
                <a:latin typeface="Times New Roman" charset="0"/>
                <a:ea typeface="ＭＳ Ｐゴシック" charset="0"/>
                <a:cs typeface="Geneva" charset="0"/>
              </a:defRPr>
            </a:lvl1pPr>
          </a:lstStyle>
          <a:p>
            <a:pPr>
              <a:defRPr/>
            </a:pPr>
            <a:fld id="{4DE48A4A-A761-418E-ACBB-2CB5967CBE8F}" type="slidenum">
              <a:rPr lang="en-GB"/>
              <a:pPr>
                <a:defRPr/>
              </a:pPr>
              <a:t>‹#›</a:t>
            </a:fld>
            <a:endParaRPr lang="en-GB"/>
          </a:p>
        </p:txBody>
      </p:sp>
    </p:spTree>
    <p:extLst>
      <p:ext uri="{BB962C8B-B14F-4D97-AF65-F5344CB8AC3E}">
        <p14:creationId xmlns:p14="http://schemas.microsoft.com/office/powerpoint/2010/main" val="2564981784"/>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a:ea typeface="MS PGothic" panose="020B0600070205080204"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FFFFFF"/>
          </a:solidFill>
          <a:latin typeface="Arial"/>
          <a:ea typeface="MS PGothic" panose="020B0600070205080204"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758204877"/>
      </p:ext>
    </p:extLst>
  </p:cSld>
  <p:clrMap bg1="dk2" tx1="lt1" bg2="dk1" tx2="lt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28FBD247-2CAD-4F3C-9E4F-3C74E6AC51CF}" type="datetimeFigureOut">
              <a:rPr lang="en-US" smtClean="0"/>
              <a:pPr/>
              <a:t>1/21/24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4310E7C2-63B5-47FA-B343-C6AEC749EB9E}" type="slidenum">
              <a:rPr lang="en-US" smtClean="0"/>
              <a:pPr/>
              <a:t>‹#›</a:t>
            </a:fld>
            <a:endParaRPr lang="en-US"/>
          </a:p>
        </p:txBody>
      </p:sp>
    </p:spTree>
    <p:extLst>
      <p:ext uri="{BB962C8B-B14F-4D97-AF65-F5344CB8AC3E}">
        <p14:creationId xmlns:p14="http://schemas.microsoft.com/office/powerpoint/2010/main" val="1329983086"/>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51877046-DC14-3744-AB1C-F596A9F91870}" type="slidenum">
              <a:rPr lang="en-US">
                <a:solidFill>
                  <a:srgbClr val="000000"/>
                </a:solidFill>
                <a:ea typeface="Osaka" charset="0"/>
                <a:cs typeface="Osaka" charset="0"/>
              </a:rPr>
              <a:pPr>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2310965392"/>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fld id="{2EE7642A-7B80-D448-BF65-EEDFC4BA5E40}" type="slidenum">
              <a:rPr lang="en-US" sz="1800" smtClean="0">
                <a:latin typeface="Arial" charset="0"/>
                <a:cs typeface="DejaVu Sans" charset="0"/>
              </a:rPr>
              <a:pPr defTabSz="32131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2814644963"/>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xStyles>
    <p:titleStyle>
      <a:lvl1pPr algn="ctr" defTabSz="32131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pPr>
            <a:fld id="{35CDFB2D-0F4B-2840-B608-83E7AB72ECF5}" type="slidenum">
              <a:rPr lang="en-US" smtClean="0">
                <a:solidFill>
                  <a:srgbClr val="000000"/>
                </a:solidFill>
                <a:latin typeface="Times New Roman" charset="0"/>
                <a:ea typeface="ＭＳ Ｐゴシック" charset="0"/>
                <a:cs typeface="ＭＳ Ｐゴシック" charset="0"/>
              </a:rPr>
              <a:pPr defTabSz="914400" eaLnBrk="0" fontAlgn="base" hangingPunct="0">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74284200"/>
      </p:ext>
    </p:extLst>
  </p:cSld>
  <p:clrMap bg1="lt1" tx1="dk1" bg2="lt2" tx2="dk2" accent1="accent1" accent2="accent2" accent3="accent3" accent4="accent4" accent5="accent5" accent6="accent6" hlink="hlink" folHlink="folHlink"/>
  <p:sldLayoutIdLst>
    <p:sldLayoutId id="2147483757"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4236514673"/>
      </p:ext>
    </p:extLst>
  </p:cSld>
  <p:clrMap bg1="dk2" tx1="lt1" bg2="dk1" tx2="lt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 id="2147484885"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Black" pitchFamily="-105" charset="0"/>
        </a:defRPr>
      </a:lvl6pPr>
      <a:lvl7pPr marL="913455" algn="ctr" rtl="0" fontAlgn="base">
        <a:spcBef>
          <a:spcPct val="0"/>
        </a:spcBef>
        <a:spcAft>
          <a:spcPct val="0"/>
        </a:spcAft>
        <a:defRPr sz="4400">
          <a:solidFill>
            <a:schemeClr val="tx2"/>
          </a:solidFill>
          <a:latin typeface="Arial Black" pitchFamily="-105" charset="0"/>
        </a:defRPr>
      </a:lvl7pPr>
      <a:lvl8pPr marL="1370172" algn="ctr" rtl="0" fontAlgn="base">
        <a:spcBef>
          <a:spcPct val="0"/>
        </a:spcBef>
        <a:spcAft>
          <a:spcPct val="0"/>
        </a:spcAft>
        <a:defRPr sz="4400">
          <a:solidFill>
            <a:schemeClr val="tx2"/>
          </a:solidFill>
          <a:latin typeface="Arial Black" pitchFamily="-105" charset="0"/>
        </a:defRPr>
      </a:lvl8pPr>
      <a:lvl9pPr marL="1826907" algn="ctr" rtl="0" fontAlgn="base">
        <a:spcBef>
          <a:spcPct val="0"/>
        </a:spcBef>
        <a:spcAft>
          <a:spcPct val="0"/>
        </a:spcAft>
        <a:defRPr sz="4400">
          <a:solidFill>
            <a:schemeClr val="tx2"/>
          </a:solidFill>
          <a:latin typeface="Arial Black" pitchFamily="-105"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05"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05"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05"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eaLnBrk="0" hangingPunct="0">
              <a:defRPr/>
            </a:pPr>
            <a:endParaRPr lang="en-US">
              <a:solidFill>
                <a:srgbClr val="FFFFFF"/>
              </a:solidFill>
              <a:latin typeface="Arial Black"/>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eaLnBrk="0" hangingPunct="0">
              <a:defRPr/>
            </a:pPr>
            <a:endParaRPr lang="en-US">
              <a:solidFill>
                <a:srgbClr val="FFFFFF"/>
              </a:solidFill>
              <a:latin typeface="Arial Black"/>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eaLnBrk="0" hangingPunct="0">
              <a:defRPr/>
            </a:pPr>
            <a:fld id="{1F806A92-8B43-6C4A-B8A4-F5FB821168CC}" type="slidenum">
              <a:rPr lang="en-US">
                <a:solidFill>
                  <a:srgbClr val="FFFFFF"/>
                </a:solidFill>
              </a:rPr>
              <a:pPr eaLnBrk="0" hangingPunct="0">
                <a:defRPr/>
              </a:pPr>
              <a:t>‹#›</a:t>
            </a:fld>
            <a:endParaRPr lang="en-US">
              <a:solidFill>
                <a:srgbClr val="FFFFFF"/>
              </a:solidFill>
            </a:endParaRPr>
          </a:p>
        </p:txBody>
      </p:sp>
    </p:spTree>
    <p:extLst>
      <p:ext uri="{BB962C8B-B14F-4D97-AF65-F5344CB8AC3E}">
        <p14:creationId xmlns:p14="http://schemas.microsoft.com/office/powerpoint/2010/main" val="896267068"/>
      </p:ext>
    </p:extLst>
  </p:cSld>
  <p:clrMap bg1="dk2" tx1="lt1" bg2="dk1" tx2="lt2" accent1="accent1" accent2="accent2" accent3="accent3" accent4="accent4" accent5="accent5" accent6="accent6" hlink="hlink" folHlink="folHlink"/>
  <p:sldLayoutIdLst>
    <p:sldLayoutId id="2147484887" r:id="rId1"/>
    <p:sldLayoutId id="2147484888" r:id="rId2"/>
    <p:sldLayoutId id="2147484889" r:id="rId3"/>
    <p:sldLayoutId id="2147484890" r:id="rId4"/>
    <p:sldLayoutId id="2147484891" r:id="rId5"/>
    <p:sldLayoutId id="2147484892" r:id="rId6"/>
    <p:sldLayoutId id="2147484893" r:id="rId7"/>
    <p:sldLayoutId id="2147484894" r:id="rId8"/>
    <p:sldLayoutId id="2147484895" r:id="rId9"/>
    <p:sldLayoutId id="2147484896" r:id="rId10"/>
    <p:sldLayoutId id="2147484897" r:id="rId11"/>
    <p:sldLayoutId id="2147484898"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grpSp>
      </p:grpSp>
    </p:spTree>
    <p:extLst>
      <p:ext uri="{BB962C8B-B14F-4D97-AF65-F5344CB8AC3E}">
        <p14:creationId xmlns:p14="http://schemas.microsoft.com/office/powerpoint/2010/main" val="502591309"/>
      </p:ext>
    </p:extLst>
  </p:cSld>
  <p:clrMap bg1="dk2" tx1="lt1" bg2="dk1" tx2="lt2" accent1="accent1" accent2="accent2" accent3="accent3" accent4="accent4" accent5="accent5" accent6="accent6" hlink="hlink" folHlink="folHlink"/>
  <p:sldLayoutIdLst>
    <p:sldLayoutId id="2147484900" r:id="rId1"/>
    <p:sldLayoutId id="2147484901" r:id="rId2"/>
    <p:sldLayoutId id="2147484902" r:id="rId3"/>
    <p:sldLayoutId id="2147484903" r:id="rId4"/>
    <p:sldLayoutId id="2147484904" r:id="rId5"/>
    <p:sldLayoutId id="2147484905" r:id="rId6"/>
    <p:sldLayoutId id="2147484906" r:id="rId7"/>
    <p:sldLayoutId id="2147484907" r:id="rId8"/>
    <p:sldLayoutId id="2147484908" r:id="rId9"/>
    <p:sldLayoutId id="2147484909" r:id="rId10"/>
    <p:sldLayoutId id="2147484910"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38242" name="Group 4"/>
          <p:cNvGrpSpPr>
            <a:grpSpLocks/>
          </p:cNvGrpSpPr>
          <p:nvPr/>
        </p:nvGrpSpPr>
        <p:grpSpPr bwMode="auto">
          <a:xfrm>
            <a:off x="0" y="0"/>
            <a:ext cx="9145588" cy="6845300"/>
            <a:chOff x="0" y="0"/>
            <a:chExt cx="5761" cy="4312"/>
          </a:xfrm>
        </p:grpSpPr>
        <p:sp>
          <p:nvSpPr>
            <p:cNvPr id="138245" name="Rectangle 2"/>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138246" name="Freeform 3"/>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sp>
        <p:nvSpPr>
          <p:cNvPr id="138243"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38244"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3100451"/>
      </p:ext>
    </p:extLst>
  </p:cSld>
  <p:clrMap bg1="dk2" tx1="lt1" bg2="dk1" tx2="lt2" accent1="accent1" accent2="accent2" accent3="accent3" accent4="accent4" accent5="accent5" accent6="accent6" hlink="hlink" folHlink="folHlink"/>
  <p:sldLayoutIdLst>
    <p:sldLayoutId id="2147484912" r:id="rId1"/>
    <p:sldLayoutId id="2147484913" r:id="rId2"/>
    <p:sldLayoutId id="2147484914" r:id="rId3"/>
    <p:sldLayoutId id="2147484915" r:id="rId4"/>
    <p:sldLayoutId id="2147484916" r:id="rId5"/>
    <p:sldLayoutId id="2147484917" r:id="rId6"/>
    <p:sldLayoutId id="2147484918" r:id="rId7"/>
    <p:sldLayoutId id="2147484919" r:id="rId8"/>
    <p:sldLayoutId id="2147484920" r:id="rId9"/>
    <p:sldLayoutId id="2147484921" r:id="rId10"/>
    <p:sldLayoutId id="2147484922" r:id="rId11"/>
    <p:sldLayoutId id="2147484923" r:id="rId12"/>
    <p:sldLayoutId id="2147484924" r:id="rId1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3664164"/>
      </p:ext>
    </p:extLst>
  </p:cSld>
  <p:clrMap bg1="lt1" tx1="dk1" bg2="lt2" tx2="dk2" accent1="accent1" accent2="accent2" accent3="accent3" accent4="accent4" accent5="accent5" accent6="accent6" hlink="hlink" folHlink="folHlink"/>
  <p:sldLayoutIdLst>
    <p:sldLayoutId id="2147484926" r:id="rId1"/>
    <p:sldLayoutId id="2147484927" r:id="rId2"/>
    <p:sldLayoutId id="2147484928" r:id="rId3"/>
    <p:sldLayoutId id="2147484929" r:id="rId4"/>
    <p:sldLayoutId id="2147484930" r:id="rId5"/>
    <p:sldLayoutId id="2147484931" r:id="rId6"/>
    <p:sldLayoutId id="2147484932" r:id="rId7"/>
    <p:sldLayoutId id="2147484933" r:id="rId8"/>
    <p:sldLayoutId id="2147484934" r:id="rId9"/>
    <p:sldLayoutId id="2147484935" r:id="rId10"/>
    <p:sldLayoutId id="214748493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6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1989A2FD-06B4-D54C-9D73-46E65C1129E3}" type="slidenum">
              <a:rPr lang="en-US"/>
              <a:pPr>
                <a:defRPr/>
              </a:pPr>
              <a:t>‹#›</a:t>
            </a:fld>
            <a:endParaRPr lang="en-US"/>
          </a:p>
        </p:txBody>
      </p:sp>
    </p:spTree>
    <p:extLst>
      <p:ext uri="{BB962C8B-B14F-4D97-AF65-F5344CB8AC3E}">
        <p14:creationId xmlns:p14="http://schemas.microsoft.com/office/powerpoint/2010/main" val="412357455"/>
      </p:ext>
    </p:extLst>
  </p:cSld>
  <p:clrMap bg1="lt1" tx1="dk1" bg2="lt2" tx2="dk2" accent1="accent1" accent2="accent2" accent3="accent3" accent4="accent4" accent5="accent5" accent6="accent6" hlink="hlink" folHlink="folHlink"/>
  <p:sldLayoutIdLst>
    <p:sldLayoutId id="2147484938" r:id="rId1"/>
    <p:sldLayoutId id="2147484939" r:id="rId2"/>
    <p:sldLayoutId id="2147484940" r:id="rId3"/>
    <p:sldLayoutId id="2147484941" r:id="rId4"/>
    <p:sldLayoutId id="2147484942" r:id="rId5"/>
    <p:sldLayoutId id="2147484943" r:id="rId6"/>
    <p:sldLayoutId id="2147484944" r:id="rId7"/>
    <p:sldLayoutId id="2147484945" r:id="rId8"/>
    <p:sldLayoutId id="2147484946" r:id="rId9"/>
    <p:sldLayoutId id="2147484947" r:id="rId10"/>
    <p:sldLayoutId id="2147484948" r:id="rId11"/>
    <p:sldLayoutId id="2147484949" r:id="rId12"/>
    <p:sldLayoutId id="214748495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2DF8961B-EC1C-4B4C-B429-FA3BC992AB9F}" type="slidenum">
              <a:rPr lang="zh-CN" altLang="en-US"/>
              <a:pPr>
                <a:defRPr/>
              </a:pPr>
              <a:t>‹#›</a:t>
            </a:fld>
            <a:endParaRPr lang="en-US" altLang="zh-CN"/>
          </a:p>
        </p:txBody>
      </p:sp>
    </p:spTree>
    <p:extLst>
      <p:ext uri="{BB962C8B-B14F-4D97-AF65-F5344CB8AC3E}">
        <p14:creationId xmlns:p14="http://schemas.microsoft.com/office/powerpoint/2010/main" val="827558430"/>
      </p:ext>
    </p:extLst>
  </p:cSld>
  <p:clrMap bg1="lt1" tx1="dk1" bg2="lt2" tx2="dk2" accent1="accent1" accent2="accent2" accent3="accent3" accent4="accent4" accent5="accent5" accent6="accent6" hlink="hlink" folHlink="folHlink"/>
  <p:sldLayoutIdLst>
    <p:sldLayoutId id="2147484952" r:id="rId1"/>
    <p:sldLayoutId id="2147484953" r:id="rId2"/>
    <p:sldLayoutId id="2147484954" r:id="rId3"/>
    <p:sldLayoutId id="2147484955" r:id="rId4"/>
    <p:sldLayoutId id="2147484956" r:id="rId5"/>
    <p:sldLayoutId id="2147484957" r:id="rId6"/>
    <p:sldLayoutId id="2147484958" r:id="rId7"/>
    <p:sldLayoutId id="2147484959" r:id="rId8"/>
    <p:sldLayoutId id="2147484960" r:id="rId9"/>
    <p:sldLayoutId id="2147484961" r:id="rId10"/>
    <p:sldLayoutId id="2147484962" r:id="rId11"/>
    <p:sldLayoutId id="214748496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9145588" cy="6845300"/>
            <a:chOff x="0" y="0"/>
            <a:chExt cx="5761" cy="4312"/>
          </a:xfrm>
        </p:grpSpPr>
        <p:sp>
          <p:nvSpPr>
            <p:cNvPr id="3994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kumimoji="0" lang="en-US" sz="2400">
                <a:solidFill>
                  <a:srgbClr val="FFFFFF"/>
                </a:solidFill>
                <a:latin typeface="Arial" charset="0"/>
                <a:ea typeface="ＭＳ Ｐゴシック" charset="0"/>
                <a:cs typeface="ＭＳ Ｐゴシック" charset="0"/>
              </a:endParaRPr>
            </a:p>
          </p:txBody>
        </p:sp>
        <p:sp useBgFill="1">
          <p:nvSpPr>
            <p:cNvPr id="3994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kumimoji="0" lang="en-US" sz="2400">
                <a:solidFill>
                  <a:srgbClr val="FFFFFF"/>
                </a:solidFill>
                <a:latin typeface="Arial" charset="0"/>
                <a:ea typeface="ＭＳ Ｐゴシック" charset="0"/>
                <a:cs typeface="ＭＳ Ｐゴシック" charset="0"/>
              </a:endParaRPr>
            </a:p>
          </p:txBody>
        </p:sp>
      </p:grpSp>
      <p:sp>
        <p:nvSpPr>
          <p:cNvPr id="3993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994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88459947"/>
      </p:ext>
    </p:extLst>
  </p:cSld>
  <p:clrMap bg1="dk2" tx1="lt1" bg2="dk1" tx2="lt2" accent1="accent1" accent2="accent2" accent3="accent3" accent4="accent4" accent5="accent5" accent6="accent6" hlink="hlink" folHlink="folHlink"/>
  <p:sldLayoutIdLst>
    <p:sldLayoutId id="2147484965" r:id="rId1"/>
    <p:sldLayoutId id="2147484966" r:id="rId2"/>
    <p:sldLayoutId id="2147484967" r:id="rId3"/>
    <p:sldLayoutId id="2147484968" r:id="rId4"/>
    <p:sldLayoutId id="2147484969" r:id="rId5"/>
    <p:sldLayoutId id="2147484970" r:id="rId6"/>
    <p:sldLayoutId id="2147484971" r:id="rId7"/>
    <p:sldLayoutId id="2147484972" r:id="rId8"/>
    <p:sldLayoutId id="2147484973" r:id="rId9"/>
    <p:sldLayoutId id="2147484974" r:id="rId10"/>
    <p:sldLayoutId id="2147484975" r:id="rId11"/>
    <p:sldLayoutId id="2147484976"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7" charset="-128"/>
          <a:cs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1422400"/>
            <a:ext cx="9147175" cy="5435600"/>
            <a:chOff x="0" y="896"/>
            <a:chExt cx="5762" cy="3424"/>
          </a:xfrm>
        </p:grpSpPr>
        <p:grpSp>
          <p:nvGrpSpPr>
            <p:cNvPr id="29704" name="Group 3"/>
            <p:cNvGrpSpPr>
              <a:grpSpLocks/>
            </p:cNvGrpSpPr>
            <p:nvPr userDrawn="1"/>
          </p:nvGrpSpPr>
          <p:grpSpPr bwMode="auto">
            <a:xfrm>
              <a:off x="20" y="896"/>
              <a:ext cx="5742" cy="3424"/>
              <a:chOff x="20" y="896"/>
              <a:chExt cx="5742" cy="3424"/>
            </a:xfrm>
          </p:grpSpPr>
          <p:sp>
            <p:nvSpPr>
              <p:cNvPr id="29841"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2"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3"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4"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5"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6"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7"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8"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9"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0"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1"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2"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3"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29705" name="Group 17"/>
            <p:cNvGrpSpPr>
              <a:grpSpLocks/>
            </p:cNvGrpSpPr>
            <p:nvPr userDrawn="1"/>
          </p:nvGrpSpPr>
          <p:grpSpPr bwMode="auto">
            <a:xfrm>
              <a:off x="0" y="2291"/>
              <a:ext cx="1385" cy="1702"/>
              <a:chOff x="0" y="2291"/>
              <a:chExt cx="1385" cy="1702"/>
            </a:xfrm>
          </p:grpSpPr>
          <p:sp>
            <p:nvSpPr>
              <p:cNvPr id="29706"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7"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8"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9"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0"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1"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2"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3"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4"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5"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6"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7"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8"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9"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0"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1"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2"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3"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4"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5"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6"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7"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8"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9"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0"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1"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2"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3"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4"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5"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6"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7"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8"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9"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0"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1"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2"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3"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4"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5"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6"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7"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8"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9"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0"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1"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2"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3"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4"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5"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6"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7"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8"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9"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0"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1"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2"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3"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4"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5"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6"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7"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8"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9"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770"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1"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2"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3"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4"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5"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6"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7"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8"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9"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0"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1"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2"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3"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4"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5"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6"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7"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8"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9"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0"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1"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2"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3"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4"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5"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6"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7"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8"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9"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0"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1"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2"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3"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4"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5"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6"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7"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8"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9"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0"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1"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2"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3"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4"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5"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6"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7"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8"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9"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0"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1"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2"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3"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4"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5"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6"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7"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8"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9"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0"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1"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2"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3"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4"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5"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36"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37"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8"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Tahoma" pitchFamily="22" charset="-52"/>
                  <a:ea typeface="ＭＳ Ｐゴシック" charset="-128"/>
                  <a:cs typeface="ＭＳ Ｐゴシック" charset="-128"/>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sz="1800">
                  <a:solidFill>
                    <a:srgbClr val="FFFFFF"/>
                  </a:solidFill>
                  <a:latin typeface="Tahoma" pitchFamily="22" charset="-52"/>
                  <a:ea typeface="ＭＳ Ｐゴシック" charset="-128"/>
                  <a:cs typeface="ＭＳ Ｐゴシック" charset="-128"/>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22" charset="0"/>
                <a:ea typeface="+mn-ea"/>
                <a:cs typeface="+mn-cs"/>
              </a:defRPr>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22" charset="0"/>
                <a:ea typeface="+mn-ea"/>
                <a:cs typeface="+mn-cs"/>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latin typeface="Arial" charset="0"/>
              </a:defRPr>
            </a:lvl1pPr>
          </a:lstStyle>
          <a:p>
            <a:pPr>
              <a:defRPr/>
            </a:pPr>
            <a:fld id="{C59D4C2E-B44B-2E47-8688-D3AF8C61B129}"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03081548"/>
      </p:ext>
    </p:extLst>
  </p:cSld>
  <p:clrMap bg1="dk2" tx1="lt1" bg2="dk1" tx2="lt2" accent1="accent1" accent2="accent2" accent3="accent3" accent4="accent4" accent5="accent5" accent6="accent6" hlink="hlink" folHlink="folHlink"/>
  <p:sldLayoutIdLst>
    <p:sldLayoutId id="2147484978"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Font typeface="Wingdings" charset="0"/>
        <a:buChar char="§"/>
        <a:defRPr sz="28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3pPr>
      <a:lvl4pPr marL="1600200" indent="-228600" algn="l" rtl="0" eaLnBrk="0" fontAlgn="base" hangingPunct="0">
        <a:spcBef>
          <a:spcPct val="20000"/>
        </a:spcBef>
        <a:spcAft>
          <a:spcPct val="0"/>
        </a:spcAft>
        <a:buClr>
          <a:schemeClr val="folHlink"/>
        </a:buClr>
        <a:buFont typeface="Wingdings"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341910123"/>
      </p:ext>
    </p:extLst>
  </p:cSld>
  <p:clrMap bg1="lt1" tx1="dk1" bg2="lt2" tx2="dk2" accent1="accent1" accent2="accent2" accent3="accent3" accent4="accent4" accent5="accent5" accent6="accent6" hlink="hlink" folHlink="folHlink"/>
  <p:sldLayoutIdLst>
    <p:sldLayoutId id="2147484980" r:id="rId1"/>
    <p:sldLayoutId id="2147484981" r:id="rId2"/>
    <p:sldLayoutId id="2147484982" r:id="rId3"/>
    <p:sldLayoutId id="2147484983" r:id="rId4"/>
    <p:sldLayoutId id="2147484984" r:id="rId5"/>
    <p:sldLayoutId id="2147484985" r:id="rId6"/>
    <p:sldLayoutId id="2147484986" r:id="rId7"/>
    <p:sldLayoutId id="2147484987" r:id="rId8"/>
    <p:sldLayoutId id="2147484988" r:id="rId9"/>
    <p:sldLayoutId id="2147484989" r:id="rId10"/>
    <p:sldLayoutId id="2147484990" r:id="rId11"/>
    <p:sldLayoutId id="2147484991"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xml"/><Relationship Id="rId1" Type="http://schemas.openxmlformats.org/officeDocument/2006/relationships/slideLayout" Target="../slideLayouts/slideLayout606.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image" Target="../media/image26.jpeg"/></Relationships>
</file>

<file path=ppt/slides/_rels/slide1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35.jpe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55.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55.xm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267.xml"/><Relationship Id="rId1" Type="http://schemas.openxmlformats.org/officeDocument/2006/relationships/themeOverride" Target="../theme/themeOverride8.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55.xml"/></Relationships>
</file>

<file path=ppt/slides/_rels/slide10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74.xml"/><Relationship Id="rId1" Type="http://schemas.openxmlformats.org/officeDocument/2006/relationships/slideLayout" Target="../slideLayouts/slideLayout8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55.xml"/></Relationships>
</file>

<file path=ppt/slides/_rels/slide106.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554.xml"/></Relationships>
</file>

<file path=ppt/slides/_rels/slide107.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76.xml"/><Relationship Id="rId1" Type="http://schemas.openxmlformats.org/officeDocument/2006/relationships/slideLayout" Target="../slideLayouts/slideLayout564.xml"/><Relationship Id="rId4" Type="http://schemas.openxmlformats.org/officeDocument/2006/relationships/image" Target="../media/image93.png"/></Relationships>
</file>

<file path=ppt/slides/_rels/slide108.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77.xml"/><Relationship Id="rId1" Type="http://schemas.openxmlformats.org/officeDocument/2006/relationships/slideLayout" Target="../slideLayouts/slideLayout564.xml"/></Relationships>
</file>

<file path=ppt/slides/_rels/slide109.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78.xml"/><Relationship Id="rId1" Type="http://schemas.openxmlformats.org/officeDocument/2006/relationships/slideLayout" Target="../slideLayouts/slideLayout56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88.xml"/></Relationships>
</file>

<file path=ppt/slides/_rels/slide110.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79.xml"/><Relationship Id="rId1" Type="http://schemas.openxmlformats.org/officeDocument/2006/relationships/slideLayout" Target="../slideLayouts/slideLayout564.xml"/></Relationships>
</file>

<file path=ppt/slides/_rels/slide11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0.xml"/><Relationship Id="rId1" Type="http://schemas.openxmlformats.org/officeDocument/2006/relationships/slideLayout" Target="../slideLayouts/slideLayout564.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9.xml"/></Relationships>
</file>

<file path=ppt/slides/_rels/slide11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82.xml"/><Relationship Id="rId1" Type="http://schemas.openxmlformats.org/officeDocument/2006/relationships/slideLayout" Target="../slideLayouts/slideLayout543.xml"/><Relationship Id="rId5" Type="http://schemas.openxmlformats.org/officeDocument/2006/relationships/image" Target="../media/image100.jpeg"/><Relationship Id="rId4" Type="http://schemas.openxmlformats.org/officeDocument/2006/relationships/image" Target="../media/image99.jpeg"/></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58.xml"/></Relationships>
</file>

<file path=ppt/slides/_rels/slide115.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8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9.xml"/></Relationships>
</file>

<file path=ppt/slides/_rels/slide11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85.xml"/><Relationship Id="rId1" Type="http://schemas.openxmlformats.org/officeDocument/2006/relationships/slideLayout" Target="../slideLayouts/slideLayout689.xml"/></Relationships>
</file>

<file path=ppt/slides/_rels/slide118.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86.xml"/><Relationship Id="rId1" Type="http://schemas.openxmlformats.org/officeDocument/2006/relationships/slideLayout" Target="../slideLayouts/slideLayout564.xml"/></Relationships>
</file>

<file path=ppt/slides/_rels/slide119.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7.xml"/><Relationship Id="rId1" Type="http://schemas.openxmlformats.org/officeDocument/2006/relationships/slideLayout" Target="../slideLayouts/slideLayout564.xml"/></Relationships>
</file>

<file path=ppt/slides/_rels/slide1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5.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5.xml"/></Relationships>
</file>

<file path=ppt/slides/_rels/slide122.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107.jpeg"/><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3" Type="http://schemas.openxmlformats.org/officeDocument/2006/relationships/image" Target="../media/image110.gif"/><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2.xml"/><Relationship Id="rId1" Type="http://schemas.openxmlformats.org/officeDocument/2006/relationships/slideLayout" Target="../slideLayouts/slideLayout40.xml"/></Relationships>
</file>

<file path=ppt/slides/_rels/slide133.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3.xml"/><Relationship Id="rId1" Type="http://schemas.openxmlformats.org/officeDocument/2006/relationships/slideLayout" Target="../slideLayouts/slideLayout40.xml"/><Relationship Id="rId4" Type="http://schemas.openxmlformats.org/officeDocument/2006/relationships/image" Target="../media/image119.jpeg"/></Relationships>
</file>

<file path=ppt/slides/_rels/slide134.xml.rels><?xml version="1.0" encoding="UTF-8" standalone="yes"?>
<Relationships xmlns="http://schemas.openxmlformats.org/package/2006/relationships"><Relationship Id="rId3" Type="http://schemas.openxmlformats.org/officeDocument/2006/relationships/image" Target="../media/image120.jpeg"/><Relationship Id="rId7" Type="http://schemas.openxmlformats.org/officeDocument/2006/relationships/hyperlink" Target="https://st-takla.org/Bibles/BibleSearch/showVerses.php?book=76&amp;chapter=20&amp;vmin=10&amp;vmax=10" TargetMode="External"/><Relationship Id="rId2" Type="http://schemas.openxmlformats.org/officeDocument/2006/relationships/notesSlide" Target="../notesSlides/notesSlide94.xml"/><Relationship Id="rId1" Type="http://schemas.openxmlformats.org/officeDocument/2006/relationships/slideLayout" Target="../slideLayouts/slideLayout40.xml"/><Relationship Id="rId6" Type="http://schemas.openxmlformats.org/officeDocument/2006/relationships/hyperlink" Target="https://st-takla.org/Bibles/BibleSearch/showVerses.php?book=76&amp;chapter=20&amp;vmin=9&amp;vmax=9" TargetMode="External"/><Relationship Id="rId5" Type="http://schemas.openxmlformats.org/officeDocument/2006/relationships/hyperlink" Target="https://st-takla.org/Bibles/BibleSearch/showVerses.php?book=76&amp;chapter=20&amp;vmin=8&amp;vmax=8" TargetMode="External"/><Relationship Id="rId4" Type="http://schemas.openxmlformats.org/officeDocument/2006/relationships/hyperlink" Target="https://st-takla.org/Bibles/BibleSearch/showVerses.php?book=76&amp;chapter=20&amp;vmin=7&amp;vmax=7" TargetMode="External"/></Relationships>
</file>

<file path=ppt/slides/_rels/slide135.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5.xml"/><Relationship Id="rId1" Type="http://schemas.openxmlformats.org/officeDocument/2006/relationships/slideLayout" Target="../slideLayouts/slideLayout88.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02.xml"/></Relationships>
</file>

<file path=ppt/slides/_rels/slide137.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7.xml"/><Relationship Id="rId1" Type="http://schemas.openxmlformats.org/officeDocument/2006/relationships/slideLayout" Target="../slideLayouts/slideLayout88.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94.xml"/></Relationships>
</file>

<file path=ppt/slides/_rels/slide139.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9.xml"/><Relationship Id="rId1" Type="http://schemas.openxmlformats.org/officeDocument/2006/relationships/slideLayout" Target="../slideLayouts/slideLayout113.xml"/></Relationships>
</file>

<file path=ppt/slides/_rels/slide1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00.xml"/><Relationship Id="rId1" Type="http://schemas.openxmlformats.org/officeDocument/2006/relationships/slideLayout" Target="../slideLayouts/slideLayout40.xml"/></Relationships>
</file>

<file path=ppt/slides/_rels/slide142.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29.xml"/></Relationships>
</file>

<file path=ppt/slides/_rels/slide143.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01.xml"/><Relationship Id="rId1" Type="http://schemas.openxmlformats.org/officeDocument/2006/relationships/slideLayout" Target="../slideLayouts/slideLayout1223.xml"/></Relationships>
</file>

<file path=ppt/slides/_rels/slide14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2.xml"/><Relationship Id="rId1" Type="http://schemas.openxmlformats.org/officeDocument/2006/relationships/slideLayout" Target="../slideLayouts/slideLayout1234.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694.xml"/></Relationships>
</file>

<file path=ppt/slides/_rels/slide146.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4.xml"/><Relationship Id="rId1" Type="http://schemas.openxmlformats.org/officeDocument/2006/relationships/slideLayout" Target="../slideLayouts/slideLayout1240.xml"/></Relationships>
</file>

<file path=ppt/slides/_rels/slide14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5.xml"/><Relationship Id="rId1" Type="http://schemas.openxmlformats.org/officeDocument/2006/relationships/slideLayout" Target="../slideLayouts/slideLayout137.xml"/></Relationships>
</file>

<file path=ppt/slides/_rels/slide148.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6.xml"/><Relationship Id="rId1" Type="http://schemas.openxmlformats.org/officeDocument/2006/relationships/slideLayout" Target="../slideLayouts/slideLayout132.xml"/></Relationships>
</file>

<file path=ppt/slides/_rels/slide149.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7.xml"/><Relationship Id="rId1" Type="http://schemas.openxmlformats.org/officeDocument/2006/relationships/slideLayout" Target="../slideLayouts/slideLayout948.xml"/></Relationships>
</file>

<file path=ppt/slides/_rels/slide1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8.xml"/><Relationship Id="rId1" Type="http://schemas.openxmlformats.org/officeDocument/2006/relationships/slideLayout" Target="../slideLayouts/slideLayout132.xml"/></Relationships>
</file>

<file path=ppt/slides/_rels/slide151.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9.xml"/><Relationship Id="rId1" Type="http://schemas.openxmlformats.org/officeDocument/2006/relationships/slideLayout" Target="../slideLayouts/slideLayout132.xml"/></Relationships>
</file>

<file path=ppt/slides/_rels/slide152.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817.xml"/></Relationships>
</file>

<file path=ppt/slides/_rels/slide153.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817.xml"/></Relationships>
</file>

<file path=ppt/slides/_rels/slide154.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10.xml"/><Relationship Id="rId1" Type="http://schemas.openxmlformats.org/officeDocument/2006/relationships/slideLayout" Target="../slideLayouts/slideLayout29.xml"/></Relationships>
</file>

<file path=ppt/slides/_rels/slide15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11.xml"/><Relationship Id="rId1" Type="http://schemas.openxmlformats.org/officeDocument/2006/relationships/slideLayout" Target="../slideLayouts/slideLayout29.xml"/><Relationship Id="rId5" Type="http://schemas.openxmlformats.org/officeDocument/2006/relationships/image" Target="../media/image140.jpeg"/><Relationship Id="rId4" Type="http://schemas.openxmlformats.org/officeDocument/2006/relationships/image" Target="../media/image139.jpeg"/></Relationships>
</file>

<file path=ppt/slides/_rels/slide156.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12.xml"/><Relationship Id="rId1" Type="http://schemas.openxmlformats.org/officeDocument/2006/relationships/slideLayout" Target="../slideLayouts/slideLayout29.xml"/></Relationships>
</file>

<file path=ppt/slides/_rels/slide157.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29.xml"/></Relationships>
</file>

<file path=ppt/slides/_rels/slide158.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13.xml"/><Relationship Id="rId1" Type="http://schemas.openxmlformats.org/officeDocument/2006/relationships/slideLayout" Target="../slideLayouts/slideLayout151.xml"/></Relationships>
</file>

<file path=ppt/slides/_rels/slide15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14.xml"/><Relationship Id="rId1" Type="http://schemas.openxmlformats.org/officeDocument/2006/relationships/slideLayout" Target="../slideLayouts/slideLayout160.xml"/></Relationships>
</file>

<file path=ppt/slides/_rels/slide1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51.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51.xml"/></Relationships>
</file>

<file path=ppt/slides/_rels/slide162.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7.xml"/><Relationship Id="rId1" Type="http://schemas.openxmlformats.org/officeDocument/2006/relationships/slideLayout" Target="../slideLayouts/slideLayout294.xml"/></Relationships>
</file>

<file path=ppt/slides/_rels/slide16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18.xml"/><Relationship Id="rId1" Type="http://schemas.openxmlformats.org/officeDocument/2006/relationships/slideLayout" Target="../slideLayouts/slideLayout307.xml"/></Relationships>
</file>

<file path=ppt/slides/_rels/slide164.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19.xml"/><Relationship Id="rId1" Type="http://schemas.openxmlformats.org/officeDocument/2006/relationships/slideLayout" Target="../slideLayouts/slideLayout319.xml"/><Relationship Id="rId4" Type="http://schemas.openxmlformats.org/officeDocument/2006/relationships/image" Target="../media/image147.png"/></Relationships>
</file>

<file path=ppt/slides/_rels/slide165.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notesSlide" Target="../notesSlides/notesSlide120.xml"/><Relationship Id="rId1" Type="http://schemas.openxmlformats.org/officeDocument/2006/relationships/slideLayout" Target="../slideLayouts/slideLayout320.xml"/></Relationships>
</file>

<file path=ppt/slides/_rels/slide166.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21.xml"/><Relationship Id="rId1" Type="http://schemas.openxmlformats.org/officeDocument/2006/relationships/slideLayout" Target="../slideLayouts/slideLayout320.xml"/></Relationships>
</file>

<file path=ppt/slides/_rels/slide167.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22.xml"/><Relationship Id="rId1" Type="http://schemas.openxmlformats.org/officeDocument/2006/relationships/slideLayout" Target="../slideLayouts/slideLayout333.xml"/></Relationships>
</file>

<file path=ppt/slides/_rels/slide168.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23.xml"/><Relationship Id="rId1" Type="http://schemas.openxmlformats.org/officeDocument/2006/relationships/slideLayout" Target="../slideLayouts/slideLayout333.xml"/></Relationships>
</file>

<file path=ppt/slides/_rels/slide169.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24.xml"/><Relationship Id="rId1" Type="http://schemas.openxmlformats.org/officeDocument/2006/relationships/slideLayout" Target="../slideLayouts/slideLayout333.xml"/></Relationships>
</file>

<file path=ppt/slides/_rels/slide1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5.xml"/><Relationship Id="rId1" Type="http://schemas.openxmlformats.org/officeDocument/2006/relationships/slideLayout" Target="../slideLayouts/slideLayout333.xml"/></Relationships>
</file>

<file path=ppt/slides/_rels/slide171.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6.xml"/><Relationship Id="rId1" Type="http://schemas.openxmlformats.org/officeDocument/2006/relationships/slideLayout" Target="../slideLayouts/slideLayout530.xml"/><Relationship Id="rId4" Type="http://schemas.openxmlformats.org/officeDocument/2006/relationships/image" Target="../media/image155.jpeg"/></Relationships>
</file>

<file path=ppt/slides/_rels/slide172.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7.xml"/><Relationship Id="rId1" Type="http://schemas.openxmlformats.org/officeDocument/2006/relationships/slideLayout" Target="../slideLayouts/slideLayout333.xml"/></Relationships>
</file>

<file path=ppt/slides/_rels/slide17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28.xml"/><Relationship Id="rId1" Type="http://schemas.openxmlformats.org/officeDocument/2006/relationships/slideLayout" Target="../slideLayouts/slideLayout333.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34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88.xml"/></Relationships>
</file>

<file path=ppt/slides/_rels/slide176.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30.xml"/><Relationship Id="rId1" Type="http://schemas.openxmlformats.org/officeDocument/2006/relationships/slideLayout" Target="../slideLayouts/slideLayout363.xml"/><Relationship Id="rId4" Type="http://schemas.openxmlformats.org/officeDocument/2006/relationships/image" Target="../media/image159.jpeg"/></Relationships>
</file>

<file path=ppt/slides/_rels/slide17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1.xml"/><Relationship Id="rId1" Type="http://schemas.openxmlformats.org/officeDocument/2006/relationships/slideLayout" Target="../slideLayouts/slideLayout368.xml"/></Relationships>
</file>

<file path=ppt/slides/_rels/slide17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2.xml"/><Relationship Id="rId1" Type="http://schemas.openxmlformats.org/officeDocument/2006/relationships/slideLayout" Target="../slideLayouts/slideLayout701.xml"/></Relationships>
</file>

<file path=ppt/slides/_rels/slide179.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3.xml"/><Relationship Id="rId1" Type="http://schemas.openxmlformats.org/officeDocument/2006/relationships/slideLayout" Target="../slideLayouts/slideLayout589.xml"/></Relationships>
</file>

<file path=ppt/slides/_rels/slide1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4.xml"/><Relationship Id="rId1" Type="http://schemas.openxmlformats.org/officeDocument/2006/relationships/slideLayout" Target="../slideLayouts/slideLayout589.xml"/></Relationships>
</file>

<file path=ppt/slides/_rels/slide181.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35.xml"/><Relationship Id="rId1" Type="http://schemas.openxmlformats.org/officeDocument/2006/relationships/slideLayout" Target="../slideLayouts/slideLayout589.xml"/></Relationships>
</file>

<file path=ppt/slides/_rels/slide182.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36.xml"/><Relationship Id="rId1" Type="http://schemas.openxmlformats.org/officeDocument/2006/relationships/slideLayout" Target="../slideLayouts/slideLayout589.xml"/></Relationships>
</file>

<file path=ppt/slides/_rels/slide183.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37.xml"/><Relationship Id="rId1" Type="http://schemas.openxmlformats.org/officeDocument/2006/relationships/slideLayout" Target="../slideLayouts/slideLayout712.xml"/></Relationships>
</file>

<file path=ppt/slides/_rels/slide184.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38.xml"/><Relationship Id="rId1" Type="http://schemas.openxmlformats.org/officeDocument/2006/relationships/slideLayout" Target="../slideLayouts/slideLayout712.xml"/></Relationships>
</file>

<file path=ppt/slides/_rels/slide185.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39.xml"/><Relationship Id="rId1" Type="http://schemas.openxmlformats.org/officeDocument/2006/relationships/slideLayout" Target="../slideLayouts/slideLayout712.xml"/></Relationships>
</file>

<file path=ppt/slides/_rels/slide186.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40.xml"/><Relationship Id="rId1" Type="http://schemas.openxmlformats.org/officeDocument/2006/relationships/slideLayout" Target="../slideLayouts/slideLayout712.xml"/></Relationships>
</file>

<file path=ppt/slides/_rels/slide187.xml.rels><?xml version="1.0" encoding="UTF-8" standalone="yes"?>
<Relationships xmlns="http://schemas.openxmlformats.org/package/2006/relationships"><Relationship Id="rId3" Type="http://schemas.openxmlformats.org/officeDocument/2006/relationships/image" Target="../media/image170.emf"/><Relationship Id="rId2" Type="http://schemas.openxmlformats.org/officeDocument/2006/relationships/notesSlide" Target="../notesSlides/notesSlide141.xml"/><Relationship Id="rId1" Type="http://schemas.openxmlformats.org/officeDocument/2006/relationships/slideLayout" Target="../slideLayouts/slideLayout871.xml"/></Relationships>
</file>

<file path=ppt/slides/_rels/slide188.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42.xml"/><Relationship Id="rId1" Type="http://schemas.openxmlformats.org/officeDocument/2006/relationships/slideLayout" Target="../slideLayouts/slideLayout920.xml"/></Relationships>
</file>

<file path=ppt/slides/_rels/slide189.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43.xml"/><Relationship Id="rId1" Type="http://schemas.openxmlformats.org/officeDocument/2006/relationships/slideLayout" Target="../slideLayouts/slideLayout928.xml"/></Relationships>
</file>

<file path=ppt/slides/_rels/slide1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730.xml"/><Relationship Id="rId1" Type="http://schemas.openxmlformats.org/officeDocument/2006/relationships/themeOverride" Target="../theme/themeOverride9.xml"/><Relationship Id="rId4" Type="http://schemas.openxmlformats.org/officeDocument/2006/relationships/image" Target="../media/image173.png"/></Relationships>
</file>

<file path=ppt/slides/_rels/slide19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45.xml"/><Relationship Id="rId1" Type="http://schemas.openxmlformats.org/officeDocument/2006/relationships/slideLayout" Target="../slideLayouts/slideLayout659.xml"/><Relationship Id="rId4" Type="http://schemas.openxmlformats.org/officeDocument/2006/relationships/image" Target="../media/image63.emf"/></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717.xml"/><Relationship Id="rId1" Type="http://schemas.openxmlformats.org/officeDocument/2006/relationships/themeOverride" Target="../theme/themeOverride10.xml"/><Relationship Id="rId4" Type="http://schemas.openxmlformats.org/officeDocument/2006/relationships/image" Target="../media/image174.jpeg"/></Relationships>
</file>

<file path=ppt/slides/_rels/slide193.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7.xml"/><Relationship Id="rId1" Type="http://schemas.openxmlformats.org/officeDocument/2006/relationships/slideLayout" Target="../slideLayouts/slideLayout370.xml"/></Relationships>
</file>

<file path=ppt/slides/_rels/slide19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48.xml"/><Relationship Id="rId1" Type="http://schemas.openxmlformats.org/officeDocument/2006/relationships/slideLayout" Target="../slideLayouts/slideLayout606.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image" Target="../media/image26.jpeg"/></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383.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83.xml"/></Relationships>
</file>

<file path=ppt/slides/_rels/slide197.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1.xml"/><Relationship Id="rId1" Type="http://schemas.openxmlformats.org/officeDocument/2006/relationships/slideLayout" Target="../slideLayouts/slideLayout392.xml"/></Relationships>
</file>

<file path=ppt/slides/_rels/slide19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52.xml"/><Relationship Id="rId1" Type="http://schemas.openxmlformats.org/officeDocument/2006/relationships/slideLayout" Target="../slideLayouts/slideLayout368.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402.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590.xml"/><Relationship Id="rId1" Type="http://schemas.openxmlformats.org/officeDocument/2006/relationships/themeOverride" Target="../theme/themeOverride1.xml"/></Relationships>
</file>

<file path=ppt/slides/_rels/slide2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6.xml"/></Relationships>
</file>

<file path=ppt/slides/_rels/slide200.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54.xml"/><Relationship Id="rId1" Type="http://schemas.openxmlformats.org/officeDocument/2006/relationships/slideLayout" Target="../slideLayouts/slideLayout413.xml"/><Relationship Id="rId4" Type="http://schemas.openxmlformats.org/officeDocument/2006/relationships/image" Target="../media/image178.jpeg"/></Relationships>
</file>

<file path=ppt/slides/_rels/slide201.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55.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424.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424.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424.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424.xml"/></Relationships>
</file>

<file path=ppt/slides/_rels/slide206.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60.xml"/><Relationship Id="rId1" Type="http://schemas.openxmlformats.org/officeDocument/2006/relationships/slideLayout" Target="../slideLayouts/slideLayout306.xml"/></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306.xml"/><Relationship Id="rId1" Type="http://schemas.openxmlformats.org/officeDocument/2006/relationships/themeOverride" Target="../theme/themeOverride11.xml"/><Relationship Id="rId5" Type="http://schemas.openxmlformats.org/officeDocument/2006/relationships/image" Target="../media/image182.png"/><Relationship Id="rId4" Type="http://schemas.openxmlformats.org/officeDocument/2006/relationships/image" Target="../media/image181.png"/></Relationships>
</file>

<file path=ppt/slides/_rels/slide208.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62.xml"/><Relationship Id="rId1" Type="http://schemas.openxmlformats.org/officeDocument/2006/relationships/slideLayout" Target="../slideLayouts/slideLayout370.xml"/></Relationships>
</file>

<file path=ppt/slides/_rels/slide209.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63.xml"/><Relationship Id="rId1" Type="http://schemas.openxmlformats.org/officeDocument/2006/relationships/slideLayout" Target="../slideLayouts/slideLayout2.xml"/><Relationship Id="rId6" Type="http://schemas.openxmlformats.org/officeDocument/2006/relationships/image" Target="../media/image186.jpeg"/><Relationship Id="rId5" Type="http://schemas.openxmlformats.org/officeDocument/2006/relationships/image" Target="../media/image185.jpeg"/><Relationship Id="rId4" Type="http://schemas.openxmlformats.org/officeDocument/2006/relationships/image" Target="../media/image144.jpeg"/></Relationships>
</file>

<file path=ppt/slides/_rels/slide21.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image" Target="../media/image187.jpeg"/><Relationship Id="rId1" Type="http://schemas.openxmlformats.org/officeDocument/2006/relationships/slideLayout" Target="../slideLayouts/slideLayout736.xml"/></Relationships>
</file>

<file path=ppt/slides/_rels/slide211.xml.rels><?xml version="1.0" encoding="UTF-8" standalone="yes"?>
<Relationships xmlns="http://schemas.openxmlformats.org/package/2006/relationships"><Relationship Id="rId2" Type="http://schemas.openxmlformats.org/officeDocument/2006/relationships/image" Target="../media/image188.jpeg"/><Relationship Id="rId1" Type="http://schemas.openxmlformats.org/officeDocument/2006/relationships/slideLayout" Target="../slideLayouts/slideLayout736.xml"/></Relationships>
</file>

<file path=ppt/slides/_rels/slide212.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4.xml"/><Relationship Id="rId1" Type="http://schemas.openxmlformats.org/officeDocument/2006/relationships/slideLayout" Target="../slideLayouts/slideLayout306.xml"/></Relationships>
</file>

<file path=ppt/slides/_rels/slide213.xml.rels><?xml version="1.0" encoding="UTF-8" standalone="yes"?>
<Relationships xmlns="http://schemas.openxmlformats.org/package/2006/relationships"><Relationship Id="rId3" Type="http://schemas.openxmlformats.org/officeDocument/2006/relationships/notesSlide" Target="../notesSlides/notesSlide165.xml"/><Relationship Id="rId2" Type="http://schemas.openxmlformats.org/officeDocument/2006/relationships/slideLayout" Target="../slideLayouts/slideLayout306.xml"/><Relationship Id="rId1" Type="http://schemas.openxmlformats.org/officeDocument/2006/relationships/themeOverride" Target="../theme/themeOverride12.xml"/><Relationship Id="rId4" Type="http://schemas.openxmlformats.org/officeDocument/2006/relationships/image" Target="../media/image190.png"/></Relationships>
</file>

<file path=ppt/slides/_rels/slide214.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66.xml"/><Relationship Id="rId1" Type="http://schemas.openxmlformats.org/officeDocument/2006/relationships/slideLayout" Target="../slideLayouts/slideLayout306.xml"/></Relationships>
</file>

<file path=ppt/slides/_rels/slide215.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67.xml"/><Relationship Id="rId1" Type="http://schemas.openxmlformats.org/officeDocument/2006/relationships/slideLayout" Target="../slideLayouts/slideLayout413.xml"/></Relationships>
</file>

<file path=ppt/slides/_rels/slide216.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68.xml"/><Relationship Id="rId1" Type="http://schemas.openxmlformats.org/officeDocument/2006/relationships/slideLayout" Target="../slideLayouts/slideLayout413.xml"/></Relationships>
</file>

<file path=ppt/slides/_rels/slide217.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69.xml"/><Relationship Id="rId1" Type="http://schemas.openxmlformats.org/officeDocument/2006/relationships/slideLayout" Target="../slideLayouts/slideLayout413.xml"/></Relationships>
</file>

<file path=ppt/slides/_rels/slide218.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70.xml"/><Relationship Id="rId1" Type="http://schemas.openxmlformats.org/officeDocument/2006/relationships/slideLayout" Target="../slideLayouts/slideLayout306.xml"/><Relationship Id="rId4" Type="http://schemas.openxmlformats.org/officeDocument/2006/relationships/image" Target="../media/image196.png"/></Relationships>
</file>

<file path=ppt/slides/_rels/slide219.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71.xml"/><Relationship Id="rId1" Type="http://schemas.openxmlformats.org/officeDocument/2006/relationships/slideLayout" Target="../slideLayouts/slideLayout363.xml"/><Relationship Id="rId4" Type="http://schemas.openxmlformats.org/officeDocument/2006/relationships/image" Target="../media/image198.jpeg"/></Relationships>
</file>

<file path=ppt/slides/_rels/slide22.xml.rels><?xml version="1.0" encoding="UTF-8" standalone="yes"?>
<Relationships xmlns="http://schemas.openxmlformats.org/package/2006/relationships"><Relationship Id="rId8" Type="http://schemas.openxmlformats.org/officeDocument/2006/relationships/hyperlink" Target="https://st-takla.org/Bibles/BibleSearch/showVerses.php?book=53&amp;chapter=12&amp;vmin=31&amp;vmax=31" TargetMode="External"/><Relationship Id="rId3" Type="http://schemas.openxmlformats.org/officeDocument/2006/relationships/image" Target="../media/image45.jpeg"/><Relationship Id="rId7" Type="http://schemas.openxmlformats.org/officeDocument/2006/relationships/hyperlink" Target="https://st-takla.org/Bibles/BibleSearch/showVerses.php?book=52&amp;chapter=10&amp;vmin=19&amp;vmax=19" TargetMode="External"/><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hyperlink" Target="https://st-takla.org/Bibles/BibleSearch/showVerses.php?book=52&amp;chapter=10&amp;vmin=18&amp;vmax=18" TargetMode="External"/><Relationship Id="rId5" Type="http://schemas.openxmlformats.org/officeDocument/2006/relationships/hyperlink" Target="https://st-takla.org/Bibles/BibleSearch/showVerses.php?book=50&amp;chapter=12&amp;vmin=29&amp;vmax=29" TargetMode="External"/><Relationship Id="rId4" Type="http://schemas.openxmlformats.org/officeDocument/2006/relationships/image" Target="../media/image46.jpeg"/><Relationship Id="rId9" Type="http://schemas.openxmlformats.org/officeDocument/2006/relationships/hyperlink" Target="https://st-takla.org/Bibles/BibleSearch/showVerses.php?book=61&amp;chapter=2&amp;vmin=15&amp;vmax=15" TargetMode="External"/></Relationships>
</file>

<file path=ppt/slides/_rels/slide220.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72.xml"/><Relationship Id="rId1" Type="http://schemas.openxmlformats.org/officeDocument/2006/relationships/slideLayout" Target="../slideLayouts/slideLayout425.xml"/></Relationships>
</file>

<file path=ppt/slides/_rels/slide221.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73.xml"/><Relationship Id="rId1" Type="http://schemas.openxmlformats.org/officeDocument/2006/relationships/slideLayout" Target="../slideLayouts/slideLayout425.xml"/></Relationships>
</file>

<file path=ppt/slides/_rels/slide222.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74.xml"/><Relationship Id="rId1" Type="http://schemas.openxmlformats.org/officeDocument/2006/relationships/slideLayout" Target="../slideLayouts/slideLayout363.xml"/><Relationship Id="rId4" Type="http://schemas.openxmlformats.org/officeDocument/2006/relationships/image" Target="../media/image202.jpeg"/></Relationships>
</file>

<file path=ppt/slides/_rels/slide223.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175.xml"/><Relationship Id="rId1" Type="http://schemas.openxmlformats.org/officeDocument/2006/relationships/slideLayout" Target="../slideLayouts/slideLayout306.xml"/></Relationships>
</file>

<file path=ppt/slides/_rels/slide224.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76.xml"/><Relationship Id="rId1" Type="http://schemas.openxmlformats.org/officeDocument/2006/relationships/slideLayout" Target="../slideLayouts/slideLayout306.xml"/></Relationships>
</file>

<file path=ppt/slides/_rels/slide225.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77.xml"/><Relationship Id="rId1" Type="http://schemas.openxmlformats.org/officeDocument/2006/relationships/slideLayout" Target="../slideLayouts/slideLayout363.xml"/><Relationship Id="rId4" Type="http://schemas.openxmlformats.org/officeDocument/2006/relationships/image" Target="../media/image205.png"/></Relationships>
</file>

<file path=ppt/slides/_rels/slide226.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78.xml"/><Relationship Id="rId1" Type="http://schemas.openxmlformats.org/officeDocument/2006/relationships/slideLayout" Target="../slideLayouts/slideLayout306.xml"/></Relationships>
</file>

<file path=ppt/slides/_rels/slide227.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80.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81.xml"/><Relationship Id="rId1" Type="http://schemas.openxmlformats.org/officeDocument/2006/relationships/slideLayout" Target="../slideLayouts/slideLayout306.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themeOverride" Target="../theme/themeOverride2.xml"/><Relationship Id="rId6" Type="http://schemas.openxmlformats.org/officeDocument/2006/relationships/hyperlink" Target="https://st-takla.org/Bibles/BibleSearch/showVerses.php?book=70&amp;chapter=5&amp;vmin=9&amp;vmax=9" TargetMode="External"/><Relationship Id="rId5" Type="http://schemas.openxmlformats.org/officeDocument/2006/relationships/hyperlink" Target="https://st-takla.org/Bibles/BibleSearch/showVerses.php?book=70&amp;chapter=5&amp;vmin=8&amp;vmax=8" TargetMode="External"/><Relationship Id="rId4" Type="http://schemas.openxmlformats.org/officeDocument/2006/relationships/image" Target="../media/image47.jpeg"/></Relationships>
</file>

<file path=ppt/slides/_rels/slide23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82.xml"/><Relationship Id="rId1" Type="http://schemas.openxmlformats.org/officeDocument/2006/relationships/slideLayout" Target="../slideLayouts/slideLayout311.xml"/></Relationships>
</file>

<file path=ppt/slides/_rels/slide23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83.xml"/><Relationship Id="rId1" Type="http://schemas.openxmlformats.org/officeDocument/2006/relationships/slideLayout" Target="../slideLayouts/slideLayout311.xml"/></Relationships>
</file>

<file path=ppt/slides/_rels/slide232.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566.xml"/></Relationships>
</file>

<file path=ppt/slides/_rels/slide233.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jpeg"/><Relationship Id="rId1" Type="http://schemas.openxmlformats.org/officeDocument/2006/relationships/slideLayout" Target="../slideLayouts/slideLayout822.xml"/><Relationship Id="rId4" Type="http://schemas.openxmlformats.org/officeDocument/2006/relationships/image" Target="../media/image214.jpeg"/></Relationships>
</file>

<file path=ppt/slides/_rels/slide234.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84.xml"/><Relationship Id="rId1" Type="http://schemas.openxmlformats.org/officeDocument/2006/relationships/slideLayout" Target="../slideLayouts/slideLayout583.xml"/></Relationships>
</file>

<file path=ppt/slides/_rels/slide235.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85.xml"/><Relationship Id="rId1" Type="http://schemas.openxmlformats.org/officeDocument/2006/relationships/slideLayout" Target="../slideLayouts/slideLayout583.xml"/></Relationships>
</file>

<file path=ppt/slides/_rels/slide236.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86.xml"/><Relationship Id="rId1" Type="http://schemas.openxmlformats.org/officeDocument/2006/relationships/slideLayout" Target="../slideLayouts/slideLayout311.xml"/></Relationships>
</file>

<file path=ppt/slides/_rels/slide237.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187.xml"/><Relationship Id="rId1" Type="http://schemas.openxmlformats.org/officeDocument/2006/relationships/slideLayout" Target="../slideLayouts/slideLayout363.xml"/><Relationship Id="rId4" Type="http://schemas.openxmlformats.org/officeDocument/2006/relationships/image" Target="../media/image219.jpeg"/></Relationships>
</file>

<file path=ppt/slides/_rels/slide238.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88.xml"/><Relationship Id="rId1" Type="http://schemas.openxmlformats.org/officeDocument/2006/relationships/slideLayout" Target="../slideLayouts/slideLayout425.xml"/></Relationships>
</file>

<file path=ppt/slides/_rels/slide239.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189.xml"/><Relationship Id="rId1" Type="http://schemas.openxmlformats.org/officeDocument/2006/relationships/slideLayout" Target="../slideLayouts/slideLayout425.xml"/></Relationships>
</file>

<file path=ppt/slides/_rels/slide2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6.xml"/><Relationship Id="rId4" Type="http://schemas.openxmlformats.org/officeDocument/2006/relationships/image" Target="../media/image50.png"/></Relationships>
</file>

<file path=ppt/slides/_rels/slide240.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image" Target="../media/image222.jpeg"/><Relationship Id="rId1" Type="http://schemas.openxmlformats.org/officeDocument/2006/relationships/slideLayout" Target="../slideLayouts/slideLayout450.xml"/><Relationship Id="rId4" Type="http://schemas.openxmlformats.org/officeDocument/2006/relationships/image" Target="../media/image223.emf"/></Relationships>
</file>

<file path=ppt/slides/_rels/slide241.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190.xml"/><Relationship Id="rId1" Type="http://schemas.openxmlformats.org/officeDocument/2006/relationships/slideLayout" Target="../slideLayouts/slideLayout426.xml"/></Relationships>
</file>

<file path=ppt/slides/_rels/slide242.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91.xml"/><Relationship Id="rId1" Type="http://schemas.openxmlformats.org/officeDocument/2006/relationships/slideLayout" Target="../slideLayouts/slideLayout426.xml"/></Relationships>
</file>

<file path=ppt/slides/_rels/slide243.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92.xml"/><Relationship Id="rId1" Type="http://schemas.openxmlformats.org/officeDocument/2006/relationships/slideLayout" Target="../slideLayouts/slideLayout426.xml"/></Relationships>
</file>

<file path=ppt/slides/_rels/slide244.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193.xml"/><Relationship Id="rId1" Type="http://schemas.openxmlformats.org/officeDocument/2006/relationships/slideLayout" Target="../slideLayouts/slideLayout306.xml"/></Relationships>
</file>

<file path=ppt/slides/_rels/slide245.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94.xml"/><Relationship Id="rId1" Type="http://schemas.openxmlformats.org/officeDocument/2006/relationships/slideLayout" Target="../slideLayouts/slideLayout306.xml"/></Relationships>
</file>

<file path=ppt/slides/_rels/slide246.xml.rels><?xml version="1.0" encoding="UTF-8" standalone="yes"?>
<Relationships xmlns="http://schemas.openxmlformats.org/package/2006/relationships"><Relationship Id="rId3" Type="http://schemas.openxmlformats.org/officeDocument/2006/relationships/notesSlide" Target="../notesSlides/notesSlide195.xml"/><Relationship Id="rId2" Type="http://schemas.openxmlformats.org/officeDocument/2006/relationships/slideLayout" Target="../slideLayouts/slideLayout306.xml"/><Relationship Id="rId1" Type="http://schemas.openxmlformats.org/officeDocument/2006/relationships/themeOverride" Target="../theme/themeOverride13.xml"/><Relationship Id="rId4" Type="http://schemas.openxmlformats.org/officeDocument/2006/relationships/image" Target="../media/image221.png"/></Relationships>
</file>

<file path=ppt/slides/_rels/slide247.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196.xml"/><Relationship Id="rId1" Type="http://schemas.openxmlformats.org/officeDocument/2006/relationships/slideLayout" Target="../slideLayouts/slideLayout306.xml"/></Relationships>
</file>

<file path=ppt/slides/_rels/slide248.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97.xml"/><Relationship Id="rId1" Type="http://schemas.openxmlformats.org/officeDocument/2006/relationships/slideLayout" Target="../slideLayouts/slideLayout306.xml"/><Relationship Id="rId4" Type="http://schemas.openxmlformats.org/officeDocument/2006/relationships/image" Target="../media/image231.png"/></Relationships>
</file>

<file path=ppt/slides/_rels/slide249.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198.xml"/><Relationship Id="rId1" Type="http://schemas.openxmlformats.org/officeDocument/2006/relationships/slideLayout" Target="../slideLayouts/slideLayout363.xml"/><Relationship Id="rId4" Type="http://schemas.openxmlformats.org/officeDocument/2006/relationships/image" Target="../media/image219.jpeg"/></Relationships>
</file>

<file path=ppt/slides/_rels/slide2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6.xml"/></Relationships>
</file>

<file path=ppt/slides/_rels/slide250.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199.xml"/><Relationship Id="rId1" Type="http://schemas.openxmlformats.org/officeDocument/2006/relationships/slideLayout" Target="../slideLayouts/slideLayout451.xml"/></Relationships>
</file>

<file path=ppt/slides/_rels/slide251.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200.xml"/><Relationship Id="rId1" Type="http://schemas.openxmlformats.org/officeDocument/2006/relationships/slideLayout" Target="../slideLayouts/slideLayout306.xml"/></Relationships>
</file>

<file path=ppt/slides/_rels/slide252.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01.xml"/><Relationship Id="rId1" Type="http://schemas.openxmlformats.org/officeDocument/2006/relationships/slideLayout" Target="../slideLayouts/slideLayout306.xml"/></Relationships>
</file>

<file path=ppt/slides/_rels/slide253.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02.xml"/><Relationship Id="rId1" Type="http://schemas.openxmlformats.org/officeDocument/2006/relationships/slideLayout" Target="../slideLayouts/slideLayout380.xml"/></Relationships>
</file>

<file path=ppt/slides/_rels/slide254.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03.xml"/><Relationship Id="rId1" Type="http://schemas.openxmlformats.org/officeDocument/2006/relationships/slideLayout" Target="../slideLayouts/slideLayout380.xml"/></Relationships>
</file>

<file path=ppt/slides/_rels/slide255.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04.xml"/><Relationship Id="rId1" Type="http://schemas.openxmlformats.org/officeDocument/2006/relationships/slideLayout" Target="../slideLayouts/slideLayout380.xml"/></Relationships>
</file>

<file path=ppt/slides/_rels/slide256.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05.xml"/><Relationship Id="rId1" Type="http://schemas.openxmlformats.org/officeDocument/2006/relationships/slideLayout" Target="../slideLayouts/slideLayout306.xml"/></Relationships>
</file>

<file path=ppt/slides/_rels/slide257.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06.xml"/><Relationship Id="rId1" Type="http://schemas.openxmlformats.org/officeDocument/2006/relationships/slideLayout" Target="../slideLayouts/slideLayout363.xml"/><Relationship Id="rId4" Type="http://schemas.openxmlformats.org/officeDocument/2006/relationships/image" Target="../media/image239.jpeg"/></Relationships>
</file>

<file path=ppt/slides/_rels/slide258.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07.xml"/><Relationship Id="rId1" Type="http://schemas.openxmlformats.org/officeDocument/2006/relationships/slideLayout" Target="../slideLayouts/slideLayout425.xml"/></Relationships>
</file>

<file path=ppt/slides/_rels/slide259.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08.xml"/><Relationship Id="rId1" Type="http://schemas.openxmlformats.org/officeDocument/2006/relationships/slideLayout" Target="../slideLayouts/slideLayout363.xml"/><Relationship Id="rId4" Type="http://schemas.openxmlformats.org/officeDocument/2006/relationships/image" Target="../media/image242.jpeg"/></Relationships>
</file>

<file path=ppt/slides/_rels/slide2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6.xml"/></Relationships>
</file>

<file path=ppt/slides/_rels/slide260.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63.xml"/></Relationships>
</file>

<file path=ppt/slides/_rels/slide261.xml.rels><?xml version="1.0" encoding="UTF-8" standalone="yes"?>
<Relationships xmlns="http://schemas.openxmlformats.org/package/2006/relationships"><Relationship Id="rId8" Type="http://schemas.openxmlformats.org/officeDocument/2006/relationships/image" Target="../media/image249.jpeg"/><Relationship Id="rId13" Type="http://schemas.openxmlformats.org/officeDocument/2006/relationships/image" Target="../media/image254.jpeg"/><Relationship Id="rId3" Type="http://schemas.openxmlformats.org/officeDocument/2006/relationships/image" Target="../media/image244.jpeg"/><Relationship Id="rId7" Type="http://schemas.openxmlformats.org/officeDocument/2006/relationships/image" Target="../media/image248.jpeg"/><Relationship Id="rId12" Type="http://schemas.openxmlformats.org/officeDocument/2006/relationships/image" Target="../media/image253.jpeg"/><Relationship Id="rId2" Type="http://schemas.openxmlformats.org/officeDocument/2006/relationships/notesSlide" Target="../notesSlides/notesSlide209.xml"/><Relationship Id="rId1" Type="http://schemas.openxmlformats.org/officeDocument/2006/relationships/slideLayout" Target="../slideLayouts/slideLayout467.xml"/><Relationship Id="rId6" Type="http://schemas.openxmlformats.org/officeDocument/2006/relationships/image" Target="../media/image247.jpeg"/><Relationship Id="rId11" Type="http://schemas.openxmlformats.org/officeDocument/2006/relationships/image" Target="../media/image252.jpeg"/><Relationship Id="rId5" Type="http://schemas.openxmlformats.org/officeDocument/2006/relationships/image" Target="../media/image246.jpeg"/><Relationship Id="rId10" Type="http://schemas.openxmlformats.org/officeDocument/2006/relationships/image" Target="../media/image251.jpeg"/><Relationship Id="rId4" Type="http://schemas.openxmlformats.org/officeDocument/2006/relationships/image" Target="../media/image245.jpeg"/><Relationship Id="rId9" Type="http://schemas.openxmlformats.org/officeDocument/2006/relationships/image" Target="../media/image250.jpeg"/><Relationship Id="rId14" Type="http://schemas.openxmlformats.org/officeDocument/2006/relationships/image" Target="../media/image255.jpeg"/></Relationships>
</file>

<file path=ppt/slides/_rels/slide262.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210.xml"/><Relationship Id="rId1" Type="http://schemas.openxmlformats.org/officeDocument/2006/relationships/slideLayout" Target="../slideLayouts/slideLayout743.xml"/></Relationships>
</file>

<file path=ppt/slides/_rels/slide263.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11.xml"/><Relationship Id="rId1" Type="http://schemas.openxmlformats.org/officeDocument/2006/relationships/slideLayout" Target="../slideLayouts/slideLayout743.xml"/></Relationships>
</file>

<file path=ppt/slides/_rels/slide264.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212.xml"/><Relationship Id="rId1" Type="http://schemas.openxmlformats.org/officeDocument/2006/relationships/slideLayout" Target="../slideLayouts/slideLayout743.xml"/></Relationships>
</file>

<file path=ppt/slides/_rels/slide265.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13.xml"/><Relationship Id="rId1" Type="http://schemas.openxmlformats.org/officeDocument/2006/relationships/slideLayout" Target="../slideLayouts/slideLayout463.xml"/></Relationships>
</file>

<file path=ppt/slides/_rels/slide266.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14.xml"/><Relationship Id="rId1" Type="http://schemas.openxmlformats.org/officeDocument/2006/relationships/slideLayout" Target="../slideLayouts/slideLayout463.xml"/></Relationships>
</file>

<file path=ppt/slides/_rels/slide267.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15.xml"/><Relationship Id="rId1" Type="http://schemas.openxmlformats.org/officeDocument/2006/relationships/slideLayout" Target="../slideLayouts/slideLayout363.xml"/><Relationship Id="rId4" Type="http://schemas.openxmlformats.org/officeDocument/2006/relationships/image" Target="../media/image262.jpeg"/></Relationships>
</file>

<file path=ppt/slides/_rels/slide268.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216.xml"/><Relationship Id="rId1" Type="http://schemas.openxmlformats.org/officeDocument/2006/relationships/slideLayout" Target="../slideLayouts/slideLayout370.xml"/></Relationships>
</file>

<file path=ppt/slides/_rels/slide269.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17.xml"/><Relationship Id="rId1" Type="http://schemas.openxmlformats.org/officeDocument/2006/relationships/slideLayout" Target="../slideLayouts/slideLayout425.xml"/></Relationships>
</file>

<file path=ppt/slides/_rels/slide27.xml.rels><?xml version="1.0" encoding="UTF-8" standalone="yes"?>
<Relationships xmlns="http://schemas.openxmlformats.org/package/2006/relationships"><Relationship Id="rId8" Type="http://schemas.openxmlformats.org/officeDocument/2006/relationships/hyperlink" Target="https://st-takla.org/Bibles/BibleSearch/showVerses.php?book=59&amp;chapter=2&amp;vmin=3&amp;vmax=3" TargetMode="External"/><Relationship Id="rId3" Type="http://schemas.openxmlformats.org/officeDocument/2006/relationships/image" Target="../media/image53.jpeg"/><Relationship Id="rId7" Type="http://schemas.openxmlformats.org/officeDocument/2006/relationships/hyperlink" Target="https://st-takla.org/Bibles/BibleSearch/showVerses.php?book=59&amp;chapter=2&amp;vmin=2&amp;vmax=2" TargetMode="External"/><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hyperlink" Target="https://st-takla.org/Bibles/BibleSearch/showVerses.php?book=57&amp;chapter=11&amp;vmin=14&amp;vmax=14" TargetMode="External"/><Relationship Id="rId5" Type="http://schemas.openxmlformats.org/officeDocument/2006/relationships/hyperlink" Target="https://st-takla.org/Bibles/BibleSearch/showVerses.php?book=57&amp;chapter=11&amp;vmin=13&amp;vmax=13" TargetMode="External"/><Relationship Id="rId10" Type="http://schemas.openxmlformats.org/officeDocument/2006/relationships/hyperlink" Target="https://st-takla.org/Bibles/BibleSearch/showVerses.php?book=76&amp;chapter=12&amp;vmin=9&amp;vmax=9" TargetMode="External"/><Relationship Id="rId4" Type="http://schemas.openxmlformats.org/officeDocument/2006/relationships/hyperlink" Target="https://st-takla.org/Bibles/BibleSearch/showVerses.php?book=57&amp;chapter=4&amp;vmin=4&amp;vmax=4" TargetMode="External"/><Relationship Id="rId9" Type="http://schemas.openxmlformats.org/officeDocument/2006/relationships/hyperlink" Target="https://st-takla.org/Bibles/BibleSearch/showVerses.php?book=65&amp;chapter=2&amp;vmin=26&amp;vmax=26" TargetMode="External"/></Relationships>
</file>

<file path=ppt/slides/_rels/slide270.xml.rels><?xml version="1.0" encoding="UTF-8" standalone="yes"?>
<Relationships xmlns="http://schemas.openxmlformats.org/package/2006/relationships"><Relationship Id="rId2" Type="http://schemas.openxmlformats.org/officeDocument/2006/relationships/slideLayout" Target="../slideLayouts/slideLayout288.xml"/><Relationship Id="rId1" Type="http://schemas.openxmlformats.org/officeDocument/2006/relationships/themeOverride" Target="../theme/themeOverride14.xml"/></Relationships>
</file>

<file path=ppt/slides/_rels/slide27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18.xml"/><Relationship Id="rId1" Type="http://schemas.openxmlformats.org/officeDocument/2006/relationships/slideLayout" Target="../slideLayouts/slideLayout363.xml"/><Relationship Id="rId4" Type="http://schemas.openxmlformats.org/officeDocument/2006/relationships/image" Target="../media/image265.jpeg"/></Relationships>
</file>

<file path=ppt/slides/_rels/slide272.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219.xml"/><Relationship Id="rId1" Type="http://schemas.openxmlformats.org/officeDocument/2006/relationships/slideLayout" Target="../slideLayouts/slideLayout363.xml"/><Relationship Id="rId4" Type="http://schemas.openxmlformats.org/officeDocument/2006/relationships/image" Target="../media/image266.png"/></Relationships>
</file>

<file path=ppt/slides/_rels/slide273.xml.rels><?xml version="1.0" encoding="UTF-8" standalone="yes"?>
<Relationships xmlns="http://schemas.openxmlformats.org/package/2006/relationships"><Relationship Id="rId2" Type="http://schemas.openxmlformats.org/officeDocument/2006/relationships/image" Target="../media/image267.jpeg"/><Relationship Id="rId1" Type="http://schemas.openxmlformats.org/officeDocument/2006/relationships/slideLayout" Target="../slideLayouts/slideLayout463.xml"/></Relationships>
</file>

<file path=ppt/slides/_rels/slide274.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20.xml"/><Relationship Id="rId1" Type="http://schemas.openxmlformats.org/officeDocument/2006/relationships/slideLayout" Target="../slideLayouts/slideLayout363.xml"/><Relationship Id="rId4" Type="http://schemas.openxmlformats.org/officeDocument/2006/relationships/image" Target="../media/image269.jpeg"/></Relationships>
</file>

<file path=ppt/slides/_rels/slide275.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21.xml"/><Relationship Id="rId1" Type="http://schemas.openxmlformats.org/officeDocument/2006/relationships/slideLayout" Target="../slideLayouts/slideLayout363.xml"/><Relationship Id="rId4" Type="http://schemas.openxmlformats.org/officeDocument/2006/relationships/image" Target="../media/image271.jpeg"/></Relationships>
</file>

<file path=ppt/slides/_rels/slide276.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22.xml"/><Relationship Id="rId1" Type="http://schemas.openxmlformats.org/officeDocument/2006/relationships/slideLayout" Target="../slideLayouts/slideLayout363.xml"/><Relationship Id="rId4" Type="http://schemas.openxmlformats.org/officeDocument/2006/relationships/image" Target="../media/image273.jpeg"/></Relationships>
</file>

<file path=ppt/slides/_rels/slide277.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23.xml"/><Relationship Id="rId1" Type="http://schemas.openxmlformats.org/officeDocument/2006/relationships/slideLayout" Target="../slideLayouts/slideLayout363.xml"/><Relationship Id="rId4" Type="http://schemas.openxmlformats.org/officeDocument/2006/relationships/image" Target="../media/image275.jpeg"/></Relationships>
</file>

<file path=ppt/slides/_rels/slide278.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24.xml"/><Relationship Id="rId1" Type="http://schemas.openxmlformats.org/officeDocument/2006/relationships/slideLayout" Target="../slideLayouts/slideLayout363.xml"/></Relationships>
</file>

<file path=ppt/slides/_rels/slide279.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225.xml"/><Relationship Id="rId1" Type="http://schemas.openxmlformats.org/officeDocument/2006/relationships/slideLayout" Target="../slideLayouts/slideLayout306.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614.xml"/><Relationship Id="rId1" Type="http://schemas.openxmlformats.org/officeDocument/2006/relationships/themeOverride" Target="../theme/themeOverride3.xml"/><Relationship Id="rId5" Type="http://schemas.openxmlformats.org/officeDocument/2006/relationships/image" Target="../media/image54.jpeg"/><Relationship Id="rId4" Type="http://schemas.openxmlformats.org/officeDocument/2006/relationships/image" Target="../media/image1.jpeg"/></Relationships>
</file>

<file path=ppt/slides/_rels/slide280.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26.xml"/><Relationship Id="rId1" Type="http://schemas.openxmlformats.org/officeDocument/2006/relationships/slideLayout" Target="../slideLayouts/slideLayout363.xml"/></Relationships>
</file>

<file path=ppt/slides/_rels/slide281.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27.xml"/><Relationship Id="rId1" Type="http://schemas.openxmlformats.org/officeDocument/2006/relationships/slideLayout" Target="../slideLayouts/slideLayout391.xml"/></Relationships>
</file>

<file path=ppt/slides/_rels/slide282.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228.xml"/><Relationship Id="rId1" Type="http://schemas.openxmlformats.org/officeDocument/2006/relationships/slideLayout" Target="../slideLayouts/slideLayout391.xml"/></Relationships>
</file>

<file path=ppt/slides/_rels/slide283.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229.xml"/><Relationship Id="rId1" Type="http://schemas.openxmlformats.org/officeDocument/2006/relationships/slideLayout" Target="../slideLayouts/slideLayout391.xml"/></Relationships>
</file>

<file path=ppt/slides/_rels/slide284.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230.xml"/><Relationship Id="rId1" Type="http://schemas.openxmlformats.org/officeDocument/2006/relationships/slideLayout" Target="../slideLayouts/slideLayout333.xml"/></Relationships>
</file>

<file path=ppt/slides/_rels/slide28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31.xml"/><Relationship Id="rId1" Type="http://schemas.openxmlformats.org/officeDocument/2006/relationships/slideLayout" Target="../slideLayouts/slideLayout478.xml"/></Relationships>
</file>

<file path=ppt/slides/_rels/slide286.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232.xml"/><Relationship Id="rId1" Type="http://schemas.openxmlformats.org/officeDocument/2006/relationships/slideLayout" Target="../slideLayouts/slideLayout370.xml"/></Relationships>
</file>

<file path=ppt/slides/_rels/slide287.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233.xml"/><Relationship Id="rId1" Type="http://schemas.openxmlformats.org/officeDocument/2006/relationships/slideLayout" Target="../slideLayouts/slideLayout370.xml"/></Relationships>
</file>

<file path=ppt/slides/_rels/slide288.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34.xml"/><Relationship Id="rId1" Type="http://schemas.openxmlformats.org/officeDocument/2006/relationships/slideLayout" Target="../slideLayouts/slideLayout306.xml"/></Relationships>
</file>

<file path=ppt/slides/_rels/slide289.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35.xml"/><Relationship Id="rId1" Type="http://schemas.openxmlformats.org/officeDocument/2006/relationships/slideLayout" Target="../slideLayouts/slideLayout49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14.xml"/></Relationships>
</file>

<file path=ppt/slides/_rels/slide290.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36.xml"/><Relationship Id="rId1" Type="http://schemas.openxmlformats.org/officeDocument/2006/relationships/slideLayout" Target="../slideLayouts/slideLayout502.xml"/></Relationships>
</file>

<file path=ppt/slides/_rels/slide291.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37.xml"/><Relationship Id="rId1" Type="http://schemas.openxmlformats.org/officeDocument/2006/relationships/slideLayout" Target="../slideLayouts/slideLayout306.xml"/></Relationships>
</file>

<file path=ppt/slides/_rels/slide292.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238.xml"/><Relationship Id="rId1" Type="http://schemas.openxmlformats.org/officeDocument/2006/relationships/slideLayout" Target="../slideLayouts/slideLayout306.xml"/></Relationships>
</file>

<file path=ppt/slides/_rels/slide293.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239.xml"/><Relationship Id="rId1" Type="http://schemas.openxmlformats.org/officeDocument/2006/relationships/slideLayout" Target="../slideLayouts/slideLayout370.xml"/><Relationship Id="rId4" Type="http://schemas.openxmlformats.org/officeDocument/2006/relationships/image" Target="../media/image289.png"/></Relationships>
</file>

<file path=ppt/slides/_rels/slide294.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240.xml"/><Relationship Id="rId1" Type="http://schemas.openxmlformats.org/officeDocument/2006/relationships/slideLayout" Target="../slideLayouts/slideLayout370.xml"/></Relationships>
</file>

<file path=ppt/slides/_rels/slide295.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241.xml"/><Relationship Id="rId1" Type="http://schemas.openxmlformats.org/officeDocument/2006/relationships/slideLayout" Target="../slideLayouts/slideLayout333.xml"/></Relationships>
</file>

<file path=ppt/slides/_rels/slide296.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242.xml"/><Relationship Id="rId1" Type="http://schemas.openxmlformats.org/officeDocument/2006/relationships/slideLayout" Target="../slideLayouts/slideLayout333.xml"/></Relationships>
</file>

<file path=ppt/slides/_rels/slide297.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243.xml"/><Relationship Id="rId1" Type="http://schemas.openxmlformats.org/officeDocument/2006/relationships/slideLayout" Target="../slideLayouts/slideLayout333.xml"/></Relationships>
</file>

<file path=ppt/slides/_rels/slide298.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notesSlide" Target="../notesSlides/notesSlide244.xml"/><Relationship Id="rId1" Type="http://schemas.openxmlformats.org/officeDocument/2006/relationships/slideLayout" Target="../slideLayouts/slideLayout333.xml"/></Relationships>
</file>

<file path=ppt/slides/_rels/slide299.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45.xml"/><Relationship Id="rId1" Type="http://schemas.openxmlformats.org/officeDocument/2006/relationships/slideLayout" Target="../slideLayouts/slideLayout333.xml"/></Relationships>
</file>

<file path=ppt/slides/_rels/slide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300.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46.xml"/><Relationship Id="rId1" Type="http://schemas.openxmlformats.org/officeDocument/2006/relationships/slideLayout" Target="../slideLayouts/slideLayout339.xml"/></Relationships>
</file>

<file path=ppt/slides/_rels/slide301.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247.xml"/><Relationship Id="rId1" Type="http://schemas.openxmlformats.org/officeDocument/2006/relationships/slideLayout" Target="../slideLayouts/slideLayout392.xml"/></Relationships>
</file>

<file path=ppt/slides/_rels/slide302.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248.xml"/><Relationship Id="rId1" Type="http://schemas.openxmlformats.org/officeDocument/2006/relationships/slideLayout" Target="../slideLayouts/slideLayout370.xml"/></Relationships>
</file>

<file path=ppt/slides/_rels/slide303.xml.rels><?xml version="1.0" encoding="UTF-8" standalone="yes"?>
<Relationships xmlns="http://schemas.openxmlformats.org/package/2006/relationships"><Relationship Id="rId3" Type="http://schemas.openxmlformats.org/officeDocument/2006/relationships/notesSlide" Target="../notesSlides/notesSlide249.xml"/><Relationship Id="rId2" Type="http://schemas.openxmlformats.org/officeDocument/2006/relationships/slideLayout" Target="../slideLayouts/slideLayout338.xml"/><Relationship Id="rId1" Type="http://schemas.openxmlformats.org/officeDocument/2006/relationships/tags" Target="../tags/tag1.xml"/><Relationship Id="rId4" Type="http://schemas.openxmlformats.org/officeDocument/2006/relationships/image" Target="../media/image298.jpeg"/></Relationships>
</file>

<file path=ppt/slides/_rels/slide304.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50.xml"/><Relationship Id="rId1" Type="http://schemas.openxmlformats.org/officeDocument/2006/relationships/slideLayout" Target="../slideLayouts/slideLayout375.xml"/></Relationships>
</file>

<file path=ppt/slides/_rels/slide305.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51.xml"/><Relationship Id="rId1" Type="http://schemas.openxmlformats.org/officeDocument/2006/relationships/slideLayout" Target="../slideLayouts/slideLayout375.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508.xml"/></Relationships>
</file>

<file path=ppt/slides/_rels/slide307.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253.xml"/><Relationship Id="rId1" Type="http://schemas.openxmlformats.org/officeDocument/2006/relationships/slideLayout" Target="../slideLayouts/slideLayout391.xml"/></Relationships>
</file>

<file path=ppt/slides/_rels/slide308.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54.xml"/><Relationship Id="rId1" Type="http://schemas.openxmlformats.org/officeDocument/2006/relationships/slideLayout" Target="../slideLayouts/slideLayout381.xml"/></Relationships>
</file>

<file path=ppt/slides/_rels/slide309.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255.xml"/><Relationship Id="rId1" Type="http://schemas.openxmlformats.org/officeDocument/2006/relationships/slideLayout" Target="../slideLayouts/slideLayout306.xml"/></Relationships>
</file>

<file path=ppt/slides/_rels/slide3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xml"/></Relationships>
</file>

<file path=ppt/slides/_rels/slide310.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256.xml"/><Relationship Id="rId1" Type="http://schemas.openxmlformats.org/officeDocument/2006/relationships/slideLayout" Target="../slideLayouts/slideLayout306.xml"/></Relationships>
</file>

<file path=ppt/slides/_rels/slide311.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257.xml"/><Relationship Id="rId1" Type="http://schemas.openxmlformats.org/officeDocument/2006/relationships/slideLayout" Target="../slideLayouts/slideLayout306.xml"/></Relationships>
</file>

<file path=ppt/slides/_rels/slide312.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258.xml"/><Relationship Id="rId1" Type="http://schemas.openxmlformats.org/officeDocument/2006/relationships/slideLayout" Target="../slideLayouts/slideLayout307.xml"/></Relationships>
</file>

<file path=ppt/slides/_rels/slide313.xml.rels><?xml version="1.0" encoding="UTF-8" standalone="yes"?>
<Relationships xmlns="http://schemas.openxmlformats.org/package/2006/relationships"><Relationship Id="rId3" Type="http://schemas.openxmlformats.org/officeDocument/2006/relationships/notesSlide" Target="../notesSlides/notesSlide259.xml"/><Relationship Id="rId2" Type="http://schemas.openxmlformats.org/officeDocument/2006/relationships/slideLayout" Target="../slideLayouts/slideLayout524.xml"/><Relationship Id="rId1" Type="http://schemas.openxmlformats.org/officeDocument/2006/relationships/tags" Target="../tags/tag2.xml"/><Relationship Id="rId5" Type="http://schemas.openxmlformats.org/officeDocument/2006/relationships/image" Target="../media/image1750.jpeg"/><Relationship Id="rId4" Type="http://schemas.openxmlformats.org/officeDocument/2006/relationships/image" Target="../media/image298.jpeg"/></Relationships>
</file>

<file path=ppt/slides/_rels/slide314.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60.xml"/><Relationship Id="rId1" Type="http://schemas.openxmlformats.org/officeDocument/2006/relationships/slideLayout" Target="../slideLayouts/slideLayout897.xml"/><Relationship Id="rId4" Type="http://schemas.openxmlformats.org/officeDocument/2006/relationships/image" Target="../media/image308.jpeg"/></Relationships>
</file>

<file path=ppt/slides/_rels/slide315.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261.xml"/><Relationship Id="rId1" Type="http://schemas.openxmlformats.org/officeDocument/2006/relationships/slideLayout" Target="../slideLayouts/slideLayout530.xml"/><Relationship Id="rId4" Type="http://schemas.openxmlformats.org/officeDocument/2006/relationships/image" Target="../media/image155.jpeg"/></Relationships>
</file>

<file path=ppt/slides/_rels/slide316.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262.xml"/><Relationship Id="rId1" Type="http://schemas.openxmlformats.org/officeDocument/2006/relationships/slideLayout" Target="../slideLayouts/slideLayout306.xml"/></Relationships>
</file>

<file path=ppt/slides/_rels/slide317.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263.xml"/><Relationship Id="rId1" Type="http://schemas.openxmlformats.org/officeDocument/2006/relationships/slideLayout" Target="../slideLayouts/slideLayout905.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370.xml"/></Relationships>
</file>

<file path=ppt/slides/_rels/slide319.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265.xml"/><Relationship Id="rId1" Type="http://schemas.openxmlformats.org/officeDocument/2006/relationships/slideLayout" Target="../slideLayouts/slideLayout531.xml"/><Relationship Id="rId4" Type="http://schemas.openxmlformats.org/officeDocument/2006/relationships/image" Target="../media/image312.png"/></Relationships>
</file>

<file path=ppt/slides/_rels/slide32.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6.xml"/></Relationships>
</file>

<file path=ppt/slides/_rels/slide320.xml.rels><?xml version="1.0" encoding="UTF-8" standalone="yes"?>
<Relationships xmlns="http://schemas.openxmlformats.org/package/2006/relationships"><Relationship Id="rId2" Type="http://schemas.openxmlformats.org/officeDocument/2006/relationships/image" Target="../media/image313.jpeg"/><Relationship Id="rId1" Type="http://schemas.openxmlformats.org/officeDocument/2006/relationships/slideLayout" Target="../slideLayouts/slideLayout170.xml"/></Relationships>
</file>

<file path=ppt/slides/_rels/slide321.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66.xml"/><Relationship Id="rId1" Type="http://schemas.openxmlformats.org/officeDocument/2006/relationships/slideLayout" Target="../slideLayouts/slideLayout171.xml"/></Relationships>
</file>

<file path=ppt/slides/_rels/slide322.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67.xml"/><Relationship Id="rId1" Type="http://schemas.openxmlformats.org/officeDocument/2006/relationships/slideLayout" Target="../slideLayouts/slideLayout29.xml"/><Relationship Id="rId5" Type="http://schemas.openxmlformats.org/officeDocument/2006/relationships/image" Target="../media/image317.jpeg"/><Relationship Id="rId4" Type="http://schemas.openxmlformats.org/officeDocument/2006/relationships/image" Target="../media/image316.jpeg"/></Relationships>
</file>

<file path=ppt/slides/_rels/slide323.xml.rels><?xml version="1.0" encoding="UTF-8" standalone="yes"?>
<Relationships xmlns="http://schemas.openxmlformats.org/package/2006/relationships"><Relationship Id="rId3" Type="http://schemas.openxmlformats.org/officeDocument/2006/relationships/image" Target="../media/image318.emf"/><Relationship Id="rId2" Type="http://schemas.openxmlformats.org/officeDocument/2006/relationships/notesSlide" Target="../notesSlides/notesSlide268.xml"/><Relationship Id="rId1" Type="http://schemas.openxmlformats.org/officeDocument/2006/relationships/slideLayout" Target="../slideLayouts/slideLayout1259.xml"/></Relationships>
</file>

<file path=ppt/slides/_rels/slide324.xml.rels><?xml version="1.0" encoding="UTF-8" standalone="yes"?>
<Relationships xmlns="http://schemas.openxmlformats.org/package/2006/relationships"><Relationship Id="rId3" Type="http://schemas.openxmlformats.org/officeDocument/2006/relationships/image" Target="../media/image318.emf"/><Relationship Id="rId2" Type="http://schemas.openxmlformats.org/officeDocument/2006/relationships/notesSlide" Target="../notesSlides/notesSlide269.xml"/><Relationship Id="rId1" Type="http://schemas.openxmlformats.org/officeDocument/2006/relationships/slideLayout" Target="../slideLayouts/slideLayout1259.xml"/></Relationships>
</file>

<file path=ppt/slides/_rels/slide325.xml.rels><?xml version="1.0" encoding="UTF-8" standalone="yes"?>
<Relationships xmlns="http://schemas.openxmlformats.org/package/2006/relationships"><Relationship Id="rId3" Type="http://schemas.openxmlformats.org/officeDocument/2006/relationships/image" Target="../media/image318.emf"/><Relationship Id="rId2" Type="http://schemas.openxmlformats.org/officeDocument/2006/relationships/notesSlide" Target="../notesSlides/notesSlide270.xml"/><Relationship Id="rId1" Type="http://schemas.openxmlformats.org/officeDocument/2006/relationships/slideLayout" Target="../slideLayouts/slideLayout1259.xml"/></Relationships>
</file>

<file path=ppt/slides/_rels/slide326.xml.rels><?xml version="1.0" encoding="UTF-8" standalone="yes"?>
<Relationships xmlns="http://schemas.openxmlformats.org/package/2006/relationships"><Relationship Id="rId3" Type="http://schemas.openxmlformats.org/officeDocument/2006/relationships/notesSlide" Target="../notesSlides/notesSlide271.xml"/><Relationship Id="rId2" Type="http://schemas.openxmlformats.org/officeDocument/2006/relationships/slideLayout" Target="../slideLayouts/slideLayout1283.xml"/><Relationship Id="rId1" Type="http://schemas.openxmlformats.org/officeDocument/2006/relationships/themeOverride" Target="../theme/themeOverride15.xml"/><Relationship Id="rId6" Type="http://schemas.openxmlformats.org/officeDocument/2006/relationships/image" Target="../media/image321.emf"/><Relationship Id="rId5" Type="http://schemas.openxmlformats.org/officeDocument/2006/relationships/image" Target="../media/image320.png"/><Relationship Id="rId4" Type="http://schemas.openxmlformats.org/officeDocument/2006/relationships/image" Target="../media/image319.png"/></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929.xml"/></Relationships>
</file>

<file path=ppt/slides/_rels/slide328.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273.xml"/><Relationship Id="rId1" Type="http://schemas.openxmlformats.org/officeDocument/2006/relationships/slideLayout" Target="../slideLayouts/slideLayout1271.xml"/></Relationships>
</file>

<file path=ppt/slides/_rels/slide329.xml.rels><?xml version="1.0" encoding="UTF-8" standalone="yes"?>
<Relationships xmlns="http://schemas.openxmlformats.org/package/2006/relationships"><Relationship Id="rId2" Type="http://schemas.openxmlformats.org/officeDocument/2006/relationships/image" Target="../media/image323.jpeg"/><Relationship Id="rId1" Type="http://schemas.openxmlformats.org/officeDocument/2006/relationships/slideLayout" Target="../slideLayouts/slideLayout81.xml"/></Relationships>
</file>

<file path=ppt/slides/_rels/slide3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image" Target="../media/image57.jpeg"/></Relationships>
</file>

<file path=ppt/slides/_rels/slide330.xml.rels><?xml version="1.0" encoding="UTF-8" standalone="yes"?>
<Relationships xmlns="http://schemas.openxmlformats.org/package/2006/relationships"><Relationship Id="rId3" Type="http://schemas.openxmlformats.org/officeDocument/2006/relationships/image" Target="../media/image324.png"/><Relationship Id="rId2" Type="http://schemas.openxmlformats.org/officeDocument/2006/relationships/notesSlide" Target="../notesSlides/notesSlide274.xml"/><Relationship Id="rId1" Type="http://schemas.openxmlformats.org/officeDocument/2006/relationships/slideLayout" Target="../slideLayouts/slideLayout171.xml"/></Relationships>
</file>

<file path=ppt/slides/_rels/slide331.xml.rels><?xml version="1.0" encoding="UTF-8" standalone="yes"?>
<Relationships xmlns="http://schemas.openxmlformats.org/package/2006/relationships"><Relationship Id="rId2" Type="http://schemas.openxmlformats.org/officeDocument/2006/relationships/image" Target="../media/image325.jpeg"/><Relationship Id="rId1" Type="http://schemas.openxmlformats.org/officeDocument/2006/relationships/slideLayout" Target="../slideLayouts/slideLayout28.xml"/></Relationships>
</file>

<file path=ppt/slides/_rels/slide332.xml.rels><?xml version="1.0" encoding="UTF-8" standalone="yes"?>
<Relationships xmlns="http://schemas.openxmlformats.org/package/2006/relationships"><Relationship Id="rId2" Type="http://schemas.openxmlformats.org/officeDocument/2006/relationships/image" Target="../media/image326.jpeg"/><Relationship Id="rId1" Type="http://schemas.openxmlformats.org/officeDocument/2006/relationships/slideLayout" Target="../slideLayouts/slideLayout29.xml"/></Relationships>
</file>

<file path=ppt/slides/_rels/slide333.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275.xml"/><Relationship Id="rId1" Type="http://schemas.openxmlformats.org/officeDocument/2006/relationships/slideLayout" Target="../slideLayouts/slideLayout29.xml"/></Relationships>
</file>

<file path=ppt/slides/_rels/slide334.xml.rels><?xml version="1.0" encoding="UTF-8" standalone="yes"?>
<Relationships xmlns="http://schemas.openxmlformats.org/package/2006/relationships"><Relationship Id="rId3" Type="http://schemas.openxmlformats.org/officeDocument/2006/relationships/image" Target="../media/image328.png"/><Relationship Id="rId2" Type="http://schemas.openxmlformats.org/officeDocument/2006/relationships/notesSlide" Target="../notesSlides/notesSlide276.xml"/><Relationship Id="rId1" Type="http://schemas.openxmlformats.org/officeDocument/2006/relationships/slideLayout" Target="../slideLayouts/slideLayout28.xml"/></Relationships>
</file>

<file path=ppt/slides/_rels/slide335.xml.rels><?xml version="1.0" encoding="UTF-8" standalone="yes"?>
<Relationships xmlns="http://schemas.openxmlformats.org/package/2006/relationships"><Relationship Id="rId2" Type="http://schemas.openxmlformats.org/officeDocument/2006/relationships/image" Target="../media/image329.jpeg"/><Relationship Id="rId1" Type="http://schemas.openxmlformats.org/officeDocument/2006/relationships/slideLayout" Target="../slideLayouts/slideLayout81.xml"/></Relationships>
</file>

<file path=ppt/slides/_rels/slide336.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277.xml"/><Relationship Id="rId1" Type="http://schemas.openxmlformats.org/officeDocument/2006/relationships/slideLayout" Target="../slideLayouts/slideLayout845.xml"/></Relationships>
</file>

<file path=ppt/slides/_rels/slide337.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78.xml"/><Relationship Id="rId1" Type="http://schemas.openxmlformats.org/officeDocument/2006/relationships/slideLayout" Target="../slideLayouts/slideLayout936.xml"/></Relationships>
</file>

<file path=ppt/slides/_rels/slide338.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79.xml"/><Relationship Id="rId1" Type="http://schemas.openxmlformats.org/officeDocument/2006/relationships/slideLayout" Target="../slideLayouts/slideLayout936.xml"/></Relationships>
</file>

<file path=ppt/slides/_rels/slide339.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80.xml"/><Relationship Id="rId1" Type="http://schemas.openxmlformats.org/officeDocument/2006/relationships/slideLayout" Target="../slideLayouts/slideLayout83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340.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281.xml"/><Relationship Id="rId1" Type="http://schemas.openxmlformats.org/officeDocument/2006/relationships/slideLayout" Target="../slideLayouts/slideLayout845.xml"/></Relationships>
</file>

<file path=ppt/slides/_rels/slide341.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notesSlide" Target="../notesSlides/notesSlide282.xml"/><Relationship Id="rId1" Type="http://schemas.openxmlformats.org/officeDocument/2006/relationships/slideLayout" Target="../slideLayouts/slideLayout199.xml"/></Relationships>
</file>

<file path=ppt/slides/_rels/slide342.xml.rels><?xml version="1.0" encoding="UTF-8" standalone="yes"?>
<Relationships xmlns="http://schemas.openxmlformats.org/package/2006/relationships"><Relationship Id="rId3" Type="http://schemas.openxmlformats.org/officeDocument/2006/relationships/image" Target="../media/image334.emf"/><Relationship Id="rId2" Type="http://schemas.openxmlformats.org/officeDocument/2006/relationships/notesSlide" Target="../notesSlides/notesSlide283.xml"/><Relationship Id="rId1" Type="http://schemas.openxmlformats.org/officeDocument/2006/relationships/slideLayout" Target="../slideLayouts/slideLayout182.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343.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284.xml"/><Relationship Id="rId1" Type="http://schemas.openxmlformats.org/officeDocument/2006/relationships/slideLayout" Target="../slideLayouts/slideLayout863.xml"/></Relationships>
</file>

<file path=ppt/slides/_rels/slide344.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285.xml"/><Relationship Id="rId1" Type="http://schemas.openxmlformats.org/officeDocument/2006/relationships/slideLayout" Target="../slideLayouts/slideLayout1300.xml"/></Relationships>
</file>

<file path=ppt/slides/_rels/slide345.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286.xml"/><Relationship Id="rId1" Type="http://schemas.openxmlformats.org/officeDocument/2006/relationships/slideLayout" Target="../slideLayouts/slideLayout28.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1282.xml"/></Relationships>
</file>

<file path=ppt/slides/_rels/slide347.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288.xml"/><Relationship Id="rId1" Type="http://schemas.openxmlformats.org/officeDocument/2006/relationships/slideLayout" Target="../slideLayouts/slideLayout1257.xml"/><Relationship Id="rId4" Type="http://schemas.openxmlformats.org/officeDocument/2006/relationships/image" Target="../media/image338.png"/></Relationships>
</file>

<file path=ppt/slides/_rels/slide348.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289.xml"/><Relationship Id="rId1" Type="http://schemas.openxmlformats.org/officeDocument/2006/relationships/slideLayout" Target="../slideLayouts/slideLayout215.xml"/><Relationship Id="rId4" Type="http://schemas.openxmlformats.org/officeDocument/2006/relationships/image" Target="../media/image338.png"/></Relationships>
</file>

<file path=ppt/slides/_rels/slide349.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notesSlide" Target="../notesSlides/notesSlide290.xml"/><Relationship Id="rId1" Type="http://schemas.openxmlformats.org/officeDocument/2006/relationships/slideLayout" Target="../slideLayouts/slideLayout1259.xml"/></Relationships>
</file>

<file path=ppt/slides/_rels/slide3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350.xml.rels><?xml version="1.0" encoding="UTF-8" standalone="yes"?>
<Relationships xmlns="http://schemas.openxmlformats.org/package/2006/relationships"><Relationship Id="rId3" Type="http://schemas.openxmlformats.org/officeDocument/2006/relationships/slide" Target="slide150.xml"/><Relationship Id="rId2" Type="http://schemas.openxmlformats.org/officeDocument/2006/relationships/notesSlide" Target="../notesSlides/notesSlide291.xml"/><Relationship Id="rId1" Type="http://schemas.openxmlformats.org/officeDocument/2006/relationships/slideLayout" Target="../slideLayouts/slideLayout171.xml"/><Relationship Id="rId5" Type="http://schemas.openxmlformats.org/officeDocument/2006/relationships/image" Target="../media/image341.png"/><Relationship Id="rId4" Type="http://schemas.openxmlformats.org/officeDocument/2006/relationships/image" Target="../media/image340.jpeg"/></Relationships>
</file>

<file path=ppt/slides/_rels/slide351.xml.rels><?xml version="1.0" encoding="UTF-8" standalone="yes"?>
<Relationships xmlns="http://schemas.openxmlformats.org/package/2006/relationships"><Relationship Id="rId3" Type="http://schemas.openxmlformats.org/officeDocument/2006/relationships/image" Target="../media/image342.png"/><Relationship Id="rId2" Type="http://schemas.openxmlformats.org/officeDocument/2006/relationships/notesSlide" Target="../notesSlides/notesSlide292.xml"/><Relationship Id="rId1" Type="http://schemas.openxmlformats.org/officeDocument/2006/relationships/slideLayout" Target="../slideLayouts/slideLayout176.xml"/></Relationships>
</file>

<file path=ppt/slides/_rels/slide352.xml.rels><?xml version="1.0" encoding="UTF-8" standalone="yes"?>
<Relationships xmlns="http://schemas.openxmlformats.org/package/2006/relationships"><Relationship Id="rId2" Type="http://schemas.openxmlformats.org/officeDocument/2006/relationships/image" Target="../media/image343.jpeg"/><Relationship Id="rId1" Type="http://schemas.openxmlformats.org/officeDocument/2006/relationships/slideLayout" Target="../slideLayouts/slideLayout81.xml"/></Relationships>
</file>

<file path=ppt/slides/_rels/slide353.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293.xml"/><Relationship Id="rId1" Type="http://schemas.openxmlformats.org/officeDocument/2006/relationships/slideLayout" Target="../slideLayouts/slideLayout216.xml"/></Relationships>
</file>

<file path=ppt/slides/_rels/slide354.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294.xml"/><Relationship Id="rId1" Type="http://schemas.openxmlformats.org/officeDocument/2006/relationships/slideLayout" Target="../slideLayouts/slideLayout590.xml"/></Relationships>
</file>

<file path=ppt/slides/_rels/slide355.xml.rels><?xml version="1.0" encoding="UTF-8" standalone="yes"?>
<Relationships xmlns="http://schemas.openxmlformats.org/package/2006/relationships"><Relationship Id="rId3" Type="http://schemas.openxmlformats.org/officeDocument/2006/relationships/notesSlide" Target="../notesSlides/notesSlide295.xml"/><Relationship Id="rId2" Type="http://schemas.openxmlformats.org/officeDocument/2006/relationships/slideLayout" Target="../slideLayouts/slideLayout590.xml"/><Relationship Id="rId1" Type="http://schemas.openxmlformats.org/officeDocument/2006/relationships/themeOverride" Target="../theme/themeOverride16.xml"/></Relationships>
</file>

<file path=ppt/slides/_rels/slide356.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notesSlide" Target="../notesSlides/notesSlide296.xml"/><Relationship Id="rId1" Type="http://schemas.openxmlformats.org/officeDocument/2006/relationships/slideLayout" Target="../slideLayouts/slideLayout762.xml"/></Relationships>
</file>

<file path=ppt/slides/_rels/slide357.xml.rels><?xml version="1.0" encoding="UTF-8" standalone="yes"?>
<Relationships xmlns="http://schemas.openxmlformats.org/package/2006/relationships"><Relationship Id="rId2" Type="http://schemas.openxmlformats.org/officeDocument/2006/relationships/image" Target="../media/image347.jpeg"/><Relationship Id="rId1" Type="http://schemas.openxmlformats.org/officeDocument/2006/relationships/slideLayout" Target="../slideLayouts/slideLayout81.xml"/></Relationships>
</file>

<file path=ppt/slides/_rels/slide358.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297.xml"/><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3" Type="http://schemas.openxmlformats.org/officeDocument/2006/relationships/image" Target="../media/image349.jpeg"/><Relationship Id="rId2" Type="http://schemas.openxmlformats.org/officeDocument/2006/relationships/notesSlide" Target="../notesSlides/notesSlide298.xml"/><Relationship Id="rId1" Type="http://schemas.openxmlformats.org/officeDocument/2006/relationships/slideLayout" Target="../slideLayouts/slideLayout76.xml"/></Relationships>
</file>

<file path=ppt/slides/_rels/slide3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360.xml.rels><?xml version="1.0" encoding="UTF-8" standalone="yes"?>
<Relationships xmlns="http://schemas.openxmlformats.org/package/2006/relationships"><Relationship Id="rId3" Type="http://schemas.openxmlformats.org/officeDocument/2006/relationships/image" Target="../media/image350.png"/><Relationship Id="rId2" Type="http://schemas.openxmlformats.org/officeDocument/2006/relationships/notesSlide" Target="../notesSlides/notesSlide299.xml"/><Relationship Id="rId1" Type="http://schemas.openxmlformats.org/officeDocument/2006/relationships/slideLayout" Target="../slideLayouts/slideLayout77.xml"/></Relationships>
</file>

<file path=ppt/slides/_rels/slide36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772.xml"/></Relationships>
</file>

<file path=ppt/slides/_rels/slide362.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300.xml"/><Relationship Id="rId1" Type="http://schemas.openxmlformats.org/officeDocument/2006/relationships/slideLayout" Target="../slideLayouts/slideLayout306.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364.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301.xml"/><Relationship Id="rId1" Type="http://schemas.openxmlformats.org/officeDocument/2006/relationships/slideLayout" Target="../slideLayouts/slideLayout252.xml"/><Relationship Id="rId4" Type="http://schemas.openxmlformats.org/officeDocument/2006/relationships/image" Target="../media/image312.png"/></Relationships>
</file>

<file path=ppt/slides/_rels/slide365.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302.xml"/><Relationship Id="rId1" Type="http://schemas.openxmlformats.org/officeDocument/2006/relationships/slideLayout" Target="../slideLayouts/slideLayout783.xml"/><Relationship Id="rId4" Type="http://schemas.openxmlformats.org/officeDocument/2006/relationships/image" Target="../media/image352.jpeg"/></Relationships>
</file>

<file path=ppt/slides/_rels/slide366.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303.xml"/><Relationship Id="rId1" Type="http://schemas.openxmlformats.org/officeDocument/2006/relationships/slideLayout" Target="../slideLayouts/slideLayout783.xml"/><Relationship Id="rId4" Type="http://schemas.openxmlformats.org/officeDocument/2006/relationships/image" Target="../media/image353.jpeg"/></Relationships>
</file>

<file path=ppt/slides/_rels/slide367.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04.xml"/><Relationship Id="rId1" Type="http://schemas.openxmlformats.org/officeDocument/2006/relationships/slideLayout" Target="../slideLayouts/slideLayout1306.xml"/></Relationships>
</file>

<file path=ppt/slides/_rels/slide36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05.xml"/><Relationship Id="rId1" Type="http://schemas.openxmlformats.org/officeDocument/2006/relationships/slideLayout" Target="../slideLayouts/slideLayout1306.xml"/></Relationships>
</file>

<file path=ppt/slides/_rels/slide369.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06.xml"/><Relationship Id="rId1" Type="http://schemas.openxmlformats.org/officeDocument/2006/relationships/slideLayout" Target="../slideLayouts/slideLayout1306.xml"/></Relationships>
</file>

<file path=ppt/slides/_rels/slide37.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307.xml"/><Relationship Id="rId1" Type="http://schemas.openxmlformats.org/officeDocument/2006/relationships/slideLayout" Target="../slideLayouts/slideLayout1306.xml"/></Relationships>
</file>

<file path=ppt/slides/_rels/slide371.xml.rels><?xml version="1.0" encoding="UTF-8" standalone="yes"?>
<Relationships xmlns="http://schemas.openxmlformats.org/package/2006/relationships"><Relationship Id="rId3" Type="http://schemas.openxmlformats.org/officeDocument/2006/relationships/image" Target="../media/image357.png"/><Relationship Id="rId2" Type="http://schemas.openxmlformats.org/officeDocument/2006/relationships/notesSlide" Target="../notesSlides/notesSlide308.xml"/><Relationship Id="rId1" Type="http://schemas.openxmlformats.org/officeDocument/2006/relationships/slideLayout" Target="../slideLayouts/slideLayout1306.xml"/></Relationships>
</file>

<file path=ppt/slides/_rels/slide372.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09.xml"/><Relationship Id="rId1" Type="http://schemas.openxmlformats.org/officeDocument/2006/relationships/slideLayout" Target="../slideLayouts/slideLayout1306.xml"/></Relationships>
</file>

<file path=ppt/slides/_rels/slide373.xml.rels><?xml version="1.0" encoding="UTF-8" standalone="yes"?>
<Relationships xmlns="http://schemas.openxmlformats.org/package/2006/relationships"><Relationship Id="rId3" Type="http://schemas.openxmlformats.org/officeDocument/2006/relationships/image" Target="../media/image359.png"/><Relationship Id="rId2" Type="http://schemas.openxmlformats.org/officeDocument/2006/relationships/notesSlide" Target="../notesSlides/notesSlide310.xml"/><Relationship Id="rId1" Type="http://schemas.openxmlformats.org/officeDocument/2006/relationships/slideLayout" Target="../slideLayouts/slideLayout1306.xml"/></Relationships>
</file>

<file path=ppt/slides/_rels/slide374.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notesSlide" Target="../notesSlides/notesSlide311.xml"/><Relationship Id="rId1" Type="http://schemas.openxmlformats.org/officeDocument/2006/relationships/slideLayout" Target="../slideLayouts/slideLayout1316.xml"/></Relationships>
</file>

<file path=ppt/slides/_rels/slide375.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312.xml"/><Relationship Id="rId1" Type="http://schemas.openxmlformats.org/officeDocument/2006/relationships/slideLayout" Target="../slideLayouts/slideLayout1306.xml"/></Relationships>
</file>

<file path=ppt/slides/_rels/slide376.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313.xml"/><Relationship Id="rId1" Type="http://schemas.openxmlformats.org/officeDocument/2006/relationships/slideLayout" Target="../slideLayouts/slideLayout1306.xml"/></Relationships>
</file>

<file path=ppt/slides/_rels/slide377.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314.xml"/><Relationship Id="rId1" Type="http://schemas.openxmlformats.org/officeDocument/2006/relationships/slideLayout" Target="../slideLayouts/slideLayout1306.xml"/></Relationships>
</file>

<file path=ppt/slides/_rels/slide378.xml.rels><?xml version="1.0" encoding="UTF-8" standalone="yes"?>
<Relationships xmlns="http://schemas.openxmlformats.org/package/2006/relationships"><Relationship Id="rId3" Type="http://schemas.openxmlformats.org/officeDocument/2006/relationships/image" Target="../media/image363.png"/><Relationship Id="rId2" Type="http://schemas.openxmlformats.org/officeDocument/2006/relationships/notesSlide" Target="../notesSlides/notesSlide315.xml"/><Relationship Id="rId1" Type="http://schemas.openxmlformats.org/officeDocument/2006/relationships/slideLayout" Target="../slideLayouts/slideLayout1306.xml"/></Relationships>
</file>

<file path=ppt/slides/_rels/slide379.xml.rels><?xml version="1.0" encoding="UTF-8" standalone="yes"?>
<Relationships xmlns="http://schemas.openxmlformats.org/package/2006/relationships"><Relationship Id="rId3" Type="http://schemas.openxmlformats.org/officeDocument/2006/relationships/image" Target="../media/image364.jpeg"/><Relationship Id="rId2" Type="http://schemas.openxmlformats.org/officeDocument/2006/relationships/notesSlide" Target="../notesSlides/notesSlide316.xml"/><Relationship Id="rId1" Type="http://schemas.openxmlformats.org/officeDocument/2006/relationships/slideLayout" Target="../slideLayouts/slideLayout1306.xml"/></Relationships>
</file>

<file path=ppt/slides/_rels/slide3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6.xml"/></Relationships>
</file>

<file path=ppt/slides/_rels/slide380.xml.rels><?xml version="1.0" encoding="UTF-8" standalone="yes"?>
<Relationships xmlns="http://schemas.openxmlformats.org/package/2006/relationships"><Relationship Id="rId3" Type="http://schemas.openxmlformats.org/officeDocument/2006/relationships/image" Target="../media/image365.jpeg"/><Relationship Id="rId2" Type="http://schemas.openxmlformats.org/officeDocument/2006/relationships/notesSlide" Target="../notesSlides/notesSlide317.xml"/><Relationship Id="rId1" Type="http://schemas.openxmlformats.org/officeDocument/2006/relationships/slideLayout" Target="../slideLayouts/slideLayout1306.xml"/></Relationships>
</file>

<file path=ppt/slides/_rels/slide381.xml.rels><?xml version="1.0" encoding="UTF-8" standalone="yes"?>
<Relationships xmlns="http://schemas.openxmlformats.org/package/2006/relationships"><Relationship Id="rId3" Type="http://schemas.openxmlformats.org/officeDocument/2006/relationships/image" Target="../media/image366.jpeg"/><Relationship Id="rId2" Type="http://schemas.openxmlformats.org/officeDocument/2006/relationships/notesSlide" Target="../notesSlides/notesSlide318.xml"/><Relationship Id="rId1" Type="http://schemas.openxmlformats.org/officeDocument/2006/relationships/slideLayout" Target="../slideLayouts/slideLayout1306.xml"/></Relationships>
</file>

<file path=ppt/slides/_rels/slide382.xml.rels><?xml version="1.0" encoding="UTF-8" standalone="yes"?>
<Relationships xmlns="http://schemas.openxmlformats.org/package/2006/relationships"><Relationship Id="rId3" Type="http://schemas.openxmlformats.org/officeDocument/2006/relationships/image" Target="../media/image367.jpeg"/><Relationship Id="rId7" Type="http://schemas.openxmlformats.org/officeDocument/2006/relationships/image" Target="../media/image371.jpeg"/><Relationship Id="rId2" Type="http://schemas.openxmlformats.org/officeDocument/2006/relationships/notesSlide" Target="../notesSlides/notesSlide319.xml"/><Relationship Id="rId1" Type="http://schemas.openxmlformats.org/officeDocument/2006/relationships/slideLayout" Target="../slideLayouts/slideLayout1306.xml"/><Relationship Id="rId6" Type="http://schemas.openxmlformats.org/officeDocument/2006/relationships/image" Target="../media/image370.jpeg"/><Relationship Id="rId5" Type="http://schemas.openxmlformats.org/officeDocument/2006/relationships/image" Target="../media/image369.png"/><Relationship Id="rId4" Type="http://schemas.openxmlformats.org/officeDocument/2006/relationships/image" Target="../media/image368.jpeg"/></Relationships>
</file>

<file path=ppt/slides/_rels/slide383.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320.xml"/><Relationship Id="rId1" Type="http://schemas.openxmlformats.org/officeDocument/2006/relationships/slideLayout" Target="../slideLayouts/slideLayout1306.xml"/></Relationships>
</file>

<file path=ppt/slides/_rels/slide384.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notesSlide" Target="../notesSlides/notesSlide321.xml"/><Relationship Id="rId1" Type="http://schemas.openxmlformats.org/officeDocument/2006/relationships/slideLayout" Target="../slideLayouts/slideLayout1306.xml"/></Relationships>
</file>

<file path=ppt/slides/_rels/slide385.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notesSlide" Target="../notesSlides/notesSlide322.xml"/><Relationship Id="rId1" Type="http://schemas.openxmlformats.org/officeDocument/2006/relationships/slideLayout" Target="../slideLayouts/slideLayout1306.xml"/></Relationships>
</file>

<file path=ppt/slides/_rels/slide386.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notesSlide" Target="../notesSlides/notesSlide323.xml"/><Relationship Id="rId1" Type="http://schemas.openxmlformats.org/officeDocument/2006/relationships/slideLayout" Target="../slideLayouts/slideLayout77.xml"/><Relationship Id="rId5" Type="http://schemas.openxmlformats.org/officeDocument/2006/relationships/hyperlink" Target="https://st-takla.org/Bibles/BibleSearch/showVerses.php?book=76&amp;chapter=11&amp;vmin=2&amp;vmax=2" TargetMode="External"/><Relationship Id="rId4" Type="http://schemas.openxmlformats.org/officeDocument/2006/relationships/hyperlink" Target="https://st-takla.org/Bibles/BibleSearch/showVerses.php?book=76&amp;chapter=11&amp;vmin=1&amp;vmax=1" TargetMode="External"/></Relationships>
</file>

<file path=ppt/slides/_rels/slide387.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24.xml"/><Relationship Id="rId1" Type="http://schemas.openxmlformats.org/officeDocument/2006/relationships/slideLayout" Target="../slideLayouts/slideLayout1384.xml"/></Relationships>
</file>

<file path=ppt/slides/_rels/slide388.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notesSlide" Target="../notesSlides/notesSlide325.xml"/><Relationship Id="rId1" Type="http://schemas.openxmlformats.org/officeDocument/2006/relationships/slideLayout" Target="../slideLayouts/slideLayout1384.xml"/></Relationships>
</file>

<file path=ppt/slides/_rels/slide389.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26.xml"/><Relationship Id="rId1" Type="http://schemas.openxmlformats.org/officeDocument/2006/relationships/slideLayout" Target="../slideLayouts/slideLayout138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800.xml"/></Relationships>
</file>

<file path=ppt/slides/_rels/slide390.xml.rels><?xml version="1.0" encoding="UTF-8" standalone="yes"?>
<Relationships xmlns="http://schemas.openxmlformats.org/package/2006/relationships"><Relationship Id="rId3" Type="http://schemas.openxmlformats.org/officeDocument/2006/relationships/image" Target="../media/image379.png"/><Relationship Id="rId2" Type="http://schemas.openxmlformats.org/officeDocument/2006/relationships/notesSlide" Target="../notesSlides/notesSlide327.xml"/><Relationship Id="rId1" Type="http://schemas.openxmlformats.org/officeDocument/2006/relationships/slideLayout" Target="../slideLayouts/slideLayout77.xml"/><Relationship Id="rId4" Type="http://schemas.openxmlformats.org/officeDocument/2006/relationships/image" Target="../media/image380.jpeg"/></Relationships>
</file>

<file path=ppt/slides/_rels/slide391.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28.xml"/><Relationship Id="rId1" Type="http://schemas.openxmlformats.org/officeDocument/2006/relationships/slideLayout" Target="../slideLayouts/slideLayout1384.xml"/></Relationships>
</file>

<file path=ppt/slides/_rels/slide392.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notesSlide" Target="../notesSlides/notesSlide329.xml"/><Relationship Id="rId1" Type="http://schemas.openxmlformats.org/officeDocument/2006/relationships/slideLayout" Target="../slideLayouts/slideLayout1393.xml"/></Relationships>
</file>

<file path=ppt/slides/_rels/slide393.xml.rels><?xml version="1.0" encoding="UTF-8" standalone="yes"?>
<Relationships xmlns="http://schemas.openxmlformats.org/package/2006/relationships"><Relationship Id="rId3" Type="http://schemas.openxmlformats.org/officeDocument/2006/relationships/image" Target="../media/image383.jpeg"/><Relationship Id="rId2" Type="http://schemas.openxmlformats.org/officeDocument/2006/relationships/notesSlide" Target="../notesSlides/notesSlide330.xml"/><Relationship Id="rId1" Type="http://schemas.openxmlformats.org/officeDocument/2006/relationships/slideLayout" Target="../slideLayouts/slideLayout1384.xml"/></Relationships>
</file>

<file path=ppt/slides/_rels/slide394.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notesSlide" Target="../notesSlides/notesSlide331.xml"/><Relationship Id="rId1" Type="http://schemas.openxmlformats.org/officeDocument/2006/relationships/slideLayout" Target="../slideLayouts/slideLayout1384.xml"/></Relationships>
</file>

<file path=ppt/slides/_rels/slide395.xml.rels><?xml version="1.0" encoding="UTF-8" standalone="yes"?>
<Relationships xmlns="http://schemas.openxmlformats.org/package/2006/relationships"><Relationship Id="rId3" Type="http://schemas.openxmlformats.org/officeDocument/2006/relationships/image" Target="../media/image384.jpeg"/><Relationship Id="rId2" Type="http://schemas.openxmlformats.org/officeDocument/2006/relationships/notesSlide" Target="../notesSlides/notesSlide332.xml"/><Relationship Id="rId1" Type="http://schemas.openxmlformats.org/officeDocument/2006/relationships/slideLayout" Target="../slideLayouts/slideLayout1384.xml"/><Relationship Id="rId4" Type="http://schemas.openxmlformats.org/officeDocument/2006/relationships/image" Target="../media/image385.jpeg"/></Relationships>
</file>

<file path=ppt/slides/_rels/slide396.xml.rels><?xml version="1.0" encoding="UTF-8" standalone="yes"?>
<Relationships xmlns="http://schemas.openxmlformats.org/package/2006/relationships"><Relationship Id="rId3" Type="http://schemas.openxmlformats.org/officeDocument/2006/relationships/image" Target="../media/image386.jpeg"/><Relationship Id="rId2" Type="http://schemas.openxmlformats.org/officeDocument/2006/relationships/notesSlide" Target="../notesSlides/notesSlide333.xml"/><Relationship Id="rId1" Type="http://schemas.openxmlformats.org/officeDocument/2006/relationships/slideLayout" Target="../slideLayouts/slideLayout1306.xml"/></Relationships>
</file>

<file path=ppt/slides/_rels/slide397.xml.rels><?xml version="1.0" encoding="UTF-8" standalone="yes"?>
<Relationships xmlns="http://schemas.openxmlformats.org/package/2006/relationships"><Relationship Id="rId3" Type="http://schemas.openxmlformats.org/officeDocument/2006/relationships/image" Target="../media/image387.jpeg"/><Relationship Id="rId2" Type="http://schemas.openxmlformats.org/officeDocument/2006/relationships/notesSlide" Target="../notesSlides/notesSlide334.xml"/><Relationship Id="rId1" Type="http://schemas.openxmlformats.org/officeDocument/2006/relationships/slideLayout" Target="../slideLayouts/slideLayout1306.xml"/></Relationships>
</file>

<file path=ppt/slides/_rels/slide398.xml.rels><?xml version="1.0" encoding="UTF-8" standalone="yes"?>
<Relationships xmlns="http://schemas.openxmlformats.org/package/2006/relationships"><Relationship Id="rId3" Type="http://schemas.openxmlformats.org/officeDocument/2006/relationships/image" Target="../media/image388.jpeg"/><Relationship Id="rId2" Type="http://schemas.openxmlformats.org/officeDocument/2006/relationships/notesSlide" Target="../notesSlides/notesSlide335.xml"/><Relationship Id="rId1" Type="http://schemas.openxmlformats.org/officeDocument/2006/relationships/slideLayout" Target="../slideLayouts/slideLayout1306.xml"/></Relationships>
</file>

<file path=ppt/slides/_rels/slide399.xml.rels><?xml version="1.0" encoding="UTF-8" standalone="yes"?>
<Relationships xmlns="http://schemas.openxmlformats.org/package/2006/relationships"><Relationship Id="rId3" Type="http://schemas.openxmlformats.org/officeDocument/2006/relationships/image" Target="../media/image389.jpeg"/><Relationship Id="rId2" Type="http://schemas.openxmlformats.org/officeDocument/2006/relationships/notesSlide" Target="../notesSlides/notesSlide336.xml"/><Relationship Id="rId1" Type="http://schemas.openxmlformats.org/officeDocument/2006/relationships/slideLayout" Target="../slideLayouts/slideLayout1306.xml"/></Relationships>
</file>

<file path=ppt/slides/_rels/slide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xml"/><Relationship Id="rId1" Type="http://schemas.openxmlformats.org/officeDocument/2006/relationships/slideLayout" Target="../slideLayouts/slideLayout6.xml"/><Relationship Id="rId4" Type="http://schemas.openxmlformats.org/officeDocument/2006/relationships/image" Target="../media/image31.png"/></Relationships>
</file>

<file path=ppt/slides/_rels/slide40.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631.xml"/></Relationships>
</file>

<file path=ppt/slides/_rels/slide400.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notesSlide" Target="../notesSlides/notesSlide337.xml"/><Relationship Id="rId1" Type="http://schemas.openxmlformats.org/officeDocument/2006/relationships/slideLayout" Target="../slideLayouts/slideLayout1306.xml"/></Relationships>
</file>

<file path=ppt/slides/_rels/slide401.xml.rels><?xml version="1.0" encoding="UTF-8" standalone="yes"?>
<Relationships xmlns="http://schemas.openxmlformats.org/package/2006/relationships"><Relationship Id="rId3" Type="http://schemas.openxmlformats.org/officeDocument/2006/relationships/image" Target="../media/image391.jpeg"/><Relationship Id="rId2" Type="http://schemas.openxmlformats.org/officeDocument/2006/relationships/notesSlide" Target="../notesSlides/notesSlide338.xml"/><Relationship Id="rId1" Type="http://schemas.openxmlformats.org/officeDocument/2006/relationships/slideLayout" Target="../slideLayouts/slideLayout1306.xml"/><Relationship Id="rId4" Type="http://schemas.openxmlformats.org/officeDocument/2006/relationships/image" Target="../media/image392.jpeg"/></Relationships>
</file>

<file path=ppt/slides/_rels/slide402.xml.rels><?xml version="1.0" encoding="UTF-8" standalone="yes"?>
<Relationships xmlns="http://schemas.openxmlformats.org/package/2006/relationships"><Relationship Id="rId3" Type="http://schemas.openxmlformats.org/officeDocument/2006/relationships/image" Target="../media/image393.jpeg"/><Relationship Id="rId2" Type="http://schemas.openxmlformats.org/officeDocument/2006/relationships/notesSlide" Target="../notesSlides/notesSlide339.xml"/><Relationship Id="rId1" Type="http://schemas.openxmlformats.org/officeDocument/2006/relationships/slideLayout" Target="../slideLayouts/slideLayout1306.xml"/></Relationships>
</file>

<file path=ppt/slides/_rels/slide403.xml.rels><?xml version="1.0" encoding="UTF-8" standalone="yes"?>
<Relationships xmlns="http://schemas.openxmlformats.org/package/2006/relationships"><Relationship Id="rId3" Type="http://schemas.openxmlformats.org/officeDocument/2006/relationships/image" Target="../media/image394.jpeg"/><Relationship Id="rId2" Type="http://schemas.openxmlformats.org/officeDocument/2006/relationships/notesSlide" Target="../notesSlides/notesSlide340.xml"/><Relationship Id="rId1" Type="http://schemas.openxmlformats.org/officeDocument/2006/relationships/slideLayout" Target="../slideLayouts/slideLayout1306.xml"/></Relationships>
</file>

<file path=ppt/slides/_rels/slide404.xml.rels><?xml version="1.0" encoding="UTF-8" standalone="yes"?>
<Relationships xmlns="http://schemas.openxmlformats.org/package/2006/relationships"><Relationship Id="rId3" Type="http://schemas.openxmlformats.org/officeDocument/2006/relationships/image" Target="../media/image395.jpeg"/><Relationship Id="rId2" Type="http://schemas.openxmlformats.org/officeDocument/2006/relationships/notesSlide" Target="../notesSlides/notesSlide341.xml"/><Relationship Id="rId1" Type="http://schemas.openxmlformats.org/officeDocument/2006/relationships/slideLayout" Target="../slideLayouts/slideLayout1306.xml"/></Relationships>
</file>

<file path=ppt/slides/_rels/slide405.xml.rels><?xml version="1.0" encoding="UTF-8" standalone="yes"?>
<Relationships xmlns="http://schemas.openxmlformats.org/package/2006/relationships"><Relationship Id="rId3" Type="http://schemas.openxmlformats.org/officeDocument/2006/relationships/image" Target="../media/image396.jpeg"/><Relationship Id="rId2" Type="http://schemas.openxmlformats.org/officeDocument/2006/relationships/notesSlide" Target="../notesSlides/notesSlide342.xml"/><Relationship Id="rId1" Type="http://schemas.openxmlformats.org/officeDocument/2006/relationships/slideLayout" Target="../slideLayouts/slideLayout1306.xml"/></Relationships>
</file>

<file path=ppt/slides/_rels/slide406.xml.rels><?xml version="1.0" encoding="UTF-8" standalone="yes"?>
<Relationships xmlns="http://schemas.openxmlformats.org/package/2006/relationships"><Relationship Id="rId3" Type="http://schemas.openxmlformats.org/officeDocument/2006/relationships/image" Target="../media/image397.jpeg"/><Relationship Id="rId2" Type="http://schemas.openxmlformats.org/officeDocument/2006/relationships/notesSlide" Target="../notesSlides/notesSlide343.xml"/><Relationship Id="rId1" Type="http://schemas.openxmlformats.org/officeDocument/2006/relationships/slideLayout" Target="../slideLayouts/slideLayout1306.xml"/></Relationships>
</file>

<file path=ppt/slides/_rels/slide407.xml.rels><?xml version="1.0" encoding="UTF-8" standalone="yes"?>
<Relationships xmlns="http://schemas.openxmlformats.org/package/2006/relationships"><Relationship Id="rId3" Type="http://schemas.openxmlformats.org/officeDocument/2006/relationships/image" Target="../media/image398.jpeg"/><Relationship Id="rId2" Type="http://schemas.openxmlformats.org/officeDocument/2006/relationships/notesSlide" Target="../notesSlides/notesSlide344.xml"/><Relationship Id="rId1" Type="http://schemas.openxmlformats.org/officeDocument/2006/relationships/slideLayout" Target="../slideLayouts/slideLayout1306.xml"/></Relationships>
</file>

<file path=ppt/slides/_rels/slide408.xml.rels><?xml version="1.0" encoding="UTF-8" standalone="yes"?>
<Relationships xmlns="http://schemas.openxmlformats.org/package/2006/relationships"><Relationship Id="rId3" Type="http://schemas.openxmlformats.org/officeDocument/2006/relationships/image" Target="../media/image399.jpeg"/><Relationship Id="rId2" Type="http://schemas.openxmlformats.org/officeDocument/2006/relationships/notesSlide" Target="../notesSlides/notesSlide345.xml"/><Relationship Id="rId1" Type="http://schemas.openxmlformats.org/officeDocument/2006/relationships/slideLayout" Target="../slideLayouts/slideLayout1306.xml"/></Relationships>
</file>

<file path=ppt/slides/_rels/slide409.xml.rels><?xml version="1.0" encoding="UTF-8" standalone="yes"?>
<Relationships xmlns="http://schemas.openxmlformats.org/package/2006/relationships"><Relationship Id="rId3" Type="http://schemas.openxmlformats.org/officeDocument/2006/relationships/image" Target="../media/image400.jpeg"/><Relationship Id="rId2" Type="http://schemas.openxmlformats.org/officeDocument/2006/relationships/notesSlide" Target="../notesSlides/notesSlide346.xml"/><Relationship Id="rId1" Type="http://schemas.openxmlformats.org/officeDocument/2006/relationships/slideLayout" Target="../slideLayouts/slideLayout1306.xml"/></Relationships>
</file>

<file path=ppt/slides/_rels/slide4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2.xml"/><Relationship Id="rId1" Type="http://schemas.openxmlformats.org/officeDocument/2006/relationships/slideLayout" Target="../slideLayouts/slideLayout636.xml"/></Relationships>
</file>

<file path=ppt/slides/_rels/slide410.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347.xml"/><Relationship Id="rId1" Type="http://schemas.openxmlformats.org/officeDocument/2006/relationships/slideLayout" Target="../slideLayouts/slideLayout1306.xml"/></Relationships>
</file>

<file path=ppt/slides/_rels/slide411.xml.rels><?xml version="1.0" encoding="UTF-8" standalone="yes"?>
<Relationships xmlns="http://schemas.openxmlformats.org/package/2006/relationships"><Relationship Id="rId3" Type="http://schemas.openxmlformats.org/officeDocument/2006/relationships/image" Target="../media/image402.jpeg"/><Relationship Id="rId2" Type="http://schemas.openxmlformats.org/officeDocument/2006/relationships/notesSlide" Target="../notesSlides/notesSlide348.xml"/><Relationship Id="rId1" Type="http://schemas.openxmlformats.org/officeDocument/2006/relationships/slideLayout" Target="../slideLayouts/slideLayout1306.xml"/></Relationships>
</file>

<file path=ppt/slides/_rels/slide412.xml.rels><?xml version="1.0" encoding="UTF-8" standalone="yes"?>
<Relationships xmlns="http://schemas.openxmlformats.org/package/2006/relationships"><Relationship Id="rId3" Type="http://schemas.openxmlformats.org/officeDocument/2006/relationships/image" Target="../media/image403.png"/><Relationship Id="rId2" Type="http://schemas.openxmlformats.org/officeDocument/2006/relationships/notesSlide" Target="../notesSlides/notesSlide349.xml"/><Relationship Id="rId1" Type="http://schemas.openxmlformats.org/officeDocument/2006/relationships/slideLayout" Target="../slideLayouts/slideLayout1306.xml"/></Relationships>
</file>

<file path=ppt/slides/_rels/slide413.xml.rels><?xml version="1.0" encoding="UTF-8" standalone="yes"?>
<Relationships xmlns="http://schemas.openxmlformats.org/package/2006/relationships"><Relationship Id="rId3" Type="http://schemas.openxmlformats.org/officeDocument/2006/relationships/image" Target="../media/image404.jpeg"/><Relationship Id="rId2" Type="http://schemas.openxmlformats.org/officeDocument/2006/relationships/notesSlide" Target="../notesSlides/notesSlide350.xml"/><Relationship Id="rId1" Type="http://schemas.openxmlformats.org/officeDocument/2006/relationships/slideLayout" Target="../slideLayouts/slideLayout1306.xml"/><Relationship Id="rId4" Type="http://schemas.openxmlformats.org/officeDocument/2006/relationships/image" Target="../media/image405.jpg"/></Relationships>
</file>

<file path=ppt/slides/_rels/slide414.xml.rels><?xml version="1.0" encoding="UTF-8" standalone="yes"?>
<Relationships xmlns="http://schemas.openxmlformats.org/package/2006/relationships"><Relationship Id="rId3" Type="http://schemas.openxmlformats.org/officeDocument/2006/relationships/image" Target="../media/image406.jpeg"/><Relationship Id="rId2" Type="http://schemas.openxmlformats.org/officeDocument/2006/relationships/notesSlide" Target="../notesSlides/notesSlide351.xml"/><Relationship Id="rId1" Type="http://schemas.openxmlformats.org/officeDocument/2006/relationships/slideLayout" Target="../slideLayouts/slideLayout1306.xml"/></Relationships>
</file>

<file path=ppt/slides/_rels/slide415.xml.rels><?xml version="1.0" encoding="UTF-8" standalone="yes"?>
<Relationships xmlns="http://schemas.openxmlformats.org/package/2006/relationships"><Relationship Id="rId3" Type="http://schemas.openxmlformats.org/officeDocument/2006/relationships/image" Target="../media/image407.jpeg"/><Relationship Id="rId2" Type="http://schemas.openxmlformats.org/officeDocument/2006/relationships/notesSlide" Target="../notesSlides/notesSlide352.xml"/><Relationship Id="rId1" Type="http://schemas.openxmlformats.org/officeDocument/2006/relationships/slideLayout" Target="../slideLayouts/slideLayout1306.xml"/></Relationships>
</file>

<file path=ppt/slides/_rels/slide416.xml.rels><?xml version="1.0" encoding="UTF-8" standalone="yes"?>
<Relationships xmlns="http://schemas.openxmlformats.org/package/2006/relationships"><Relationship Id="rId3" Type="http://schemas.openxmlformats.org/officeDocument/2006/relationships/image" Target="../media/image408.jpeg"/><Relationship Id="rId2" Type="http://schemas.openxmlformats.org/officeDocument/2006/relationships/notesSlide" Target="../notesSlides/notesSlide353.xml"/><Relationship Id="rId1" Type="http://schemas.openxmlformats.org/officeDocument/2006/relationships/slideLayout" Target="../slideLayouts/slideLayout1306.xml"/></Relationships>
</file>

<file path=ppt/slides/_rels/slide417.xml.rels><?xml version="1.0" encoding="UTF-8" standalone="yes"?>
<Relationships xmlns="http://schemas.openxmlformats.org/package/2006/relationships"><Relationship Id="rId3" Type="http://schemas.openxmlformats.org/officeDocument/2006/relationships/image" Target="../media/image409.jpeg"/><Relationship Id="rId2" Type="http://schemas.openxmlformats.org/officeDocument/2006/relationships/notesSlide" Target="../notesSlides/notesSlide354.xml"/><Relationship Id="rId1" Type="http://schemas.openxmlformats.org/officeDocument/2006/relationships/slideLayout" Target="../slideLayouts/slideLayout1306.xml"/></Relationships>
</file>

<file path=ppt/slides/_rels/slide418.xml.rels><?xml version="1.0" encoding="UTF-8" standalone="yes"?>
<Relationships xmlns="http://schemas.openxmlformats.org/package/2006/relationships"><Relationship Id="rId3" Type="http://schemas.openxmlformats.org/officeDocument/2006/relationships/image" Target="../media/image410.jpeg"/><Relationship Id="rId2" Type="http://schemas.openxmlformats.org/officeDocument/2006/relationships/notesSlide" Target="../notesSlides/notesSlide355.xml"/><Relationship Id="rId1" Type="http://schemas.openxmlformats.org/officeDocument/2006/relationships/slideLayout" Target="../slideLayouts/slideLayout1306.xml"/></Relationships>
</file>

<file path=ppt/slides/_rels/slide41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356.xml"/><Relationship Id="rId1" Type="http://schemas.openxmlformats.org/officeDocument/2006/relationships/slideLayout" Target="../slideLayouts/slideLayout21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47.xml"/></Relationships>
</file>

<file path=ppt/slides/_rels/slide420.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357.xml"/><Relationship Id="rId1" Type="http://schemas.openxmlformats.org/officeDocument/2006/relationships/slideLayout" Target="../slideLayouts/slideLayout77.xml"/></Relationships>
</file>

<file path=ppt/slides/_rels/slide421.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58.xml"/><Relationship Id="rId1" Type="http://schemas.openxmlformats.org/officeDocument/2006/relationships/slideLayout" Target="../slideLayouts/slideLayout1094.xml"/></Relationships>
</file>

<file path=ppt/slides/_rels/slide422.xml.rels><?xml version="1.0" encoding="UTF-8" standalone="yes"?>
<Relationships xmlns="http://schemas.openxmlformats.org/package/2006/relationships"><Relationship Id="rId3" Type="http://schemas.openxmlformats.org/officeDocument/2006/relationships/image" Target="../media/image411.jpeg"/><Relationship Id="rId2" Type="http://schemas.openxmlformats.org/officeDocument/2006/relationships/slideLayout" Target="../slideLayouts/slideLayout236.xml"/><Relationship Id="rId1" Type="http://schemas.openxmlformats.org/officeDocument/2006/relationships/themeOverride" Target="../theme/themeOverride17.xml"/></Relationships>
</file>

<file path=ppt/slides/_rels/slide423.xml.rels><?xml version="1.0" encoding="UTF-8" standalone="yes"?>
<Relationships xmlns="http://schemas.openxmlformats.org/package/2006/relationships"><Relationship Id="rId2" Type="http://schemas.openxmlformats.org/officeDocument/2006/relationships/image" Target="../media/image412.jpeg"/><Relationship Id="rId1" Type="http://schemas.openxmlformats.org/officeDocument/2006/relationships/slideLayout" Target="../slideLayouts/slideLayout959.xml"/></Relationships>
</file>

<file path=ppt/slides/_rels/slide424.xml.rels><?xml version="1.0" encoding="UTF-8" standalone="yes"?>
<Relationships xmlns="http://schemas.openxmlformats.org/package/2006/relationships"><Relationship Id="rId2" Type="http://schemas.openxmlformats.org/officeDocument/2006/relationships/image" Target="../media/image413.jpeg"/><Relationship Id="rId1" Type="http://schemas.openxmlformats.org/officeDocument/2006/relationships/slideLayout" Target="../slideLayouts/slideLayout959.xml"/></Relationships>
</file>

<file path=ppt/slides/_rels/slide425.xml.rels><?xml version="1.0" encoding="UTF-8" standalone="yes"?>
<Relationships xmlns="http://schemas.openxmlformats.org/package/2006/relationships"><Relationship Id="rId2" Type="http://schemas.openxmlformats.org/officeDocument/2006/relationships/image" Target="../media/image414.jpeg"/><Relationship Id="rId1" Type="http://schemas.openxmlformats.org/officeDocument/2006/relationships/slideLayout" Target="../slideLayouts/slideLayout953.xml"/></Relationships>
</file>

<file path=ppt/slides/_rels/slide426.xml.rels><?xml version="1.0" encoding="UTF-8" standalone="yes"?>
<Relationships xmlns="http://schemas.openxmlformats.org/package/2006/relationships"><Relationship Id="rId2" Type="http://schemas.openxmlformats.org/officeDocument/2006/relationships/image" Target="../media/image415.jpeg"/><Relationship Id="rId1" Type="http://schemas.openxmlformats.org/officeDocument/2006/relationships/slideLayout" Target="../slideLayouts/slideLayout959.xml"/></Relationships>
</file>

<file path=ppt/slides/_rels/slide427.xml.rels><?xml version="1.0" encoding="UTF-8" standalone="yes"?>
<Relationships xmlns="http://schemas.openxmlformats.org/package/2006/relationships"><Relationship Id="rId2" Type="http://schemas.openxmlformats.org/officeDocument/2006/relationships/image" Target="../media/image416.jpeg"/><Relationship Id="rId1" Type="http://schemas.openxmlformats.org/officeDocument/2006/relationships/slideLayout" Target="../slideLayouts/slideLayout959.xml"/></Relationships>
</file>

<file path=ppt/slides/_rels/slide428.xml.rels><?xml version="1.0" encoding="UTF-8" standalone="yes"?>
<Relationships xmlns="http://schemas.openxmlformats.org/package/2006/relationships"><Relationship Id="rId2" Type="http://schemas.openxmlformats.org/officeDocument/2006/relationships/image" Target="../media/image417.jpeg"/><Relationship Id="rId1" Type="http://schemas.openxmlformats.org/officeDocument/2006/relationships/slideLayout" Target="../slideLayouts/slideLayout959.xml"/></Relationships>
</file>

<file path=ppt/slides/_rels/slide429.xml.rels><?xml version="1.0" encoding="UTF-8" standalone="yes"?>
<Relationships xmlns="http://schemas.openxmlformats.org/package/2006/relationships"><Relationship Id="rId2" Type="http://schemas.openxmlformats.org/officeDocument/2006/relationships/image" Target="../media/image418.jpeg"/><Relationship Id="rId1" Type="http://schemas.openxmlformats.org/officeDocument/2006/relationships/slideLayout" Target="../slideLayouts/slideLayout959.xml"/></Relationships>
</file>

<file path=ppt/slides/_rels/slide43.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631.xml"/></Relationships>
</file>

<file path=ppt/slides/_rels/slide430.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image" Target="../media/image419.jpeg"/><Relationship Id="rId1" Type="http://schemas.openxmlformats.org/officeDocument/2006/relationships/slideLayout" Target="../slideLayouts/slideLayout959.xml"/></Relationships>
</file>

<file path=ppt/slides/_rels/slide431.xml.rels><?xml version="1.0" encoding="UTF-8" standalone="yes"?>
<Relationships xmlns="http://schemas.openxmlformats.org/package/2006/relationships"><Relationship Id="rId2" Type="http://schemas.openxmlformats.org/officeDocument/2006/relationships/image" Target="../media/image420.jpeg"/><Relationship Id="rId1" Type="http://schemas.openxmlformats.org/officeDocument/2006/relationships/slideLayout" Target="../slideLayouts/slideLayout959.xml"/></Relationships>
</file>

<file path=ppt/slides/_rels/slide432.xml.rels><?xml version="1.0" encoding="UTF-8" standalone="yes"?>
<Relationships xmlns="http://schemas.openxmlformats.org/package/2006/relationships"><Relationship Id="rId2" Type="http://schemas.openxmlformats.org/officeDocument/2006/relationships/image" Target="../media/image421.jpeg"/><Relationship Id="rId1" Type="http://schemas.openxmlformats.org/officeDocument/2006/relationships/slideLayout" Target="../slideLayouts/slideLayout959.xml"/></Relationships>
</file>

<file path=ppt/slides/_rels/slide433.xml.rels><?xml version="1.0" encoding="UTF-8" standalone="yes"?>
<Relationships xmlns="http://schemas.openxmlformats.org/package/2006/relationships"><Relationship Id="rId2" Type="http://schemas.openxmlformats.org/officeDocument/2006/relationships/image" Target="../media/image422.jpeg"/><Relationship Id="rId1" Type="http://schemas.openxmlformats.org/officeDocument/2006/relationships/slideLayout" Target="../slideLayouts/slideLayout959.xml"/></Relationships>
</file>

<file path=ppt/slides/_rels/slide434.xml.rels><?xml version="1.0" encoding="UTF-8" standalone="yes"?>
<Relationships xmlns="http://schemas.openxmlformats.org/package/2006/relationships"><Relationship Id="rId2" Type="http://schemas.openxmlformats.org/officeDocument/2006/relationships/image" Target="../media/image423.jpeg"/><Relationship Id="rId1" Type="http://schemas.openxmlformats.org/officeDocument/2006/relationships/slideLayout" Target="../slideLayouts/slideLayout959.xml"/></Relationships>
</file>

<file path=ppt/slides/_rels/slide435.xml.rels><?xml version="1.0" encoding="UTF-8" standalone="yes"?>
<Relationships xmlns="http://schemas.openxmlformats.org/package/2006/relationships"><Relationship Id="rId2" Type="http://schemas.openxmlformats.org/officeDocument/2006/relationships/image" Target="../media/image424.jpeg"/><Relationship Id="rId1" Type="http://schemas.openxmlformats.org/officeDocument/2006/relationships/slideLayout" Target="../slideLayouts/slideLayout959.xml"/></Relationships>
</file>

<file path=ppt/slides/_rels/slide436.xml.rels><?xml version="1.0" encoding="UTF-8" standalone="yes"?>
<Relationships xmlns="http://schemas.openxmlformats.org/package/2006/relationships"><Relationship Id="rId2" Type="http://schemas.openxmlformats.org/officeDocument/2006/relationships/image" Target="../media/image425.jpeg"/><Relationship Id="rId1" Type="http://schemas.openxmlformats.org/officeDocument/2006/relationships/slideLayout" Target="../slideLayouts/slideLayout959.xml"/></Relationships>
</file>

<file path=ppt/slides/_rels/slide437.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959.xml"/></Relationships>
</file>

<file path=ppt/slides/_rels/slide438.xml.rels><?xml version="1.0" encoding="UTF-8" standalone="yes"?>
<Relationships xmlns="http://schemas.openxmlformats.org/package/2006/relationships"><Relationship Id="rId2" Type="http://schemas.openxmlformats.org/officeDocument/2006/relationships/image" Target="../media/image426.jpeg"/><Relationship Id="rId1" Type="http://schemas.openxmlformats.org/officeDocument/2006/relationships/slideLayout" Target="../slideLayouts/slideLayout959.xml"/></Relationships>
</file>

<file path=ppt/slides/_rels/slide439.xml.rels><?xml version="1.0" encoding="UTF-8" standalone="yes"?>
<Relationships xmlns="http://schemas.openxmlformats.org/package/2006/relationships"><Relationship Id="rId2" Type="http://schemas.openxmlformats.org/officeDocument/2006/relationships/image" Target="../media/image427.jpeg"/><Relationship Id="rId1" Type="http://schemas.openxmlformats.org/officeDocument/2006/relationships/slideLayout" Target="../slideLayouts/slideLayout95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58.xml"/></Relationships>
</file>

<file path=ppt/slides/_rels/slide440.xml.rels><?xml version="1.0" encoding="UTF-8" standalone="yes"?>
<Relationships xmlns="http://schemas.openxmlformats.org/package/2006/relationships"><Relationship Id="rId2" Type="http://schemas.openxmlformats.org/officeDocument/2006/relationships/image" Target="../media/image428.jpeg"/><Relationship Id="rId1" Type="http://schemas.openxmlformats.org/officeDocument/2006/relationships/slideLayout" Target="../slideLayouts/slideLayout959.xml"/></Relationships>
</file>

<file path=ppt/slides/_rels/slide441.xml.rels><?xml version="1.0" encoding="UTF-8" standalone="yes"?>
<Relationships xmlns="http://schemas.openxmlformats.org/package/2006/relationships"><Relationship Id="rId2" Type="http://schemas.openxmlformats.org/officeDocument/2006/relationships/image" Target="../media/image429.jpeg"/><Relationship Id="rId1" Type="http://schemas.openxmlformats.org/officeDocument/2006/relationships/slideLayout" Target="../slideLayouts/slideLayout959.xml"/></Relationships>
</file>

<file path=ppt/slides/_rels/slide442.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359.xml"/><Relationship Id="rId1" Type="http://schemas.openxmlformats.org/officeDocument/2006/relationships/slideLayout" Target="../slideLayouts/slideLayout530.xml"/><Relationship Id="rId4" Type="http://schemas.openxmlformats.org/officeDocument/2006/relationships/image" Target="../media/image155.jpeg"/></Relationships>
</file>

<file path=ppt/slides/_rels/slide443.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360.xml"/><Relationship Id="rId1" Type="http://schemas.openxmlformats.org/officeDocument/2006/relationships/slideLayout" Target="../slideLayouts/slideLayout218.xml"/></Relationships>
</file>

<file path=ppt/slides/_rels/slide444.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361.xml"/><Relationship Id="rId1" Type="http://schemas.openxmlformats.org/officeDocument/2006/relationships/slideLayout" Target="../slideLayouts/slideLayout77.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446.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362.xml"/><Relationship Id="rId1" Type="http://schemas.openxmlformats.org/officeDocument/2006/relationships/slideLayout" Target="../slideLayouts/slideLayout799.xml"/><Relationship Id="rId4" Type="http://schemas.openxmlformats.org/officeDocument/2006/relationships/image" Target="../media/image312.png"/></Relationships>
</file>

<file path=ppt/slides/_rels/slide45.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631.xml"/></Relationships>
</file>

<file path=ppt/slides/_rels/slide4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25.xml"/><Relationship Id="rId1" Type="http://schemas.openxmlformats.org/officeDocument/2006/relationships/slideLayout" Target="../slideLayouts/slideLayout659.xml"/><Relationship Id="rId4" Type="http://schemas.openxmlformats.org/officeDocument/2006/relationships/image" Target="../media/image63.emf"/></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74.xml"/></Relationships>
</file>

<file path=ppt/slides/_rels/slide48.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6.xml"/></Relationships>
</file>

<file path=ppt/slides/_rels/slide51.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6.xml"/></Relationships>
</file>

<file path=ppt/slides/_rels/slide52.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6.xml"/></Relationships>
</file>

<file path=ppt/slides/_rels/slide53.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6.xml"/></Relationships>
</file>

<file path=ppt/slides/_rels/slide54.xml.rels><?xml version="1.0" encoding="UTF-8" standalone="yes"?>
<Relationships xmlns="http://schemas.openxmlformats.org/package/2006/relationships"><Relationship Id="rId3" Type="http://schemas.openxmlformats.org/officeDocument/2006/relationships/hyperlink" Target="https://st-takla.org/Bibles/BibleSearch/showVerses.php?book=22&amp;chapter=50&amp;vmin=10&amp;vmax=10" TargetMode="External"/><Relationship Id="rId2" Type="http://schemas.openxmlformats.org/officeDocument/2006/relationships/image" Target="../media/image54.jpeg"/><Relationship Id="rId1" Type="http://schemas.openxmlformats.org/officeDocument/2006/relationships/slideLayout" Target="../slideLayouts/slideLayout16.xml"/></Relationships>
</file>

<file path=ppt/slides/_rels/slide55.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57.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1.xml"/><Relationship Id="rId1" Type="http://schemas.openxmlformats.org/officeDocument/2006/relationships/slideLayout" Target="../slideLayouts/slideLayout14.xml"/><Relationship Id="rId4" Type="http://schemas.openxmlformats.org/officeDocument/2006/relationships/hyperlink" Target="https://st-takla.org/Bibles/BibleSearch/showVerses.php?book=76&amp;chapter=5&amp;vmin=10&amp;vmax=10" TargetMode="External"/></Relationships>
</file>

<file path=ppt/slides/_rels/slide6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2.xml"/><Relationship Id="rId1" Type="http://schemas.openxmlformats.org/officeDocument/2006/relationships/slideLayout" Target="../slideLayouts/slideLayout14.xml"/><Relationship Id="rId4" Type="http://schemas.openxmlformats.org/officeDocument/2006/relationships/hyperlink" Target="https://st-takla.org/Bibles/BibleSearch/showVerses.php?book=76&amp;chapter=5&amp;vmin=10&amp;vmax=10" TargetMode="External"/></Relationships>
</file>

<file path=ppt/slides/_rels/slide6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3.xml"/><Relationship Id="rId1" Type="http://schemas.openxmlformats.org/officeDocument/2006/relationships/slideLayout" Target="../slideLayouts/slideLayout34.xml"/><Relationship Id="rId5" Type="http://schemas.openxmlformats.org/officeDocument/2006/relationships/image" Target="../media/image69.jpeg"/><Relationship Id="rId4" Type="http://schemas.openxmlformats.org/officeDocument/2006/relationships/image" Target="../media/image68.jpeg"/></Relationships>
</file>

<file path=ppt/slides/_rels/slide64.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4.xml"/><Relationship Id="rId1" Type="http://schemas.openxmlformats.org/officeDocument/2006/relationships/slideLayout" Target="../slideLayouts/slideLayout34.xml"/><Relationship Id="rId5" Type="http://schemas.openxmlformats.org/officeDocument/2006/relationships/image" Target="../media/image69.jpeg"/><Relationship Id="rId4" Type="http://schemas.openxmlformats.org/officeDocument/2006/relationships/image" Target="../media/image68.jpeg"/></Relationships>
</file>

<file path=ppt/slides/_rels/slide65.xml.rels><?xml version="1.0" encoding="UTF-8" standalone="yes"?>
<Relationships xmlns="http://schemas.openxmlformats.org/package/2006/relationships"><Relationship Id="rId3" Type="http://schemas.openxmlformats.org/officeDocument/2006/relationships/image" Target="../media/image67.jpeg"/><Relationship Id="rId7" Type="http://schemas.openxmlformats.org/officeDocument/2006/relationships/image" Target="../media/image69.jpeg"/><Relationship Id="rId2" Type="http://schemas.openxmlformats.org/officeDocument/2006/relationships/notesSlide" Target="../notesSlides/notesSlide35.xml"/><Relationship Id="rId1" Type="http://schemas.openxmlformats.org/officeDocument/2006/relationships/slideLayout" Target="../slideLayouts/slideLayout34.xml"/><Relationship Id="rId6" Type="http://schemas.openxmlformats.org/officeDocument/2006/relationships/image" Target="../media/image68.jpeg"/><Relationship Id="rId5" Type="http://schemas.openxmlformats.org/officeDocument/2006/relationships/hyperlink" Target="https://st-takla.org/Bibles/BibleSearch/showVerses.php?book=76&amp;chapter=7&amp;vmin=17&amp;vmax=17" TargetMode="External"/><Relationship Id="rId4" Type="http://schemas.openxmlformats.org/officeDocument/2006/relationships/hyperlink" Target="https://st-takla.org/Bibles/BibleSearch/showVerses.php?book=76&amp;chapter=3&amp;vmin=1&amp;vmax=1" TargetMode="External"/></Relationships>
</file>

<file path=ppt/slides/_rels/slide6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6.xml"/><Relationship Id="rId1" Type="http://schemas.openxmlformats.org/officeDocument/2006/relationships/slideLayout" Target="../slideLayouts/slideLayout34.xml"/><Relationship Id="rId5" Type="http://schemas.openxmlformats.org/officeDocument/2006/relationships/image" Target="../media/image69.jpeg"/><Relationship Id="rId4" Type="http://schemas.openxmlformats.org/officeDocument/2006/relationships/image" Target="../media/image68.jpeg"/></Relationships>
</file>

<file path=ppt/slides/_rels/slide67.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7.xml"/><Relationship Id="rId1" Type="http://schemas.openxmlformats.org/officeDocument/2006/relationships/slideLayout" Target="../slideLayouts/slideLayout34.xml"/><Relationship Id="rId5" Type="http://schemas.openxmlformats.org/officeDocument/2006/relationships/image" Target="../media/image70.jpeg"/><Relationship Id="rId4" Type="http://schemas.openxmlformats.org/officeDocument/2006/relationships/image" Target="../media/image69.jpeg"/></Relationships>
</file>

<file path=ppt/slides/_rels/slide6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8.xml"/><Relationship Id="rId1" Type="http://schemas.openxmlformats.org/officeDocument/2006/relationships/slideLayout" Target="../slideLayouts/slideLayout34.xml"/><Relationship Id="rId5" Type="http://schemas.openxmlformats.org/officeDocument/2006/relationships/image" Target="../media/image69.jpeg"/><Relationship Id="rId4" Type="http://schemas.openxmlformats.org/officeDocument/2006/relationships/image" Target="../media/image71.jpeg"/></Relationships>
</file>

<file path=ppt/slides/_rels/slide6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9.xml"/><Relationship Id="rId1" Type="http://schemas.openxmlformats.org/officeDocument/2006/relationships/slideLayout" Target="../slideLayouts/slideLayout34.xml"/><Relationship Id="rId6" Type="http://schemas.openxmlformats.org/officeDocument/2006/relationships/image" Target="../media/image69.jpeg"/><Relationship Id="rId5" Type="http://schemas.openxmlformats.org/officeDocument/2006/relationships/image" Target="../media/image71.jpeg"/><Relationship Id="rId4" Type="http://schemas.openxmlformats.org/officeDocument/2006/relationships/image" Target="../media/image72.jpeg"/></Relationships>
</file>

<file path=ppt/slides/_rels/slide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35.jpeg"/></Relationships>
</file>

<file path=ppt/slides/_rels/slide70.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0.xml"/><Relationship Id="rId1" Type="http://schemas.openxmlformats.org/officeDocument/2006/relationships/slideLayout" Target="../slideLayouts/slideLayout34.xml"/><Relationship Id="rId6" Type="http://schemas.openxmlformats.org/officeDocument/2006/relationships/image" Target="../media/image69.jpeg"/><Relationship Id="rId5" Type="http://schemas.openxmlformats.org/officeDocument/2006/relationships/image" Target="../media/image74.jpeg"/><Relationship Id="rId4" Type="http://schemas.openxmlformats.org/officeDocument/2006/relationships/image" Target="../media/image73.jpeg"/></Relationships>
</file>

<file path=ppt/slides/_rels/slide71.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1.xml"/><Relationship Id="rId1" Type="http://schemas.openxmlformats.org/officeDocument/2006/relationships/slideLayout" Target="../slideLayouts/slideLayout241.xml"/></Relationships>
</file>

<file path=ppt/slides/_rels/slide72.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2.xml"/><Relationship Id="rId1" Type="http://schemas.openxmlformats.org/officeDocument/2006/relationships/slideLayout" Target="../slideLayouts/slideLayout47.xml"/><Relationship Id="rId5" Type="http://schemas.openxmlformats.org/officeDocument/2006/relationships/image" Target="../media/image77.jpg"/><Relationship Id="rId4" Type="http://schemas.openxmlformats.org/officeDocument/2006/relationships/image" Target="../media/image76.jpeg"/></Relationships>
</file>

<file path=ppt/slides/_rels/slide73.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3.xml"/><Relationship Id="rId1" Type="http://schemas.openxmlformats.org/officeDocument/2006/relationships/slideLayout" Target="../slideLayouts/slideLayout4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66.xml"/></Relationships>
</file>

<file path=ppt/slides/_rels/slide7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45.xml"/><Relationship Id="rId1" Type="http://schemas.openxmlformats.org/officeDocument/2006/relationships/slideLayout" Target="../slideLayouts/slideLayout67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8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77.xml"/></Relationships>
</file>

<file path=ppt/slides/_rels/slide79.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772.xml"/></Relationships>
</file>

<file path=ppt/slides/_rels/slide80.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0.xml"/><Relationship Id="rId1" Type="http://schemas.openxmlformats.org/officeDocument/2006/relationships/slideLayout" Target="../slideLayouts/slideLayout70.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5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55.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262.xml"/><Relationship Id="rId1" Type="http://schemas.openxmlformats.org/officeDocument/2006/relationships/themeOverride" Target="../theme/themeOverride4.xml"/><Relationship Id="rId4" Type="http://schemas.openxmlformats.org/officeDocument/2006/relationships/image" Target="../media/image82.jpeg"/></Relationships>
</file>

<file path=ppt/slides/_rels/slide84.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notesSlide" Target="../notesSlides/notesSlide54.xml"/><Relationship Id="rId1" Type="http://schemas.openxmlformats.org/officeDocument/2006/relationships/slideLayout" Target="../slideLayouts/slideLayout255.xml"/><Relationship Id="rId6" Type="http://schemas.openxmlformats.org/officeDocument/2006/relationships/image" Target="../media/image86.jpg"/><Relationship Id="rId5" Type="http://schemas.openxmlformats.org/officeDocument/2006/relationships/image" Target="../media/image85.jpg"/><Relationship Id="rId4" Type="http://schemas.openxmlformats.org/officeDocument/2006/relationships/image" Target="../media/image84.jpg"/></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887.xml"/></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267.xml"/><Relationship Id="rId1" Type="http://schemas.openxmlformats.org/officeDocument/2006/relationships/themeOverride" Target="../theme/themeOverride5.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55.xml"/></Relationships>
</file>

<file path=ppt/slides/_rels/slide88.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notesSlide" Target="../notesSlides/notesSlide58.xml"/><Relationship Id="rId1" Type="http://schemas.openxmlformats.org/officeDocument/2006/relationships/slideLayout" Target="../slideLayouts/slideLayout255.xml"/><Relationship Id="rId5" Type="http://schemas.openxmlformats.org/officeDocument/2006/relationships/image" Target="../media/image85.jpg"/><Relationship Id="rId4" Type="http://schemas.openxmlformats.org/officeDocument/2006/relationships/image" Target="../media/image84.jpg"/></Relationships>
</file>

<file path=ppt/slides/_rels/slide89.xml.rels><?xml version="1.0" encoding="UTF-8" standalone="yes"?>
<Relationships xmlns="http://schemas.openxmlformats.org/package/2006/relationships"><Relationship Id="rId3" Type="http://schemas.openxmlformats.org/officeDocument/2006/relationships/image" Target="../media/image85.jpg"/><Relationship Id="rId2" Type="http://schemas.openxmlformats.org/officeDocument/2006/relationships/notesSlide" Target="../notesSlides/notesSlide59.xml"/><Relationship Id="rId1" Type="http://schemas.openxmlformats.org/officeDocument/2006/relationships/slideLayout" Target="../slideLayouts/slideLayout255.xml"/></Relationships>
</file>

<file path=ppt/slides/_rels/slide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55.xml"/></Relationships>
</file>

<file path=ppt/slides/_rels/slide9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61.xml"/><Relationship Id="rId1" Type="http://schemas.openxmlformats.org/officeDocument/2006/relationships/slideLayout" Target="../slideLayouts/slideLayout267.xml"/><Relationship Id="rId5" Type="http://schemas.openxmlformats.org/officeDocument/2006/relationships/image" Target="../media/image89.jpeg"/><Relationship Id="rId4" Type="http://schemas.openxmlformats.org/officeDocument/2006/relationships/image" Target="../media/image88.jpeg"/></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267.xml"/><Relationship Id="rId1" Type="http://schemas.openxmlformats.org/officeDocument/2006/relationships/themeOverride" Target="../theme/themeOverride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55.xml"/></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268.xml"/><Relationship Id="rId1" Type="http://schemas.openxmlformats.org/officeDocument/2006/relationships/themeOverride" Target="../theme/themeOverride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55.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55.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55.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55.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5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59426" name="Rectangle 2"/>
          <p:cNvSpPr>
            <a:spLocks noGrp="1" noChangeArrowheads="1"/>
          </p:cNvSpPr>
          <p:nvPr>
            <p:ph type="title"/>
          </p:nvPr>
        </p:nvSpPr>
        <p:spPr>
          <a:xfrm>
            <a:off x="950119" y="296770"/>
            <a:ext cx="7239000" cy="1700213"/>
          </a:xfrm>
          <a:gradFill rotWithShape="0">
            <a:gsLst>
              <a:gs pos="0">
                <a:srgbClr val="AC1D73"/>
              </a:gs>
              <a:gs pos="100000">
                <a:srgbClr val="AC1D73">
                  <a:gamma/>
                  <a:shade val="46275"/>
                  <a:invGamma/>
                </a:srgbClr>
              </a:gs>
            </a:gsLst>
            <a:path path="shape">
              <a:fillToRect l="50000" t="50000" r="50000" b="50000"/>
            </a:path>
          </a:gradFill>
          <a:ln/>
          <a:effectLst>
            <a:outerShdw blurRad="63500" dist="107763" dir="13500000" algn="ctr" rotWithShape="0">
              <a:schemeClr val="tx2">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r>
              <a:rPr lang="ar-JO" sz="60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مستقبلنا</a:t>
            </a:r>
            <a:br>
              <a:rPr lang="en-US"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رؤ ١٩-٢٢</a:t>
            </a:r>
            <a:r>
              <a:rPr lang="en-US"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grpSp>
        <p:nvGrpSpPr>
          <p:cNvPr id="359427" name="Group 3"/>
          <p:cNvGrpSpPr>
            <a:grpSpLocks/>
          </p:cNvGrpSpPr>
          <p:nvPr/>
        </p:nvGrpSpPr>
        <p:grpSpPr bwMode="auto">
          <a:xfrm>
            <a:off x="5835650" y="1953720"/>
            <a:ext cx="3384550" cy="4724400"/>
            <a:chOff x="3676" y="1344"/>
            <a:chExt cx="2132" cy="2976"/>
          </a:xfrm>
        </p:grpSpPr>
        <p:pic>
          <p:nvPicPr>
            <p:cNvPr id="359428" name="Picture 4" descr="img8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1344"/>
              <a:ext cx="2016" cy="2976"/>
            </a:xfrm>
            <a:prstGeom prst="rect">
              <a:avLst/>
            </a:prstGeom>
            <a:noFill/>
            <a:extLst>
              <a:ext uri="{909E8E84-426E-40dd-AFC4-6F175D3DCCD1}">
                <a14:hiddenFill xmlns="" xmlns:a14="http://schemas.microsoft.com/office/drawing/2010/main">
                  <a:solidFill>
                    <a:srgbClr val="FFFFFF"/>
                  </a:solidFill>
                </a14:hiddenFill>
              </a:ext>
            </a:extLst>
          </p:spPr>
        </p:pic>
        <p:sp>
          <p:nvSpPr>
            <p:cNvPr id="359429" name="Rectangle 5"/>
            <p:cNvSpPr>
              <a:spLocks noChangeArrowheads="1"/>
            </p:cNvSpPr>
            <p:nvPr/>
          </p:nvSpPr>
          <p:spPr bwMode="auto">
            <a:xfrm>
              <a:off x="3676" y="1920"/>
              <a:ext cx="2132" cy="10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a:t>
              </a:r>
              <a:r>
                <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 ٢١-٢٢</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59430" name="Group 6"/>
          <p:cNvGrpSpPr>
            <a:grpSpLocks/>
          </p:cNvGrpSpPr>
          <p:nvPr/>
        </p:nvGrpSpPr>
        <p:grpSpPr bwMode="auto">
          <a:xfrm>
            <a:off x="-152400" y="2791922"/>
            <a:ext cx="3097213" cy="3886200"/>
            <a:chOff x="-96" y="1872"/>
            <a:chExt cx="1951" cy="2448"/>
          </a:xfrm>
        </p:grpSpPr>
        <p:pic>
          <p:nvPicPr>
            <p:cNvPr id="359431" name="Picture 7" descr="Rev 19 Second Comi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3" y="1872"/>
              <a:ext cx="1740" cy="2448"/>
            </a:xfrm>
            <a:prstGeom prst="rect">
              <a:avLst/>
            </a:prstGeom>
            <a:noFill/>
            <a:extLst>
              <a:ext uri="{909E8E84-426E-40dd-AFC4-6F175D3DCCD1}">
                <a14:hiddenFill xmlns="" xmlns:a14="http://schemas.microsoft.com/office/drawing/2010/main">
                  <a:solidFill>
                    <a:srgbClr val="FFFFFF"/>
                  </a:solidFill>
                </a14:hiddenFill>
              </a:ext>
            </a:extLst>
          </p:spPr>
        </p:pic>
        <p:sp>
          <p:nvSpPr>
            <p:cNvPr id="359432" name="Rectangle 8"/>
            <p:cNvSpPr>
              <a:spLocks noChangeArrowheads="1"/>
            </p:cNvSpPr>
            <p:nvPr/>
          </p:nvSpPr>
          <p:spPr bwMode="auto">
            <a:xfrm>
              <a:off x="-96" y="3069"/>
              <a:ext cx="1951" cy="908"/>
            </a:xfrm>
            <a:prstGeom prst="rect">
              <a:avLst/>
            </a:prstGeom>
            <a:noFill/>
            <a:ln>
              <a:noFill/>
            </a:ln>
            <a:effectLst>
              <a:outerShdw blurRad="63500" dist="38099"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المجيء</a:t>
              </a:r>
              <a:br>
                <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 ١٩</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59433" name="Group 9"/>
          <p:cNvGrpSpPr>
            <a:grpSpLocks/>
          </p:cNvGrpSpPr>
          <p:nvPr/>
        </p:nvGrpSpPr>
        <p:grpSpPr bwMode="auto">
          <a:xfrm>
            <a:off x="2667000" y="2334720"/>
            <a:ext cx="3460750" cy="4343400"/>
            <a:chOff x="1680" y="1584"/>
            <a:chExt cx="2180" cy="2736"/>
          </a:xfrm>
        </p:grpSpPr>
        <p:pic>
          <p:nvPicPr>
            <p:cNvPr id="359434" name="Picture 10" descr="king-of-kings"/>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1728" y="1584"/>
              <a:ext cx="2132" cy="2736"/>
            </a:xfrm>
            <a:prstGeom prst="rect">
              <a:avLst/>
            </a:prstGeom>
            <a:noFill/>
            <a:extLst>
              <a:ext uri="{909E8E84-426E-40dd-AFC4-6F175D3DCCD1}">
                <a14:hiddenFill xmlns="" xmlns:a14="http://schemas.microsoft.com/office/drawing/2010/main">
                  <a:solidFill>
                    <a:srgbClr val="FFFFFF"/>
                  </a:solidFill>
                </a14:hiddenFill>
              </a:ext>
            </a:extLst>
          </p:spPr>
        </p:pic>
        <p:sp>
          <p:nvSpPr>
            <p:cNvPr id="359435" name="Rectangle 11"/>
            <p:cNvSpPr>
              <a:spLocks noChangeArrowheads="1"/>
            </p:cNvSpPr>
            <p:nvPr/>
          </p:nvSpPr>
          <p:spPr bwMode="auto">
            <a:xfrm>
              <a:off x="1680" y="2640"/>
              <a:ext cx="2180" cy="1071"/>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الألفية</a:t>
              </a:r>
              <a:r>
                <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br>
                <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 ٢٠</a:t>
              </a:r>
              <a: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2" name="Rectangle 11">
            <a:extLst>
              <a:ext uri="{FF2B5EF4-FFF2-40B4-BE49-F238E27FC236}">
                <a16:creationId xmlns:a16="http://schemas.microsoft.com/office/drawing/2014/main" id="{0B09F440-209C-1945-A4D2-EE0CCFB26103}"/>
              </a:ext>
            </a:extLst>
          </p:cNvPr>
          <p:cNvSpPr>
            <a:spLocks noChangeArrowheads="1"/>
          </p:cNvSpPr>
          <p:nvPr/>
        </p:nvSpPr>
        <p:spPr bwMode="auto">
          <a:xfrm>
            <a:off x="-20637" y="6391214"/>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JO" sz="2000" b="1" i="0"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729870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359430"/>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nodeType="afterEffect">
                                  <p:stCondLst>
                                    <p:cond delay="2000"/>
                                  </p:stCondLst>
                                  <p:childTnLst>
                                    <p:set>
                                      <p:cBhvr>
                                        <p:cTn id="9" dur="1" fill="hold">
                                          <p:stCondLst>
                                            <p:cond delay="0"/>
                                          </p:stCondLst>
                                        </p:cTn>
                                        <p:tgtEl>
                                          <p:spTgt spid="359433"/>
                                        </p:tgtEl>
                                        <p:attrNameLst>
                                          <p:attrName>style.visibility</p:attrName>
                                        </p:attrNameLst>
                                      </p:cBhvr>
                                      <p:to>
                                        <p:strVal val="visible"/>
                                      </p:to>
                                    </p:set>
                                    <p:animEffect transition="in" filter="dissolve">
                                      <p:cBhvr>
                                        <p:cTn id="10" dur="500"/>
                                        <p:tgtEl>
                                          <p:spTgt spid="359433"/>
                                        </p:tgtEl>
                                      </p:cBhvr>
                                    </p:animEffect>
                                  </p:childTnLst>
                                </p:cTn>
                              </p:par>
                            </p:childTnLst>
                          </p:cTn>
                        </p:par>
                        <p:par>
                          <p:cTn id="11" fill="hold" nodeType="afterGroup">
                            <p:stCondLst>
                              <p:cond delay="2500"/>
                            </p:stCondLst>
                            <p:childTnLst>
                              <p:par>
                                <p:cTn id="12" presetID="9" presetClass="entr" presetSubtype="0" fill="hold" nodeType="afterEffect">
                                  <p:stCondLst>
                                    <p:cond delay="2000"/>
                                  </p:stCondLst>
                                  <p:childTnLst>
                                    <p:set>
                                      <p:cBhvr>
                                        <p:cTn id="13" dur="1" fill="hold">
                                          <p:stCondLst>
                                            <p:cond delay="0"/>
                                          </p:stCondLst>
                                        </p:cTn>
                                        <p:tgtEl>
                                          <p:spTgt spid="359427"/>
                                        </p:tgtEl>
                                        <p:attrNameLst>
                                          <p:attrName>style.visibility</p:attrName>
                                        </p:attrNameLst>
                                      </p:cBhvr>
                                      <p:to>
                                        <p:strVal val="visible"/>
                                      </p:to>
                                    </p:set>
                                    <p:animEffect transition="in" filter="dissolve">
                                      <p:cBhvr>
                                        <p:cTn id="14" dur="500"/>
                                        <p:tgtEl>
                                          <p:spTgt spid="359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 y="466157"/>
            <a:ext cx="9144000" cy="6391844"/>
          </a:xfrm>
          <a:solidFill>
            <a:schemeClr val="bg1"/>
          </a:solidFill>
        </p:spPr>
      </p:pic>
      <p:sp>
        <p:nvSpPr>
          <p:cNvPr id="190480" name="TextBox 19"/>
          <p:cNvSpPr txBox="1">
            <a:spLocks noChangeArrowheads="1"/>
          </p:cNvSpPr>
          <p:nvPr/>
        </p:nvSpPr>
        <p:spPr bwMode="auto">
          <a:xfrm>
            <a:off x="1762731" y="2797226"/>
            <a:ext cx="1765466" cy="97212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الأختطاف</a:t>
            </a:r>
            <a:br>
              <a:rPr lang="en-US" sz="1400" b="1" dirty="0">
                <a:solidFill>
                  <a:srgbClr val="000000"/>
                </a:solidFill>
                <a:latin typeface="Arial" panose="020B0604020202020204" pitchFamily="34" charset="0"/>
                <a:cs typeface="Arial" panose="020B0604020202020204" pitchFamily="34" charset="0"/>
              </a:rPr>
            </a:br>
            <a:r>
              <a:rPr lang="ar-SA" sz="1400" b="1" dirty="0">
                <a:solidFill>
                  <a:srgbClr val="000000"/>
                </a:solidFill>
                <a:latin typeface="Arial" panose="020B0604020202020204" pitchFamily="34" charset="0"/>
                <a:cs typeface="Arial" panose="020B0604020202020204" pitchFamily="34" charset="0"/>
              </a:rPr>
              <a:t>١٠: ٣</a:t>
            </a:r>
            <a:endParaRPr lang="en-US" sz="1400" b="1" dirty="0">
              <a:solidFill>
                <a:srgbClr val="000000"/>
              </a:solidFill>
              <a:latin typeface="Arial" panose="020B0604020202020204" pitchFamily="34" charset="0"/>
              <a:cs typeface="Arial" panose="020B0604020202020204" pitchFamily="34" charset="0"/>
            </a:endParaRPr>
          </a:p>
        </p:txBody>
      </p:sp>
      <p:sp>
        <p:nvSpPr>
          <p:cNvPr id="190479" name="TextBox 18"/>
          <p:cNvSpPr txBox="1">
            <a:spLocks noChangeArrowheads="1"/>
          </p:cNvSpPr>
          <p:nvPr/>
        </p:nvSpPr>
        <p:spPr bwMode="auto">
          <a:xfrm>
            <a:off x="1244431" y="3071813"/>
            <a:ext cx="898043" cy="5715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عصر</a:t>
            </a:r>
          </a:p>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 الكنيسة</a:t>
            </a:r>
            <a:endParaRPr lang="en-US" sz="1400" b="1" dirty="0">
              <a:solidFill>
                <a:srgbClr val="000000"/>
              </a:solidFill>
              <a:latin typeface="Arial" panose="020B0604020202020204" pitchFamily="34" charset="0"/>
              <a:cs typeface="Arial" panose="020B0604020202020204" pitchFamily="34"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4"/>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pPr rtl="1"/>
            <a:r>
              <a:rPr lang="ar-EG" sz="4800" dirty="0">
                <a:latin typeface="Arial" panose="020B0604020202020204" pitchFamily="34" charset="0"/>
                <a:cs typeface="Arial" panose="020B0604020202020204" pitchFamily="34" charset="0"/>
              </a:rPr>
              <a:t>التسلسل الزمني لـل</a:t>
            </a:r>
            <a:r>
              <a:rPr lang="ar-SA" sz="4800" dirty="0">
                <a:solidFill>
                  <a:schemeClr val="bg1"/>
                </a:solidFill>
                <a:latin typeface="Arial" panose="020B0604020202020204" pitchFamily="34" charset="0"/>
                <a:cs typeface="Arial" panose="020B0604020202020204" pitchFamily="34" charset="0"/>
              </a:rPr>
              <a:t>رؤيا</a:t>
            </a:r>
            <a:endParaRPr lang="en-US" sz="4800" dirty="0">
              <a:solidFill>
                <a:schemeClr val="bg1"/>
              </a:solidFill>
              <a:latin typeface="Arial" panose="020B0604020202020204" pitchFamily="34" charset="0"/>
              <a:cs typeface="Arial" panose="020B0604020202020204" pitchFamily="34" charset="0"/>
            </a:endParaRPr>
          </a:p>
        </p:txBody>
      </p:sp>
      <p:sp>
        <p:nvSpPr>
          <p:cNvPr id="190475" name="TextBox 14"/>
          <p:cNvSpPr txBox="1">
            <a:spLocks noChangeArrowheads="1"/>
          </p:cNvSpPr>
          <p:nvPr/>
        </p:nvSpPr>
        <p:spPr bwMode="auto">
          <a:xfrm>
            <a:off x="142875" y="1928813"/>
            <a:ext cx="1143000"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600" dirty="0">
                <a:solidFill>
                  <a:srgbClr val="000000"/>
                </a:solidFill>
                <a:latin typeface="Arial" panose="020B0604020202020204" pitchFamily="34" charset="0"/>
                <a:cs typeface="Arial" panose="020B0604020202020204" pitchFamily="34" charset="0"/>
              </a:rPr>
              <a:t>"ما رأيت"</a:t>
            </a:r>
          </a:p>
          <a:p>
            <a:pPr algn="ctr" defTabSz="914400" rtl="1" fontAlgn="base">
              <a:spcBef>
                <a:spcPct val="0"/>
              </a:spcBef>
              <a:spcAft>
                <a:spcPct val="0"/>
              </a:spcAft>
            </a:pPr>
            <a:r>
              <a:rPr lang="ar-SA" sz="1600" dirty="0">
                <a:solidFill>
                  <a:srgbClr val="000000"/>
                </a:solidFill>
                <a:latin typeface="Arial" panose="020B0604020202020204" pitchFamily="34" charset="0"/>
                <a:cs typeface="Arial" panose="020B0604020202020204" pitchFamily="34" charset="0"/>
              </a:rPr>
              <a:t>١: ١٩أ</a:t>
            </a:r>
            <a:endParaRPr lang="en-US" sz="1600" dirty="0">
              <a:solidFill>
                <a:srgbClr val="000000"/>
              </a:solidFill>
              <a:latin typeface="Arial" panose="020B0604020202020204" pitchFamily="34" charset="0"/>
              <a:cs typeface="Arial" panose="020B0604020202020204" pitchFamily="34" charset="0"/>
            </a:endParaRPr>
          </a:p>
          <a:p>
            <a:pPr algn="ctr" defTabSz="914400" rtl="1" fontAlgn="base">
              <a:spcBef>
                <a:spcPct val="0"/>
              </a:spcBef>
              <a:spcAft>
                <a:spcPct val="0"/>
              </a:spcAft>
            </a:pPr>
            <a:r>
              <a:rPr lang="ar-SA" sz="1600" b="1" dirty="0">
                <a:solidFill>
                  <a:srgbClr val="000000"/>
                </a:solidFill>
                <a:latin typeface="Arial" panose="020B0604020202020204" pitchFamily="34" charset="0"/>
                <a:cs typeface="Arial" panose="020B0604020202020204" pitchFamily="34" charset="0"/>
              </a:rPr>
              <a:t>رؤيا ١</a:t>
            </a:r>
            <a:endParaRPr lang="en-US" sz="1600" b="1" dirty="0">
              <a:solidFill>
                <a:srgbClr val="000000"/>
              </a:solidFill>
              <a:latin typeface="Arial" panose="020B0604020202020204" pitchFamily="34" charset="0"/>
              <a:cs typeface="Arial" panose="020B0604020202020204" pitchFamily="34" charset="0"/>
            </a:endParaRPr>
          </a:p>
        </p:txBody>
      </p:sp>
      <p:sp>
        <p:nvSpPr>
          <p:cNvPr id="190476" name="TextBox 15"/>
          <p:cNvSpPr txBox="1">
            <a:spLocks noChangeArrowheads="1"/>
          </p:cNvSpPr>
          <p:nvPr/>
        </p:nvSpPr>
        <p:spPr bwMode="auto">
          <a:xfrm>
            <a:off x="1209890" y="1928813"/>
            <a:ext cx="1143000"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600" dirty="0">
                <a:solidFill>
                  <a:srgbClr val="000000"/>
                </a:solidFill>
                <a:latin typeface="Arial" panose="020B0604020202020204" pitchFamily="34" charset="0"/>
                <a:cs typeface="Arial" panose="020B0604020202020204" pitchFamily="34" charset="0"/>
              </a:rPr>
              <a:t>"ماذا الان"</a:t>
            </a:r>
          </a:p>
          <a:p>
            <a:pPr algn="ctr" defTabSz="914400" rtl="1" fontAlgn="base">
              <a:spcBef>
                <a:spcPct val="0"/>
              </a:spcBef>
              <a:spcAft>
                <a:spcPct val="0"/>
              </a:spcAft>
            </a:pPr>
            <a:r>
              <a:rPr lang="ar-SA" sz="1600" dirty="0">
                <a:solidFill>
                  <a:srgbClr val="000000"/>
                </a:solidFill>
                <a:latin typeface="Arial" panose="020B0604020202020204" pitchFamily="34" charset="0"/>
                <a:cs typeface="Arial" panose="020B0604020202020204" pitchFamily="34" charset="0"/>
              </a:rPr>
              <a:t>١: ١٩ب</a:t>
            </a:r>
            <a:endParaRPr lang="en-US" sz="1600" dirty="0">
              <a:solidFill>
                <a:srgbClr val="000000"/>
              </a:solidFill>
              <a:latin typeface="Arial" panose="020B0604020202020204" pitchFamily="34" charset="0"/>
              <a:cs typeface="Arial" panose="020B0604020202020204" pitchFamily="34" charset="0"/>
            </a:endParaRPr>
          </a:p>
          <a:p>
            <a:pPr algn="ctr" defTabSz="914400" rtl="1" fontAlgn="base">
              <a:spcBef>
                <a:spcPct val="0"/>
              </a:spcBef>
              <a:spcAft>
                <a:spcPct val="0"/>
              </a:spcAft>
            </a:pPr>
            <a:r>
              <a:rPr lang="ar-SA" sz="1600" b="1" dirty="0">
                <a:solidFill>
                  <a:srgbClr val="000000"/>
                </a:solidFill>
                <a:latin typeface="Arial" panose="020B0604020202020204" pitchFamily="34" charset="0"/>
                <a:cs typeface="Arial" panose="020B0604020202020204" pitchFamily="34" charset="0"/>
              </a:rPr>
              <a:t>رؤيا ٢-٣</a:t>
            </a:r>
            <a:endParaRPr lang="en-US" sz="1600" b="1" dirty="0">
              <a:solidFill>
                <a:srgbClr val="000000"/>
              </a:solidFill>
              <a:latin typeface="Arial" panose="020B0604020202020204" pitchFamily="34" charset="0"/>
              <a:cs typeface="Arial" panose="020B0604020202020204" pitchFamily="34" charset="0"/>
            </a:endParaRPr>
          </a:p>
        </p:txBody>
      </p:sp>
      <p:sp>
        <p:nvSpPr>
          <p:cNvPr id="190477" name="TextBox 16"/>
          <p:cNvSpPr txBox="1">
            <a:spLocks noChangeArrowheads="1"/>
          </p:cNvSpPr>
          <p:nvPr/>
        </p:nvSpPr>
        <p:spPr bwMode="auto">
          <a:xfrm>
            <a:off x="4357688" y="1928813"/>
            <a:ext cx="1928812"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600" dirty="0">
                <a:solidFill>
                  <a:srgbClr val="000000"/>
                </a:solidFill>
                <a:latin typeface="Arial" panose="020B0604020202020204" pitchFamily="34" charset="0"/>
                <a:cs typeface="Arial" panose="020B0604020202020204" pitchFamily="34" charset="0"/>
              </a:rPr>
              <a:t>"ماذا سيحدث لاحقًا"</a:t>
            </a:r>
          </a:p>
          <a:p>
            <a:pPr algn="ctr" defTabSz="914400" rtl="1" fontAlgn="base">
              <a:spcBef>
                <a:spcPct val="0"/>
              </a:spcBef>
              <a:spcAft>
                <a:spcPct val="0"/>
              </a:spcAft>
            </a:pPr>
            <a:r>
              <a:rPr lang="ar-SA" sz="1600" dirty="0">
                <a:solidFill>
                  <a:srgbClr val="000000"/>
                </a:solidFill>
                <a:latin typeface="Arial" panose="020B0604020202020204" pitchFamily="34" charset="0"/>
                <a:cs typeface="Arial" panose="020B0604020202020204" pitchFamily="34" charset="0"/>
              </a:rPr>
              <a:t>١: ١٩ت</a:t>
            </a:r>
            <a:endParaRPr lang="en-US" sz="1600" dirty="0">
              <a:solidFill>
                <a:srgbClr val="000000"/>
              </a:solidFill>
              <a:latin typeface="Arial" panose="020B0604020202020204" pitchFamily="34" charset="0"/>
              <a:cs typeface="Arial" panose="020B0604020202020204" pitchFamily="34" charset="0"/>
            </a:endParaRPr>
          </a:p>
          <a:p>
            <a:pPr algn="ctr" defTabSz="914400" rtl="1" fontAlgn="base">
              <a:spcBef>
                <a:spcPct val="0"/>
              </a:spcBef>
              <a:spcAft>
                <a:spcPct val="0"/>
              </a:spcAft>
            </a:pPr>
            <a:r>
              <a:rPr lang="ar-SA" sz="1600" b="1" dirty="0">
                <a:solidFill>
                  <a:srgbClr val="000000"/>
                </a:solidFill>
                <a:latin typeface="Arial" panose="020B0604020202020204" pitchFamily="34" charset="0"/>
                <a:cs typeface="Arial" panose="020B0604020202020204" pitchFamily="34" charset="0"/>
              </a:rPr>
              <a:t>رؤيا ٤-٢٢</a:t>
            </a:r>
            <a:endParaRPr lang="en-US" sz="1600" b="1" dirty="0">
              <a:solidFill>
                <a:srgbClr val="000000"/>
              </a:solidFill>
              <a:latin typeface="Arial" panose="020B0604020202020204" pitchFamily="34" charset="0"/>
              <a:cs typeface="Arial" panose="020B0604020202020204" pitchFamily="34" charset="0"/>
            </a:endParaRPr>
          </a:p>
        </p:txBody>
      </p:sp>
      <p:sp>
        <p:nvSpPr>
          <p:cNvPr id="190478" name="TextBox 17"/>
          <p:cNvSpPr txBox="1">
            <a:spLocks noChangeArrowheads="1"/>
          </p:cNvSpPr>
          <p:nvPr/>
        </p:nvSpPr>
        <p:spPr bwMode="auto">
          <a:xfrm>
            <a:off x="285750" y="3071813"/>
            <a:ext cx="785813" cy="5715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رؤية المسيح</a:t>
            </a:r>
            <a:endParaRPr lang="en-US" sz="1400" b="1" dirty="0">
              <a:solidFill>
                <a:srgbClr val="000000"/>
              </a:solidFill>
              <a:latin typeface="Arial" panose="020B0604020202020204" pitchFamily="34" charset="0"/>
              <a:cs typeface="Arial" panose="020B0604020202020204" pitchFamily="34" charset="0"/>
            </a:endParaRPr>
          </a:p>
        </p:txBody>
      </p:sp>
      <p:sp>
        <p:nvSpPr>
          <p:cNvPr id="190482" name="TextBox 21"/>
          <p:cNvSpPr txBox="1">
            <a:spLocks noChangeArrowheads="1"/>
          </p:cNvSpPr>
          <p:nvPr/>
        </p:nvSpPr>
        <p:spPr bwMode="auto">
          <a:xfrm>
            <a:off x="4689543" y="3627776"/>
            <a:ext cx="1443348" cy="20314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dirty="0">
                <a:solidFill>
                  <a:srgbClr val="000000"/>
                </a:solidFill>
                <a:latin typeface="Arial" panose="020B0604020202020204" pitchFamily="34" charset="0"/>
                <a:cs typeface="Arial" panose="020B0604020202020204" pitchFamily="34" charset="0"/>
              </a:rPr>
              <a:t>النصف الثاني</a:t>
            </a:r>
            <a:endParaRPr lang="en-US" sz="1400" b="1" dirty="0">
              <a:solidFill>
                <a:srgbClr val="000000"/>
              </a:solidFill>
              <a:latin typeface="Arial" panose="020B0604020202020204" pitchFamily="34" charset="0"/>
              <a:cs typeface="Arial" panose="020B0604020202020204" pitchFamily="34" charset="0"/>
            </a:endParaRPr>
          </a:p>
        </p:txBody>
      </p:sp>
      <p:sp>
        <p:nvSpPr>
          <p:cNvPr id="190483" name="TextBox 22"/>
          <p:cNvSpPr txBox="1">
            <a:spLocks noChangeArrowheads="1"/>
          </p:cNvSpPr>
          <p:nvPr/>
        </p:nvSpPr>
        <p:spPr bwMode="auto">
          <a:xfrm>
            <a:off x="3223942" y="3071813"/>
            <a:ext cx="1633808" cy="7143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الضيقة</a:t>
            </a:r>
          </a:p>
          <a:p>
            <a:pPr algn="ctr" defTabSz="914400" rtl="1" fontAlgn="base">
              <a:spcBef>
                <a:spcPct val="0"/>
              </a:spcBef>
              <a:spcAft>
                <a:spcPct val="0"/>
              </a:spcAft>
            </a:pPr>
            <a:r>
              <a:rPr lang="ar-SA" sz="1400" b="1" dirty="0">
                <a:solidFill>
                  <a:srgbClr val="000000"/>
                </a:solidFill>
                <a:latin typeface="Arial" panose="020B0604020202020204" pitchFamily="34" charset="0"/>
                <a:cs typeface="Arial" panose="020B0604020202020204" pitchFamily="34" charset="0"/>
              </a:rPr>
              <a:t>٤: ١ – ١٠: ١٩</a:t>
            </a:r>
            <a:endParaRPr lang="en-US" sz="1400" b="1" dirty="0">
              <a:solidFill>
                <a:srgbClr val="000000"/>
              </a:solidFill>
              <a:latin typeface="Arial" panose="020B0604020202020204" pitchFamily="34" charset="0"/>
              <a:cs typeface="Arial" panose="020B0604020202020204" pitchFamily="34" charset="0"/>
            </a:endParaRPr>
          </a:p>
        </p:txBody>
      </p:sp>
      <p:sp>
        <p:nvSpPr>
          <p:cNvPr id="190484" name="TextBox 23"/>
          <p:cNvSpPr txBox="1">
            <a:spLocks noChangeArrowheads="1"/>
          </p:cNvSpPr>
          <p:nvPr/>
        </p:nvSpPr>
        <p:spPr bwMode="auto">
          <a:xfrm>
            <a:off x="6643688" y="3046157"/>
            <a:ext cx="928687" cy="5000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المجيء </a:t>
            </a:r>
          </a:p>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الثاني</a:t>
            </a:r>
            <a:endParaRPr lang="en-US" sz="1400" b="1" dirty="0">
              <a:solidFill>
                <a:srgbClr val="000000"/>
              </a:solidFill>
              <a:latin typeface="Arial" panose="020B0604020202020204" pitchFamily="34" charset="0"/>
              <a:cs typeface="Arial" panose="020B0604020202020204" pitchFamily="34" charset="0"/>
            </a:endParaRPr>
          </a:p>
        </p:txBody>
      </p:sp>
      <p:sp>
        <p:nvSpPr>
          <p:cNvPr id="190486" name="TextBox 25"/>
          <p:cNvSpPr txBox="1">
            <a:spLocks noChangeArrowheads="1"/>
          </p:cNvSpPr>
          <p:nvPr/>
        </p:nvSpPr>
        <p:spPr bwMode="auto">
          <a:xfrm>
            <a:off x="8312408" y="3071813"/>
            <a:ext cx="761432" cy="92868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600" b="1" dirty="0">
                <a:solidFill>
                  <a:srgbClr val="000000"/>
                </a:solidFill>
                <a:latin typeface="Arial" panose="020B0604020202020204" pitchFamily="34" charset="0"/>
                <a:cs typeface="Arial" panose="020B0604020202020204" pitchFamily="34" charset="0"/>
              </a:rPr>
              <a:t>السماوات والأرض</a:t>
            </a:r>
          </a:p>
          <a:p>
            <a:pPr algn="ctr" defTabSz="914400" rtl="1" fontAlgn="base">
              <a:spcBef>
                <a:spcPct val="0"/>
              </a:spcBef>
              <a:spcAft>
                <a:spcPct val="0"/>
              </a:spcAft>
            </a:pPr>
            <a:r>
              <a:rPr lang="ar-EG" sz="1600" b="1" dirty="0">
                <a:solidFill>
                  <a:srgbClr val="000000"/>
                </a:solidFill>
                <a:latin typeface="Arial" panose="020B0604020202020204" pitchFamily="34" charset="0"/>
                <a:cs typeface="Arial" panose="020B0604020202020204" pitchFamily="34" charset="0"/>
              </a:rPr>
              <a:t>الجديدة</a:t>
            </a:r>
            <a:endParaRPr lang="en-US" sz="1600" b="1" dirty="0">
              <a:solidFill>
                <a:srgbClr val="000000"/>
              </a:solidFill>
              <a:latin typeface="Arial" panose="020B0604020202020204" pitchFamily="34" charset="0"/>
              <a:cs typeface="Arial" panose="020B0604020202020204" pitchFamily="34"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 xmlns:a14="http://schemas.microsoft.com/office/drawing/2010/main">
                <a:noFill/>
              </a14:hiddenFill>
            </a:ext>
          </a:extLst>
        </p:spPr>
      </p:cxnSp>
      <p:sp>
        <p:nvSpPr>
          <p:cNvPr id="190492" name="Text Box 30"/>
          <p:cNvSpPr txBox="1">
            <a:spLocks noChangeArrowheads="1"/>
          </p:cNvSpPr>
          <p:nvPr/>
        </p:nvSpPr>
        <p:spPr bwMode="auto">
          <a:xfrm>
            <a:off x="8485460"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JO" b="1" dirty="0">
                <a:solidFill>
                  <a:srgbClr val="FFFFFF"/>
                </a:solidFill>
                <a:latin typeface="Arial" panose="020B0604020202020204" pitchFamily="34" charset="0"/>
                <a:cs typeface="Arial" panose="020B0604020202020204" pitchFamily="34" charset="0"/>
              </a:rPr>
              <a:t>340</a:t>
            </a:r>
            <a:endParaRPr lang="en-US" b="1" dirty="0">
              <a:solidFill>
                <a:srgbClr val="FFFFFF"/>
              </a:solidFill>
              <a:latin typeface="Arial" panose="020B0604020202020204" pitchFamily="34" charset="0"/>
              <a:cs typeface="Arial" panose="020B0604020202020204" pitchFamily="34" charset="0"/>
            </a:endParaRPr>
          </a:p>
        </p:txBody>
      </p:sp>
      <p:sp>
        <p:nvSpPr>
          <p:cNvPr id="29" name="TextBox 20"/>
          <p:cNvSpPr txBox="1">
            <a:spLocks noChangeArrowheads="1"/>
          </p:cNvSpPr>
          <p:nvPr/>
        </p:nvSpPr>
        <p:spPr bwMode="auto">
          <a:xfrm>
            <a:off x="417073" y="6155119"/>
            <a:ext cx="2947983" cy="586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pPr>
            <a:r>
              <a:rPr lang="ar-EG" sz="1400" dirty="0">
                <a:solidFill>
                  <a:srgbClr val="000000"/>
                </a:solidFill>
                <a:latin typeface="Arial" panose="020B0604020202020204" pitchFamily="34" charset="0"/>
                <a:cs typeface="Arial" panose="020B0604020202020204" pitchFamily="34" charset="0"/>
              </a:rPr>
              <a:t>حقوق النشر 1989 ريك جريفيث</a:t>
            </a:r>
          </a:p>
          <a:p>
            <a:pPr algn="r" defTabSz="914400" rtl="1" fontAlgn="base">
              <a:spcBef>
                <a:spcPct val="0"/>
              </a:spcBef>
              <a:spcAft>
                <a:spcPct val="0"/>
              </a:spcAft>
            </a:pPr>
            <a:r>
              <a:rPr lang="ar-EG" sz="1400" dirty="0">
                <a:solidFill>
                  <a:srgbClr val="000000"/>
                </a:solidFill>
                <a:latin typeface="Arial" panose="020B0604020202020204" pitchFamily="34" charset="0"/>
                <a:cs typeface="Arial" panose="020B0604020202020204" pitchFamily="34" charset="0"/>
              </a:rPr>
              <a:t>مقتبس من رسم بياني بواسطة </a:t>
            </a:r>
            <a:r>
              <a:rPr lang="en-US" sz="1400" dirty="0">
                <a:solidFill>
                  <a:srgbClr val="000000"/>
                </a:solidFill>
                <a:latin typeface="Arial" panose="020B0604020202020204" pitchFamily="34" charset="0"/>
                <a:cs typeface="Arial" panose="020B0604020202020204" pitchFamily="34" charset="0"/>
              </a:rPr>
              <a:t>J. D. Pentecost</a:t>
            </a:r>
          </a:p>
        </p:txBody>
      </p:sp>
      <p:sp>
        <p:nvSpPr>
          <p:cNvPr id="190481" name="TextBox 20"/>
          <p:cNvSpPr txBox="1">
            <a:spLocks noChangeArrowheads="1"/>
          </p:cNvSpPr>
          <p:nvPr/>
        </p:nvSpPr>
        <p:spPr bwMode="auto">
          <a:xfrm>
            <a:off x="2403543" y="3627776"/>
            <a:ext cx="1443348" cy="20314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SA" sz="1400" dirty="0">
                <a:solidFill>
                  <a:srgbClr val="000000"/>
                </a:solidFill>
                <a:latin typeface="Arial" panose="020B0604020202020204" pitchFamily="34" charset="0"/>
                <a:cs typeface="Arial" panose="020B0604020202020204" pitchFamily="34" charset="0"/>
              </a:rPr>
              <a:t>النصف  الاول</a:t>
            </a:r>
            <a:endParaRPr lang="en-US" sz="1400" b="1" dirty="0">
              <a:solidFill>
                <a:srgbClr val="000000"/>
              </a:solidFill>
              <a:latin typeface="Arial" panose="020B0604020202020204" pitchFamily="34" charset="0"/>
              <a:cs typeface="Arial" panose="020B0604020202020204" pitchFamily="34" charset="0"/>
            </a:endParaRPr>
          </a:p>
        </p:txBody>
      </p:sp>
      <p:sp>
        <p:nvSpPr>
          <p:cNvPr id="190485" name="TextBox 24"/>
          <p:cNvSpPr txBox="1">
            <a:spLocks noChangeArrowheads="1"/>
          </p:cNvSpPr>
          <p:nvPr/>
        </p:nvSpPr>
        <p:spPr bwMode="auto">
          <a:xfrm>
            <a:off x="7433942" y="3035107"/>
            <a:ext cx="915985" cy="5000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الألفية</a:t>
            </a:r>
            <a:endParaRPr lang="en-US" sz="1400" b="1" dirty="0">
              <a:solidFill>
                <a:srgbClr val="000000"/>
              </a:solidFill>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DCD7326F-4E3E-F1B9-E211-048B400E725B}"/>
              </a:ext>
            </a:extLst>
          </p:cNvPr>
          <p:cNvSpPr/>
          <p:nvPr/>
        </p:nvSpPr>
        <p:spPr bwMode="auto">
          <a:xfrm>
            <a:off x="7931516" y="4253773"/>
            <a:ext cx="449213"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24" name="Rectangle 23">
            <a:extLst>
              <a:ext uri="{FF2B5EF4-FFF2-40B4-BE49-F238E27FC236}">
                <a16:creationId xmlns:a16="http://schemas.microsoft.com/office/drawing/2014/main" id="{E31B89E2-6B57-4CFC-A4AD-70376FAE2442}"/>
              </a:ext>
            </a:extLst>
          </p:cNvPr>
          <p:cNvSpPr/>
          <p:nvPr/>
        </p:nvSpPr>
        <p:spPr bwMode="auto">
          <a:xfrm>
            <a:off x="8052362" y="4281970"/>
            <a:ext cx="449213"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190488" name="TextBox 30"/>
          <p:cNvSpPr txBox="1">
            <a:spLocks noChangeArrowheads="1"/>
          </p:cNvSpPr>
          <p:nvPr/>
        </p:nvSpPr>
        <p:spPr bwMode="auto">
          <a:xfrm>
            <a:off x="7891934" y="4239141"/>
            <a:ext cx="761432" cy="78581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200" b="1" dirty="0">
                <a:solidFill>
                  <a:srgbClr val="000000"/>
                </a:solidFill>
                <a:latin typeface="Arial" panose="020B0604020202020204" pitchFamily="34" charset="0"/>
                <a:cs typeface="Arial" panose="020B0604020202020204" pitchFamily="34" charset="0"/>
              </a:rPr>
              <a:t>العرش الأبيض العظيم الدينونة</a:t>
            </a:r>
            <a:endParaRPr lang="en-US" sz="1200" b="1" dirty="0">
              <a:solidFill>
                <a:srgbClr val="000000"/>
              </a:solidFill>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EDA1DA4E-1BDE-D5D1-08BB-7CEF566E3C2B}"/>
              </a:ext>
            </a:extLst>
          </p:cNvPr>
          <p:cNvSpPr txBox="1"/>
          <p:nvPr/>
        </p:nvSpPr>
        <p:spPr>
          <a:xfrm>
            <a:off x="-172278" y="-569843"/>
            <a:ext cx="184731" cy="369332"/>
          </a:xfrm>
          <a:prstGeom prst="rect">
            <a:avLst/>
          </a:prstGeom>
          <a:noFill/>
        </p:spPr>
        <p:txBody>
          <a:bodyPr wrap="none" rtlCol="0">
            <a:spAutoFit/>
          </a:bodyPr>
          <a:lstStyle/>
          <a:p>
            <a:endParaRPr lang="en-US" dirty="0">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7EB7CCB9-09E5-BDF8-DF24-67DBD26B6B56}"/>
              </a:ext>
            </a:extLst>
          </p:cNvPr>
          <p:cNvSpPr/>
          <p:nvPr/>
        </p:nvSpPr>
        <p:spPr bwMode="auto">
          <a:xfrm>
            <a:off x="7572376" y="2560329"/>
            <a:ext cx="1091514" cy="652255"/>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27" name="Oval 26">
            <a:extLst>
              <a:ext uri="{FF2B5EF4-FFF2-40B4-BE49-F238E27FC236}">
                <a16:creationId xmlns:a16="http://schemas.microsoft.com/office/drawing/2014/main" id="{AB2967A5-04EE-196A-2226-DCE3324FE40B}"/>
              </a:ext>
            </a:extLst>
          </p:cNvPr>
          <p:cNvSpPr/>
          <p:nvPr/>
        </p:nvSpPr>
        <p:spPr bwMode="auto">
          <a:xfrm>
            <a:off x="7707856" y="4318106"/>
            <a:ext cx="1091514" cy="652255"/>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D9A10C5F-A4DF-69C7-B5D4-B3C59C2F8528}"/>
              </a:ext>
            </a:extLst>
          </p:cNvPr>
          <p:cNvSpPr/>
          <p:nvPr/>
        </p:nvSpPr>
        <p:spPr bwMode="auto">
          <a:xfrm>
            <a:off x="8169618" y="3499885"/>
            <a:ext cx="1014070" cy="652255"/>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05206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4626"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09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28"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عصر الكنيسة</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0965" name="Text Box 5"/>
          <p:cNvSpPr txBox="1">
            <a:spLocks noChangeArrowheads="1"/>
          </p:cNvSpPr>
          <p:nvPr/>
        </p:nvSpPr>
        <p:spPr bwMode="auto">
          <a:xfrm>
            <a:off x="34290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المج</a:t>
            </a:r>
            <a:r>
              <a:rPr lang="ar-JO" sz="3600" b="1" dirty="0">
                <a:solidFill>
                  <a:srgbClr val="00CCFF"/>
                </a:solidFill>
                <a:latin typeface="Arial"/>
                <a:cs typeface="Arial"/>
              </a:rPr>
              <a:t>يء </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الثاني</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0966" name="Text Box 6"/>
          <p:cNvSpPr txBox="1">
            <a:spLocks noChangeArrowheads="1"/>
          </p:cNvSpPr>
          <p:nvPr/>
        </p:nvSpPr>
        <p:spPr bwMode="auto">
          <a:xfrm>
            <a:off x="1295400" y="1812925"/>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إ</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ختطاف</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0967" name="Text Box 7"/>
          <p:cNvSpPr txBox="1">
            <a:spLocks noChangeArrowheads="1"/>
          </p:cNvSpPr>
          <p:nvPr/>
        </p:nvSpPr>
        <p:spPr bwMode="auto">
          <a:xfrm>
            <a:off x="1447799" y="3276600"/>
            <a:ext cx="3124195"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الضيقة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0968"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40969" name="Text Box 9"/>
          <p:cNvSpPr txBox="1">
            <a:spLocks noChangeArrowheads="1"/>
          </p:cNvSpPr>
          <p:nvPr/>
        </p:nvSpPr>
        <p:spPr bwMode="auto">
          <a:xfrm>
            <a:off x="4621373" y="3276600"/>
            <a:ext cx="3422073"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الألفية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0970"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١٠٠٠ سنه</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40972" name="Text Box 12"/>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CC00"/>
                </a:solidFill>
                <a:effectLst/>
                <a:uLnTx/>
                <a:uFillTx/>
                <a:latin typeface="Arial"/>
                <a:ea typeface="ＭＳ Ｐゴシック" charset="0"/>
                <a:cs typeface="Arial"/>
              </a:rPr>
              <a:t>الملكوت الأبدي</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40973"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CCFFCC"/>
                </a:solidFill>
                <a:effectLst/>
                <a:uLnTx/>
                <a:uFillTx/>
                <a:latin typeface="Arial"/>
                <a:ea typeface="ＭＳ Ｐゴシック" charset="0"/>
                <a:cs typeface="Arial"/>
              </a:rPr>
              <a:t>الدينونة</a:t>
            </a:r>
            <a:endParaRPr kumimoji="0" lang="en-US" sz="36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40974" name="Line 14"/>
          <p:cNvSpPr>
            <a:spLocks noChangeShapeType="1"/>
          </p:cNvSpPr>
          <p:nvPr/>
        </p:nvSpPr>
        <p:spPr bwMode="auto">
          <a:xfrm>
            <a:off x="31257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0975" name="Line 15"/>
          <p:cNvSpPr>
            <a:spLocks noChangeShapeType="1"/>
          </p:cNvSpPr>
          <p:nvPr/>
        </p:nvSpPr>
        <p:spPr bwMode="auto">
          <a:xfrm flipV="1">
            <a:off x="31242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0976" name="Rectangle 16"/>
          <p:cNvSpPr>
            <a:spLocks noChangeArrowheads="1"/>
          </p:cNvSpPr>
          <p:nvPr/>
        </p:nvSpPr>
        <p:spPr bwMode="auto">
          <a:xfrm>
            <a:off x="457200" y="2514600"/>
            <a:ext cx="25146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40" name="Rectangle 17"/>
          <p:cNvSpPr>
            <a:spLocks noGrp="1" noChangeArrowheads="1"/>
          </p:cNvSpPr>
          <p:nvPr>
            <p:ph type="title" idx="4294967295"/>
          </p:nvPr>
        </p:nvSpPr>
        <p:spPr>
          <a:xfrm>
            <a:off x="762000" y="533400"/>
            <a:ext cx="7772400" cy="707886"/>
          </a:xfrm>
          <a:noFill/>
        </p:spPr>
        <p:txBody>
          <a:bodyPr anchor="t">
            <a:spAutoFit/>
          </a:bodyPr>
          <a:lstStyle/>
          <a:p>
            <a:pPr>
              <a:spcBef>
                <a:spcPct val="50000"/>
              </a:spcBef>
            </a:pPr>
            <a:r>
              <a:rPr lang="ar-SA" sz="4000" b="1" dirty="0">
                <a:solidFill>
                  <a:srgbClr val="FFFF99"/>
                </a:solidFill>
                <a:latin typeface="Arial"/>
                <a:ea typeface="ＭＳ Ｐゴシック" charset="0"/>
                <a:cs typeface="Arial"/>
              </a:rPr>
              <a:t>ال</a:t>
            </a:r>
            <a:r>
              <a:rPr lang="ar-JO" sz="4000" b="1" dirty="0">
                <a:solidFill>
                  <a:srgbClr val="FFFF99"/>
                </a:solidFill>
                <a:latin typeface="Arial"/>
                <a:ea typeface="ＭＳ Ｐゴシック" charset="0"/>
                <a:cs typeface="Arial"/>
              </a:rPr>
              <a:t>إ</a:t>
            </a:r>
            <a:r>
              <a:rPr lang="ar-SA" sz="4000" b="1" dirty="0">
                <a:solidFill>
                  <a:srgbClr val="FFFF99"/>
                </a:solidFill>
                <a:latin typeface="Arial"/>
                <a:ea typeface="ＭＳ Ｐゴシック" charset="0"/>
                <a:cs typeface="Arial"/>
              </a:rPr>
              <a:t>ختطاف وسط الضيقة</a:t>
            </a:r>
            <a:endParaRPr lang="en-US" sz="4000" b="1" dirty="0">
              <a:solidFill>
                <a:srgbClr val="FFFF99"/>
              </a:solidFill>
              <a:latin typeface="Arial"/>
              <a:ea typeface="ＭＳ Ｐゴシック" charset="0"/>
              <a:cs typeface="Arial"/>
            </a:endParaRPr>
          </a:p>
        </p:txBody>
      </p:sp>
      <p:sp>
        <p:nvSpPr>
          <p:cNvPr id="154641" name="Text Box 18"/>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9537776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0976"/>
                                        </p:tgtEl>
                                        <p:attrNameLst>
                                          <p:attrName>style.visibility</p:attrName>
                                        </p:attrNameLst>
                                      </p:cBhvr>
                                      <p:to>
                                        <p:strVal val="visible"/>
                                      </p:to>
                                    </p:set>
                                    <p:anim calcmode="lin" valueType="num">
                                      <p:cBhvr additive="base">
                                        <p:cTn id="7" dur="500" fill="hold"/>
                                        <p:tgtEl>
                                          <p:spTgt spid="40976"/>
                                        </p:tgtEl>
                                        <p:attrNameLst>
                                          <p:attrName>ppt_x</p:attrName>
                                        </p:attrNameLst>
                                      </p:cBhvr>
                                      <p:tavLst>
                                        <p:tav tm="0">
                                          <p:val>
                                            <p:strVal val="0-#ppt_w/2"/>
                                          </p:val>
                                        </p:tav>
                                        <p:tav tm="100000">
                                          <p:val>
                                            <p:strVal val="#ppt_x"/>
                                          </p:val>
                                        </p:tav>
                                      </p:tavLst>
                                    </p:anim>
                                    <p:anim calcmode="lin" valueType="num">
                                      <p:cBhvr additive="base">
                                        <p:cTn id="8" dur="500" fill="hold"/>
                                        <p:tgtEl>
                                          <p:spTgt spid="4097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40967"/>
                                        </p:tgtEl>
                                        <p:attrNameLst>
                                          <p:attrName>style.visibility</p:attrName>
                                        </p:attrNameLst>
                                      </p:cBhvr>
                                      <p:to>
                                        <p:strVal val="visible"/>
                                      </p:to>
                                    </p:set>
                                    <p:anim calcmode="lin" valueType="num">
                                      <p:cBhvr>
                                        <p:cTn id="12" dur="500" fill="hold"/>
                                        <p:tgtEl>
                                          <p:spTgt spid="40967"/>
                                        </p:tgtEl>
                                        <p:attrNameLst>
                                          <p:attrName>ppt_w</p:attrName>
                                        </p:attrNameLst>
                                      </p:cBhvr>
                                      <p:tavLst>
                                        <p:tav tm="0">
                                          <p:val>
                                            <p:fltVal val="0"/>
                                          </p:val>
                                        </p:tav>
                                        <p:tav tm="100000">
                                          <p:val>
                                            <p:strVal val="#ppt_w"/>
                                          </p:val>
                                        </p:tav>
                                      </p:tavLst>
                                    </p:anim>
                                    <p:anim calcmode="lin" valueType="num">
                                      <p:cBhvr>
                                        <p:cTn id="13" dur="500" fill="hold"/>
                                        <p:tgtEl>
                                          <p:spTgt spid="4096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40968"/>
                                        </p:tgtEl>
                                        <p:attrNameLst>
                                          <p:attrName>style.visibility</p:attrName>
                                        </p:attrNameLst>
                                      </p:cBhvr>
                                      <p:to>
                                        <p:strVal val="visible"/>
                                      </p:to>
                                    </p:set>
                                    <p:anim calcmode="lin" valueType="num">
                                      <p:cBhvr>
                                        <p:cTn id="17" dur="500" fill="hold"/>
                                        <p:tgtEl>
                                          <p:spTgt spid="40968"/>
                                        </p:tgtEl>
                                        <p:attrNameLst>
                                          <p:attrName>ppt_w</p:attrName>
                                        </p:attrNameLst>
                                      </p:cBhvr>
                                      <p:tavLst>
                                        <p:tav tm="0">
                                          <p:val>
                                            <p:fltVal val="0"/>
                                          </p:val>
                                        </p:tav>
                                        <p:tav tm="100000">
                                          <p:val>
                                            <p:strVal val="#ppt_w"/>
                                          </p:val>
                                        </p:tav>
                                      </p:tavLst>
                                    </p:anim>
                                    <p:anim calcmode="lin" valueType="num">
                                      <p:cBhvr>
                                        <p:cTn id="18" dur="500" fill="hold"/>
                                        <p:tgtEl>
                                          <p:spTgt spid="4096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2000"/>
                                  </p:stCondLst>
                                  <p:childTnLst>
                                    <p:set>
                                      <p:cBhvr>
                                        <p:cTn id="21" dur="1" fill="hold">
                                          <p:stCondLst>
                                            <p:cond delay="0"/>
                                          </p:stCondLst>
                                        </p:cTn>
                                        <p:tgtEl>
                                          <p:spTgt spid="40966"/>
                                        </p:tgtEl>
                                        <p:attrNameLst>
                                          <p:attrName>style.visibility</p:attrName>
                                        </p:attrNameLst>
                                      </p:cBhvr>
                                      <p:to>
                                        <p:strVal val="visible"/>
                                      </p:to>
                                    </p:set>
                                    <p:animEffect transition="in" filter="box(out)">
                                      <p:cBhvr>
                                        <p:cTn id="22" dur="500"/>
                                        <p:tgtEl>
                                          <p:spTgt spid="40966"/>
                                        </p:tgtEl>
                                      </p:cBhvr>
                                    </p:animEffect>
                                  </p:childTnLst>
                                </p:cTn>
                              </p:par>
                            </p:childTnLst>
                          </p:cTn>
                        </p:par>
                        <p:par>
                          <p:cTn id="23" fill="hold" nodeType="afterGroup">
                            <p:stCondLst>
                              <p:cond delay="6000"/>
                            </p:stCondLst>
                            <p:childTnLst>
                              <p:par>
                                <p:cTn id="24" presetID="2" presetClass="entr" presetSubtype="1" fill="hold" grpId="0" nodeType="afterEffect">
                                  <p:stCondLst>
                                    <p:cond delay="1000"/>
                                  </p:stCondLst>
                                  <p:childTnLst>
                                    <p:set>
                                      <p:cBhvr>
                                        <p:cTn id="25" dur="1" fill="hold">
                                          <p:stCondLst>
                                            <p:cond delay="0"/>
                                          </p:stCondLst>
                                        </p:cTn>
                                        <p:tgtEl>
                                          <p:spTgt spid="40974"/>
                                        </p:tgtEl>
                                        <p:attrNameLst>
                                          <p:attrName>style.visibility</p:attrName>
                                        </p:attrNameLst>
                                      </p:cBhvr>
                                      <p:to>
                                        <p:strVal val="visible"/>
                                      </p:to>
                                    </p:set>
                                    <p:anim calcmode="lin" valueType="num">
                                      <p:cBhvr additive="base">
                                        <p:cTn id="26" dur="500" fill="hold"/>
                                        <p:tgtEl>
                                          <p:spTgt spid="40974"/>
                                        </p:tgtEl>
                                        <p:attrNameLst>
                                          <p:attrName>ppt_x</p:attrName>
                                        </p:attrNameLst>
                                      </p:cBhvr>
                                      <p:tavLst>
                                        <p:tav tm="0">
                                          <p:val>
                                            <p:strVal val="#ppt_x"/>
                                          </p:val>
                                        </p:tav>
                                        <p:tav tm="100000">
                                          <p:val>
                                            <p:strVal val="#ppt_x"/>
                                          </p:val>
                                        </p:tav>
                                      </p:tavLst>
                                    </p:anim>
                                    <p:anim calcmode="lin" valueType="num">
                                      <p:cBhvr additive="base">
                                        <p:cTn id="27" dur="500" fill="hold"/>
                                        <p:tgtEl>
                                          <p:spTgt spid="40974"/>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7500"/>
                            </p:stCondLst>
                            <p:childTnLst>
                              <p:par>
                                <p:cTn id="29" presetID="2" presetClass="entr" presetSubtype="4" fill="hold" grpId="0" nodeType="afterEffect">
                                  <p:stCondLst>
                                    <p:cond delay="0"/>
                                  </p:stCondLst>
                                  <p:childTnLst>
                                    <p:set>
                                      <p:cBhvr>
                                        <p:cTn id="30" dur="1" fill="hold">
                                          <p:stCondLst>
                                            <p:cond delay="0"/>
                                          </p:stCondLst>
                                        </p:cTn>
                                        <p:tgtEl>
                                          <p:spTgt spid="40975"/>
                                        </p:tgtEl>
                                        <p:attrNameLst>
                                          <p:attrName>style.visibility</p:attrName>
                                        </p:attrNameLst>
                                      </p:cBhvr>
                                      <p:to>
                                        <p:strVal val="visible"/>
                                      </p:to>
                                    </p:set>
                                    <p:anim calcmode="lin" valueType="num">
                                      <p:cBhvr additive="base">
                                        <p:cTn id="31" dur="500" fill="hold"/>
                                        <p:tgtEl>
                                          <p:spTgt spid="40975"/>
                                        </p:tgtEl>
                                        <p:attrNameLst>
                                          <p:attrName>ppt_x</p:attrName>
                                        </p:attrNameLst>
                                      </p:cBhvr>
                                      <p:tavLst>
                                        <p:tav tm="0">
                                          <p:val>
                                            <p:strVal val="#ppt_x"/>
                                          </p:val>
                                        </p:tav>
                                        <p:tav tm="100000">
                                          <p:val>
                                            <p:strVal val="#ppt_x"/>
                                          </p:val>
                                        </p:tav>
                                      </p:tavLst>
                                    </p:anim>
                                    <p:anim calcmode="lin" valueType="num">
                                      <p:cBhvr additive="base">
                                        <p:cTn id="32" dur="500" fill="hold"/>
                                        <p:tgtEl>
                                          <p:spTgt spid="40975"/>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8000"/>
                            </p:stCondLst>
                            <p:childTnLst>
                              <p:par>
                                <p:cTn id="34" presetID="2" presetClass="entr" presetSubtype="1" fill="hold" grpId="0" nodeType="afterEffect">
                                  <p:stCondLst>
                                    <p:cond delay="2000"/>
                                  </p:stCondLst>
                                  <p:childTnLst>
                                    <p:set>
                                      <p:cBhvr>
                                        <p:cTn id="35" dur="1" fill="hold">
                                          <p:stCondLst>
                                            <p:cond delay="0"/>
                                          </p:stCondLst>
                                        </p:cTn>
                                        <p:tgtEl>
                                          <p:spTgt spid="40965"/>
                                        </p:tgtEl>
                                        <p:attrNameLst>
                                          <p:attrName>style.visibility</p:attrName>
                                        </p:attrNameLst>
                                      </p:cBhvr>
                                      <p:to>
                                        <p:strVal val="visible"/>
                                      </p:to>
                                    </p:set>
                                    <p:anim calcmode="lin" valueType="num">
                                      <p:cBhvr additive="base">
                                        <p:cTn id="36" dur="500" fill="hold"/>
                                        <p:tgtEl>
                                          <p:spTgt spid="40965"/>
                                        </p:tgtEl>
                                        <p:attrNameLst>
                                          <p:attrName>ppt_x</p:attrName>
                                        </p:attrNameLst>
                                      </p:cBhvr>
                                      <p:tavLst>
                                        <p:tav tm="0">
                                          <p:val>
                                            <p:strVal val="#ppt_x"/>
                                          </p:val>
                                        </p:tav>
                                        <p:tav tm="100000">
                                          <p:val>
                                            <p:strVal val="#ppt_x"/>
                                          </p:val>
                                        </p:tav>
                                      </p:tavLst>
                                    </p:anim>
                                    <p:anim calcmode="lin" valueType="num">
                                      <p:cBhvr additive="base">
                                        <p:cTn id="37" dur="500" fill="hold"/>
                                        <p:tgtEl>
                                          <p:spTgt spid="40965"/>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 presetClass="entr" presetSubtype="1" fill="hold" grpId="0" nodeType="afterEffect">
                                  <p:stCondLst>
                                    <p:cond delay="0"/>
                                  </p:stCondLst>
                                  <p:childTnLst>
                                    <p:set>
                                      <p:cBhvr>
                                        <p:cTn id="40" dur="1" fill="hold">
                                          <p:stCondLst>
                                            <p:cond delay="0"/>
                                          </p:stCondLst>
                                        </p:cTn>
                                        <p:tgtEl>
                                          <p:spTgt spid="40963"/>
                                        </p:tgtEl>
                                        <p:attrNameLst>
                                          <p:attrName>style.visibility</p:attrName>
                                        </p:attrNameLst>
                                      </p:cBhvr>
                                      <p:to>
                                        <p:strVal val="visible"/>
                                      </p:to>
                                    </p:set>
                                    <p:anim calcmode="lin" valueType="num">
                                      <p:cBhvr additive="base">
                                        <p:cTn id="41" dur="500" fill="hold"/>
                                        <p:tgtEl>
                                          <p:spTgt spid="40963"/>
                                        </p:tgtEl>
                                        <p:attrNameLst>
                                          <p:attrName>ppt_x</p:attrName>
                                        </p:attrNameLst>
                                      </p:cBhvr>
                                      <p:tavLst>
                                        <p:tav tm="0">
                                          <p:val>
                                            <p:strVal val="#ppt_x"/>
                                          </p:val>
                                        </p:tav>
                                        <p:tav tm="100000">
                                          <p:val>
                                            <p:strVal val="#ppt_x"/>
                                          </p:val>
                                        </p:tav>
                                      </p:tavLst>
                                    </p:anim>
                                    <p:anim calcmode="lin" valueType="num">
                                      <p:cBhvr additive="base">
                                        <p:cTn id="42" dur="500" fill="hold"/>
                                        <p:tgtEl>
                                          <p:spTgt spid="40963"/>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1000"/>
                            </p:stCondLst>
                            <p:childTnLst>
                              <p:par>
                                <p:cTn id="44" presetID="23" presetClass="entr" presetSubtype="16" fill="hold" grpId="0" nodeType="afterEffect">
                                  <p:stCondLst>
                                    <p:cond delay="1000"/>
                                  </p:stCondLst>
                                  <p:childTnLst>
                                    <p:set>
                                      <p:cBhvr>
                                        <p:cTn id="45" dur="1" fill="hold">
                                          <p:stCondLst>
                                            <p:cond delay="0"/>
                                          </p:stCondLst>
                                        </p:cTn>
                                        <p:tgtEl>
                                          <p:spTgt spid="40969"/>
                                        </p:tgtEl>
                                        <p:attrNameLst>
                                          <p:attrName>style.visibility</p:attrName>
                                        </p:attrNameLst>
                                      </p:cBhvr>
                                      <p:to>
                                        <p:strVal val="visible"/>
                                      </p:to>
                                    </p:set>
                                    <p:anim calcmode="lin" valueType="num">
                                      <p:cBhvr>
                                        <p:cTn id="46" dur="500" fill="hold"/>
                                        <p:tgtEl>
                                          <p:spTgt spid="40969"/>
                                        </p:tgtEl>
                                        <p:attrNameLst>
                                          <p:attrName>ppt_w</p:attrName>
                                        </p:attrNameLst>
                                      </p:cBhvr>
                                      <p:tavLst>
                                        <p:tav tm="0">
                                          <p:val>
                                            <p:fltVal val="0"/>
                                          </p:val>
                                        </p:tav>
                                        <p:tav tm="100000">
                                          <p:val>
                                            <p:strVal val="#ppt_w"/>
                                          </p:val>
                                        </p:tav>
                                      </p:tavLst>
                                    </p:anim>
                                    <p:anim calcmode="lin" valueType="num">
                                      <p:cBhvr>
                                        <p:cTn id="47" dur="500" fill="hold"/>
                                        <p:tgtEl>
                                          <p:spTgt spid="40969"/>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3" presetClass="entr" presetSubtype="16" fill="hold" grpId="0" nodeType="afterEffect">
                                  <p:stCondLst>
                                    <p:cond delay="0"/>
                                  </p:stCondLst>
                                  <p:childTnLst>
                                    <p:set>
                                      <p:cBhvr>
                                        <p:cTn id="50" dur="1" fill="hold">
                                          <p:stCondLst>
                                            <p:cond delay="0"/>
                                          </p:stCondLst>
                                        </p:cTn>
                                        <p:tgtEl>
                                          <p:spTgt spid="40970"/>
                                        </p:tgtEl>
                                        <p:attrNameLst>
                                          <p:attrName>style.visibility</p:attrName>
                                        </p:attrNameLst>
                                      </p:cBhvr>
                                      <p:to>
                                        <p:strVal val="visible"/>
                                      </p:to>
                                    </p:set>
                                    <p:anim calcmode="lin" valueType="num">
                                      <p:cBhvr>
                                        <p:cTn id="51" dur="500" fill="hold"/>
                                        <p:tgtEl>
                                          <p:spTgt spid="40970"/>
                                        </p:tgtEl>
                                        <p:attrNameLst>
                                          <p:attrName>ppt_w</p:attrName>
                                        </p:attrNameLst>
                                      </p:cBhvr>
                                      <p:tavLst>
                                        <p:tav tm="0">
                                          <p:val>
                                            <p:fltVal val="0"/>
                                          </p:val>
                                        </p:tav>
                                        <p:tav tm="100000">
                                          <p:val>
                                            <p:strVal val="#ppt_w"/>
                                          </p:val>
                                        </p:tav>
                                      </p:tavLst>
                                    </p:anim>
                                    <p:anim calcmode="lin" valueType="num">
                                      <p:cBhvr>
                                        <p:cTn id="52" dur="500" fill="hold"/>
                                        <p:tgtEl>
                                          <p:spTgt spid="4097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0"/>
                            </p:stCondLst>
                            <p:childTnLst>
                              <p:par>
                                <p:cTn id="54" presetID="2" presetClass="entr" presetSubtype="4" fill="hold" grpId="0" nodeType="afterEffect">
                                  <p:stCondLst>
                                    <p:cond delay="1000"/>
                                  </p:stCondLst>
                                  <p:childTnLst>
                                    <p:set>
                                      <p:cBhvr>
                                        <p:cTn id="55" dur="1" fill="hold">
                                          <p:stCondLst>
                                            <p:cond delay="0"/>
                                          </p:stCondLst>
                                        </p:cTn>
                                        <p:tgtEl>
                                          <p:spTgt spid="40973"/>
                                        </p:tgtEl>
                                        <p:attrNameLst>
                                          <p:attrName>style.visibility</p:attrName>
                                        </p:attrNameLst>
                                      </p:cBhvr>
                                      <p:to>
                                        <p:strVal val="visible"/>
                                      </p:to>
                                    </p:set>
                                    <p:anim calcmode="lin" valueType="num">
                                      <p:cBhvr additive="base">
                                        <p:cTn id="56" dur="500" fill="hold"/>
                                        <p:tgtEl>
                                          <p:spTgt spid="40973"/>
                                        </p:tgtEl>
                                        <p:attrNameLst>
                                          <p:attrName>ppt_x</p:attrName>
                                        </p:attrNameLst>
                                      </p:cBhvr>
                                      <p:tavLst>
                                        <p:tav tm="0">
                                          <p:val>
                                            <p:strVal val="#ppt_x"/>
                                          </p:val>
                                        </p:tav>
                                        <p:tav tm="100000">
                                          <p:val>
                                            <p:strVal val="#ppt_x"/>
                                          </p:val>
                                        </p:tav>
                                      </p:tavLst>
                                    </p:anim>
                                    <p:anim calcmode="lin" valueType="num">
                                      <p:cBhvr additive="base">
                                        <p:cTn id="57" dur="500" fill="hold"/>
                                        <p:tgtEl>
                                          <p:spTgt spid="40973"/>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4500"/>
                            </p:stCondLst>
                            <p:childTnLst>
                              <p:par>
                                <p:cTn id="59" presetID="2" presetClass="entr" presetSubtype="2" fill="hold" grpId="0" nodeType="afterEffect">
                                  <p:stCondLst>
                                    <p:cond delay="1000"/>
                                  </p:stCondLst>
                                  <p:childTnLst>
                                    <p:set>
                                      <p:cBhvr>
                                        <p:cTn id="60" dur="1" fill="hold">
                                          <p:stCondLst>
                                            <p:cond delay="0"/>
                                          </p:stCondLst>
                                        </p:cTn>
                                        <p:tgtEl>
                                          <p:spTgt spid="40972"/>
                                        </p:tgtEl>
                                        <p:attrNameLst>
                                          <p:attrName>style.visibility</p:attrName>
                                        </p:attrNameLst>
                                      </p:cBhvr>
                                      <p:to>
                                        <p:strVal val="visible"/>
                                      </p:to>
                                    </p:set>
                                    <p:anim calcmode="lin" valueType="num">
                                      <p:cBhvr additive="base">
                                        <p:cTn id="61" dur="500" fill="hold"/>
                                        <p:tgtEl>
                                          <p:spTgt spid="40972"/>
                                        </p:tgtEl>
                                        <p:attrNameLst>
                                          <p:attrName>ppt_x</p:attrName>
                                        </p:attrNameLst>
                                      </p:cBhvr>
                                      <p:tavLst>
                                        <p:tav tm="0">
                                          <p:val>
                                            <p:strVal val="1+#ppt_w/2"/>
                                          </p:val>
                                        </p:tav>
                                        <p:tav tm="100000">
                                          <p:val>
                                            <p:strVal val="#ppt_x"/>
                                          </p:val>
                                        </p:tav>
                                      </p:tavLst>
                                    </p:anim>
                                    <p:anim calcmode="lin" valueType="num">
                                      <p:cBhvr additive="base">
                                        <p:cTn id="62" dur="500" fill="hold"/>
                                        <p:tgtEl>
                                          <p:spTgt spid="409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5" grpId="0" autoUpdateAnimBg="0"/>
      <p:bldP spid="40966" grpId="0" autoUpdateAnimBg="0"/>
      <p:bldP spid="40967" grpId="0"/>
      <p:bldP spid="40968" grpId="0" autoUpdateAnimBg="0"/>
      <p:bldP spid="40969" grpId="0"/>
      <p:bldP spid="40970" grpId="0" autoUpdateAnimBg="0"/>
      <p:bldP spid="40972" grpId="0" autoUpdateAnimBg="0"/>
      <p:bldP spid="40973" grpId="0" autoUpdateAnimBg="0"/>
      <p:bldP spid="40974" grpId="0" animBg="1"/>
      <p:bldP spid="40975" grpId="0" animBg="1"/>
      <p:bldP spid="4097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8722"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39"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8724" name="Text Box 4"/>
          <p:cNvSpPr txBox="1">
            <a:spLocks noChangeArrowheads="1"/>
          </p:cNvSpPr>
          <p:nvPr/>
        </p:nvSpPr>
        <p:spPr bwMode="auto">
          <a:xfrm rot="16200000">
            <a:off x="-677068" y="3749566"/>
            <a:ext cx="311943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عصر الكنيسة</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43" name="Text Box 7"/>
          <p:cNvSpPr txBox="1">
            <a:spLocks noChangeArrowheads="1"/>
          </p:cNvSpPr>
          <p:nvPr/>
        </p:nvSpPr>
        <p:spPr bwMode="auto">
          <a:xfrm>
            <a:off x="43434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المجيء</a:t>
            </a:r>
            <a:r>
              <a:rPr kumimoji="0" lang="ar-JO" sz="3600" b="1" i="0" u="none" strike="noStrike" kern="1200" cap="none" spc="0" normalizeH="0" noProof="0" dirty="0">
                <a:ln>
                  <a:noFill/>
                </a:ln>
                <a:solidFill>
                  <a:srgbClr val="00CCFF"/>
                </a:solidFill>
                <a:effectLst/>
                <a:uLnTx/>
                <a:uFillTx/>
                <a:latin typeface="Arial"/>
                <a:ea typeface="ＭＳ Ｐゴシック" charset="0"/>
                <a:cs typeface="Arial"/>
              </a:rPr>
              <a:t> </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الثاني</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44" name="Text Box 8"/>
          <p:cNvSpPr txBox="1">
            <a:spLocks noChangeArrowheads="1"/>
          </p:cNvSpPr>
          <p:nvPr/>
        </p:nvSpPr>
        <p:spPr bwMode="auto">
          <a:xfrm>
            <a:off x="2286000" y="1905000"/>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إ</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ختطاف</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9945" name="Text Box 9"/>
          <p:cNvSpPr txBox="1">
            <a:spLocks noChangeArrowheads="1"/>
          </p:cNvSpPr>
          <p:nvPr/>
        </p:nvSpPr>
        <p:spPr bwMode="auto">
          <a:xfrm>
            <a:off x="1441167" y="3276600"/>
            <a:ext cx="2832784"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الضيقة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46" name="Text Box 10"/>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39947" name="Text Box 11"/>
          <p:cNvSpPr txBox="1">
            <a:spLocks noChangeArrowheads="1"/>
          </p:cNvSpPr>
          <p:nvPr/>
        </p:nvSpPr>
        <p:spPr bwMode="auto">
          <a:xfrm>
            <a:off x="4556709" y="3276600"/>
            <a:ext cx="3347836"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الألفية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48" name="Text Box 12"/>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١٠٠٠ سنة</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39950" name="Text Box 14"/>
          <p:cNvSpPr txBox="1">
            <a:spLocks noChangeArrowheads="1"/>
          </p:cNvSpPr>
          <p:nvPr/>
        </p:nvSpPr>
        <p:spPr bwMode="auto">
          <a:xfrm rot="5400000" flipH="1">
            <a:off x="5865019" y="3911491"/>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CC00"/>
                </a:solidFill>
                <a:effectLst/>
                <a:uLnTx/>
                <a:uFillTx/>
                <a:latin typeface="Arial"/>
                <a:ea typeface="ＭＳ Ｐゴシック" charset="0"/>
                <a:cs typeface="Arial"/>
              </a:rPr>
              <a:t>الملكوت الأبدي</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39951" name="Text Box 15"/>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CCFFCC"/>
                </a:solidFill>
                <a:effectLst/>
                <a:uLnTx/>
                <a:uFillTx/>
                <a:latin typeface="Arial"/>
                <a:ea typeface="ＭＳ Ｐゴシック" charset="0"/>
                <a:cs typeface="Arial"/>
              </a:rPr>
              <a:t>الدينونة</a:t>
            </a:r>
            <a:endParaRPr kumimoji="0" lang="en-US" sz="36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8736" name="Rectangle 17"/>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ar-SA" sz="4000" b="1" dirty="0">
                <a:solidFill>
                  <a:srgbClr val="FFFF99"/>
                </a:solidFill>
                <a:latin typeface="Arial"/>
                <a:ea typeface="ＭＳ Ｐゴシック" charset="0"/>
                <a:cs typeface="Arial"/>
              </a:rPr>
              <a:t>ال</a:t>
            </a:r>
            <a:r>
              <a:rPr lang="ar-JO" sz="4000" b="1" dirty="0">
                <a:solidFill>
                  <a:srgbClr val="FFFF99"/>
                </a:solidFill>
                <a:latin typeface="Arial"/>
                <a:ea typeface="ＭＳ Ｐゴシック" charset="0"/>
                <a:cs typeface="Arial"/>
              </a:rPr>
              <a:t>إ</a:t>
            </a:r>
            <a:r>
              <a:rPr lang="ar-SA" sz="4000" b="1" dirty="0">
                <a:solidFill>
                  <a:srgbClr val="FFFF99"/>
                </a:solidFill>
                <a:latin typeface="Arial"/>
                <a:ea typeface="ＭＳ Ｐゴシック" charset="0"/>
                <a:cs typeface="Arial"/>
              </a:rPr>
              <a:t>ختطاف بعد الضيقة </a:t>
            </a:r>
            <a:endParaRPr lang="en-US" sz="4000" b="1" dirty="0">
              <a:solidFill>
                <a:srgbClr val="FFFF99"/>
              </a:solidFill>
              <a:latin typeface="Arial"/>
              <a:ea typeface="ＭＳ Ｐゴシック" charset="0"/>
              <a:cs typeface="Arial"/>
            </a:endParaRPr>
          </a:p>
        </p:txBody>
      </p:sp>
      <p:sp>
        <p:nvSpPr>
          <p:cNvPr id="158737" name="Text Box 18"/>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819465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39945"/>
                                        </p:tgtEl>
                                        <p:attrNameLst>
                                          <p:attrName>style.visibility</p:attrName>
                                        </p:attrNameLst>
                                      </p:cBhvr>
                                      <p:to>
                                        <p:strVal val="visible"/>
                                      </p:to>
                                    </p:set>
                                    <p:anim calcmode="lin" valueType="num">
                                      <p:cBhvr>
                                        <p:cTn id="12" dur="500" fill="hold"/>
                                        <p:tgtEl>
                                          <p:spTgt spid="39945"/>
                                        </p:tgtEl>
                                        <p:attrNameLst>
                                          <p:attrName>ppt_w</p:attrName>
                                        </p:attrNameLst>
                                      </p:cBhvr>
                                      <p:tavLst>
                                        <p:tav tm="0">
                                          <p:val>
                                            <p:fltVal val="0"/>
                                          </p:val>
                                        </p:tav>
                                        <p:tav tm="100000">
                                          <p:val>
                                            <p:strVal val="#ppt_w"/>
                                          </p:val>
                                        </p:tav>
                                      </p:tavLst>
                                    </p:anim>
                                    <p:anim calcmode="lin" valueType="num">
                                      <p:cBhvr>
                                        <p:cTn id="13" dur="500" fill="hold"/>
                                        <p:tgtEl>
                                          <p:spTgt spid="3994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39946"/>
                                        </p:tgtEl>
                                        <p:attrNameLst>
                                          <p:attrName>style.visibility</p:attrName>
                                        </p:attrNameLst>
                                      </p:cBhvr>
                                      <p:to>
                                        <p:strVal val="visible"/>
                                      </p:to>
                                    </p:set>
                                    <p:anim calcmode="lin" valueType="num">
                                      <p:cBhvr>
                                        <p:cTn id="17" dur="500" fill="hold"/>
                                        <p:tgtEl>
                                          <p:spTgt spid="39946"/>
                                        </p:tgtEl>
                                        <p:attrNameLst>
                                          <p:attrName>ppt_w</p:attrName>
                                        </p:attrNameLst>
                                      </p:cBhvr>
                                      <p:tavLst>
                                        <p:tav tm="0">
                                          <p:val>
                                            <p:fltVal val="0"/>
                                          </p:val>
                                        </p:tav>
                                        <p:tav tm="100000">
                                          <p:val>
                                            <p:strVal val="#ppt_w"/>
                                          </p:val>
                                        </p:tav>
                                      </p:tavLst>
                                    </p:anim>
                                    <p:anim calcmode="lin" valueType="num">
                                      <p:cBhvr>
                                        <p:cTn id="18" dur="500" fill="hold"/>
                                        <p:tgtEl>
                                          <p:spTgt spid="3994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5000"/>
                                  </p:stCondLst>
                                  <p:childTnLst>
                                    <p:set>
                                      <p:cBhvr>
                                        <p:cTn id="21" dur="1" fill="hold">
                                          <p:stCondLst>
                                            <p:cond delay="0"/>
                                          </p:stCondLst>
                                        </p:cTn>
                                        <p:tgtEl>
                                          <p:spTgt spid="39944"/>
                                        </p:tgtEl>
                                        <p:attrNameLst>
                                          <p:attrName>style.visibility</p:attrName>
                                        </p:attrNameLst>
                                      </p:cBhvr>
                                      <p:to>
                                        <p:strVal val="visible"/>
                                      </p:to>
                                    </p:set>
                                    <p:animEffect transition="in" filter="box(out)">
                                      <p:cBhvr>
                                        <p:cTn id="22" dur="500"/>
                                        <p:tgtEl>
                                          <p:spTgt spid="39944"/>
                                        </p:tgtEl>
                                      </p:cBhvr>
                                    </p:animEffect>
                                  </p:childTnLst>
                                </p:cTn>
                              </p:par>
                            </p:childTnLst>
                          </p:cTn>
                        </p:par>
                        <p:par>
                          <p:cTn id="23" fill="hold" nodeType="afterGroup">
                            <p:stCondLst>
                              <p:cond delay="9000"/>
                            </p:stCondLst>
                            <p:childTnLst>
                              <p:par>
                                <p:cTn id="24" presetID="2" presetClass="entr" presetSubtype="1" fill="hold" grpId="0" nodeType="afterEffect">
                                  <p:stCondLst>
                                    <p:cond delay="1000"/>
                                  </p:stCondLst>
                                  <p:childTnLst>
                                    <p:set>
                                      <p:cBhvr>
                                        <p:cTn id="25" dur="1" fill="hold">
                                          <p:stCondLst>
                                            <p:cond delay="0"/>
                                          </p:stCondLst>
                                        </p:cTn>
                                        <p:tgtEl>
                                          <p:spTgt spid="39941"/>
                                        </p:tgtEl>
                                        <p:attrNameLst>
                                          <p:attrName>style.visibility</p:attrName>
                                        </p:attrNameLst>
                                      </p:cBhvr>
                                      <p:to>
                                        <p:strVal val="visible"/>
                                      </p:to>
                                    </p:set>
                                    <p:anim calcmode="lin" valueType="num">
                                      <p:cBhvr additive="base">
                                        <p:cTn id="26" dur="500" fill="hold"/>
                                        <p:tgtEl>
                                          <p:spTgt spid="39941"/>
                                        </p:tgtEl>
                                        <p:attrNameLst>
                                          <p:attrName>ppt_x</p:attrName>
                                        </p:attrNameLst>
                                      </p:cBhvr>
                                      <p:tavLst>
                                        <p:tav tm="0">
                                          <p:val>
                                            <p:strVal val="#ppt_x"/>
                                          </p:val>
                                        </p:tav>
                                        <p:tav tm="100000">
                                          <p:val>
                                            <p:strVal val="#ppt_x"/>
                                          </p:val>
                                        </p:tav>
                                      </p:tavLst>
                                    </p:anim>
                                    <p:anim calcmode="lin" valueType="num">
                                      <p:cBhvr additive="base">
                                        <p:cTn id="27" dur="500" fill="hold"/>
                                        <p:tgtEl>
                                          <p:spTgt spid="39941"/>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10500"/>
                            </p:stCondLst>
                            <p:childTnLst>
                              <p:par>
                                <p:cTn id="29" presetID="2" presetClass="entr" presetSubtype="4" fill="hold" grpId="0" nodeType="afterEffect">
                                  <p:stCondLst>
                                    <p:cond delay="0"/>
                                  </p:stCondLst>
                                  <p:childTnLst>
                                    <p:set>
                                      <p:cBhvr>
                                        <p:cTn id="30" dur="1" fill="hold">
                                          <p:stCondLst>
                                            <p:cond delay="0"/>
                                          </p:stCondLst>
                                        </p:cTn>
                                        <p:tgtEl>
                                          <p:spTgt spid="39942"/>
                                        </p:tgtEl>
                                        <p:attrNameLst>
                                          <p:attrName>style.visibility</p:attrName>
                                        </p:attrNameLst>
                                      </p:cBhvr>
                                      <p:to>
                                        <p:strVal val="visible"/>
                                      </p:to>
                                    </p:set>
                                    <p:anim calcmode="lin" valueType="num">
                                      <p:cBhvr additive="base">
                                        <p:cTn id="31" dur="500" fill="hold"/>
                                        <p:tgtEl>
                                          <p:spTgt spid="39942"/>
                                        </p:tgtEl>
                                        <p:attrNameLst>
                                          <p:attrName>ppt_x</p:attrName>
                                        </p:attrNameLst>
                                      </p:cBhvr>
                                      <p:tavLst>
                                        <p:tav tm="0">
                                          <p:val>
                                            <p:strVal val="#ppt_x"/>
                                          </p:val>
                                        </p:tav>
                                        <p:tav tm="100000">
                                          <p:val>
                                            <p:strVal val="#ppt_x"/>
                                          </p:val>
                                        </p:tav>
                                      </p:tavLst>
                                    </p:anim>
                                    <p:anim calcmode="lin" valueType="num">
                                      <p:cBhvr additive="base">
                                        <p:cTn id="32" dur="500" fill="hold"/>
                                        <p:tgtEl>
                                          <p:spTgt spid="39942"/>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11000"/>
                            </p:stCondLst>
                            <p:childTnLst>
                              <p:par>
                                <p:cTn id="34" presetID="2" presetClass="entr" presetSubtype="1" fill="hold" grpId="0" nodeType="afterEffect">
                                  <p:stCondLst>
                                    <p:cond delay="2000"/>
                                  </p:stCondLst>
                                  <p:childTnLst>
                                    <p:set>
                                      <p:cBhvr>
                                        <p:cTn id="35" dur="1" fill="hold">
                                          <p:stCondLst>
                                            <p:cond delay="0"/>
                                          </p:stCondLst>
                                        </p:cTn>
                                        <p:tgtEl>
                                          <p:spTgt spid="39943"/>
                                        </p:tgtEl>
                                        <p:attrNameLst>
                                          <p:attrName>style.visibility</p:attrName>
                                        </p:attrNameLst>
                                      </p:cBhvr>
                                      <p:to>
                                        <p:strVal val="visible"/>
                                      </p:to>
                                    </p:set>
                                    <p:anim calcmode="lin" valueType="num">
                                      <p:cBhvr additive="base">
                                        <p:cTn id="36" dur="500" fill="hold"/>
                                        <p:tgtEl>
                                          <p:spTgt spid="39943"/>
                                        </p:tgtEl>
                                        <p:attrNameLst>
                                          <p:attrName>ppt_x</p:attrName>
                                        </p:attrNameLst>
                                      </p:cBhvr>
                                      <p:tavLst>
                                        <p:tav tm="0">
                                          <p:val>
                                            <p:strVal val="#ppt_x"/>
                                          </p:val>
                                        </p:tav>
                                        <p:tav tm="100000">
                                          <p:val>
                                            <p:strVal val="#ppt_x"/>
                                          </p:val>
                                        </p:tav>
                                      </p:tavLst>
                                    </p:anim>
                                    <p:anim calcmode="lin" valueType="num">
                                      <p:cBhvr additive="base">
                                        <p:cTn id="37" dur="500" fill="hold"/>
                                        <p:tgtEl>
                                          <p:spTgt spid="39943"/>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3500"/>
                            </p:stCondLst>
                            <p:childTnLst>
                              <p:par>
                                <p:cTn id="39" presetID="2" presetClass="entr" presetSubtype="1" fill="hold" grpId="0" nodeType="afterEffect">
                                  <p:stCondLst>
                                    <p:cond delay="0"/>
                                  </p:stCondLst>
                                  <p:childTnLst>
                                    <p:set>
                                      <p:cBhvr>
                                        <p:cTn id="40" dur="1" fill="hold">
                                          <p:stCondLst>
                                            <p:cond delay="0"/>
                                          </p:stCondLst>
                                        </p:cTn>
                                        <p:tgtEl>
                                          <p:spTgt spid="39939"/>
                                        </p:tgtEl>
                                        <p:attrNameLst>
                                          <p:attrName>style.visibility</p:attrName>
                                        </p:attrNameLst>
                                      </p:cBhvr>
                                      <p:to>
                                        <p:strVal val="visible"/>
                                      </p:to>
                                    </p:set>
                                    <p:anim calcmode="lin" valueType="num">
                                      <p:cBhvr additive="base">
                                        <p:cTn id="41" dur="500" fill="hold"/>
                                        <p:tgtEl>
                                          <p:spTgt spid="39939"/>
                                        </p:tgtEl>
                                        <p:attrNameLst>
                                          <p:attrName>ppt_x</p:attrName>
                                        </p:attrNameLst>
                                      </p:cBhvr>
                                      <p:tavLst>
                                        <p:tav tm="0">
                                          <p:val>
                                            <p:strVal val="#ppt_x"/>
                                          </p:val>
                                        </p:tav>
                                        <p:tav tm="100000">
                                          <p:val>
                                            <p:strVal val="#ppt_x"/>
                                          </p:val>
                                        </p:tav>
                                      </p:tavLst>
                                    </p:anim>
                                    <p:anim calcmode="lin" valueType="num">
                                      <p:cBhvr additive="base">
                                        <p:cTn id="42" dur="500" fill="hold"/>
                                        <p:tgtEl>
                                          <p:spTgt spid="39939"/>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4000"/>
                            </p:stCondLst>
                            <p:childTnLst>
                              <p:par>
                                <p:cTn id="44" presetID="23" presetClass="entr" presetSubtype="16" fill="hold" grpId="0" nodeType="afterEffect">
                                  <p:stCondLst>
                                    <p:cond delay="1000"/>
                                  </p:stCondLst>
                                  <p:childTnLst>
                                    <p:set>
                                      <p:cBhvr>
                                        <p:cTn id="45" dur="1" fill="hold">
                                          <p:stCondLst>
                                            <p:cond delay="0"/>
                                          </p:stCondLst>
                                        </p:cTn>
                                        <p:tgtEl>
                                          <p:spTgt spid="39947"/>
                                        </p:tgtEl>
                                        <p:attrNameLst>
                                          <p:attrName>style.visibility</p:attrName>
                                        </p:attrNameLst>
                                      </p:cBhvr>
                                      <p:to>
                                        <p:strVal val="visible"/>
                                      </p:to>
                                    </p:set>
                                    <p:anim calcmode="lin" valueType="num">
                                      <p:cBhvr>
                                        <p:cTn id="46" dur="500" fill="hold"/>
                                        <p:tgtEl>
                                          <p:spTgt spid="39947"/>
                                        </p:tgtEl>
                                        <p:attrNameLst>
                                          <p:attrName>ppt_w</p:attrName>
                                        </p:attrNameLst>
                                      </p:cBhvr>
                                      <p:tavLst>
                                        <p:tav tm="0">
                                          <p:val>
                                            <p:fltVal val="0"/>
                                          </p:val>
                                        </p:tav>
                                        <p:tav tm="100000">
                                          <p:val>
                                            <p:strVal val="#ppt_w"/>
                                          </p:val>
                                        </p:tav>
                                      </p:tavLst>
                                    </p:anim>
                                    <p:anim calcmode="lin" valueType="num">
                                      <p:cBhvr>
                                        <p:cTn id="47" dur="500" fill="hold"/>
                                        <p:tgtEl>
                                          <p:spTgt spid="39947"/>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5500"/>
                            </p:stCondLst>
                            <p:childTnLst>
                              <p:par>
                                <p:cTn id="49" presetID="23" presetClass="entr" presetSubtype="16" fill="hold" grpId="0" nodeType="afterEffect">
                                  <p:stCondLst>
                                    <p:cond delay="0"/>
                                  </p:stCondLst>
                                  <p:childTnLst>
                                    <p:set>
                                      <p:cBhvr>
                                        <p:cTn id="50" dur="1" fill="hold">
                                          <p:stCondLst>
                                            <p:cond delay="0"/>
                                          </p:stCondLst>
                                        </p:cTn>
                                        <p:tgtEl>
                                          <p:spTgt spid="39948"/>
                                        </p:tgtEl>
                                        <p:attrNameLst>
                                          <p:attrName>style.visibility</p:attrName>
                                        </p:attrNameLst>
                                      </p:cBhvr>
                                      <p:to>
                                        <p:strVal val="visible"/>
                                      </p:to>
                                    </p:set>
                                    <p:anim calcmode="lin" valueType="num">
                                      <p:cBhvr>
                                        <p:cTn id="51" dur="500" fill="hold"/>
                                        <p:tgtEl>
                                          <p:spTgt spid="39948"/>
                                        </p:tgtEl>
                                        <p:attrNameLst>
                                          <p:attrName>ppt_w</p:attrName>
                                        </p:attrNameLst>
                                      </p:cBhvr>
                                      <p:tavLst>
                                        <p:tav tm="0">
                                          <p:val>
                                            <p:fltVal val="0"/>
                                          </p:val>
                                        </p:tav>
                                        <p:tav tm="100000">
                                          <p:val>
                                            <p:strVal val="#ppt_w"/>
                                          </p:val>
                                        </p:tav>
                                      </p:tavLst>
                                    </p:anim>
                                    <p:anim calcmode="lin" valueType="num">
                                      <p:cBhvr>
                                        <p:cTn id="52" dur="500" fill="hold"/>
                                        <p:tgtEl>
                                          <p:spTgt spid="39948"/>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6000"/>
                            </p:stCondLst>
                            <p:childTnLst>
                              <p:par>
                                <p:cTn id="54" presetID="2" presetClass="entr" presetSubtype="4" fill="hold" grpId="0" nodeType="afterEffect">
                                  <p:stCondLst>
                                    <p:cond delay="1000"/>
                                  </p:stCondLst>
                                  <p:childTnLst>
                                    <p:set>
                                      <p:cBhvr>
                                        <p:cTn id="55" dur="1" fill="hold">
                                          <p:stCondLst>
                                            <p:cond delay="0"/>
                                          </p:stCondLst>
                                        </p:cTn>
                                        <p:tgtEl>
                                          <p:spTgt spid="39951"/>
                                        </p:tgtEl>
                                        <p:attrNameLst>
                                          <p:attrName>style.visibility</p:attrName>
                                        </p:attrNameLst>
                                      </p:cBhvr>
                                      <p:to>
                                        <p:strVal val="visible"/>
                                      </p:to>
                                    </p:set>
                                    <p:anim calcmode="lin" valueType="num">
                                      <p:cBhvr additive="base">
                                        <p:cTn id="56" dur="500" fill="hold"/>
                                        <p:tgtEl>
                                          <p:spTgt spid="39951"/>
                                        </p:tgtEl>
                                        <p:attrNameLst>
                                          <p:attrName>ppt_x</p:attrName>
                                        </p:attrNameLst>
                                      </p:cBhvr>
                                      <p:tavLst>
                                        <p:tav tm="0">
                                          <p:val>
                                            <p:strVal val="#ppt_x"/>
                                          </p:val>
                                        </p:tav>
                                        <p:tav tm="100000">
                                          <p:val>
                                            <p:strVal val="#ppt_x"/>
                                          </p:val>
                                        </p:tav>
                                      </p:tavLst>
                                    </p:anim>
                                    <p:anim calcmode="lin" valueType="num">
                                      <p:cBhvr additive="base">
                                        <p:cTn id="57" dur="500" fill="hold"/>
                                        <p:tgtEl>
                                          <p:spTgt spid="39951"/>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7500"/>
                            </p:stCondLst>
                            <p:childTnLst>
                              <p:par>
                                <p:cTn id="59" presetID="2" presetClass="entr" presetSubtype="2" fill="hold" grpId="0" nodeType="afterEffect">
                                  <p:stCondLst>
                                    <p:cond delay="1000"/>
                                  </p:stCondLst>
                                  <p:childTnLst>
                                    <p:set>
                                      <p:cBhvr>
                                        <p:cTn id="60" dur="1" fill="hold">
                                          <p:stCondLst>
                                            <p:cond delay="0"/>
                                          </p:stCondLst>
                                        </p:cTn>
                                        <p:tgtEl>
                                          <p:spTgt spid="39950"/>
                                        </p:tgtEl>
                                        <p:attrNameLst>
                                          <p:attrName>style.visibility</p:attrName>
                                        </p:attrNameLst>
                                      </p:cBhvr>
                                      <p:to>
                                        <p:strVal val="visible"/>
                                      </p:to>
                                    </p:set>
                                    <p:anim calcmode="lin" valueType="num">
                                      <p:cBhvr additive="base">
                                        <p:cTn id="61" dur="500" fill="hold"/>
                                        <p:tgtEl>
                                          <p:spTgt spid="39950"/>
                                        </p:tgtEl>
                                        <p:attrNameLst>
                                          <p:attrName>ppt_x</p:attrName>
                                        </p:attrNameLst>
                                      </p:cBhvr>
                                      <p:tavLst>
                                        <p:tav tm="0">
                                          <p:val>
                                            <p:strVal val="1+#ppt_w/2"/>
                                          </p:val>
                                        </p:tav>
                                        <p:tav tm="100000">
                                          <p:val>
                                            <p:strVal val="#ppt_x"/>
                                          </p:val>
                                        </p:tav>
                                      </p:tavLst>
                                    </p:anim>
                                    <p:anim calcmode="lin" valueType="num">
                                      <p:cBhvr additive="base">
                                        <p:cTn id="62" dur="500" fill="hold"/>
                                        <p:tgtEl>
                                          <p:spTgt spid="399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43" grpId="0" autoUpdateAnimBg="0"/>
      <p:bldP spid="39944" grpId="0" autoUpdateAnimBg="0"/>
      <p:bldP spid="39945" grpId="0"/>
      <p:bldP spid="39946" grpId="0" autoUpdateAnimBg="0"/>
      <p:bldP spid="39947" grpId="0"/>
      <p:bldP spid="39948" grpId="0" autoUpdateAnimBg="0"/>
      <p:bldP spid="39950" grpId="0" autoUpdateAnimBg="0"/>
      <p:bldP spid="39951" grpId="0" autoUpdateAnimBg="0"/>
      <p:bldP spid="39952"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7C2043"/>
        </a:solidFill>
        <a:effectLst/>
      </p:bgPr>
    </p:bg>
    <p:spTree>
      <p:nvGrpSpPr>
        <p:cNvPr id="1" name=""/>
        <p:cNvGrpSpPr/>
        <p:nvPr/>
      </p:nvGrpSpPr>
      <p:grpSpPr>
        <a:xfrm>
          <a:off x="0" y="0"/>
          <a:ext cx="0" cy="0"/>
          <a:chOff x="0" y="0"/>
          <a:chExt cx="0" cy="0"/>
        </a:xfrm>
      </p:grpSpPr>
      <p:sp>
        <p:nvSpPr>
          <p:cNvPr id="160770" name="Rectangle 2"/>
          <p:cNvSpPr>
            <a:spLocks noGrp="1" noChangeArrowheads="1"/>
          </p:cNvSpPr>
          <p:nvPr>
            <p:ph type="title"/>
          </p:nvPr>
        </p:nvSpPr>
        <p:spPr>
          <a:xfrm>
            <a:off x="685800" y="333375"/>
            <a:ext cx="7346917" cy="874713"/>
          </a:xfrm>
          <a:solidFill>
            <a:schemeClr val="accent2"/>
          </a:solidFill>
        </p:spPr>
        <p:txBody>
          <a:bodyPr/>
          <a:lstStyle/>
          <a:p>
            <a:pPr rtl="1"/>
            <a:r>
              <a:rPr lang="ar-SA" dirty="0">
                <a:solidFill>
                  <a:schemeClr val="bg1"/>
                </a:solidFill>
                <a:latin typeface="Arial" charset="0"/>
                <a:ea typeface="ＭＳ Ｐゴシック" charset="0"/>
                <a:cs typeface="Arial" charset="0"/>
              </a:rPr>
              <a:t>لماذا </a:t>
            </a:r>
            <a:r>
              <a:rPr lang="ar-JO" dirty="0">
                <a:solidFill>
                  <a:schemeClr val="bg1"/>
                </a:solidFill>
                <a:latin typeface="Arial" charset="0"/>
                <a:ea typeface="ＭＳ Ｐゴシック" charset="0"/>
                <a:cs typeface="Arial" charset="0"/>
              </a:rPr>
              <a:t>أ</a:t>
            </a:r>
            <a:r>
              <a:rPr lang="ar-SA" dirty="0">
                <a:solidFill>
                  <a:schemeClr val="bg1"/>
                </a:solidFill>
                <a:latin typeface="Arial" charset="0"/>
                <a:ea typeface="ＭＳ Ｐゴシック" charset="0"/>
                <a:cs typeface="Arial" charset="0"/>
              </a:rPr>
              <a:t>نا لست من مؤمني بعد الضيقة؟</a:t>
            </a:r>
            <a:endParaRPr lang="en-US" i="1"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371600"/>
            <a:ext cx="8496300" cy="1981200"/>
          </a:xfrm>
          <a:prstGeom prst="rect">
            <a:avLst/>
          </a:prstGeom>
          <a:noFill/>
          <a:ln w="9525">
            <a:noFill/>
            <a:miter lim="800000"/>
            <a:headEnd/>
            <a:tailEnd/>
          </a:ln>
        </p:spPr>
        <p:txBody>
          <a:bodyPr/>
          <a:lstStyle/>
          <a:p>
            <a:pPr marL="457200" lvl="0" indent="-457200" algn="r" defTabSz="914400" rtl="1" eaLnBrk="0" fontAlgn="base" hangingPunct="0">
              <a:spcBef>
                <a:spcPct val="20000"/>
              </a:spcBef>
              <a:spcAft>
                <a:spcPct val="0"/>
              </a:spcAft>
              <a:defRPr/>
            </a:pPr>
            <a:r>
              <a:rPr lang="ar-EG" sz="3200" b="1" dirty="0">
                <a:solidFill>
                  <a:srgbClr val="FFFFFF"/>
                </a:solidFill>
                <a:effectLst>
                  <a:outerShdw blurRad="38100" dist="38100" dir="2700000" algn="tl">
                    <a:srgbClr val="000000"/>
                  </a:outerShdw>
                </a:effectLst>
                <a:latin typeface="Arial" charset="0"/>
                <a:ea typeface="ＭＳ Ｐゴシック" charset="0"/>
                <a:cs typeface="Arial" charset="0"/>
              </a:rPr>
              <a:t>8. إذا كان بعد الضيقة فسيتم فصل الأغنام بالفعل عن الماعز (متى ٢٥: ٣١-٤٦).</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60772" name="Text Box 18"/>
          <p:cNvSpPr txBox="1">
            <a:spLocks noChangeArrowheads="1"/>
          </p:cNvSpPr>
          <p:nvPr/>
        </p:nvSpPr>
        <p:spPr bwMode="auto">
          <a:xfrm>
            <a:off x="8382000" y="76200"/>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209</a:t>
            </a:r>
          </a:p>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FFFFFF"/>
                </a:solidFill>
                <a:latin typeface="Arial" charset="0"/>
                <a:cs typeface="Arial" charset="0"/>
              </a:rPr>
              <a:t>435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 name="Rectangle 4"/>
          <p:cNvSpPr>
            <a:spLocks noChangeArrowheads="1"/>
          </p:cNvSpPr>
          <p:nvPr/>
        </p:nvSpPr>
        <p:spPr bwMode="auto">
          <a:xfrm>
            <a:off x="381000" y="3124200"/>
            <a:ext cx="8458200" cy="3733800"/>
          </a:xfrm>
          <a:prstGeom prst="rect">
            <a:avLst/>
          </a:prstGeom>
          <a:noFill/>
          <a:ln w="9525">
            <a:noFill/>
            <a:miter lim="800000"/>
            <a:headEnd/>
            <a:tailEnd/>
          </a:ln>
        </p:spPr>
        <p:txBody>
          <a:bodyPr/>
          <a:lstStyle/>
          <a:p>
            <a:pPr marL="457200" lvl="0" indent="-457200" algn="r" defTabSz="914400" rtl="1" eaLnBrk="0" fontAlgn="base" hangingPunct="0">
              <a:spcBef>
                <a:spcPct val="20000"/>
              </a:spcBef>
              <a:spcAft>
                <a:spcPct val="0"/>
              </a:spcAft>
              <a:defRPr/>
            </a:pPr>
            <a:r>
              <a:rPr lang="ar-EG" sz="3200" b="1" dirty="0">
                <a:solidFill>
                  <a:srgbClr val="FFFFFF"/>
                </a:solidFill>
                <a:effectLst>
                  <a:outerShdw blurRad="38100" dist="38100" dir="2700000" algn="tl">
                    <a:srgbClr val="000000"/>
                  </a:outerShdw>
                </a:effectLst>
                <a:latin typeface="Arial" charset="0"/>
                <a:ea typeface="ＭＳ Ｐゴシック" charset="0"/>
                <a:cs typeface="Arial" charset="0"/>
              </a:rPr>
              <a:t>9. سيموت بعض الناس في الألفية (إشعياء ٦٥: ٢٠) لكن ال</a:t>
            </a:r>
            <a:r>
              <a:rPr lang="ar-JO" sz="3200" b="1" dirty="0">
                <a:solidFill>
                  <a:srgbClr val="FFFFFF"/>
                </a:solidFill>
                <a:effectLst>
                  <a:outerShdw blurRad="38100" dist="38100" dir="2700000" algn="tl">
                    <a:srgbClr val="000000"/>
                  </a:outerShdw>
                </a:effectLst>
                <a:latin typeface="Arial" charset="0"/>
                <a:ea typeface="ＭＳ Ｐゴシック" charset="0"/>
                <a:cs typeface="Arial" charset="0"/>
              </a:rPr>
              <a:t>إ</a:t>
            </a:r>
            <a:r>
              <a:rPr lang="ar-EG" sz="3200" b="1" dirty="0">
                <a:solidFill>
                  <a:srgbClr val="FFFFFF"/>
                </a:solidFill>
                <a:effectLst>
                  <a:outerShdw blurRad="38100" dist="38100" dir="2700000" algn="tl">
                    <a:srgbClr val="000000"/>
                  </a:outerShdw>
                </a:effectLst>
                <a:latin typeface="Arial" charset="0"/>
                <a:ea typeface="ＭＳ Ｐゴシック" charset="0"/>
                <a:cs typeface="Arial" charset="0"/>
              </a:rPr>
              <a:t>ختطاف بعد الضيقة يعطي جسدًا مجيدًا لجميع المؤمنين ؛ لذلك يجب أن يثق بعض الناس بالمسيح في الضيقة ويدخلوا الألفية في أجسادهم الفانية.</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1923572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6674"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4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76" name="Text Box 1028"/>
          <p:cNvSpPr txBox="1">
            <a:spLocks noChangeArrowheads="1"/>
          </p:cNvSpPr>
          <p:nvPr/>
        </p:nvSpPr>
        <p:spPr bwMode="auto">
          <a:xfrm rot="16200000">
            <a:off x="-677068" y="3749566"/>
            <a:ext cx="311943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عصر الكنيسة</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36549" name="Line 1029"/>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50" name="Line 1030"/>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51" name="Text Box 1031"/>
          <p:cNvSpPr txBox="1">
            <a:spLocks noChangeArrowheads="1"/>
          </p:cNvSpPr>
          <p:nvPr/>
        </p:nvSpPr>
        <p:spPr bwMode="auto">
          <a:xfrm>
            <a:off x="43434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المجيء</a:t>
            </a:r>
            <a:r>
              <a:rPr kumimoji="0" lang="ar-JO" sz="3600" b="1" i="0" u="none" strike="noStrike" kern="1200" cap="none" spc="0" normalizeH="0" noProof="0" dirty="0">
                <a:ln>
                  <a:noFill/>
                </a:ln>
                <a:solidFill>
                  <a:srgbClr val="00CCFF"/>
                </a:solidFill>
                <a:effectLst/>
                <a:uLnTx/>
                <a:uFillTx/>
                <a:latin typeface="Arial"/>
                <a:ea typeface="ＭＳ Ｐゴシック" charset="0"/>
                <a:cs typeface="Arial"/>
              </a:rPr>
              <a:t> </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الثاني</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36552" name="Text Box 1032"/>
          <p:cNvSpPr txBox="1">
            <a:spLocks noChangeArrowheads="1"/>
          </p:cNvSpPr>
          <p:nvPr/>
        </p:nvSpPr>
        <p:spPr bwMode="auto">
          <a:xfrm>
            <a:off x="2170113" y="1888004"/>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إ</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ختطاف</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36553" name="Text Box 1033"/>
          <p:cNvSpPr txBox="1">
            <a:spLocks noChangeArrowheads="1"/>
          </p:cNvSpPr>
          <p:nvPr/>
        </p:nvSpPr>
        <p:spPr bwMode="auto">
          <a:xfrm>
            <a:off x="1447799" y="3276600"/>
            <a:ext cx="2895601"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الضيقة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36554" name="Text Box 1034"/>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36555" name="Text Box 1035"/>
          <p:cNvSpPr txBox="1">
            <a:spLocks noChangeArrowheads="1"/>
          </p:cNvSpPr>
          <p:nvPr/>
        </p:nvSpPr>
        <p:spPr bwMode="auto">
          <a:xfrm>
            <a:off x="4424597" y="3276600"/>
            <a:ext cx="3422074"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الألفية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36556" name="Text Box 1036"/>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١٠٠٠ سنه</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36557" name="Text Box 1037"/>
          <p:cNvSpPr txBox="1">
            <a:spLocks noChangeArrowheads="1"/>
          </p:cNvSpPr>
          <p:nvPr/>
        </p:nvSpPr>
        <p:spPr bwMode="auto">
          <a:xfrm rot="5400000" flipH="1">
            <a:off x="5865019" y="3911491"/>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CC00"/>
                </a:solidFill>
                <a:effectLst/>
                <a:uLnTx/>
                <a:uFillTx/>
                <a:latin typeface="Arial"/>
                <a:ea typeface="ＭＳ Ｐゴシック" charset="0"/>
                <a:cs typeface="Arial"/>
              </a:rPr>
              <a:t>الملكوت الأبدي</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36558" name="Text Box 1038"/>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err="1">
                <a:ln>
                  <a:noFill/>
                </a:ln>
                <a:solidFill>
                  <a:srgbClr val="CCFFCC"/>
                </a:solidFill>
                <a:effectLst/>
                <a:uLnTx/>
                <a:uFillTx/>
                <a:latin typeface="Arial"/>
                <a:ea typeface="ＭＳ Ｐゴシック" charset="0"/>
                <a:cs typeface="Arial"/>
              </a:rPr>
              <a:t>الدينونه</a:t>
            </a:r>
            <a:endParaRPr kumimoji="0" lang="en-US" sz="36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236559" name="Rectangle 1039"/>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88" name="Rectangle 1040"/>
          <p:cNvSpPr>
            <a:spLocks noGrp="1" noChangeArrowheads="1"/>
          </p:cNvSpPr>
          <p:nvPr>
            <p:ph type="title" idx="4294967295"/>
          </p:nvPr>
        </p:nvSpPr>
        <p:spPr>
          <a:xfrm>
            <a:off x="685800" y="533400"/>
            <a:ext cx="7772400" cy="707886"/>
          </a:xfrm>
          <a:noFill/>
        </p:spPr>
        <p:txBody>
          <a:bodyPr anchor="t">
            <a:spAutoFit/>
          </a:bodyPr>
          <a:lstStyle/>
          <a:p>
            <a:pPr rtl="1">
              <a:spcBef>
                <a:spcPct val="50000"/>
              </a:spcBef>
            </a:pPr>
            <a:r>
              <a:rPr lang="ar-SA" sz="4000" b="1" dirty="0">
                <a:solidFill>
                  <a:srgbClr val="FFFF99"/>
                </a:solidFill>
                <a:latin typeface="Arial"/>
                <a:ea typeface="ＭＳ Ｐゴシック" charset="0"/>
                <a:cs typeface="Arial"/>
              </a:rPr>
              <a:t>ال</a:t>
            </a:r>
            <a:r>
              <a:rPr lang="ar-JO" sz="4000" b="1" dirty="0">
                <a:solidFill>
                  <a:srgbClr val="FFFF99"/>
                </a:solidFill>
                <a:latin typeface="Arial"/>
                <a:ea typeface="ＭＳ Ｐゴシック" charset="0"/>
                <a:cs typeface="Arial"/>
              </a:rPr>
              <a:t>إ</a:t>
            </a:r>
            <a:r>
              <a:rPr lang="ar-SA" sz="4000" b="1" dirty="0">
                <a:solidFill>
                  <a:srgbClr val="FFFF99"/>
                </a:solidFill>
                <a:latin typeface="Arial"/>
                <a:ea typeface="ＭＳ Ｐゴシック" charset="0"/>
                <a:cs typeface="Arial"/>
              </a:rPr>
              <a:t>ختطاف </a:t>
            </a:r>
            <a:r>
              <a:rPr lang="ar-SA" sz="4000" b="1" dirty="0">
                <a:solidFill>
                  <a:srgbClr val="FFFF99"/>
                </a:solidFill>
                <a:ea typeface="ＭＳ Ｐゴシック" charset="0"/>
              </a:rPr>
              <a:t>الجزئي</a:t>
            </a:r>
            <a:endParaRPr lang="en-US" sz="4000" b="1" dirty="0">
              <a:solidFill>
                <a:srgbClr val="FFFF99"/>
              </a:solidFill>
              <a:latin typeface="Arial"/>
              <a:ea typeface="ＭＳ Ｐゴシック" charset="0"/>
              <a:cs typeface="Arial"/>
            </a:endParaRPr>
          </a:p>
        </p:txBody>
      </p:sp>
      <p:sp>
        <p:nvSpPr>
          <p:cNvPr id="236561" name="Line 1041"/>
          <p:cNvSpPr>
            <a:spLocks noChangeShapeType="1"/>
          </p:cNvSpPr>
          <p:nvPr/>
        </p:nvSpPr>
        <p:spPr bwMode="auto">
          <a:xfrm>
            <a:off x="14493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2" name="Line 1042"/>
          <p:cNvSpPr>
            <a:spLocks noChangeShapeType="1"/>
          </p:cNvSpPr>
          <p:nvPr/>
        </p:nvSpPr>
        <p:spPr bwMode="auto">
          <a:xfrm flipV="1">
            <a:off x="14478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3" name="Line 1043"/>
          <p:cNvSpPr>
            <a:spLocks noChangeShapeType="1"/>
          </p:cNvSpPr>
          <p:nvPr/>
        </p:nvSpPr>
        <p:spPr bwMode="auto">
          <a:xfrm>
            <a:off x="21351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4" name="Line 1044"/>
          <p:cNvSpPr>
            <a:spLocks noChangeShapeType="1"/>
          </p:cNvSpPr>
          <p:nvPr/>
        </p:nvSpPr>
        <p:spPr bwMode="auto">
          <a:xfrm flipV="1">
            <a:off x="21336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5" name="Line 1045"/>
          <p:cNvSpPr>
            <a:spLocks noChangeShapeType="1"/>
          </p:cNvSpPr>
          <p:nvPr/>
        </p:nvSpPr>
        <p:spPr bwMode="auto">
          <a:xfrm>
            <a:off x="27447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6" name="Line 1046"/>
          <p:cNvSpPr>
            <a:spLocks noChangeShapeType="1"/>
          </p:cNvSpPr>
          <p:nvPr/>
        </p:nvSpPr>
        <p:spPr bwMode="auto">
          <a:xfrm flipV="1">
            <a:off x="27432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7" name="Line 1047"/>
          <p:cNvSpPr>
            <a:spLocks noChangeShapeType="1"/>
          </p:cNvSpPr>
          <p:nvPr/>
        </p:nvSpPr>
        <p:spPr bwMode="auto">
          <a:xfrm>
            <a:off x="34305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8" name="Line 1048"/>
          <p:cNvSpPr>
            <a:spLocks noChangeShapeType="1"/>
          </p:cNvSpPr>
          <p:nvPr/>
        </p:nvSpPr>
        <p:spPr bwMode="auto">
          <a:xfrm flipV="1">
            <a:off x="34290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9" name="Line 1049"/>
          <p:cNvSpPr>
            <a:spLocks noChangeShapeType="1"/>
          </p:cNvSpPr>
          <p:nvPr/>
        </p:nvSpPr>
        <p:spPr bwMode="auto">
          <a:xfrm>
            <a:off x="7773988" y="24955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70" name="Line 1050"/>
          <p:cNvSpPr>
            <a:spLocks noChangeShapeType="1"/>
          </p:cNvSpPr>
          <p:nvPr/>
        </p:nvSpPr>
        <p:spPr bwMode="auto">
          <a:xfrm flipV="1">
            <a:off x="7772400" y="3276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99" name="Text Box 18"/>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7984709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6559"/>
                                        </p:tgtEl>
                                        <p:attrNameLst>
                                          <p:attrName>style.visibility</p:attrName>
                                        </p:attrNameLst>
                                      </p:cBhvr>
                                      <p:to>
                                        <p:strVal val="visible"/>
                                      </p:to>
                                    </p:set>
                                    <p:anim calcmode="lin" valueType="num">
                                      <p:cBhvr additive="base">
                                        <p:cTn id="7" dur="500" fill="hold"/>
                                        <p:tgtEl>
                                          <p:spTgt spid="236559"/>
                                        </p:tgtEl>
                                        <p:attrNameLst>
                                          <p:attrName>ppt_x</p:attrName>
                                        </p:attrNameLst>
                                      </p:cBhvr>
                                      <p:tavLst>
                                        <p:tav tm="0">
                                          <p:val>
                                            <p:strVal val="0-#ppt_w/2"/>
                                          </p:val>
                                        </p:tav>
                                        <p:tav tm="100000">
                                          <p:val>
                                            <p:strVal val="#ppt_x"/>
                                          </p:val>
                                        </p:tav>
                                      </p:tavLst>
                                    </p:anim>
                                    <p:anim calcmode="lin" valueType="num">
                                      <p:cBhvr additive="base">
                                        <p:cTn id="8" dur="500" fill="hold"/>
                                        <p:tgtEl>
                                          <p:spTgt spid="23655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236553"/>
                                        </p:tgtEl>
                                        <p:attrNameLst>
                                          <p:attrName>style.visibility</p:attrName>
                                        </p:attrNameLst>
                                      </p:cBhvr>
                                      <p:to>
                                        <p:strVal val="visible"/>
                                      </p:to>
                                    </p:set>
                                    <p:anim calcmode="lin" valueType="num">
                                      <p:cBhvr>
                                        <p:cTn id="12" dur="500" fill="hold"/>
                                        <p:tgtEl>
                                          <p:spTgt spid="236553"/>
                                        </p:tgtEl>
                                        <p:attrNameLst>
                                          <p:attrName>ppt_w</p:attrName>
                                        </p:attrNameLst>
                                      </p:cBhvr>
                                      <p:tavLst>
                                        <p:tav tm="0">
                                          <p:val>
                                            <p:fltVal val="0"/>
                                          </p:val>
                                        </p:tav>
                                        <p:tav tm="100000">
                                          <p:val>
                                            <p:strVal val="#ppt_w"/>
                                          </p:val>
                                        </p:tav>
                                      </p:tavLst>
                                    </p:anim>
                                    <p:anim calcmode="lin" valueType="num">
                                      <p:cBhvr>
                                        <p:cTn id="13" dur="500" fill="hold"/>
                                        <p:tgtEl>
                                          <p:spTgt spid="23655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236554"/>
                                        </p:tgtEl>
                                        <p:attrNameLst>
                                          <p:attrName>style.visibility</p:attrName>
                                        </p:attrNameLst>
                                      </p:cBhvr>
                                      <p:to>
                                        <p:strVal val="visible"/>
                                      </p:to>
                                    </p:set>
                                    <p:anim calcmode="lin" valueType="num">
                                      <p:cBhvr>
                                        <p:cTn id="17" dur="500" fill="hold"/>
                                        <p:tgtEl>
                                          <p:spTgt spid="236554"/>
                                        </p:tgtEl>
                                        <p:attrNameLst>
                                          <p:attrName>ppt_w</p:attrName>
                                        </p:attrNameLst>
                                      </p:cBhvr>
                                      <p:tavLst>
                                        <p:tav tm="0">
                                          <p:val>
                                            <p:fltVal val="0"/>
                                          </p:val>
                                        </p:tav>
                                        <p:tav tm="100000">
                                          <p:val>
                                            <p:strVal val="#ppt_w"/>
                                          </p:val>
                                        </p:tav>
                                      </p:tavLst>
                                    </p:anim>
                                    <p:anim calcmode="lin" valueType="num">
                                      <p:cBhvr>
                                        <p:cTn id="18" dur="500" fill="hold"/>
                                        <p:tgtEl>
                                          <p:spTgt spid="236554"/>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5000"/>
                                  </p:stCondLst>
                                  <p:childTnLst>
                                    <p:set>
                                      <p:cBhvr>
                                        <p:cTn id="21" dur="1" fill="hold">
                                          <p:stCondLst>
                                            <p:cond delay="0"/>
                                          </p:stCondLst>
                                        </p:cTn>
                                        <p:tgtEl>
                                          <p:spTgt spid="236552"/>
                                        </p:tgtEl>
                                        <p:attrNameLst>
                                          <p:attrName>style.visibility</p:attrName>
                                        </p:attrNameLst>
                                      </p:cBhvr>
                                      <p:to>
                                        <p:strVal val="visible"/>
                                      </p:to>
                                    </p:set>
                                    <p:animEffect transition="in" filter="box(out)">
                                      <p:cBhvr>
                                        <p:cTn id="22" dur="500"/>
                                        <p:tgtEl>
                                          <p:spTgt spid="236552"/>
                                        </p:tgtEl>
                                      </p:cBhvr>
                                    </p:animEffect>
                                  </p:childTnLst>
                                </p:cTn>
                              </p:par>
                            </p:childTnLst>
                          </p:cTn>
                        </p:par>
                        <p:par>
                          <p:cTn id="23" fill="hold" nodeType="afterGroup">
                            <p:stCondLst>
                              <p:cond delay="9000"/>
                            </p:stCondLst>
                            <p:childTnLst>
                              <p:par>
                                <p:cTn id="24" presetID="2" presetClass="entr" presetSubtype="1" fill="hold" grpId="0" nodeType="afterEffect">
                                  <p:stCondLst>
                                    <p:cond delay="1000"/>
                                  </p:stCondLst>
                                  <p:childTnLst>
                                    <p:set>
                                      <p:cBhvr>
                                        <p:cTn id="25" dur="1" fill="hold">
                                          <p:stCondLst>
                                            <p:cond delay="0"/>
                                          </p:stCondLst>
                                        </p:cTn>
                                        <p:tgtEl>
                                          <p:spTgt spid="236549"/>
                                        </p:tgtEl>
                                        <p:attrNameLst>
                                          <p:attrName>style.visibility</p:attrName>
                                        </p:attrNameLst>
                                      </p:cBhvr>
                                      <p:to>
                                        <p:strVal val="visible"/>
                                      </p:to>
                                    </p:set>
                                    <p:anim calcmode="lin" valueType="num">
                                      <p:cBhvr additive="base">
                                        <p:cTn id="26" dur="500" fill="hold"/>
                                        <p:tgtEl>
                                          <p:spTgt spid="236549"/>
                                        </p:tgtEl>
                                        <p:attrNameLst>
                                          <p:attrName>ppt_x</p:attrName>
                                        </p:attrNameLst>
                                      </p:cBhvr>
                                      <p:tavLst>
                                        <p:tav tm="0">
                                          <p:val>
                                            <p:strVal val="#ppt_x"/>
                                          </p:val>
                                        </p:tav>
                                        <p:tav tm="100000">
                                          <p:val>
                                            <p:strVal val="#ppt_x"/>
                                          </p:val>
                                        </p:tav>
                                      </p:tavLst>
                                    </p:anim>
                                    <p:anim calcmode="lin" valueType="num">
                                      <p:cBhvr additive="base">
                                        <p:cTn id="27" dur="500" fill="hold"/>
                                        <p:tgtEl>
                                          <p:spTgt spid="236549"/>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10500"/>
                            </p:stCondLst>
                            <p:childTnLst>
                              <p:par>
                                <p:cTn id="29" presetID="2" presetClass="entr" presetSubtype="4" fill="hold" grpId="0" nodeType="afterEffect">
                                  <p:stCondLst>
                                    <p:cond delay="0"/>
                                  </p:stCondLst>
                                  <p:childTnLst>
                                    <p:set>
                                      <p:cBhvr>
                                        <p:cTn id="30" dur="1" fill="hold">
                                          <p:stCondLst>
                                            <p:cond delay="0"/>
                                          </p:stCondLst>
                                        </p:cTn>
                                        <p:tgtEl>
                                          <p:spTgt spid="236550"/>
                                        </p:tgtEl>
                                        <p:attrNameLst>
                                          <p:attrName>style.visibility</p:attrName>
                                        </p:attrNameLst>
                                      </p:cBhvr>
                                      <p:to>
                                        <p:strVal val="visible"/>
                                      </p:to>
                                    </p:set>
                                    <p:anim calcmode="lin" valueType="num">
                                      <p:cBhvr additive="base">
                                        <p:cTn id="31" dur="500" fill="hold"/>
                                        <p:tgtEl>
                                          <p:spTgt spid="236550"/>
                                        </p:tgtEl>
                                        <p:attrNameLst>
                                          <p:attrName>ppt_x</p:attrName>
                                        </p:attrNameLst>
                                      </p:cBhvr>
                                      <p:tavLst>
                                        <p:tav tm="0">
                                          <p:val>
                                            <p:strVal val="#ppt_x"/>
                                          </p:val>
                                        </p:tav>
                                        <p:tav tm="100000">
                                          <p:val>
                                            <p:strVal val="#ppt_x"/>
                                          </p:val>
                                        </p:tav>
                                      </p:tavLst>
                                    </p:anim>
                                    <p:anim calcmode="lin" valueType="num">
                                      <p:cBhvr additive="base">
                                        <p:cTn id="32" dur="500" fill="hold"/>
                                        <p:tgtEl>
                                          <p:spTgt spid="236550"/>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11000"/>
                            </p:stCondLst>
                            <p:childTnLst>
                              <p:par>
                                <p:cTn id="34" presetID="2" presetClass="entr" presetSubtype="1" fill="hold" grpId="0" nodeType="afterEffect">
                                  <p:stCondLst>
                                    <p:cond delay="2000"/>
                                  </p:stCondLst>
                                  <p:childTnLst>
                                    <p:set>
                                      <p:cBhvr>
                                        <p:cTn id="35" dur="1" fill="hold">
                                          <p:stCondLst>
                                            <p:cond delay="0"/>
                                          </p:stCondLst>
                                        </p:cTn>
                                        <p:tgtEl>
                                          <p:spTgt spid="236551"/>
                                        </p:tgtEl>
                                        <p:attrNameLst>
                                          <p:attrName>style.visibility</p:attrName>
                                        </p:attrNameLst>
                                      </p:cBhvr>
                                      <p:to>
                                        <p:strVal val="visible"/>
                                      </p:to>
                                    </p:set>
                                    <p:anim calcmode="lin" valueType="num">
                                      <p:cBhvr additive="base">
                                        <p:cTn id="36" dur="500" fill="hold"/>
                                        <p:tgtEl>
                                          <p:spTgt spid="236551"/>
                                        </p:tgtEl>
                                        <p:attrNameLst>
                                          <p:attrName>ppt_x</p:attrName>
                                        </p:attrNameLst>
                                      </p:cBhvr>
                                      <p:tavLst>
                                        <p:tav tm="0">
                                          <p:val>
                                            <p:strVal val="#ppt_x"/>
                                          </p:val>
                                        </p:tav>
                                        <p:tav tm="100000">
                                          <p:val>
                                            <p:strVal val="#ppt_x"/>
                                          </p:val>
                                        </p:tav>
                                      </p:tavLst>
                                    </p:anim>
                                    <p:anim calcmode="lin" valueType="num">
                                      <p:cBhvr additive="base">
                                        <p:cTn id="37" dur="500" fill="hold"/>
                                        <p:tgtEl>
                                          <p:spTgt spid="236551"/>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3500"/>
                            </p:stCondLst>
                            <p:childTnLst>
                              <p:par>
                                <p:cTn id="39" presetID="2" presetClass="entr" presetSubtype="1" fill="hold" grpId="0" nodeType="afterEffect">
                                  <p:stCondLst>
                                    <p:cond delay="0"/>
                                  </p:stCondLst>
                                  <p:childTnLst>
                                    <p:set>
                                      <p:cBhvr>
                                        <p:cTn id="40" dur="1" fill="hold">
                                          <p:stCondLst>
                                            <p:cond delay="0"/>
                                          </p:stCondLst>
                                        </p:cTn>
                                        <p:tgtEl>
                                          <p:spTgt spid="236547"/>
                                        </p:tgtEl>
                                        <p:attrNameLst>
                                          <p:attrName>style.visibility</p:attrName>
                                        </p:attrNameLst>
                                      </p:cBhvr>
                                      <p:to>
                                        <p:strVal val="visible"/>
                                      </p:to>
                                    </p:set>
                                    <p:anim calcmode="lin" valueType="num">
                                      <p:cBhvr additive="base">
                                        <p:cTn id="41" dur="500" fill="hold"/>
                                        <p:tgtEl>
                                          <p:spTgt spid="236547"/>
                                        </p:tgtEl>
                                        <p:attrNameLst>
                                          <p:attrName>ppt_x</p:attrName>
                                        </p:attrNameLst>
                                      </p:cBhvr>
                                      <p:tavLst>
                                        <p:tav tm="0">
                                          <p:val>
                                            <p:strVal val="#ppt_x"/>
                                          </p:val>
                                        </p:tav>
                                        <p:tav tm="100000">
                                          <p:val>
                                            <p:strVal val="#ppt_x"/>
                                          </p:val>
                                        </p:tav>
                                      </p:tavLst>
                                    </p:anim>
                                    <p:anim calcmode="lin" valueType="num">
                                      <p:cBhvr additive="base">
                                        <p:cTn id="42" dur="500" fill="hold"/>
                                        <p:tgtEl>
                                          <p:spTgt spid="236547"/>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4000"/>
                            </p:stCondLst>
                            <p:childTnLst>
                              <p:par>
                                <p:cTn id="44" presetID="23" presetClass="entr" presetSubtype="16" fill="hold" grpId="0" nodeType="afterEffect">
                                  <p:stCondLst>
                                    <p:cond delay="1000"/>
                                  </p:stCondLst>
                                  <p:childTnLst>
                                    <p:set>
                                      <p:cBhvr>
                                        <p:cTn id="45" dur="1" fill="hold">
                                          <p:stCondLst>
                                            <p:cond delay="0"/>
                                          </p:stCondLst>
                                        </p:cTn>
                                        <p:tgtEl>
                                          <p:spTgt spid="236555"/>
                                        </p:tgtEl>
                                        <p:attrNameLst>
                                          <p:attrName>style.visibility</p:attrName>
                                        </p:attrNameLst>
                                      </p:cBhvr>
                                      <p:to>
                                        <p:strVal val="visible"/>
                                      </p:to>
                                    </p:set>
                                    <p:anim calcmode="lin" valueType="num">
                                      <p:cBhvr>
                                        <p:cTn id="46" dur="500" fill="hold"/>
                                        <p:tgtEl>
                                          <p:spTgt spid="236555"/>
                                        </p:tgtEl>
                                        <p:attrNameLst>
                                          <p:attrName>ppt_w</p:attrName>
                                        </p:attrNameLst>
                                      </p:cBhvr>
                                      <p:tavLst>
                                        <p:tav tm="0">
                                          <p:val>
                                            <p:fltVal val="0"/>
                                          </p:val>
                                        </p:tav>
                                        <p:tav tm="100000">
                                          <p:val>
                                            <p:strVal val="#ppt_w"/>
                                          </p:val>
                                        </p:tav>
                                      </p:tavLst>
                                    </p:anim>
                                    <p:anim calcmode="lin" valueType="num">
                                      <p:cBhvr>
                                        <p:cTn id="47" dur="500" fill="hold"/>
                                        <p:tgtEl>
                                          <p:spTgt spid="236555"/>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5500"/>
                            </p:stCondLst>
                            <p:childTnLst>
                              <p:par>
                                <p:cTn id="49" presetID="23" presetClass="entr" presetSubtype="16" fill="hold" grpId="0" nodeType="afterEffect">
                                  <p:stCondLst>
                                    <p:cond delay="0"/>
                                  </p:stCondLst>
                                  <p:childTnLst>
                                    <p:set>
                                      <p:cBhvr>
                                        <p:cTn id="50" dur="1" fill="hold">
                                          <p:stCondLst>
                                            <p:cond delay="0"/>
                                          </p:stCondLst>
                                        </p:cTn>
                                        <p:tgtEl>
                                          <p:spTgt spid="236556"/>
                                        </p:tgtEl>
                                        <p:attrNameLst>
                                          <p:attrName>style.visibility</p:attrName>
                                        </p:attrNameLst>
                                      </p:cBhvr>
                                      <p:to>
                                        <p:strVal val="visible"/>
                                      </p:to>
                                    </p:set>
                                    <p:anim calcmode="lin" valueType="num">
                                      <p:cBhvr>
                                        <p:cTn id="51" dur="500" fill="hold"/>
                                        <p:tgtEl>
                                          <p:spTgt spid="236556"/>
                                        </p:tgtEl>
                                        <p:attrNameLst>
                                          <p:attrName>ppt_w</p:attrName>
                                        </p:attrNameLst>
                                      </p:cBhvr>
                                      <p:tavLst>
                                        <p:tav tm="0">
                                          <p:val>
                                            <p:fltVal val="0"/>
                                          </p:val>
                                        </p:tav>
                                        <p:tav tm="100000">
                                          <p:val>
                                            <p:strVal val="#ppt_w"/>
                                          </p:val>
                                        </p:tav>
                                      </p:tavLst>
                                    </p:anim>
                                    <p:anim calcmode="lin" valueType="num">
                                      <p:cBhvr>
                                        <p:cTn id="52" dur="500" fill="hold"/>
                                        <p:tgtEl>
                                          <p:spTgt spid="236556"/>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6000"/>
                            </p:stCondLst>
                            <p:childTnLst>
                              <p:par>
                                <p:cTn id="54" presetID="2" presetClass="entr" presetSubtype="4" fill="hold" grpId="0" nodeType="afterEffect">
                                  <p:stCondLst>
                                    <p:cond delay="1000"/>
                                  </p:stCondLst>
                                  <p:childTnLst>
                                    <p:set>
                                      <p:cBhvr>
                                        <p:cTn id="55" dur="1" fill="hold">
                                          <p:stCondLst>
                                            <p:cond delay="0"/>
                                          </p:stCondLst>
                                        </p:cTn>
                                        <p:tgtEl>
                                          <p:spTgt spid="236558"/>
                                        </p:tgtEl>
                                        <p:attrNameLst>
                                          <p:attrName>style.visibility</p:attrName>
                                        </p:attrNameLst>
                                      </p:cBhvr>
                                      <p:to>
                                        <p:strVal val="visible"/>
                                      </p:to>
                                    </p:set>
                                    <p:anim calcmode="lin" valueType="num">
                                      <p:cBhvr additive="base">
                                        <p:cTn id="56" dur="500" fill="hold"/>
                                        <p:tgtEl>
                                          <p:spTgt spid="236558"/>
                                        </p:tgtEl>
                                        <p:attrNameLst>
                                          <p:attrName>ppt_x</p:attrName>
                                        </p:attrNameLst>
                                      </p:cBhvr>
                                      <p:tavLst>
                                        <p:tav tm="0">
                                          <p:val>
                                            <p:strVal val="#ppt_x"/>
                                          </p:val>
                                        </p:tav>
                                        <p:tav tm="100000">
                                          <p:val>
                                            <p:strVal val="#ppt_x"/>
                                          </p:val>
                                        </p:tav>
                                      </p:tavLst>
                                    </p:anim>
                                    <p:anim calcmode="lin" valueType="num">
                                      <p:cBhvr additive="base">
                                        <p:cTn id="57" dur="500" fill="hold"/>
                                        <p:tgtEl>
                                          <p:spTgt spid="236558"/>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7500"/>
                            </p:stCondLst>
                            <p:childTnLst>
                              <p:par>
                                <p:cTn id="59" presetID="2" presetClass="entr" presetSubtype="2" fill="hold" grpId="0" nodeType="afterEffect">
                                  <p:stCondLst>
                                    <p:cond delay="1000"/>
                                  </p:stCondLst>
                                  <p:childTnLst>
                                    <p:set>
                                      <p:cBhvr>
                                        <p:cTn id="60" dur="1" fill="hold">
                                          <p:stCondLst>
                                            <p:cond delay="0"/>
                                          </p:stCondLst>
                                        </p:cTn>
                                        <p:tgtEl>
                                          <p:spTgt spid="236557"/>
                                        </p:tgtEl>
                                        <p:attrNameLst>
                                          <p:attrName>style.visibility</p:attrName>
                                        </p:attrNameLst>
                                      </p:cBhvr>
                                      <p:to>
                                        <p:strVal val="visible"/>
                                      </p:to>
                                    </p:set>
                                    <p:anim calcmode="lin" valueType="num">
                                      <p:cBhvr additive="base">
                                        <p:cTn id="61" dur="500" fill="hold"/>
                                        <p:tgtEl>
                                          <p:spTgt spid="236557"/>
                                        </p:tgtEl>
                                        <p:attrNameLst>
                                          <p:attrName>ppt_x</p:attrName>
                                        </p:attrNameLst>
                                      </p:cBhvr>
                                      <p:tavLst>
                                        <p:tav tm="0">
                                          <p:val>
                                            <p:strVal val="1+#ppt_w/2"/>
                                          </p:val>
                                        </p:tav>
                                        <p:tav tm="100000">
                                          <p:val>
                                            <p:strVal val="#ppt_x"/>
                                          </p:val>
                                        </p:tav>
                                      </p:tavLst>
                                    </p:anim>
                                    <p:anim calcmode="lin" valueType="num">
                                      <p:cBhvr additive="base">
                                        <p:cTn id="62" dur="500" fill="hold"/>
                                        <p:tgtEl>
                                          <p:spTgt spid="236557"/>
                                        </p:tgtEl>
                                        <p:attrNameLst>
                                          <p:attrName>ppt_y</p:attrName>
                                        </p:attrNameLst>
                                      </p:cBhvr>
                                      <p:tavLst>
                                        <p:tav tm="0">
                                          <p:val>
                                            <p:strVal val="#ppt_y"/>
                                          </p:val>
                                        </p:tav>
                                        <p:tav tm="100000">
                                          <p:val>
                                            <p:strVal val="#ppt_y"/>
                                          </p:val>
                                        </p:tav>
                                      </p:tavLst>
                                    </p:anim>
                                  </p:childTnLst>
                                </p:cTn>
                              </p:par>
                            </p:childTnLst>
                          </p:cTn>
                        </p:par>
                        <p:par>
                          <p:cTn id="63" fill="hold" nodeType="afterGroup">
                            <p:stCondLst>
                              <p:cond delay="19000"/>
                            </p:stCondLst>
                            <p:childTnLst>
                              <p:par>
                                <p:cTn id="64" presetID="2" presetClass="entr" presetSubtype="1" fill="hold" grpId="0" nodeType="afterEffect">
                                  <p:stCondLst>
                                    <p:cond delay="1000"/>
                                  </p:stCondLst>
                                  <p:childTnLst>
                                    <p:set>
                                      <p:cBhvr>
                                        <p:cTn id="65" dur="1" fill="hold">
                                          <p:stCondLst>
                                            <p:cond delay="0"/>
                                          </p:stCondLst>
                                        </p:cTn>
                                        <p:tgtEl>
                                          <p:spTgt spid="236561"/>
                                        </p:tgtEl>
                                        <p:attrNameLst>
                                          <p:attrName>style.visibility</p:attrName>
                                        </p:attrNameLst>
                                      </p:cBhvr>
                                      <p:to>
                                        <p:strVal val="visible"/>
                                      </p:to>
                                    </p:set>
                                    <p:anim calcmode="lin" valueType="num">
                                      <p:cBhvr additive="base">
                                        <p:cTn id="66" dur="500" fill="hold"/>
                                        <p:tgtEl>
                                          <p:spTgt spid="236561"/>
                                        </p:tgtEl>
                                        <p:attrNameLst>
                                          <p:attrName>ppt_x</p:attrName>
                                        </p:attrNameLst>
                                      </p:cBhvr>
                                      <p:tavLst>
                                        <p:tav tm="0">
                                          <p:val>
                                            <p:strVal val="#ppt_x"/>
                                          </p:val>
                                        </p:tav>
                                        <p:tav tm="100000">
                                          <p:val>
                                            <p:strVal val="#ppt_x"/>
                                          </p:val>
                                        </p:tav>
                                      </p:tavLst>
                                    </p:anim>
                                    <p:anim calcmode="lin" valueType="num">
                                      <p:cBhvr additive="base">
                                        <p:cTn id="67" dur="500" fill="hold"/>
                                        <p:tgtEl>
                                          <p:spTgt spid="236561"/>
                                        </p:tgtEl>
                                        <p:attrNameLst>
                                          <p:attrName>ppt_y</p:attrName>
                                        </p:attrNameLst>
                                      </p:cBhvr>
                                      <p:tavLst>
                                        <p:tav tm="0">
                                          <p:val>
                                            <p:strVal val="0-#ppt_h/2"/>
                                          </p:val>
                                        </p:tav>
                                        <p:tav tm="100000">
                                          <p:val>
                                            <p:strVal val="#ppt_y"/>
                                          </p:val>
                                        </p:tav>
                                      </p:tavLst>
                                    </p:anim>
                                  </p:childTnLst>
                                </p:cTn>
                              </p:par>
                            </p:childTnLst>
                          </p:cTn>
                        </p:par>
                        <p:par>
                          <p:cTn id="68" fill="hold" nodeType="afterGroup">
                            <p:stCondLst>
                              <p:cond delay="20500"/>
                            </p:stCondLst>
                            <p:childTnLst>
                              <p:par>
                                <p:cTn id="69" presetID="2" presetClass="entr" presetSubtype="4" fill="hold" grpId="0" nodeType="afterEffect">
                                  <p:stCondLst>
                                    <p:cond delay="0"/>
                                  </p:stCondLst>
                                  <p:childTnLst>
                                    <p:set>
                                      <p:cBhvr>
                                        <p:cTn id="70" dur="1" fill="hold">
                                          <p:stCondLst>
                                            <p:cond delay="0"/>
                                          </p:stCondLst>
                                        </p:cTn>
                                        <p:tgtEl>
                                          <p:spTgt spid="236562"/>
                                        </p:tgtEl>
                                        <p:attrNameLst>
                                          <p:attrName>style.visibility</p:attrName>
                                        </p:attrNameLst>
                                      </p:cBhvr>
                                      <p:to>
                                        <p:strVal val="visible"/>
                                      </p:to>
                                    </p:set>
                                    <p:anim calcmode="lin" valueType="num">
                                      <p:cBhvr additive="base">
                                        <p:cTn id="71" dur="500" fill="hold"/>
                                        <p:tgtEl>
                                          <p:spTgt spid="236562"/>
                                        </p:tgtEl>
                                        <p:attrNameLst>
                                          <p:attrName>ppt_x</p:attrName>
                                        </p:attrNameLst>
                                      </p:cBhvr>
                                      <p:tavLst>
                                        <p:tav tm="0">
                                          <p:val>
                                            <p:strVal val="#ppt_x"/>
                                          </p:val>
                                        </p:tav>
                                        <p:tav tm="100000">
                                          <p:val>
                                            <p:strVal val="#ppt_x"/>
                                          </p:val>
                                        </p:tav>
                                      </p:tavLst>
                                    </p:anim>
                                    <p:anim calcmode="lin" valueType="num">
                                      <p:cBhvr additive="base">
                                        <p:cTn id="72" dur="500" fill="hold"/>
                                        <p:tgtEl>
                                          <p:spTgt spid="236562"/>
                                        </p:tgtEl>
                                        <p:attrNameLst>
                                          <p:attrName>ppt_y</p:attrName>
                                        </p:attrNameLst>
                                      </p:cBhvr>
                                      <p:tavLst>
                                        <p:tav tm="0">
                                          <p:val>
                                            <p:strVal val="1+#ppt_h/2"/>
                                          </p:val>
                                        </p:tav>
                                        <p:tav tm="100000">
                                          <p:val>
                                            <p:strVal val="#ppt_y"/>
                                          </p:val>
                                        </p:tav>
                                      </p:tavLst>
                                    </p:anim>
                                  </p:childTnLst>
                                </p:cTn>
                              </p:par>
                            </p:childTnLst>
                          </p:cTn>
                        </p:par>
                        <p:par>
                          <p:cTn id="73" fill="hold" nodeType="afterGroup">
                            <p:stCondLst>
                              <p:cond delay="21000"/>
                            </p:stCondLst>
                            <p:childTnLst>
                              <p:par>
                                <p:cTn id="74" presetID="2" presetClass="entr" presetSubtype="1" fill="hold" grpId="0" nodeType="afterEffect">
                                  <p:stCondLst>
                                    <p:cond delay="1000"/>
                                  </p:stCondLst>
                                  <p:childTnLst>
                                    <p:set>
                                      <p:cBhvr>
                                        <p:cTn id="75" dur="1" fill="hold">
                                          <p:stCondLst>
                                            <p:cond delay="0"/>
                                          </p:stCondLst>
                                        </p:cTn>
                                        <p:tgtEl>
                                          <p:spTgt spid="236563"/>
                                        </p:tgtEl>
                                        <p:attrNameLst>
                                          <p:attrName>style.visibility</p:attrName>
                                        </p:attrNameLst>
                                      </p:cBhvr>
                                      <p:to>
                                        <p:strVal val="visible"/>
                                      </p:to>
                                    </p:set>
                                    <p:anim calcmode="lin" valueType="num">
                                      <p:cBhvr additive="base">
                                        <p:cTn id="76" dur="500" fill="hold"/>
                                        <p:tgtEl>
                                          <p:spTgt spid="236563"/>
                                        </p:tgtEl>
                                        <p:attrNameLst>
                                          <p:attrName>ppt_x</p:attrName>
                                        </p:attrNameLst>
                                      </p:cBhvr>
                                      <p:tavLst>
                                        <p:tav tm="0">
                                          <p:val>
                                            <p:strVal val="#ppt_x"/>
                                          </p:val>
                                        </p:tav>
                                        <p:tav tm="100000">
                                          <p:val>
                                            <p:strVal val="#ppt_x"/>
                                          </p:val>
                                        </p:tav>
                                      </p:tavLst>
                                    </p:anim>
                                    <p:anim calcmode="lin" valueType="num">
                                      <p:cBhvr additive="base">
                                        <p:cTn id="77" dur="500" fill="hold"/>
                                        <p:tgtEl>
                                          <p:spTgt spid="236563"/>
                                        </p:tgtEl>
                                        <p:attrNameLst>
                                          <p:attrName>ppt_y</p:attrName>
                                        </p:attrNameLst>
                                      </p:cBhvr>
                                      <p:tavLst>
                                        <p:tav tm="0">
                                          <p:val>
                                            <p:strVal val="0-#ppt_h/2"/>
                                          </p:val>
                                        </p:tav>
                                        <p:tav tm="100000">
                                          <p:val>
                                            <p:strVal val="#ppt_y"/>
                                          </p:val>
                                        </p:tav>
                                      </p:tavLst>
                                    </p:anim>
                                  </p:childTnLst>
                                </p:cTn>
                              </p:par>
                            </p:childTnLst>
                          </p:cTn>
                        </p:par>
                        <p:par>
                          <p:cTn id="78" fill="hold" nodeType="afterGroup">
                            <p:stCondLst>
                              <p:cond delay="22500"/>
                            </p:stCondLst>
                            <p:childTnLst>
                              <p:par>
                                <p:cTn id="79" presetID="2" presetClass="entr" presetSubtype="4" fill="hold" grpId="0" nodeType="afterEffect">
                                  <p:stCondLst>
                                    <p:cond delay="0"/>
                                  </p:stCondLst>
                                  <p:childTnLst>
                                    <p:set>
                                      <p:cBhvr>
                                        <p:cTn id="80" dur="1" fill="hold">
                                          <p:stCondLst>
                                            <p:cond delay="0"/>
                                          </p:stCondLst>
                                        </p:cTn>
                                        <p:tgtEl>
                                          <p:spTgt spid="236564"/>
                                        </p:tgtEl>
                                        <p:attrNameLst>
                                          <p:attrName>style.visibility</p:attrName>
                                        </p:attrNameLst>
                                      </p:cBhvr>
                                      <p:to>
                                        <p:strVal val="visible"/>
                                      </p:to>
                                    </p:set>
                                    <p:anim calcmode="lin" valueType="num">
                                      <p:cBhvr additive="base">
                                        <p:cTn id="81" dur="500" fill="hold"/>
                                        <p:tgtEl>
                                          <p:spTgt spid="236564"/>
                                        </p:tgtEl>
                                        <p:attrNameLst>
                                          <p:attrName>ppt_x</p:attrName>
                                        </p:attrNameLst>
                                      </p:cBhvr>
                                      <p:tavLst>
                                        <p:tav tm="0">
                                          <p:val>
                                            <p:strVal val="#ppt_x"/>
                                          </p:val>
                                        </p:tav>
                                        <p:tav tm="100000">
                                          <p:val>
                                            <p:strVal val="#ppt_x"/>
                                          </p:val>
                                        </p:tav>
                                      </p:tavLst>
                                    </p:anim>
                                    <p:anim calcmode="lin" valueType="num">
                                      <p:cBhvr additive="base">
                                        <p:cTn id="82" dur="500" fill="hold"/>
                                        <p:tgtEl>
                                          <p:spTgt spid="236564"/>
                                        </p:tgtEl>
                                        <p:attrNameLst>
                                          <p:attrName>ppt_y</p:attrName>
                                        </p:attrNameLst>
                                      </p:cBhvr>
                                      <p:tavLst>
                                        <p:tav tm="0">
                                          <p:val>
                                            <p:strVal val="1+#ppt_h/2"/>
                                          </p:val>
                                        </p:tav>
                                        <p:tav tm="100000">
                                          <p:val>
                                            <p:strVal val="#ppt_y"/>
                                          </p:val>
                                        </p:tav>
                                      </p:tavLst>
                                    </p:anim>
                                  </p:childTnLst>
                                </p:cTn>
                              </p:par>
                            </p:childTnLst>
                          </p:cTn>
                        </p:par>
                        <p:par>
                          <p:cTn id="83" fill="hold" nodeType="afterGroup">
                            <p:stCondLst>
                              <p:cond delay="23000"/>
                            </p:stCondLst>
                            <p:childTnLst>
                              <p:par>
                                <p:cTn id="84" presetID="2" presetClass="entr" presetSubtype="1" fill="hold" grpId="0" nodeType="afterEffect">
                                  <p:stCondLst>
                                    <p:cond delay="1000"/>
                                  </p:stCondLst>
                                  <p:childTnLst>
                                    <p:set>
                                      <p:cBhvr>
                                        <p:cTn id="85" dur="1" fill="hold">
                                          <p:stCondLst>
                                            <p:cond delay="0"/>
                                          </p:stCondLst>
                                        </p:cTn>
                                        <p:tgtEl>
                                          <p:spTgt spid="236565"/>
                                        </p:tgtEl>
                                        <p:attrNameLst>
                                          <p:attrName>style.visibility</p:attrName>
                                        </p:attrNameLst>
                                      </p:cBhvr>
                                      <p:to>
                                        <p:strVal val="visible"/>
                                      </p:to>
                                    </p:set>
                                    <p:anim calcmode="lin" valueType="num">
                                      <p:cBhvr additive="base">
                                        <p:cTn id="86" dur="500" fill="hold"/>
                                        <p:tgtEl>
                                          <p:spTgt spid="236565"/>
                                        </p:tgtEl>
                                        <p:attrNameLst>
                                          <p:attrName>ppt_x</p:attrName>
                                        </p:attrNameLst>
                                      </p:cBhvr>
                                      <p:tavLst>
                                        <p:tav tm="0">
                                          <p:val>
                                            <p:strVal val="#ppt_x"/>
                                          </p:val>
                                        </p:tav>
                                        <p:tav tm="100000">
                                          <p:val>
                                            <p:strVal val="#ppt_x"/>
                                          </p:val>
                                        </p:tav>
                                      </p:tavLst>
                                    </p:anim>
                                    <p:anim calcmode="lin" valueType="num">
                                      <p:cBhvr additive="base">
                                        <p:cTn id="87" dur="500" fill="hold"/>
                                        <p:tgtEl>
                                          <p:spTgt spid="236565"/>
                                        </p:tgtEl>
                                        <p:attrNameLst>
                                          <p:attrName>ppt_y</p:attrName>
                                        </p:attrNameLst>
                                      </p:cBhvr>
                                      <p:tavLst>
                                        <p:tav tm="0">
                                          <p:val>
                                            <p:strVal val="0-#ppt_h/2"/>
                                          </p:val>
                                        </p:tav>
                                        <p:tav tm="100000">
                                          <p:val>
                                            <p:strVal val="#ppt_y"/>
                                          </p:val>
                                        </p:tav>
                                      </p:tavLst>
                                    </p:anim>
                                  </p:childTnLst>
                                </p:cTn>
                              </p:par>
                            </p:childTnLst>
                          </p:cTn>
                        </p:par>
                        <p:par>
                          <p:cTn id="88" fill="hold" nodeType="afterGroup">
                            <p:stCondLst>
                              <p:cond delay="24500"/>
                            </p:stCondLst>
                            <p:childTnLst>
                              <p:par>
                                <p:cTn id="89" presetID="2" presetClass="entr" presetSubtype="4" fill="hold" grpId="0" nodeType="afterEffect">
                                  <p:stCondLst>
                                    <p:cond delay="0"/>
                                  </p:stCondLst>
                                  <p:childTnLst>
                                    <p:set>
                                      <p:cBhvr>
                                        <p:cTn id="90" dur="1" fill="hold">
                                          <p:stCondLst>
                                            <p:cond delay="0"/>
                                          </p:stCondLst>
                                        </p:cTn>
                                        <p:tgtEl>
                                          <p:spTgt spid="236566"/>
                                        </p:tgtEl>
                                        <p:attrNameLst>
                                          <p:attrName>style.visibility</p:attrName>
                                        </p:attrNameLst>
                                      </p:cBhvr>
                                      <p:to>
                                        <p:strVal val="visible"/>
                                      </p:to>
                                    </p:set>
                                    <p:anim calcmode="lin" valueType="num">
                                      <p:cBhvr additive="base">
                                        <p:cTn id="91" dur="500" fill="hold"/>
                                        <p:tgtEl>
                                          <p:spTgt spid="236566"/>
                                        </p:tgtEl>
                                        <p:attrNameLst>
                                          <p:attrName>ppt_x</p:attrName>
                                        </p:attrNameLst>
                                      </p:cBhvr>
                                      <p:tavLst>
                                        <p:tav tm="0">
                                          <p:val>
                                            <p:strVal val="#ppt_x"/>
                                          </p:val>
                                        </p:tav>
                                        <p:tav tm="100000">
                                          <p:val>
                                            <p:strVal val="#ppt_x"/>
                                          </p:val>
                                        </p:tav>
                                      </p:tavLst>
                                    </p:anim>
                                    <p:anim calcmode="lin" valueType="num">
                                      <p:cBhvr additive="base">
                                        <p:cTn id="92" dur="500" fill="hold"/>
                                        <p:tgtEl>
                                          <p:spTgt spid="236566"/>
                                        </p:tgtEl>
                                        <p:attrNameLst>
                                          <p:attrName>ppt_y</p:attrName>
                                        </p:attrNameLst>
                                      </p:cBhvr>
                                      <p:tavLst>
                                        <p:tav tm="0">
                                          <p:val>
                                            <p:strVal val="1+#ppt_h/2"/>
                                          </p:val>
                                        </p:tav>
                                        <p:tav tm="100000">
                                          <p:val>
                                            <p:strVal val="#ppt_y"/>
                                          </p:val>
                                        </p:tav>
                                      </p:tavLst>
                                    </p:anim>
                                  </p:childTnLst>
                                </p:cTn>
                              </p:par>
                            </p:childTnLst>
                          </p:cTn>
                        </p:par>
                        <p:par>
                          <p:cTn id="93" fill="hold" nodeType="afterGroup">
                            <p:stCondLst>
                              <p:cond delay="25000"/>
                            </p:stCondLst>
                            <p:childTnLst>
                              <p:par>
                                <p:cTn id="94" presetID="2" presetClass="entr" presetSubtype="1" fill="hold" grpId="0" nodeType="afterEffect">
                                  <p:stCondLst>
                                    <p:cond delay="1000"/>
                                  </p:stCondLst>
                                  <p:childTnLst>
                                    <p:set>
                                      <p:cBhvr>
                                        <p:cTn id="95" dur="1" fill="hold">
                                          <p:stCondLst>
                                            <p:cond delay="0"/>
                                          </p:stCondLst>
                                        </p:cTn>
                                        <p:tgtEl>
                                          <p:spTgt spid="236567"/>
                                        </p:tgtEl>
                                        <p:attrNameLst>
                                          <p:attrName>style.visibility</p:attrName>
                                        </p:attrNameLst>
                                      </p:cBhvr>
                                      <p:to>
                                        <p:strVal val="visible"/>
                                      </p:to>
                                    </p:set>
                                    <p:anim calcmode="lin" valueType="num">
                                      <p:cBhvr additive="base">
                                        <p:cTn id="96" dur="500" fill="hold"/>
                                        <p:tgtEl>
                                          <p:spTgt spid="236567"/>
                                        </p:tgtEl>
                                        <p:attrNameLst>
                                          <p:attrName>ppt_x</p:attrName>
                                        </p:attrNameLst>
                                      </p:cBhvr>
                                      <p:tavLst>
                                        <p:tav tm="0">
                                          <p:val>
                                            <p:strVal val="#ppt_x"/>
                                          </p:val>
                                        </p:tav>
                                        <p:tav tm="100000">
                                          <p:val>
                                            <p:strVal val="#ppt_x"/>
                                          </p:val>
                                        </p:tav>
                                      </p:tavLst>
                                    </p:anim>
                                    <p:anim calcmode="lin" valueType="num">
                                      <p:cBhvr additive="base">
                                        <p:cTn id="97" dur="500" fill="hold"/>
                                        <p:tgtEl>
                                          <p:spTgt spid="236567"/>
                                        </p:tgtEl>
                                        <p:attrNameLst>
                                          <p:attrName>ppt_y</p:attrName>
                                        </p:attrNameLst>
                                      </p:cBhvr>
                                      <p:tavLst>
                                        <p:tav tm="0">
                                          <p:val>
                                            <p:strVal val="0-#ppt_h/2"/>
                                          </p:val>
                                        </p:tav>
                                        <p:tav tm="100000">
                                          <p:val>
                                            <p:strVal val="#ppt_y"/>
                                          </p:val>
                                        </p:tav>
                                      </p:tavLst>
                                    </p:anim>
                                  </p:childTnLst>
                                </p:cTn>
                              </p:par>
                            </p:childTnLst>
                          </p:cTn>
                        </p:par>
                        <p:par>
                          <p:cTn id="98" fill="hold" nodeType="afterGroup">
                            <p:stCondLst>
                              <p:cond delay="26500"/>
                            </p:stCondLst>
                            <p:childTnLst>
                              <p:par>
                                <p:cTn id="99" presetID="2" presetClass="entr" presetSubtype="4" fill="hold" grpId="0" nodeType="afterEffect">
                                  <p:stCondLst>
                                    <p:cond delay="0"/>
                                  </p:stCondLst>
                                  <p:childTnLst>
                                    <p:set>
                                      <p:cBhvr>
                                        <p:cTn id="100" dur="1" fill="hold">
                                          <p:stCondLst>
                                            <p:cond delay="0"/>
                                          </p:stCondLst>
                                        </p:cTn>
                                        <p:tgtEl>
                                          <p:spTgt spid="236568"/>
                                        </p:tgtEl>
                                        <p:attrNameLst>
                                          <p:attrName>style.visibility</p:attrName>
                                        </p:attrNameLst>
                                      </p:cBhvr>
                                      <p:to>
                                        <p:strVal val="visible"/>
                                      </p:to>
                                    </p:set>
                                    <p:anim calcmode="lin" valueType="num">
                                      <p:cBhvr additive="base">
                                        <p:cTn id="101" dur="500" fill="hold"/>
                                        <p:tgtEl>
                                          <p:spTgt spid="236568"/>
                                        </p:tgtEl>
                                        <p:attrNameLst>
                                          <p:attrName>ppt_x</p:attrName>
                                        </p:attrNameLst>
                                      </p:cBhvr>
                                      <p:tavLst>
                                        <p:tav tm="0">
                                          <p:val>
                                            <p:strVal val="#ppt_x"/>
                                          </p:val>
                                        </p:tav>
                                        <p:tav tm="100000">
                                          <p:val>
                                            <p:strVal val="#ppt_x"/>
                                          </p:val>
                                        </p:tav>
                                      </p:tavLst>
                                    </p:anim>
                                    <p:anim calcmode="lin" valueType="num">
                                      <p:cBhvr additive="base">
                                        <p:cTn id="102" dur="500" fill="hold"/>
                                        <p:tgtEl>
                                          <p:spTgt spid="236568"/>
                                        </p:tgtEl>
                                        <p:attrNameLst>
                                          <p:attrName>ppt_y</p:attrName>
                                        </p:attrNameLst>
                                      </p:cBhvr>
                                      <p:tavLst>
                                        <p:tav tm="0">
                                          <p:val>
                                            <p:strVal val="1+#ppt_h/2"/>
                                          </p:val>
                                        </p:tav>
                                        <p:tav tm="100000">
                                          <p:val>
                                            <p:strVal val="#ppt_y"/>
                                          </p:val>
                                        </p:tav>
                                      </p:tavLst>
                                    </p:anim>
                                  </p:childTnLst>
                                </p:cTn>
                              </p:par>
                            </p:childTnLst>
                          </p:cTn>
                        </p:par>
                        <p:par>
                          <p:cTn id="103" fill="hold" nodeType="afterGroup">
                            <p:stCondLst>
                              <p:cond delay="27000"/>
                            </p:stCondLst>
                            <p:childTnLst>
                              <p:par>
                                <p:cTn id="104" presetID="2" presetClass="entr" presetSubtype="1" fill="hold" grpId="0" nodeType="afterEffect">
                                  <p:stCondLst>
                                    <p:cond delay="1000"/>
                                  </p:stCondLst>
                                  <p:childTnLst>
                                    <p:set>
                                      <p:cBhvr>
                                        <p:cTn id="105" dur="1" fill="hold">
                                          <p:stCondLst>
                                            <p:cond delay="0"/>
                                          </p:stCondLst>
                                        </p:cTn>
                                        <p:tgtEl>
                                          <p:spTgt spid="236569"/>
                                        </p:tgtEl>
                                        <p:attrNameLst>
                                          <p:attrName>style.visibility</p:attrName>
                                        </p:attrNameLst>
                                      </p:cBhvr>
                                      <p:to>
                                        <p:strVal val="visible"/>
                                      </p:to>
                                    </p:set>
                                    <p:anim calcmode="lin" valueType="num">
                                      <p:cBhvr additive="base">
                                        <p:cTn id="106" dur="500" fill="hold"/>
                                        <p:tgtEl>
                                          <p:spTgt spid="236569"/>
                                        </p:tgtEl>
                                        <p:attrNameLst>
                                          <p:attrName>ppt_x</p:attrName>
                                        </p:attrNameLst>
                                      </p:cBhvr>
                                      <p:tavLst>
                                        <p:tav tm="0">
                                          <p:val>
                                            <p:strVal val="#ppt_x"/>
                                          </p:val>
                                        </p:tav>
                                        <p:tav tm="100000">
                                          <p:val>
                                            <p:strVal val="#ppt_x"/>
                                          </p:val>
                                        </p:tav>
                                      </p:tavLst>
                                    </p:anim>
                                    <p:anim calcmode="lin" valueType="num">
                                      <p:cBhvr additive="base">
                                        <p:cTn id="107" dur="500" fill="hold"/>
                                        <p:tgtEl>
                                          <p:spTgt spid="236569"/>
                                        </p:tgtEl>
                                        <p:attrNameLst>
                                          <p:attrName>ppt_y</p:attrName>
                                        </p:attrNameLst>
                                      </p:cBhvr>
                                      <p:tavLst>
                                        <p:tav tm="0">
                                          <p:val>
                                            <p:strVal val="0-#ppt_h/2"/>
                                          </p:val>
                                        </p:tav>
                                        <p:tav tm="100000">
                                          <p:val>
                                            <p:strVal val="#ppt_y"/>
                                          </p:val>
                                        </p:tav>
                                      </p:tavLst>
                                    </p:anim>
                                  </p:childTnLst>
                                </p:cTn>
                              </p:par>
                            </p:childTnLst>
                          </p:cTn>
                        </p:par>
                        <p:par>
                          <p:cTn id="108" fill="hold" nodeType="afterGroup">
                            <p:stCondLst>
                              <p:cond delay="28500"/>
                            </p:stCondLst>
                            <p:childTnLst>
                              <p:par>
                                <p:cTn id="109" presetID="2" presetClass="entr" presetSubtype="4" fill="hold" grpId="0" nodeType="afterEffect">
                                  <p:stCondLst>
                                    <p:cond delay="0"/>
                                  </p:stCondLst>
                                  <p:childTnLst>
                                    <p:set>
                                      <p:cBhvr>
                                        <p:cTn id="110" dur="1" fill="hold">
                                          <p:stCondLst>
                                            <p:cond delay="0"/>
                                          </p:stCondLst>
                                        </p:cTn>
                                        <p:tgtEl>
                                          <p:spTgt spid="236570"/>
                                        </p:tgtEl>
                                        <p:attrNameLst>
                                          <p:attrName>style.visibility</p:attrName>
                                        </p:attrNameLst>
                                      </p:cBhvr>
                                      <p:to>
                                        <p:strVal val="visible"/>
                                      </p:to>
                                    </p:set>
                                    <p:anim calcmode="lin" valueType="num">
                                      <p:cBhvr additive="base">
                                        <p:cTn id="111" dur="500" fill="hold"/>
                                        <p:tgtEl>
                                          <p:spTgt spid="236570"/>
                                        </p:tgtEl>
                                        <p:attrNameLst>
                                          <p:attrName>ppt_x</p:attrName>
                                        </p:attrNameLst>
                                      </p:cBhvr>
                                      <p:tavLst>
                                        <p:tav tm="0">
                                          <p:val>
                                            <p:strVal val="#ppt_x"/>
                                          </p:val>
                                        </p:tav>
                                        <p:tav tm="100000">
                                          <p:val>
                                            <p:strVal val="#ppt_x"/>
                                          </p:val>
                                        </p:tav>
                                      </p:tavLst>
                                    </p:anim>
                                    <p:anim calcmode="lin" valueType="num">
                                      <p:cBhvr additive="base">
                                        <p:cTn id="112" dur="500" fill="hold"/>
                                        <p:tgtEl>
                                          <p:spTgt spid="2365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7" grpId="0" animBg="1"/>
      <p:bldP spid="236549" grpId="0" animBg="1"/>
      <p:bldP spid="236550" grpId="0" animBg="1"/>
      <p:bldP spid="236551" grpId="0" autoUpdateAnimBg="0"/>
      <p:bldP spid="236552" grpId="0" autoUpdateAnimBg="0"/>
      <p:bldP spid="236553" grpId="0"/>
      <p:bldP spid="236554" grpId="0" autoUpdateAnimBg="0"/>
      <p:bldP spid="236555" grpId="0"/>
      <p:bldP spid="236556" grpId="0" autoUpdateAnimBg="0"/>
      <p:bldP spid="236557" grpId="0" autoUpdateAnimBg="0"/>
      <p:bldP spid="236558" grpId="0" autoUpdateAnimBg="0"/>
      <p:bldP spid="236559" grpId="0" animBg="1"/>
      <p:bldP spid="236561" grpId="0" animBg="1"/>
      <p:bldP spid="236562" grpId="0" animBg="1"/>
      <p:bldP spid="236563" grpId="0" animBg="1"/>
      <p:bldP spid="236564" grpId="0" animBg="1"/>
      <p:bldP spid="236565" grpId="0" animBg="1"/>
      <p:bldP spid="236566" grpId="0" animBg="1"/>
      <p:bldP spid="236567" grpId="0" animBg="1"/>
      <p:bldP spid="236568" grpId="0" animBg="1"/>
      <p:bldP spid="236569" grpId="0" animBg="1"/>
      <p:bldP spid="236570"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pic>
        <p:nvPicPr>
          <p:cNvPr id="1217538" name="Picture 17" descr="blu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6350" y="0"/>
            <a:ext cx="9137650"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7539" name="Line 1026"/>
          <p:cNvSpPr>
            <a:spLocks noChangeShapeType="1"/>
          </p:cNvSpPr>
          <p:nvPr/>
        </p:nvSpPr>
        <p:spPr bwMode="auto">
          <a:xfrm>
            <a:off x="1011238" y="4114800"/>
            <a:ext cx="7208837"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4499"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17541" name="Text Box 1028"/>
          <p:cNvSpPr txBox="1">
            <a:spLocks noChangeArrowheads="1"/>
          </p:cNvSpPr>
          <p:nvPr/>
        </p:nvSpPr>
        <p:spPr bwMode="auto">
          <a:xfrm rot="-5400000">
            <a:off x="-879474" y="3822700"/>
            <a:ext cx="325755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عصر الكنيسة</a:t>
            </a:r>
            <a:endParaRPr kumimoji="0" lang="en-US" sz="4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4503" name="Text Box 1031"/>
          <p:cNvSpPr txBox="1">
            <a:spLocks noChangeArrowheads="1"/>
          </p:cNvSpPr>
          <p:nvPr/>
        </p:nvSpPr>
        <p:spPr bwMode="auto">
          <a:xfrm>
            <a:off x="4140199" y="1032927"/>
            <a:ext cx="2116138"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00CCFF"/>
                </a:solidFill>
                <a:effectLst/>
                <a:uLnTx/>
                <a:uFillTx/>
                <a:latin typeface="Arial" panose="020B0604020202020204" pitchFamily="34" charset="0"/>
                <a:cs typeface="Arial" panose="020B0604020202020204" pitchFamily="34" charset="0"/>
              </a:rPr>
              <a:t>المجيء</a:t>
            </a:r>
            <a:r>
              <a:rPr kumimoji="0" lang="ar-JO" sz="4000" b="1" i="0" u="none" strike="noStrike" kern="1200" cap="none" spc="0" normalizeH="0" noProof="0" dirty="0">
                <a:ln>
                  <a:noFill/>
                </a:ln>
                <a:solidFill>
                  <a:srgbClr val="00CCFF"/>
                </a:solidFill>
                <a:effectLst/>
                <a:uLnTx/>
                <a:uFillTx/>
                <a:latin typeface="Arial" panose="020B0604020202020204" pitchFamily="34" charset="0"/>
                <a:cs typeface="Arial" panose="020B0604020202020204" pitchFamily="34" charset="0"/>
              </a:rPr>
              <a:t> </a:t>
            </a:r>
            <a:r>
              <a:rPr lang="ar-SA" sz="4000" b="1" dirty="0">
                <a:solidFill>
                  <a:srgbClr val="00CCFF"/>
                </a:solidFill>
                <a:latin typeface="Arial" panose="020B0604020202020204" pitchFamily="34" charset="0"/>
                <a:cs typeface="Arial" panose="020B0604020202020204" pitchFamily="34" charset="0"/>
              </a:rPr>
              <a:t>الثاني</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4504" name="Text Box 1032"/>
          <p:cNvSpPr txBox="1">
            <a:spLocks noChangeArrowheads="1"/>
          </p:cNvSpPr>
          <p:nvPr/>
        </p:nvSpPr>
        <p:spPr bwMode="auto">
          <a:xfrm>
            <a:off x="1970882" y="1218247"/>
            <a:ext cx="3133725" cy="1311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00CCFF"/>
                </a:solidFill>
                <a:effectLst/>
                <a:uLnTx/>
                <a:uFillTx/>
                <a:latin typeface="Arial" panose="020B0604020202020204" pitchFamily="34" charset="0"/>
                <a:cs typeface="Arial" panose="020B0604020202020204" pitchFamily="34" charset="0"/>
              </a:rPr>
              <a:t>الغضب قبل</a:t>
            </a:r>
            <a:br>
              <a:rPr kumimoji="0" lang="en-US" sz="4000" b="1" i="0" u="none" strike="noStrike" kern="1200" cap="none" spc="0" normalizeH="0" baseline="0" noProof="0" dirty="0">
                <a:ln>
                  <a:noFill/>
                </a:ln>
                <a:solidFill>
                  <a:srgbClr val="00CCFF"/>
                </a:solidFill>
                <a:effectLst/>
                <a:uLnTx/>
                <a:uFillTx/>
                <a:latin typeface="Arial" panose="020B0604020202020204" pitchFamily="34" charset="0"/>
                <a:cs typeface="Arial" panose="020B0604020202020204" pitchFamily="34" charset="0"/>
              </a:rPr>
            </a:br>
            <a:r>
              <a:rPr kumimoji="0" lang="ar-SA" sz="4000" b="1" i="0" u="none" strike="noStrike" kern="1200" cap="none" spc="0" normalizeH="0" baseline="0" noProof="0" dirty="0">
                <a:ln>
                  <a:noFill/>
                </a:ln>
                <a:solidFill>
                  <a:srgbClr val="00CCFF"/>
                </a:solidFill>
                <a:effectLst/>
                <a:uLnTx/>
                <a:uFillTx/>
                <a:latin typeface="Arial" panose="020B0604020202020204" pitchFamily="34" charset="0"/>
                <a:cs typeface="Arial" panose="020B0604020202020204" pitchFamily="34" charset="0"/>
              </a:rPr>
              <a:t>ال</a:t>
            </a:r>
            <a:r>
              <a:rPr kumimoji="0" lang="ar-JO" sz="4000" b="1" i="0" u="none" strike="noStrike" kern="1200" cap="none" spc="0" normalizeH="0" baseline="0" noProof="0" dirty="0">
                <a:ln>
                  <a:noFill/>
                </a:ln>
                <a:solidFill>
                  <a:srgbClr val="00CCFF"/>
                </a:solidFill>
                <a:effectLst/>
                <a:uLnTx/>
                <a:uFillTx/>
                <a:latin typeface="Arial" panose="020B0604020202020204" pitchFamily="34" charset="0"/>
                <a:cs typeface="Arial" panose="020B0604020202020204" pitchFamily="34" charset="0"/>
              </a:rPr>
              <a:t>إ</a:t>
            </a:r>
            <a:r>
              <a:rPr kumimoji="0" lang="ar-SA" sz="4000" b="1" i="0" u="none" strike="noStrike" kern="1200" cap="none" spc="0" normalizeH="0" baseline="0" noProof="0" dirty="0">
                <a:ln>
                  <a:noFill/>
                </a:ln>
                <a:solidFill>
                  <a:srgbClr val="00CCFF"/>
                </a:solidFill>
                <a:effectLst/>
                <a:uLnTx/>
                <a:uFillTx/>
                <a:latin typeface="Arial" panose="020B0604020202020204" pitchFamily="34" charset="0"/>
                <a:cs typeface="Arial" panose="020B0604020202020204" pitchFamily="34" charset="0"/>
              </a:rPr>
              <a:t>ختطاف</a:t>
            </a:r>
            <a:endParaRPr kumimoji="0" lang="en-US" sz="4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4505" name="Text Box 1033"/>
          <p:cNvSpPr txBox="1">
            <a:spLocks noChangeArrowheads="1"/>
          </p:cNvSpPr>
          <p:nvPr/>
        </p:nvSpPr>
        <p:spPr bwMode="auto">
          <a:xfrm>
            <a:off x="2344738" y="2667000"/>
            <a:ext cx="941387" cy="707886"/>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الضيقة العظيمة</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4506" name="Text Box 1034"/>
          <p:cNvSpPr txBox="1">
            <a:spLocks noChangeArrowheads="1"/>
          </p:cNvSpPr>
          <p:nvPr/>
        </p:nvSpPr>
        <p:spPr bwMode="auto">
          <a:xfrm>
            <a:off x="1116013" y="5791200"/>
            <a:ext cx="3173412"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٧ سنوات</a:t>
            </a:r>
            <a:endParaRPr kumimoji="0" lang="en-US" sz="40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34507" name="Text Box 1035"/>
          <p:cNvSpPr txBox="1">
            <a:spLocks noChangeArrowheads="1"/>
          </p:cNvSpPr>
          <p:nvPr/>
        </p:nvSpPr>
        <p:spPr bwMode="auto">
          <a:xfrm>
            <a:off x="4668838" y="3276600"/>
            <a:ext cx="3408360" cy="71120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الألفية</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4508" name="Text Box 1036"/>
          <p:cNvSpPr txBox="1">
            <a:spLocks noChangeArrowheads="1"/>
          </p:cNvSpPr>
          <p:nvPr/>
        </p:nvSpPr>
        <p:spPr bwMode="auto">
          <a:xfrm>
            <a:off x="4900613" y="4267200"/>
            <a:ext cx="282257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١٠٠٠ سنه</a:t>
            </a:r>
            <a:endParaRPr kumimoji="0" lang="en-US" sz="40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34509" name="Text Box 1037"/>
          <p:cNvSpPr txBox="1">
            <a:spLocks noChangeArrowheads="1"/>
          </p:cNvSpPr>
          <p:nvPr/>
        </p:nvSpPr>
        <p:spPr bwMode="auto">
          <a:xfrm rot="5400000" flipH="1">
            <a:off x="6066632" y="3885406"/>
            <a:ext cx="4951412"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rPr>
              <a:t>الملكوت الأبدي</a:t>
            </a:r>
            <a:endParaRPr kumimoji="0" lang="en-US" sz="4000" b="0" i="0"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234510" name="Text Box 1038"/>
          <p:cNvSpPr txBox="1">
            <a:spLocks noChangeArrowheads="1"/>
          </p:cNvSpPr>
          <p:nvPr/>
        </p:nvSpPr>
        <p:spPr bwMode="auto">
          <a:xfrm rot="5381629">
            <a:off x="6461126" y="5256281"/>
            <a:ext cx="28384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CCFFCC"/>
                </a:solidFill>
                <a:effectLst/>
                <a:uLnTx/>
                <a:uFillTx/>
                <a:latin typeface="Arial" panose="020B0604020202020204" pitchFamily="34" charset="0"/>
                <a:cs typeface="Arial" panose="020B0604020202020204" pitchFamily="34" charset="0"/>
              </a:rPr>
              <a:t>الدينونة</a:t>
            </a:r>
            <a:endParaRPr kumimoji="0" lang="en-US" sz="4000" b="1" i="0" u="none" strike="noStrike" kern="1200" cap="none" spc="0" normalizeH="0" baseline="0" noProof="0" dirty="0">
              <a:ln>
                <a:noFill/>
              </a:ln>
              <a:solidFill>
                <a:srgbClr val="CCFFCC"/>
              </a:solidFill>
              <a:effectLst/>
              <a:uLnTx/>
              <a:uFillTx/>
              <a:latin typeface="Arial" panose="020B0604020202020204" pitchFamily="34" charset="0"/>
              <a:cs typeface="Arial" panose="020B0604020202020204" pitchFamily="34" charset="0"/>
            </a:endParaRPr>
          </a:p>
        </p:txBody>
      </p:sp>
      <p:sp>
        <p:nvSpPr>
          <p:cNvPr id="234511" name="Rectangle 1039"/>
          <p:cNvSpPr>
            <a:spLocks noChangeArrowheads="1"/>
          </p:cNvSpPr>
          <p:nvPr/>
        </p:nvSpPr>
        <p:spPr bwMode="auto">
          <a:xfrm>
            <a:off x="382588" y="2420938"/>
            <a:ext cx="4075112" cy="3370262"/>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17551" name="Rectangle 1040"/>
          <p:cNvSpPr>
            <a:spLocks noGrp="1" noChangeArrowheads="1"/>
          </p:cNvSpPr>
          <p:nvPr>
            <p:ph type="title" idx="4294967295"/>
          </p:nvPr>
        </p:nvSpPr>
        <p:spPr>
          <a:xfrm>
            <a:off x="0" y="333375"/>
            <a:ext cx="7993063" cy="762000"/>
          </a:xfrm>
          <a:noFill/>
        </p:spPr>
        <p:txBody>
          <a:bodyPr anchor="t">
            <a:spAutoFit/>
          </a:bodyPr>
          <a:lstStyle/>
          <a:p>
            <a:pPr rtl="1">
              <a:spcBef>
                <a:spcPct val="50000"/>
              </a:spcBef>
            </a:pPr>
            <a:r>
              <a:rPr lang="ar-SA" altLang="ja-JP" b="1" dirty="0">
                <a:solidFill>
                  <a:srgbClr val="FFFF99"/>
                </a:solidFill>
                <a:latin typeface="Arial" panose="020B0604020202020204" pitchFamily="34" charset="0"/>
                <a:ea typeface="ＭＳ Ｐゴシック" charset="0"/>
                <a:cs typeface="Arial" panose="020B0604020202020204" pitchFamily="34" charset="0"/>
              </a:rPr>
              <a:t>الغضب قبل</a:t>
            </a:r>
            <a:r>
              <a:rPr lang="ar-JO" altLang="ja-JP" b="1" dirty="0">
                <a:solidFill>
                  <a:srgbClr val="FFFF99"/>
                </a:solidFill>
                <a:latin typeface="Arial" panose="020B0604020202020204" pitchFamily="34" charset="0"/>
                <a:ea typeface="ＭＳ Ｐゴシック" charset="0"/>
                <a:cs typeface="Arial" panose="020B0604020202020204" pitchFamily="34" charset="0"/>
              </a:rPr>
              <a:t> </a:t>
            </a:r>
            <a:r>
              <a:rPr lang="ar-SA" altLang="ja-JP" b="1" dirty="0">
                <a:solidFill>
                  <a:srgbClr val="FFFF99"/>
                </a:solidFill>
                <a:latin typeface="Arial" panose="020B0604020202020204" pitchFamily="34" charset="0"/>
                <a:ea typeface="ＭＳ Ｐゴシック" charset="0"/>
                <a:cs typeface="Arial" panose="020B0604020202020204" pitchFamily="34" charset="0"/>
              </a:rPr>
              <a:t>ال</a:t>
            </a:r>
            <a:r>
              <a:rPr lang="ar-JO" altLang="ja-JP" b="1" dirty="0">
                <a:solidFill>
                  <a:srgbClr val="FFFF99"/>
                </a:solidFill>
                <a:latin typeface="Arial" panose="020B0604020202020204" pitchFamily="34" charset="0"/>
                <a:ea typeface="ＭＳ Ｐゴシック" charset="0"/>
                <a:cs typeface="Arial" panose="020B0604020202020204" pitchFamily="34" charset="0"/>
              </a:rPr>
              <a:t>إ</a:t>
            </a:r>
            <a:r>
              <a:rPr lang="ar-SA" altLang="ja-JP" b="1" dirty="0">
                <a:solidFill>
                  <a:srgbClr val="FFFF99"/>
                </a:solidFill>
                <a:latin typeface="Arial" panose="020B0604020202020204" pitchFamily="34" charset="0"/>
                <a:ea typeface="ＭＳ Ｐゴシック" charset="0"/>
                <a:cs typeface="Arial" panose="020B0604020202020204" pitchFamily="34" charset="0"/>
              </a:rPr>
              <a:t>ختطاف</a:t>
            </a:r>
            <a:endParaRPr lang="en-US" b="1" dirty="0">
              <a:solidFill>
                <a:srgbClr val="FFFF99"/>
              </a:solidFill>
              <a:latin typeface="Arial" panose="020B0604020202020204" pitchFamily="34" charset="0"/>
              <a:ea typeface="ＭＳ Ｐゴシック" charset="0"/>
              <a:cs typeface="Arial" panose="020B0604020202020204" pitchFamily="34" charset="0"/>
            </a:endParaRPr>
          </a:p>
        </p:txBody>
      </p:sp>
      <p:sp>
        <p:nvSpPr>
          <p:cNvPr id="234519" name="Line 1047"/>
          <p:cNvSpPr>
            <a:spLocks noChangeShapeType="1"/>
          </p:cNvSpPr>
          <p:nvPr/>
        </p:nvSpPr>
        <p:spPr bwMode="auto">
          <a:xfrm>
            <a:off x="3352800"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4520" name="Line 1048"/>
          <p:cNvSpPr>
            <a:spLocks noChangeShapeType="1"/>
          </p:cNvSpPr>
          <p:nvPr/>
        </p:nvSpPr>
        <p:spPr bwMode="auto">
          <a:xfrm flipV="1">
            <a:off x="3351213"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4524" name="Text Box 1052"/>
          <p:cNvSpPr txBox="1">
            <a:spLocks noChangeArrowheads="1"/>
          </p:cNvSpPr>
          <p:nvPr/>
        </p:nvSpPr>
        <p:spPr bwMode="auto">
          <a:xfrm>
            <a:off x="3411538" y="2514600"/>
            <a:ext cx="941387" cy="1477328"/>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50000"/>
              </a:spcBef>
              <a:spcAft>
                <a:spcPct val="0"/>
              </a:spcAft>
              <a:defRPr/>
            </a:pPr>
            <a:r>
              <a:rPr lang="ar-EG" sz="2000" dirty="0">
                <a:solidFill>
                  <a:srgbClr val="FFFFFF"/>
                </a:solidFill>
                <a:latin typeface="Arial" panose="020B0604020202020204" pitchFamily="34" charset="0"/>
                <a:cs typeface="Arial" panose="020B0604020202020204" pitchFamily="34" charset="0"/>
              </a:rPr>
              <a:t>غضب الله </a:t>
            </a:r>
          </a:p>
          <a:p>
            <a:pPr lvl="0" algn="ctr" defTabSz="914400" rtl="1" eaLnBrk="0" fontAlgn="base" hangingPunct="0">
              <a:spcBef>
                <a:spcPct val="50000"/>
              </a:spcBef>
              <a:spcAft>
                <a:spcPct val="0"/>
              </a:spcAft>
              <a:defRPr/>
            </a:pPr>
            <a:r>
              <a:rPr lang="ar-EG" sz="2000" dirty="0">
                <a:solidFill>
                  <a:srgbClr val="FFFFFF"/>
                </a:solidFill>
                <a:latin typeface="Arial" panose="020B0604020202020204" pitchFamily="34" charset="0"/>
                <a:cs typeface="Arial" panose="020B0604020202020204" pitchFamily="34" charset="0"/>
              </a:rPr>
              <a:t>(يوم الرب)</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4525" name="Text Box 1053"/>
          <p:cNvSpPr txBox="1">
            <a:spLocks noChangeArrowheads="1"/>
          </p:cNvSpPr>
          <p:nvPr/>
        </p:nvSpPr>
        <p:spPr bwMode="auto">
          <a:xfrm>
            <a:off x="1109664" y="2667000"/>
            <a:ext cx="1108073" cy="707886"/>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50000"/>
              </a:spcBef>
              <a:spcAft>
                <a:spcPct val="0"/>
              </a:spcAft>
              <a:defRPr/>
            </a:pPr>
            <a:r>
              <a:rPr lang="ar-EG" sz="2000" dirty="0">
                <a:solidFill>
                  <a:srgbClr val="FFFFFF"/>
                </a:solidFill>
                <a:latin typeface="Arial" panose="020B0604020202020204" pitchFamily="34" charset="0"/>
                <a:cs typeface="Arial" panose="020B0604020202020204" pitchFamily="34" charset="0"/>
              </a:rPr>
              <a:t>بداية الاحزان</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4527" name="Text Box 1055"/>
          <p:cNvSpPr txBox="1">
            <a:spLocks noChangeArrowheads="1"/>
          </p:cNvSpPr>
          <p:nvPr/>
        </p:nvSpPr>
        <p:spPr bwMode="auto">
          <a:xfrm>
            <a:off x="1044575" y="4114800"/>
            <a:ext cx="1252538"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50000"/>
              </a:spcBef>
              <a:spcAft>
                <a:spcPct val="0"/>
              </a:spcAft>
              <a:defRPr/>
            </a:pPr>
            <a:r>
              <a:rPr lang="ar-EG" sz="2000" dirty="0">
                <a:solidFill>
                  <a:srgbClr val="FFFFFF"/>
                </a:solidFill>
                <a:latin typeface="Arial" panose="020B0604020202020204" pitchFamily="34" charset="0"/>
                <a:cs typeface="Arial" panose="020B0604020202020204" pitchFamily="34" charset="0"/>
              </a:rPr>
              <a:t>لأنك حفظت كلمتي في الصبر</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4528" name="Text Box 1056"/>
          <p:cNvSpPr txBox="1">
            <a:spLocks noChangeArrowheads="1"/>
          </p:cNvSpPr>
          <p:nvPr/>
        </p:nvSpPr>
        <p:spPr bwMode="auto">
          <a:xfrm>
            <a:off x="2165350" y="4114800"/>
            <a:ext cx="1254125"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50000"/>
              </a:spcBef>
              <a:spcAft>
                <a:spcPct val="0"/>
              </a:spcAft>
              <a:defRPr/>
            </a:pPr>
            <a:r>
              <a:rPr lang="ar-EG" sz="2000" dirty="0">
                <a:solidFill>
                  <a:srgbClr val="FFFFFF"/>
                </a:solidFill>
                <a:latin typeface="Arial" panose="020B0604020202020204" pitchFamily="34" charset="0"/>
                <a:cs typeface="Arial" panose="020B0604020202020204" pitchFamily="34" charset="0"/>
              </a:rPr>
              <a:t>سأبقيك من الساعة (هنا)</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4529" name="Text Box 1057"/>
          <p:cNvSpPr txBox="1">
            <a:spLocks noChangeArrowheads="1"/>
          </p:cNvSpPr>
          <p:nvPr/>
        </p:nvSpPr>
        <p:spPr bwMode="auto">
          <a:xfrm>
            <a:off x="3254375" y="4175125"/>
            <a:ext cx="1252538" cy="1169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50000"/>
              </a:spcBef>
              <a:spcAft>
                <a:spcPct val="0"/>
              </a:spcAft>
              <a:defRPr/>
            </a:pPr>
            <a:r>
              <a:rPr lang="ar-EG" sz="2000" dirty="0">
                <a:solidFill>
                  <a:srgbClr val="FFFFFF"/>
                </a:solidFill>
                <a:latin typeface="Arial" panose="020B0604020202020204" pitchFamily="34" charset="0"/>
                <a:cs typeface="Arial" panose="020B0604020202020204" pitchFamily="34" charset="0"/>
              </a:rPr>
              <a:t>الضيقة</a:t>
            </a:r>
          </a:p>
          <a:p>
            <a:pPr lvl="0" algn="ctr" defTabSz="914400" rtl="1" eaLnBrk="0" fontAlgn="base" hangingPunct="0">
              <a:spcBef>
                <a:spcPct val="50000"/>
              </a:spcBef>
              <a:spcAft>
                <a:spcPct val="0"/>
              </a:spcAft>
              <a:defRPr/>
            </a:pPr>
            <a:r>
              <a:rPr lang="ar-EG" sz="2000" dirty="0">
                <a:solidFill>
                  <a:srgbClr val="FFFFFF"/>
                </a:solidFill>
                <a:latin typeface="Arial" panose="020B0604020202020204" pitchFamily="34" charset="0"/>
                <a:cs typeface="Arial" panose="020B0604020202020204" pitchFamily="34" charset="0"/>
              </a:rPr>
              <a:t>ويوم الرب بعد الاختبار</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17559" name="Text Box 18"/>
          <p:cNvSpPr txBox="1">
            <a:spLocks noChangeArrowheads="1"/>
          </p:cNvSpPr>
          <p:nvPr/>
        </p:nvSpPr>
        <p:spPr bwMode="auto">
          <a:xfrm>
            <a:off x="8369300" y="76200"/>
            <a:ext cx="717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208</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95181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4511"/>
                                        </p:tgtEl>
                                        <p:attrNameLst>
                                          <p:attrName>style.visibility</p:attrName>
                                        </p:attrNameLst>
                                      </p:cBhvr>
                                      <p:to>
                                        <p:strVal val="visible"/>
                                      </p:to>
                                    </p:set>
                                    <p:anim calcmode="lin" valueType="num">
                                      <p:cBhvr additive="base">
                                        <p:cTn id="7" dur="500" fill="hold"/>
                                        <p:tgtEl>
                                          <p:spTgt spid="234511"/>
                                        </p:tgtEl>
                                        <p:attrNameLst>
                                          <p:attrName>ppt_x</p:attrName>
                                        </p:attrNameLst>
                                      </p:cBhvr>
                                      <p:tavLst>
                                        <p:tav tm="0">
                                          <p:val>
                                            <p:strVal val="0-#ppt_w/2"/>
                                          </p:val>
                                        </p:tav>
                                        <p:tav tm="100000">
                                          <p:val>
                                            <p:strVal val="#ppt_x"/>
                                          </p:val>
                                        </p:tav>
                                      </p:tavLst>
                                    </p:anim>
                                    <p:anim calcmode="lin" valueType="num">
                                      <p:cBhvr additive="base">
                                        <p:cTn id="8" dur="500" fill="hold"/>
                                        <p:tgtEl>
                                          <p:spTgt spid="2345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0"/>
                                  </p:stCondLst>
                                  <p:childTnLst>
                                    <p:set>
                                      <p:cBhvr>
                                        <p:cTn id="11" dur="1" fill="hold">
                                          <p:stCondLst>
                                            <p:cond delay="0"/>
                                          </p:stCondLst>
                                        </p:cTn>
                                        <p:tgtEl>
                                          <p:spTgt spid="234506"/>
                                        </p:tgtEl>
                                        <p:attrNameLst>
                                          <p:attrName>style.visibility</p:attrName>
                                        </p:attrNameLst>
                                      </p:cBhvr>
                                      <p:to>
                                        <p:strVal val="visible"/>
                                      </p:to>
                                    </p:set>
                                    <p:anim calcmode="lin" valueType="num">
                                      <p:cBhvr>
                                        <p:cTn id="12" dur="500" fill="hold"/>
                                        <p:tgtEl>
                                          <p:spTgt spid="234506"/>
                                        </p:tgtEl>
                                        <p:attrNameLst>
                                          <p:attrName>ppt_w</p:attrName>
                                        </p:attrNameLst>
                                      </p:cBhvr>
                                      <p:tavLst>
                                        <p:tav tm="0">
                                          <p:val>
                                            <p:fltVal val="0"/>
                                          </p:val>
                                        </p:tav>
                                        <p:tav tm="100000">
                                          <p:val>
                                            <p:strVal val="#ppt_w"/>
                                          </p:val>
                                        </p:tav>
                                      </p:tavLst>
                                    </p:anim>
                                    <p:anim calcmode="lin" valueType="num">
                                      <p:cBhvr>
                                        <p:cTn id="13" dur="500" fill="hold"/>
                                        <p:tgtEl>
                                          <p:spTgt spid="234506"/>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234527"/>
                                        </p:tgtEl>
                                        <p:attrNameLst>
                                          <p:attrName>style.visibility</p:attrName>
                                        </p:attrNameLst>
                                      </p:cBhvr>
                                      <p:to>
                                        <p:strVal val="visible"/>
                                      </p:to>
                                    </p:set>
                                    <p:anim calcmode="lin" valueType="num">
                                      <p:cBhvr>
                                        <p:cTn id="18" dur="500" fill="hold"/>
                                        <p:tgtEl>
                                          <p:spTgt spid="234527"/>
                                        </p:tgtEl>
                                        <p:attrNameLst>
                                          <p:attrName>ppt_w</p:attrName>
                                        </p:attrNameLst>
                                      </p:cBhvr>
                                      <p:tavLst>
                                        <p:tav tm="0">
                                          <p:val>
                                            <p:fltVal val="0"/>
                                          </p:val>
                                        </p:tav>
                                        <p:tav tm="100000">
                                          <p:val>
                                            <p:strVal val="#ppt_w"/>
                                          </p:val>
                                        </p:tav>
                                      </p:tavLst>
                                    </p:anim>
                                    <p:anim calcmode="lin" valueType="num">
                                      <p:cBhvr>
                                        <p:cTn id="19" dur="500" fill="hold"/>
                                        <p:tgtEl>
                                          <p:spTgt spid="234527"/>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234525"/>
                                        </p:tgtEl>
                                        <p:attrNameLst>
                                          <p:attrName>style.visibility</p:attrName>
                                        </p:attrNameLst>
                                      </p:cBhvr>
                                      <p:to>
                                        <p:strVal val="visible"/>
                                      </p:to>
                                    </p:set>
                                    <p:anim calcmode="lin" valueType="num">
                                      <p:cBhvr>
                                        <p:cTn id="24" dur="500" fill="hold"/>
                                        <p:tgtEl>
                                          <p:spTgt spid="234525"/>
                                        </p:tgtEl>
                                        <p:attrNameLst>
                                          <p:attrName>ppt_w</p:attrName>
                                        </p:attrNameLst>
                                      </p:cBhvr>
                                      <p:tavLst>
                                        <p:tav tm="0">
                                          <p:val>
                                            <p:fltVal val="0"/>
                                          </p:val>
                                        </p:tav>
                                        <p:tav tm="100000">
                                          <p:val>
                                            <p:strVal val="#ppt_w"/>
                                          </p:val>
                                        </p:tav>
                                      </p:tavLst>
                                    </p:anim>
                                    <p:anim calcmode="lin" valueType="num">
                                      <p:cBhvr>
                                        <p:cTn id="25" dur="500" fill="hold"/>
                                        <p:tgtEl>
                                          <p:spTgt spid="234525"/>
                                        </p:tgtEl>
                                        <p:attrNameLst>
                                          <p:attrName>ppt_h</p:attrName>
                                        </p:attrNameLst>
                                      </p:cBhvr>
                                      <p:tavLst>
                                        <p:tav tm="0">
                                          <p:val>
                                            <p:fltVal val="0"/>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234528"/>
                                        </p:tgtEl>
                                        <p:attrNameLst>
                                          <p:attrName>style.visibility</p:attrName>
                                        </p:attrNameLst>
                                      </p:cBhvr>
                                      <p:to>
                                        <p:strVal val="visible"/>
                                      </p:to>
                                    </p:set>
                                    <p:anim calcmode="lin" valueType="num">
                                      <p:cBhvr>
                                        <p:cTn id="30" dur="500" fill="hold"/>
                                        <p:tgtEl>
                                          <p:spTgt spid="234528"/>
                                        </p:tgtEl>
                                        <p:attrNameLst>
                                          <p:attrName>ppt_w</p:attrName>
                                        </p:attrNameLst>
                                      </p:cBhvr>
                                      <p:tavLst>
                                        <p:tav tm="0">
                                          <p:val>
                                            <p:fltVal val="0"/>
                                          </p:val>
                                        </p:tav>
                                        <p:tav tm="100000">
                                          <p:val>
                                            <p:strVal val="#ppt_w"/>
                                          </p:val>
                                        </p:tav>
                                      </p:tavLst>
                                    </p:anim>
                                    <p:anim calcmode="lin" valueType="num">
                                      <p:cBhvr>
                                        <p:cTn id="31" dur="500" fill="hold"/>
                                        <p:tgtEl>
                                          <p:spTgt spid="234528"/>
                                        </p:tgtEl>
                                        <p:attrNameLst>
                                          <p:attrName>ppt_h</p:attrName>
                                        </p:attrNameLst>
                                      </p:cBhvr>
                                      <p:tavLst>
                                        <p:tav tm="0">
                                          <p:val>
                                            <p:fltVal val="0"/>
                                          </p:val>
                                        </p:tav>
                                        <p:tav tm="100000">
                                          <p:val>
                                            <p:strVal val="#ppt_h"/>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3" presetClass="entr" presetSubtype="16" fill="hold" grpId="0" nodeType="clickEffect">
                                  <p:stCondLst>
                                    <p:cond delay="0"/>
                                  </p:stCondLst>
                                  <p:childTnLst>
                                    <p:set>
                                      <p:cBhvr>
                                        <p:cTn id="35" dur="1" fill="hold">
                                          <p:stCondLst>
                                            <p:cond delay="0"/>
                                          </p:stCondLst>
                                        </p:cTn>
                                        <p:tgtEl>
                                          <p:spTgt spid="234505"/>
                                        </p:tgtEl>
                                        <p:attrNameLst>
                                          <p:attrName>style.visibility</p:attrName>
                                        </p:attrNameLst>
                                      </p:cBhvr>
                                      <p:to>
                                        <p:strVal val="visible"/>
                                      </p:to>
                                    </p:set>
                                    <p:anim calcmode="lin" valueType="num">
                                      <p:cBhvr>
                                        <p:cTn id="36" dur="500" fill="hold"/>
                                        <p:tgtEl>
                                          <p:spTgt spid="234505"/>
                                        </p:tgtEl>
                                        <p:attrNameLst>
                                          <p:attrName>ppt_w</p:attrName>
                                        </p:attrNameLst>
                                      </p:cBhvr>
                                      <p:tavLst>
                                        <p:tav tm="0">
                                          <p:val>
                                            <p:fltVal val="0"/>
                                          </p:val>
                                        </p:tav>
                                        <p:tav tm="100000">
                                          <p:val>
                                            <p:strVal val="#ppt_w"/>
                                          </p:val>
                                        </p:tav>
                                      </p:tavLst>
                                    </p:anim>
                                    <p:anim calcmode="lin" valueType="num">
                                      <p:cBhvr>
                                        <p:cTn id="37" dur="500" fill="hold"/>
                                        <p:tgtEl>
                                          <p:spTgt spid="234505"/>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234504"/>
                                        </p:tgtEl>
                                        <p:attrNameLst>
                                          <p:attrName>style.visibility</p:attrName>
                                        </p:attrNameLst>
                                      </p:cBhvr>
                                      <p:to>
                                        <p:strVal val="visible"/>
                                      </p:to>
                                    </p:set>
                                    <p:animEffect transition="in" filter="box(out)">
                                      <p:cBhvr>
                                        <p:cTn id="42" dur="500"/>
                                        <p:tgtEl>
                                          <p:spTgt spid="234504"/>
                                        </p:tgtEl>
                                      </p:cBhvr>
                                    </p:animEffect>
                                  </p:childTnLst>
                                </p:cTn>
                              </p:par>
                            </p:childTnLst>
                          </p:cTn>
                        </p:par>
                        <p:par>
                          <p:cTn id="43" fill="hold" nodeType="afterGroup">
                            <p:stCondLst>
                              <p:cond delay="500"/>
                            </p:stCondLst>
                            <p:childTnLst>
                              <p:par>
                                <p:cTn id="44" presetID="2" presetClass="entr" presetSubtype="1" fill="hold" grpId="0" nodeType="afterEffect">
                                  <p:stCondLst>
                                    <p:cond delay="1000"/>
                                  </p:stCondLst>
                                  <p:childTnLst>
                                    <p:set>
                                      <p:cBhvr>
                                        <p:cTn id="45" dur="1" fill="hold">
                                          <p:stCondLst>
                                            <p:cond delay="0"/>
                                          </p:stCondLst>
                                        </p:cTn>
                                        <p:tgtEl>
                                          <p:spTgt spid="234519"/>
                                        </p:tgtEl>
                                        <p:attrNameLst>
                                          <p:attrName>style.visibility</p:attrName>
                                        </p:attrNameLst>
                                      </p:cBhvr>
                                      <p:to>
                                        <p:strVal val="visible"/>
                                      </p:to>
                                    </p:set>
                                    <p:anim calcmode="lin" valueType="num">
                                      <p:cBhvr additive="base">
                                        <p:cTn id="46" dur="500" fill="hold"/>
                                        <p:tgtEl>
                                          <p:spTgt spid="234519"/>
                                        </p:tgtEl>
                                        <p:attrNameLst>
                                          <p:attrName>ppt_x</p:attrName>
                                        </p:attrNameLst>
                                      </p:cBhvr>
                                      <p:tavLst>
                                        <p:tav tm="0">
                                          <p:val>
                                            <p:strVal val="#ppt_x"/>
                                          </p:val>
                                        </p:tav>
                                        <p:tav tm="100000">
                                          <p:val>
                                            <p:strVal val="#ppt_x"/>
                                          </p:val>
                                        </p:tav>
                                      </p:tavLst>
                                    </p:anim>
                                    <p:anim calcmode="lin" valueType="num">
                                      <p:cBhvr additive="base">
                                        <p:cTn id="47" dur="500" fill="hold"/>
                                        <p:tgtEl>
                                          <p:spTgt spid="234519"/>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2000"/>
                            </p:stCondLst>
                            <p:childTnLst>
                              <p:par>
                                <p:cTn id="49" presetID="2" presetClass="entr" presetSubtype="4" fill="hold" grpId="0" nodeType="afterEffect">
                                  <p:stCondLst>
                                    <p:cond delay="0"/>
                                  </p:stCondLst>
                                  <p:childTnLst>
                                    <p:set>
                                      <p:cBhvr>
                                        <p:cTn id="50" dur="1" fill="hold">
                                          <p:stCondLst>
                                            <p:cond delay="0"/>
                                          </p:stCondLst>
                                        </p:cTn>
                                        <p:tgtEl>
                                          <p:spTgt spid="234520"/>
                                        </p:tgtEl>
                                        <p:attrNameLst>
                                          <p:attrName>style.visibility</p:attrName>
                                        </p:attrNameLst>
                                      </p:cBhvr>
                                      <p:to>
                                        <p:strVal val="visible"/>
                                      </p:to>
                                    </p:set>
                                    <p:anim calcmode="lin" valueType="num">
                                      <p:cBhvr additive="base">
                                        <p:cTn id="51" dur="500" fill="hold"/>
                                        <p:tgtEl>
                                          <p:spTgt spid="234520"/>
                                        </p:tgtEl>
                                        <p:attrNameLst>
                                          <p:attrName>ppt_x</p:attrName>
                                        </p:attrNameLst>
                                      </p:cBhvr>
                                      <p:tavLst>
                                        <p:tav tm="0">
                                          <p:val>
                                            <p:strVal val="#ppt_x"/>
                                          </p:val>
                                        </p:tav>
                                        <p:tav tm="100000">
                                          <p:val>
                                            <p:strVal val="#ppt_x"/>
                                          </p:val>
                                        </p:tav>
                                      </p:tavLst>
                                    </p:anim>
                                    <p:anim calcmode="lin" valueType="num">
                                      <p:cBhvr additive="base">
                                        <p:cTn id="52" dur="500" fill="hold"/>
                                        <p:tgtEl>
                                          <p:spTgt spid="234520"/>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3" presetClass="entr" presetSubtype="16" fill="hold" grpId="0" nodeType="clickEffect">
                                  <p:stCondLst>
                                    <p:cond delay="0"/>
                                  </p:stCondLst>
                                  <p:childTnLst>
                                    <p:set>
                                      <p:cBhvr>
                                        <p:cTn id="56" dur="1" fill="hold">
                                          <p:stCondLst>
                                            <p:cond delay="0"/>
                                          </p:stCondLst>
                                        </p:cTn>
                                        <p:tgtEl>
                                          <p:spTgt spid="234524"/>
                                        </p:tgtEl>
                                        <p:attrNameLst>
                                          <p:attrName>style.visibility</p:attrName>
                                        </p:attrNameLst>
                                      </p:cBhvr>
                                      <p:to>
                                        <p:strVal val="visible"/>
                                      </p:to>
                                    </p:set>
                                    <p:anim calcmode="lin" valueType="num">
                                      <p:cBhvr>
                                        <p:cTn id="57" dur="500" fill="hold"/>
                                        <p:tgtEl>
                                          <p:spTgt spid="234524"/>
                                        </p:tgtEl>
                                        <p:attrNameLst>
                                          <p:attrName>ppt_w</p:attrName>
                                        </p:attrNameLst>
                                      </p:cBhvr>
                                      <p:tavLst>
                                        <p:tav tm="0">
                                          <p:val>
                                            <p:fltVal val="0"/>
                                          </p:val>
                                        </p:tav>
                                        <p:tav tm="100000">
                                          <p:val>
                                            <p:strVal val="#ppt_w"/>
                                          </p:val>
                                        </p:tav>
                                      </p:tavLst>
                                    </p:anim>
                                    <p:anim calcmode="lin" valueType="num">
                                      <p:cBhvr>
                                        <p:cTn id="58" dur="500" fill="hold"/>
                                        <p:tgtEl>
                                          <p:spTgt spid="234524"/>
                                        </p:tgtEl>
                                        <p:attrNameLst>
                                          <p:attrName>ppt_h</p:attrName>
                                        </p:attrNameLst>
                                      </p:cBhvr>
                                      <p:tavLst>
                                        <p:tav tm="0">
                                          <p:val>
                                            <p:fltVal val="0"/>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3" presetClass="entr" presetSubtype="16" fill="hold" grpId="0" nodeType="clickEffect">
                                  <p:stCondLst>
                                    <p:cond delay="0"/>
                                  </p:stCondLst>
                                  <p:childTnLst>
                                    <p:set>
                                      <p:cBhvr>
                                        <p:cTn id="62" dur="1" fill="hold">
                                          <p:stCondLst>
                                            <p:cond delay="0"/>
                                          </p:stCondLst>
                                        </p:cTn>
                                        <p:tgtEl>
                                          <p:spTgt spid="234529"/>
                                        </p:tgtEl>
                                        <p:attrNameLst>
                                          <p:attrName>style.visibility</p:attrName>
                                        </p:attrNameLst>
                                      </p:cBhvr>
                                      <p:to>
                                        <p:strVal val="visible"/>
                                      </p:to>
                                    </p:set>
                                    <p:anim calcmode="lin" valueType="num">
                                      <p:cBhvr>
                                        <p:cTn id="63" dur="500" fill="hold"/>
                                        <p:tgtEl>
                                          <p:spTgt spid="234529"/>
                                        </p:tgtEl>
                                        <p:attrNameLst>
                                          <p:attrName>ppt_w</p:attrName>
                                        </p:attrNameLst>
                                      </p:cBhvr>
                                      <p:tavLst>
                                        <p:tav tm="0">
                                          <p:val>
                                            <p:fltVal val="0"/>
                                          </p:val>
                                        </p:tav>
                                        <p:tav tm="100000">
                                          <p:val>
                                            <p:strVal val="#ppt_w"/>
                                          </p:val>
                                        </p:tav>
                                      </p:tavLst>
                                    </p:anim>
                                    <p:anim calcmode="lin" valueType="num">
                                      <p:cBhvr>
                                        <p:cTn id="64" dur="500" fill="hold"/>
                                        <p:tgtEl>
                                          <p:spTgt spid="234529"/>
                                        </p:tgtEl>
                                        <p:attrNameLst>
                                          <p:attrName>ppt_h</p:attrName>
                                        </p:attrNameLst>
                                      </p:cBhvr>
                                      <p:tavLst>
                                        <p:tav tm="0">
                                          <p:val>
                                            <p:fltVal val="0"/>
                                          </p:val>
                                        </p:tav>
                                        <p:tav tm="100000">
                                          <p:val>
                                            <p:strVal val="#ppt_h"/>
                                          </p:val>
                                        </p:tav>
                                      </p:tavLst>
                                    </p:anim>
                                  </p:childTnLst>
                                </p:cTn>
                              </p:par>
                            </p:childTnLst>
                          </p:cTn>
                        </p:par>
                        <p:par>
                          <p:cTn id="65" fill="hold" nodeType="afterGroup">
                            <p:stCondLst>
                              <p:cond delay="500"/>
                            </p:stCondLst>
                            <p:childTnLst>
                              <p:par>
                                <p:cTn id="66" presetID="2" presetClass="entr" presetSubtype="1" fill="hold" grpId="0" nodeType="afterEffect">
                                  <p:stCondLst>
                                    <p:cond delay="2000"/>
                                  </p:stCondLst>
                                  <p:childTnLst>
                                    <p:set>
                                      <p:cBhvr>
                                        <p:cTn id="67" dur="1" fill="hold">
                                          <p:stCondLst>
                                            <p:cond delay="0"/>
                                          </p:stCondLst>
                                        </p:cTn>
                                        <p:tgtEl>
                                          <p:spTgt spid="234503"/>
                                        </p:tgtEl>
                                        <p:attrNameLst>
                                          <p:attrName>style.visibility</p:attrName>
                                        </p:attrNameLst>
                                      </p:cBhvr>
                                      <p:to>
                                        <p:strVal val="visible"/>
                                      </p:to>
                                    </p:set>
                                    <p:anim calcmode="lin" valueType="num">
                                      <p:cBhvr additive="base">
                                        <p:cTn id="68" dur="500" fill="hold"/>
                                        <p:tgtEl>
                                          <p:spTgt spid="234503"/>
                                        </p:tgtEl>
                                        <p:attrNameLst>
                                          <p:attrName>ppt_x</p:attrName>
                                        </p:attrNameLst>
                                      </p:cBhvr>
                                      <p:tavLst>
                                        <p:tav tm="0">
                                          <p:val>
                                            <p:strVal val="#ppt_x"/>
                                          </p:val>
                                        </p:tav>
                                        <p:tav tm="100000">
                                          <p:val>
                                            <p:strVal val="#ppt_x"/>
                                          </p:val>
                                        </p:tav>
                                      </p:tavLst>
                                    </p:anim>
                                    <p:anim calcmode="lin" valueType="num">
                                      <p:cBhvr additive="base">
                                        <p:cTn id="69" dur="500" fill="hold"/>
                                        <p:tgtEl>
                                          <p:spTgt spid="234503"/>
                                        </p:tgtEl>
                                        <p:attrNameLst>
                                          <p:attrName>ppt_y</p:attrName>
                                        </p:attrNameLst>
                                      </p:cBhvr>
                                      <p:tavLst>
                                        <p:tav tm="0">
                                          <p:val>
                                            <p:strVal val="0-#ppt_h/2"/>
                                          </p:val>
                                        </p:tav>
                                        <p:tav tm="100000">
                                          <p:val>
                                            <p:strVal val="#ppt_y"/>
                                          </p:val>
                                        </p:tav>
                                      </p:tavLst>
                                    </p:anim>
                                  </p:childTnLst>
                                </p:cTn>
                              </p:par>
                            </p:childTnLst>
                          </p:cTn>
                        </p:par>
                        <p:par>
                          <p:cTn id="70" fill="hold" nodeType="afterGroup">
                            <p:stCondLst>
                              <p:cond delay="3000"/>
                            </p:stCondLst>
                            <p:childTnLst>
                              <p:par>
                                <p:cTn id="71" presetID="2" presetClass="entr" presetSubtype="1" fill="hold" grpId="0" nodeType="afterEffect">
                                  <p:stCondLst>
                                    <p:cond delay="0"/>
                                  </p:stCondLst>
                                  <p:childTnLst>
                                    <p:set>
                                      <p:cBhvr>
                                        <p:cTn id="72" dur="1" fill="hold">
                                          <p:stCondLst>
                                            <p:cond delay="0"/>
                                          </p:stCondLst>
                                        </p:cTn>
                                        <p:tgtEl>
                                          <p:spTgt spid="234499"/>
                                        </p:tgtEl>
                                        <p:attrNameLst>
                                          <p:attrName>style.visibility</p:attrName>
                                        </p:attrNameLst>
                                      </p:cBhvr>
                                      <p:to>
                                        <p:strVal val="visible"/>
                                      </p:to>
                                    </p:set>
                                    <p:anim calcmode="lin" valueType="num">
                                      <p:cBhvr additive="base">
                                        <p:cTn id="73" dur="500" fill="hold"/>
                                        <p:tgtEl>
                                          <p:spTgt spid="234499"/>
                                        </p:tgtEl>
                                        <p:attrNameLst>
                                          <p:attrName>ppt_x</p:attrName>
                                        </p:attrNameLst>
                                      </p:cBhvr>
                                      <p:tavLst>
                                        <p:tav tm="0">
                                          <p:val>
                                            <p:strVal val="#ppt_x"/>
                                          </p:val>
                                        </p:tav>
                                        <p:tav tm="100000">
                                          <p:val>
                                            <p:strVal val="#ppt_x"/>
                                          </p:val>
                                        </p:tav>
                                      </p:tavLst>
                                    </p:anim>
                                    <p:anim calcmode="lin" valueType="num">
                                      <p:cBhvr additive="base">
                                        <p:cTn id="74" dur="500" fill="hold"/>
                                        <p:tgtEl>
                                          <p:spTgt spid="234499"/>
                                        </p:tgtEl>
                                        <p:attrNameLst>
                                          <p:attrName>ppt_y</p:attrName>
                                        </p:attrNameLst>
                                      </p:cBhvr>
                                      <p:tavLst>
                                        <p:tav tm="0">
                                          <p:val>
                                            <p:strVal val="0-#ppt_h/2"/>
                                          </p:val>
                                        </p:tav>
                                        <p:tav tm="100000">
                                          <p:val>
                                            <p:strVal val="#ppt_y"/>
                                          </p:val>
                                        </p:tav>
                                      </p:tavLst>
                                    </p:anim>
                                  </p:childTnLst>
                                </p:cTn>
                              </p:par>
                            </p:childTnLst>
                          </p:cTn>
                        </p:par>
                        <p:par>
                          <p:cTn id="75" fill="hold" nodeType="afterGroup">
                            <p:stCondLst>
                              <p:cond delay="3500"/>
                            </p:stCondLst>
                            <p:childTnLst>
                              <p:par>
                                <p:cTn id="76" presetID="23" presetClass="entr" presetSubtype="16" fill="hold" grpId="0" nodeType="afterEffect">
                                  <p:stCondLst>
                                    <p:cond delay="1000"/>
                                  </p:stCondLst>
                                  <p:childTnLst>
                                    <p:set>
                                      <p:cBhvr>
                                        <p:cTn id="77" dur="1" fill="hold">
                                          <p:stCondLst>
                                            <p:cond delay="0"/>
                                          </p:stCondLst>
                                        </p:cTn>
                                        <p:tgtEl>
                                          <p:spTgt spid="234507"/>
                                        </p:tgtEl>
                                        <p:attrNameLst>
                                          <p:attrName>style.visibility</p:attrName>
                                        </p:attrNameLst>
                                      </p:cBhvr>
                                      <p:to>
                                        <p:strVal val="visible"/>
                                      </p:to>
                                    </p:set>
                                    <p:anim calcmode="lin" valueType="num">
                                      <p:cBhvr>
                                        <p:cTn id="78" dur="500" fill="hold"/>
                                        <p:tgtEl>
                                          <p:spTgt spid="234507"/>
                                        </p:tgtEl>
                                        <p:attrNameLst>
                                          <p:attrName>ppt_w</p:attrName>
                                        </p:attrNameLst>
                                      </p:cBhvr>
                                      <p:tavLst>
                                        <p:tav tm="0">
                                          <p:val>
                                            <p:fltVal val="0"/>
                                          </p:val>
                                        </p:tav>
                                        <p:tav tm="100000">
                                          <p:val>
                                            <p:strVal val="#ppt_w"/>
                                          </p:val>
                                        </p:tav>
                                      </p:tavLst>
                                    </p:anim>
                                    <p:anim calcmode="lin" valueType="num">
                                      <p:cBhvr>
                                        <p:cTn id="79" dur="500" fill="hold"/>
                                        <p:tgtEl>
                                          <p:spTgt spid="234507"/>
                                        </p:tgtEl>
                                        <p:attrNameLst>
                                          <p:attrName>ppt_h</p:attrName>
                                        </p:attrNameLst>
                                      </p:cBhvr>
                                      <p:tavLst>
                                        <p:tav tm="0">
                                          <p:val>
                                            <p:fltVal val="0"/>
                                          </p:val>
                                        </p:tav>
                                        <p:tav tm="100000">
                                          <p:val>
                                            <p:strVal val="#ppt_h"/>
                                          </p:val>
                                        </p:tav>
                                      </p:tavLst>
                                    </p:anim>
                                  </p:childTnLst>
                                </p:cTn>
                              </p:par>
                            </p:childTnLst>
                          </p:cTn>
                        </p:par>
                        <p:par>
                          <p:cTn id="80" fill="hold" nodeType="afterGroup">
                            <p:stCondLst>
                              <p:cond delay="5000"/>
                            </p:stCondLst>
                            <p:childTnLst>
                              <p:par>
                                <p:cTn id="81" presetID="23" presetClass="entr" presetSubtype="16" fill="hold" grpId="0" nodeType="afterEffect">
                                  <p:stCondLst>
                                    <p:cond delay="0"/>
                                  </p:stCondLst>
                                  <p:childTnLst>
                                    <p:set>
                                      <p:cBhvr>
                                        <p:cTn id="82" dur="1" fill="hold">
                                          <p:stCondLst>
                                            <p:cond delay="0"/>
                                          </p:stCondLst>
                                        </p:cTn>
                                        <p:tgtEl>
                                          <p:spTgt spid="234508"/>
                                        </p:tgtEl>
                                        <p:attrNameLst>
                                          <p:attrName>style.visibility</p:attrName>
                                        </p:attrNameLst>
                                      </p:cBhvr>
                                      <p:to>
                                        <p:strVal val="visible"/>
                                      </p:to>
                                    </p:set>
                                    <p:anim calcmode="lin" valueType="num">
                                      <p:cBhvr>
                                        <p:cTn id="83" dur="500" fill="hold"/>
                                        <p:tgtEl>
                                          <p:spTgt spid="234508"/>
                                        </p:tgtEl>
                                        <p:attrNameLst>
                                          <p:attrName>ppt_w</p:attrName>
                                        </p:attrNameLst>
                                      </p:cBhvr>
                                      <p:tavLst>
                                        <p:tav tm="0">
                                          <p:val>
                                            <p:fltVal val="0"/>
                                          </p:val>
                                        </p:tav>
                                        <p:tav tm="100000">
                                          <p:val>
                                            <p:strVal val="#ppt_w"/>
                                          </p:val>
                                        </p:tav>
                                      </p:tavLst>
                                    </p:anim>
                                    <p:anim calcmode="lin" valueType="num">
                                      <p:cBhvr>
                                        <p:cTn id="84" dur="500" fill="hold"/>
                                        <p:tgtEl>
                                          <p:spTgt spid="234508"/>
                                        </p:tgtEl>
                                        <p:attrNameLst>
                                          <p:attrName>ppt_h</p:attrName>
                                        </p:attrNameLst>
                                      </p:cBhvr>
                                      <p:tavLst>
                                        <p:tav tm="0">
                                          <p:val>
                                            <p:fltVal val="0"/>
                                          </p:val>
                                        </p:tav>
                                        <p:tav tm="100000">
                                          <p:val>
                                            <p:strVal val="#ppt_h"/>
                                          </p:val>
                                        </p:tav>
                                      </p:tavLst>
                                    </p:anim>
                                  </p:childTnLst>
                                </p:cTn>
                              </p:par>
                            </p:childTnLst>
                          </p:cTn>
                        </p:par>
                        <p:par>
                          <p:cTn id="85" fill="hold" nodeType="afterGroup">
                            <p:stCondLst>
                              <p:cond delay="5500"/>
                            </p:stCondLst>
                            <p:childTnLst>
                              <p:par>
                                <p:cTn id="86" presetID="2" presetClass="entr" presetSubtype="4" fill="hold" grpId="0" nodeType="afterEffect">
                                  <p:stCondLst>
                                    <p:cond delay="1000"/>
                                  </p:stCondLst>
                                  <p:childTnLst>
                                    <p:set>
                                      <p:cBhvr>
                                        <p:cTn id="87" dur="1" fill="hold">
                                          <p:stCondLst>
                                            <p:cond delay="0"/>
                                          </p:stCondLst>
                                        </p:cTn>
                                        <p:tgtEl>
                                          <p:spTgt spid="234510"/>
                                        </p:tgtEl>
                                        <p:attrNameLst>
                                          <p:attrName>style.visibility</p:attrName>
                                        </p:attrNameLst>
                                      </p:cBhvr>
                                      <p:to>
                                        <p:strVal val="visible"/>
                                      </p:to>
                                    </p:set>
                                    <p:anim calcmode="lin" valueType="num">
                                      <p:cBhvr additive="base">
                                        <p:cTn id="88" dur="500" fill="hold"/>
                                        <p:tgtEl>
                                          <p:spTgt spid="234510"/>
                                        </p:tgtEl>
                                        <p:attrNameLst>
                                          <p:attrName>ppt_x</p:attrName>
                                        </p:attrNameLst>
                                      </p:cBhvr>
                                      <p:tavLst>
                                        <p:tav tm="0">
                                          <p:val>
                                            <p:strVal val="#ppt_x"/>
                                          </p:val>
                                        </p:tav>
                                        <p:tav tm="100000">
                                          <p:val>
                                            <p:strVal val="#ppt_x"/>
                                          </p:val>
                                        </p:tav>
                                      </p:tavLst>
                                    </p:anim>
                                    <p:anim calcmode="lin" valueType="num">
                                      <p:cBhvr additive="base">
                                        <p:cTn id="89" dur="500" fill="hold"/>
                                        <p:tgtEl>
                                          <p:spTgt spid="234510"/>
                                        </p:tgtEl>
                                        <p:attrNameLst>
                                          <p:attrName>ppt_y</p:attrName>
                                        </p:attrNameLst>
                                      </p:cBhvr>
                                      <p:tavLst>
                                        <p:tav tm="0">
                                          <p:val>
                                            <p:strVal val="1+#ppt_h/2"/>
                                          </p:val>
                                        </p:tav>
                                        <p:tav tm="100000">
                                          <p:val>
                                            <p:strVal val="#ppt_y"/>
                                          </p:val>
                                        </p:tav>
                                      </p:tavLst>
                                    </p:anim>
                                  </p:childTnLst>
                                </p:cTn>
                              </p:par>
                            </p:childTnLst>
                          </p:cTn>
                        </p:par>
                        <p:par>
                          <p:cTn id="90" fill="hold" nodeType="afterGroup">
                            <p:stCondLst>
                              <p:cond delay="7000"/>
                            </p:stCondLst>
                            <p:childTnLst>
                              <p:par>
                                <p:cTn id="91" presetID="2" presetClass="entr" presetSubtype="2" fill="hold" grpId="0" nodeType="afterEffect">
                                  <p:stCondLst>
                                    <p:cond delay="1000"/>
                                  </p:stCondLst>
                                  <p:childTnLst>
                                    <p:set>
                                      <p:cBhvr>
                                        <p:cTn id="92" dur="1" fill="hold">
                                          <p:stCondLst>
                                            <p:cond delay="0"/>
                                          </p:stCondLst>
                                        </p:cTn>
                                        <p:tgtEl>
                                          <p:spTgt spid="234509"/>
                                        </p:tgtEl>
                                        <p:attrNameLst>
                                          <p:attrName>style.visibility</p:attrName>
                                        </p:attrNameLst>
                                      </p:cBhvr>
                                      <p:to>
                                        <p:strVal val="visible"/>
                                      </p:to>
                                    </p:set>
                                    <p:anim calcmode="lin" valueType="num">
                                      <p:cBhvr additive="base">
                                        <p:cTn id="93" dur="500" fill="hold"/>
                                        <p:tgtEl>
                                          <p:spTgt spid="234509"/>
                                        </p:tgtEl>
                                        <p:attrNameLst>
                                          <p:attrName>ppt_x</p:attrName>
                                        </p:attrNameLst>
                                      </p:cBhvr>
                                      <p:tavLst>
                                        <p:tav tm="0">
                                          <p:val>
                                            <p:strVal val="1+#ppt_w/2"/>
                                          </p:val>
                                        </p:tav>
                                        <p:tav tm="100000">
                                          <p:val>
                                            <p:strVal val="#ppt_x"/>
                                          </p:val>
                                        </p:tav>
                                      </p:tavLst>
                                    </p:anim>
                                    <p:anim calcmode="lin" valueType="num">
                                      <p:cBhvr additive="base">
                                        <p:cTn id="94" dur="500" fill="hold"/>
                                        <p:tgtEl>
                                          <p:spTgt spid="2345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99" grpId="0" animBg="1"/>
      <p:bldP spid="234503" grpId="0" autoUpdateAnimBg="0"/>
      <p:bldP spid="234504" grpId="0" autoUpdateAnimBg="0"/>
      <p:bldP spid="234505" grpId="0" animBg="1" autoUpdateAnimBg="0"/>
      <p:bldP spid="234506" grpId="0" autoUpdateAnimBg="0"/>
      <p:bldP spid="234507" grpId="0" animBg="1" autoUpdateAnimBg="0"/>
      <p:bldP spid="234508" grpId="0" autoUpdateAnimBg="0"/>
      <p:bldP spid="234509" grpId="0" autoUpdateAnimBg="0"/>
      <p:bldP spid="234510" grpId="0" autoUpdateAnimBg="0"/>
      <p:bldP spid="234511" grpId="0" animBg="1"/>
      <p:bldP spid="234519" grpId="0" animBg="1"/>
      <p:bldP spid="234520" grpId="0" animBg="1"/>
      <p:bldP spid="234524" grpId="0" animBg="1" autoUpdateAnimBg="0"/>
      <p:bldP spid="234525" grpId="0" animBg="1" autoUpdateAnimBg="0"/>
      <p:bldP spid="234527" grpId="0"/>
      <p:bldP spid="234528" grpId="0"/>
      <p:bldP spid="234529"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8610"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11"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12"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عصر الكنيسة</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8613" name="Text Box 6"/>
          <p:cNvSpPr txBox="1">
            <a:spLocks noChangeArrowheads="1"/>
          </p:cNvSpPr>
          <p:nvPr/>
        </p:nvSpPr>
        <p:spPr bwMode="auto">
          <a:xfrm>
            <a:off x="1295400" y="1905000"/>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إ</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ختطاف</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8614" name="Text Box 7"/>
          <p:cNvSpPr txBox="1">
            <a:spLocks noChangeArrowheads="1"/>
          </p:cNvSpPr>
          <p:nvPr/>
        </p:nvSpPr>
        <p:spPr bwMode="auto">
          <a:xfrm>
            <a:off x="1531253" y="3276600"/>
            <a:ext cx="3040745"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FF"/>
                </a:solidFill>
                <a:effectLst/>
                <a:uLnTx/>
                <a:uFillTx/>
                <a:latin typeface="Arial"/>
                <a:ea typeface="ＭＳ Ｐゴシック" charset="0"/>
                <a:cs typeface="Arial"/>
              </a:rPr>
              <a:t>الضيقة</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8615"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68616" name="Text Box 9"/>
          <p:cNvSpPr txBox="1">
            <a:spLocks noChangeArrowheads="1"/>
          </p:cNvSpPr>
          <p:nvPr/>
        </p:nvSpPr>
        <p:spPr bwMode="auto">
          <a:xfrm>
            <a:off x="4372755" y="3276600"/>
            <a:ext cx="359360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FF"/>
                </a:solidFill>
                <a:effectLst/>
                <a:uLnTx/>
                <a:uFillTx/>
                <a:latin typeface="Arial"/>
                <a:ea typeface="ＭＳ Ｐゴシック" charset="0"/>
                <a:cs typeface="Arial"/>
              </a:rPr>
              <a:t>الألفي</a:t>
            </a:r>
            <a:r>
              <a:rPr kumimoji="0" lang="ar-JO" sz="3600" b="0" i="0" u="none" strike="noStrike" kern="1200" cap="none" spc="0" normalizeH="0" baseline="0" noProof="0" dirty="0">
                <a:ln>
                  <a:noFill/>
                </a:ln>
                <a:solidFill>
                  <a:srgbClr val="FFFFFF"/>
                </a:solidFill>
                <a:effectLst/>
                <a:uLnTx/>
                <a:uFillTx/>
                <a:latin typeface="Arial"/>
                <a:ea typeface="ＭＳ Ｐゴシック" charset="0"/>
                <a:cs typeface="Arial"/>
              </a:rPr>
              <a:t>ة</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8617"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١٠٠٠ سنه</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68618"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CC00"/>
                </a:solidFill>
                <a:effectLst/>
                <a:uLnTx/>
                <a:uFillTx/>
                <a:latin typeface="Arial"/>
                <a:ea typeface="ＭＳ Ｐゴシック" charset="0"/>
                <a:cs typeface="Arial"/>
              </a:rPr>
              <a:t>الملكوت الأبدي</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68619"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CCFFCC"/>
                </a:solidFill>
                <a:effectLst/>
                <a:uLnTx/>
                <a:uFillTx/>
                <a:latin typeface="Arial"/>
                <a:ea typeface="ＭＳ Ｐゴシック" charset="0"/>
                <a:cs typeface="Arial"/>
              </a:rPr>
              <a:t>الدينونة</a:t>
            </a:r>
            <a:endParaRPr kumimoji="0" lang="en-US" sz="36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68620"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21"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22"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ar-SA" altLang="ja-JP" sz="4000" b="1" dirty="0">
                <a:solidFill>
                  <a:srgbClr val="FFFF99"/>
                </a:solidFill>
                <a:ea typeface="ＭＳ Ｐゴシック" charset="0"/>
              </a:rPr>
              <a:t>ال</a:t>
            </a:r>
            <a:r>
              <a:rPr lang="ar-JO" altLang="ja-JP" sz="4000" b="1" dirty="0">
                <a:solidFill>
                  <a:srgbClr val="FFFF99"/>
                </a:solidFill>
                <a:ea typeface="ＭＳ Ｐゴシック" charset="0"/>
              </a:rPr>
              <a:t>إ</a:t>
            </a:r>
            <a:r>
              <a:rPr lang="ar-SA" altLang="ja-JP" sz="4000" b="1" dirty="0">
                <a:solidFill>
                  <a:srgbClr val="FFFF99"/>
                </a:solidFill>
                <a:ea typeface="ＭＳ Ｐゴシック" charset="0"/>
              </a:rPr>
              <a:t>ختطاف قبل الضيقة</a:t>
            </a:r>
            <a:endParaRPr lang="en-US" sz="4000" b="1" dirty="0">
              <a:solidFill>
                <a:srgbClr val="FFFF99"/>
              </a:solidFill>
              <a:latin typeface="Arial"/>
              <a:ea typeface="ＭＳ Ｐゴシック" charset="0"/>
              <a:cs typeface="Arial"/>
            </a:endParaRPr>
          </a:p>
        </p:txBody>
      </p:sp>
      <p:sp>
        <p:nvSpPr>
          <p:cNvPr id="68624"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المج</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يء</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 الثاني </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 name="Text Box 1041"/>
          <p:cNvSpPr txBox="1">
            <a:spLocks noChangeArrowheads="1"/>
          </p:cNvSpPr>
          <p:nvPr/>
        </p:nvSpPr>
        <p:spPr bwMode="auto">
          <a:xfrm>
            <a:off x="8388424"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209</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4014576620"/>
      </p:ext>
    </p:extLst>
  </p:cSld>
  <p:clrMapOvr>
    <a:masterClrMapping/>
  </p:clrMapOvr>
  <p:transition spd="med">
    <p:randomBar dir="vert"/>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89" name="Picture 1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52400"/>
            <a:ext cx="6033256"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4" name="Rectangle 2"/>
          <p:cNvSpPr>
            <a:spLocks noGrp="1" noChangeArrowheads="1"/>
          </p:cNvSpPr>
          <p:nvPr>
            <p:ph type="title"/>
          </p:nvPr>
        </p:nvSpPr>
        <p:spPr>
          <a:xfrm>
            <a:off x="6096000" y="0"/>
            <a:ext cx="3048000" cy="2590800"/>
          </a:xfrm>
        </p:spPr>
        <p:txBody>
          <a:bodyPr/>
          <a:lstStyle/>
          <a:p>
            <a:pPr rtl="1" eaLnBrk="1" hangingPunct="1"/>
            <a:r>
              <a:rPr lang="ar-EG" b="1" dirty="0">
                <a:solidFill>
                  <a:schemeClr val="bg1"/>
                </a:solidFill>
                <a:latin typeface="Arial"/>
                <a:ea typeface="ＭＳ Ｐゴシック" charset="0"/>
                <a:cs typeface="Arial"/>
              </a:rPr>
              <a:t>الذئاب تحب الآن</a:t>
            </a:r>
            <a:endParaRPr lang="en-US" b="1" dirty="0">
              <a:solidFill>
                <a:schemeClr val="bg1"/>
              </a:solidFill>
              <a:latin typeface="Arial"/>
              <a:ea typeface="ＭＳ Ｐゴシック" charset="0"/>
              <a:cs typeface="Arial"/>
            </a:endParaRPr>
          </a:p>
        </p:txBody>
      </p:sp>
      <p:sp>
        <p:nvSpPr>
          <p:cNvPr id="6" name="Rectangle 2"/>
          <p:cNvSpPr txBox="1">
            <a:spLocks noChangeArrowheads="1"/>
          </p:cNvSpPr>
          <p:nvPr/>
        </p:nvSpPr>
        <p:spPr bwMode="auto">
          <a:xfrm>
            <a:off x="6096000" y="2438400"/>
            <a:ext cx="3048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defTabSz="914400" rtl="1" eaLnBrk="1" hangingPunct="1">
              <a:defRPr/>
            </a:pPr>
            <a:r>
              <a:rPr lang="ar-EG" b="1" dirty="0">
                <a:solidFill>
                  <a:srgbClr val="FFFFFF"/>
                </a:solidFill>
                <a:latin typeface="Arial"/>
                <a:ea typeface="ＭＳ Ｐゴシック" charset="0"/>
                <a:cs typeface="Arial"/>
              </a:rPr>
              <a:t>…لتقتل</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26685908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101389"/>
                                        </p:tgtEl>
                                        <p:attrNameLst>
                                          <p:attrName>style.visibility</p:attrName>
                                        </p:attrNameLst>
                                      </p:cBhvr>
                                      <p:to>
                                        <p:strVal val="visible"/>
                                      </p:to>
                                    </p:set>
                                    <p:anim calcmode="lin" valueType="num">
                                      <p:cBhvr>
                                        <p:cTn id="7" dur="1000" fill="hold"/>
                                        <p:tgtEl>
                                          <p:spTgt spid="101389"/>
                                        </p:tgtEl>
                                        <p:attrNameLst>
                                          <p:attrName>ppt_w</p:attrName>
                                        </p:attrNameLst>
                                      </p:cBhvr>
                                      <p:tavLst>
                                        <p:tav tm="0">
                                          <p:val>
                                            <p:fltVal val="0"/>
                                          </p:val>
                                        </p:tav>
                                        <p:tav tm="100000">
                                          <p:val>
                                            <p:strVal val="#ppt_w"/>
                                          </p:val>
                                        </p:tav>
                                      </p:tavLst>
                                    </p:anim>
                                    <p:anim calcmode="lin" valueType="num">
                                      <p:cBhvr>
                                        <p:cTn id="8" dur="1000" fill="hold"/>
                                        <p:tgtEl>
                                          <p:spTgt spid="101389"/>
                                        </p:tgtEl>
                                        <p:attrNameLst>
                                          <p:attrName>ppt_h</p:attrName>
                                        </p:attrNameLst>
                                      </p:cBhvr>
                                      <p:tavLst>
                                        <p:tav tm="0">
                                          <p:val>
                                            <p:fltVal val="0"/>
                                          </p:val>
                                        </p:tav>
                                        <p:tav tm="100000">
                                          <p:val>
                                            <p:strVal val="#ppt_h"/>
                                          </p:val>
                                        </p:tav>
                                      </p:tavLst>
                                    </p:anim>
                                    <p:anim calcmode="lin" valueType="num">
                                      <p:cBhvr>
                                        <p:cTn id="9" dur="1000" fill="hold"/>
                                        <p:tgtEl>
                                          <p:spTgt spid="101389"/>
                                        </p:tgtEl>
                                        <p:attrNameLst>
                                          <p:attrName>style.rotation</p:attrName>
                                        </p:attrNameLst>
                                      </p:cBhvr>
                                      <p:tavLst>
                                        <p:tav tm="0">
                                          <p:val>
                                            <p:fltVal val="90"/>
                                          </p:val>
                                        </p:tav>
                                        <p:tav tm="100000">
                                          <p:val>
                                            <p:fltVal val="0"/>
                                          </p:val>
                                        </p:tav>
                                      </p:tavLst>
                                    </p:anim>
                                    <p:animEffect transition="in" filter="fade">
                                      <p:cBhvr>
                                        <p:cTn id="10" dur="1000"/>
                                        <p:tgtEl>
                                          <p:spTgt spid="101389"/>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6945"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8851" name="Rectangle 3"/>
          <p:cNvSpPr>
            <a:spLocks noChangeArrowheads="1"/>
          </p:cNvSpPr>
          <p:nvPr/>
        </p:nvSpPr>
        <p:spPr bwMode="auto">
          <a:xfrm>
            <a:off x="6296025" y="407988"/>
            <a:ext cx="2847975"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SA" sz="4400" b="0" i="0"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‏فَيَسْكُنُ </a:t>
            </a:r>
            <a:r>
              <a:rPr kumimoji="0" lang="ar-SA" sz="4400" b="0" i="0"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ٱلذِّئْبُ </a:t>
            </a:r>
            <a:r>
              <a:rPr kumimoji="0" lang="ar-SA" sz="4400" b="0" i="0"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مَعَ </a:t>
            </a:r>
            <a:r>
              <a:rPr kumimoji="0" lang="ar-SA" sz="4400" b="0" i="0"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ٱلْخَرُوفِ، </a:t>
            </a:r>
            <a:r>
              <a:rPr kumimoji="0" lang="ar-SA" sz="4400" b="0" i="0"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وَيَرْبُضُ </a:t>
            </a:r>
            <a:r>
              <a:rPr kumimoji="0" lang="ar-SA" sz="4400" b="0" i="0"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ٱلنَّمِرُ </a:t>
            </a:r>
            <a:r>
              <a:rPr kumimoji="0" lang="ar-SA" sz="4400" b="0" i="0"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مَعَ </a:t>
            </a:r>
            <a:r>
              <a:rPr kumimoji="0" lang="ar-SA" sz="4400" b="0" i="0"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ٱلْجَدْيِ، وَٱلْعِجْلُ وَٱلشِّبْلُ وَٱلْمُسَمَّنُ مَعًا، وَصَبِيٌّ صَغِيرٌ </a:t>
            </a:r>
            <a:r>
              <a:rPr kumimoji="0" lang="ar-SA" sz="4400" b="0" i="0"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يَسُوقُهَا.</a:t>
            </a:r>
            <a:r>
              <a:rPr kumimoji="0" lang="ar-SA" sz="4400" b="0" i="0"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 </a:t>
            </a:r>
          </a:p>
        </p:txBody>
      </p:sp>
      <p:pic>
        <p:nvPicPr>
          <p:cNvPr id="3" name="Picture 2"/>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107950" y="-369888"/>
            <a:ext cx="6403975" cy="755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95288" y="260350"/>
            <a:ext cx="4105275" cy="1081088"/>
          </a:xfrm>
        </p:spPr>
        <p:txBody>
          <a:bodyPr/>
          <a:lstStyle/>
          <a:p>
            <a:pPr eaLnBrk="1" hangingPunct="1">
              <a:defRPr/>
            </a:pPr>
            <a:r>
              <a:rPr lang="ar-SA" b="1" kern="1200" dirty="0" err="1">
                <a:solidFill>
                  <a:srgbClr val="FFFFFF"/>
                </a:solidFill>
                <a:effectLst>
                  <a:outerShdw blurRad="38100" dist="38100" dir="2700000" algn="tl" rotWithShape="0">
                    <a:srgbClr val="000000">
                      <a:alpha val="43000"/>
                    </a:srgbClr>
                  </a:outerShdw>
                </a:effectLst>
                <a:latin typeface="Arial" panose="020B0604020202020204" pitchFamily="34" charset="0"/>
                <a:ea typeface="ＭＳ Ｐゴシック"/>
                <a:cs typeface="Arial" panose="020B0604020202020204" pitchFamily="34" charset="0"/>
              </a:rPr>
              <a:t>أشعياء</a:t>
            </a:r>
            <a:r>
              <a:rPr lang="ar-SA" b="1" kern="1200" dirty="0">
                <a:solidFill>
                  <a:srgbClr val="FFFFFF"/>
                </a:solidFill>
                <a:effectLst>
                  <a:outerShdw blurRad="38100" dist="38100" dir="2700000" algn="tl" rotWithShape="0">
                    <a:srgbClr val="000000">
                      <a:alpha val="43000"/>
                    </a:srgbClr>
                  </a:outerShdw>
                </a:effectLst>
                <a:latin typeface="Arial" panose="020B0604020202020204" pitchFamily="34" charset="0"/>
                <a:ea typeface="ＭＳ Ｐゴシック"/>
                <a:cs typeface="Arial" panose="020B0604020202020204" pitchFamily="34" charset="0"/>
              </a:rPr>
              <a:t> 11: 6-9</a:t>
            </a:r>
            <a:endParaRPr lang="en-US" dirty="0">
              <a:latin typeface="Arial" panose="020B0604020202020204" pitchFamily="34" charset="0"/>
              <a:cs typeface="Arial" panose="020B0604020202020204" pitchFamily="34" charset="0"/>
            </a:endParaRPr>
          </a:p>
        </p:txBody>
      </p:sp>
      <p:sp>
        <p:nvSpPr>
          <p:cNvPr id="1106949" name="Text Box 37"/>
          <p:cNvSpPr txBox="1">
            <a:spLocks noChangeArrowheads="1"/>
          </p:cNvSpPr>
          <p:nvPr/>
        </p:nvSpPr>
        <p:spPr bwMode="auto">
          <a:xfrm>
            <a:off x="8293047" y="-11113"/>
            <a:ext cx="768458"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931379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5" presetClass="entr" presetSubtype="1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heckerboard(across)">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8993" name="Picture 7"/>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9538" y="0"/>
            <a:ext cx="9269413" cy="710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Rectangle 3"/>
          <p:cNvSpPr>
            <a:spLocks noChangeArrowheads="1"/>
          </p:cNvSpPr>
          <p:nvPr/>
        </p:nvSpPr>
        <p:spPr bwMode="auto">
          <a:xfrm>
            <a:off x="0" y="4852988"/>
            <a:ext cx="9144000" cy="2108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SA" sz="4000" b="0" i="0"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‏فَيَسْكُنُ </a:t>
            </a:r>
            <a:r>
              <a:rPr kumimoji="0" lang="ar-SA" sz="4000" b="0" i="0"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ٱلذِّئْبُ </a:t>
            </a:r>
            <a:r>
              <a:rPr kumimoji="0" lang="ar-SA" sz="4000" b="0" i="0"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مَعَ </a:t>
            </a:r>
            <a:r>
              <a:rPr kumimoji="0" lang="ar-SA" sz="4000" b="0" i="0"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ٱلْخَرُوفِ، </a:t>
            </a:r>
            <a:r>
              <a:rPr kumimoji="0" lang="ar-SA" sz="4000" b="0" i="0"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وَيَرْبُضُ </a:t>
            </a:r>
            <a:r>
              <a:rPr kumimoji="0" lang="ar-SA" sz="4000" b="0" i="0"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ٱلنَّمِرُ </a:t>
            </a:r>
            <a:r>
              <a:rPr kumimoji="0" lang="ar-SA" sz="4000" b="0" i="0"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مَعَ </a:t>
            </a:r>
            <a:r>
              <a:rPr kumimoji="0" lang="ar-SA" sz="4000" b="0" i="0"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ٱلْجَدْيِ، وَٱلْعِجْلُ وَٱلشِّبْلُ وَٱلْمُسَمَّنُ مَعًا، </a:t>
            </a:r>
            <a:r>
              <a:rPr kumimoji="0" lang="ar-SA" sz="4000" b="0" i="0" u="none" strike="noStrike" kern="1200" cap="none" spc="0" normalizeH="0" baseline="0" noProof="0" dirty="0">
                <a:ln w="18415" cmpd="sng">
                  <a:solidFill>
                    <a:srgbClr val="FFFFFF"/>
                  </a:solidFill>
                  <a:prstDash val="solid"/>
                </a:ln>
                <a:solidFill>
                  <a:srgbClr val="FFFF00"/>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وَصَبِيٌّ صَغِيرٌ </a:t>
            </a:r>
            <a:r>
              <a:rPr kumimoji="0" lang="ar-SA" sz="4000" b="0" i="0" u="none" strike="noStrike" kern="1200" cap="none" spc="0" normalizeH="0" baseline="0" noProof="0" dirty="0" err="1">
                <a:ln w="18415" cmpd="sng">
                  <a:solidFill>
                    <a:srgbClr val="FFFFFF"/>
                  </a:solidFill>
                  <a:prstDash val="solid"/>
                </a:ln>
                <a:solidFill>
                  <a:srgbClr val="FFFF00"/>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يَسُوقُهَا.</a:t>
            </a:r>
            <a:r>
              <a:rPr kumimoji="0" lang="ar-SA" sz="4000" b="0" i="0" u="none" strike="noStrike" kern="1200" cap="none" spc="0" normalizeH="0" baseline="0" noProof="0" dirty="0">
                <a:ln w="18415" cmpd="sng">
                  <a:solidFill>
                    <a:srgbClr val="FFFFFF"/>
                  </a:solidFill>
                  <a:prstDash val="solid"/>
                </a:ln>
                <a:solidFill>
                  <a:srgbClr val="FFFF00"/>
                </a:solidFill>
                <a:effectLst>
                  <a:outerShdw blurRad="63500" dir="36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 </a:t>
            </a:r>
          </a:p>
        </p:txBody>
      </p:sp>
      <p:sp>
        <p:nvSpPr>
          <p:cNvPr id="2" name="Title 1"/>
          <p:cNvSpPr>
            <a:spLocks noGrp="1"/>
          </p:cNvSpPr>
          <p:nvPr>
            <p:ph type="title" idx="4294967295"/>
          </p:nvPr>
        </p:nvSpPr>
        <p:spPr>
          <a:xfrm>
            <a:off x="395288" y="260350"/>
            <a:ext cx="4105275" cy="1081088"/>
          </a:xfrm>
        </p:spPr>
        <p:txBody>
          <a:bodyPr/>
          <a:lstStyle/>
          <a:p>
            <a:pPr eaLnBrk="1" hangingPunct="1">
              <a:defRPr/>
            </a:pPr>
            <a:r>
              <a:rPr lang="ar-SA" b="1" kern="1200" dirty="0" err="1">
                <a:solidFill>
                  <a:srgbClr val="FFFFFF"/>
                </a:solidFill>
                <a:effectLst>
                  <a:outerShdw blurRad="38100" dist="38100" dir="2700000" algn="tl" rotWithShape="0">
                    <a:srgbClr val="000000">
                      <a:alpha val="43000"/>
                    </a:srgbClr>
                  </a:outerShdw>
                </a:effectLst>
                <a:latin typeface="Arial" panose="020B0604020202020204" pitchFamily="34" charset="0"/>
                <a:ea typeface="ＭＳ Ｐゴシック"/>
                <a:cs typeface="Arial" panose="020B0604020202020204" pitchFamily="34" charset="0"/>
              </a:rPr>
              <a:t>أشعياء</a:t>
            </a:r>
            <a:r>
              <a:rPr lang="ar-SA" b="1" kern="1200" dirty="0">
                <a:solidFill>
                  <a:srgbClr val="FFFFFF"/>
                </a:solidFill>
                <a:effectLst>
                  <a:outerShdw blurRad="38100" dist="38100" dir="2700000" algn="tl" rotWithShape="0">
                    <a:srgbClr val="000000">
                      <a:alpha val="43000"/>
                    </a:srgbClr>
                  </a:outerShdw>
                </a:effectLst>
                <a:latin typeface="Arial" panose="020B0604020202020204" pitchFamily="34" charset="0"/>
                <a:ea typeface="ＭＳ Ｐゴシック"/>
                <a:cs typeface="Arial" panose="020B0604020202020204" pitchFamily="34" charset="0"/>
              </a:rPr>
              <a:t> 11: 6-9</a:t>
            </a:r>
            <a:endParaRPr lang="en-US" dirty="0">
              <a:latin typeface="Arial" panose="020B0604020202020204" pitchFamily="34" charset="0"/>
              <a:cs typeface="Arial" panose="020B0604020202020204" pitchFamily="34" charset="0"/>
            </a:endParaRPr>
          </a:p>
        </p:txBody>
      </p:sp>
      <p:sp>
        <p:nvSpPr>
          <p:cNvPr id="1108996" name="Text Box 37"/>
          <p:cNvSpPr txBox="1">
            <a:spLocks noChangeArrowheads="1"/>
          </p:cNvSpPr>
          <p:nvPr/>
        </p:nvSpPr>
        <p:spPr bwMode="auto">
          <a:xfrm>
            <a:off x="8293047" y="-11113"/>
            <a:ext cx="768458"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2043973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104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9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8851" name="Rectangle 3"/>
          <p:cNvSpPr>
            <a:spLocks noChangeArrowheads="1"/>
          </p:cNvSpPr>
          <p:nvPr/>
        </p:nvSpPr>
        <p:spPr bwMode="auto">
          <a:xfrm>
            <a:off x="6537325" y="407988"/>
            <a:ext cx="2606675"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SA" sz="4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a:t>
            </a:r>
            <a:r>
              <a:rPr kumimoji="0" lang="ar-SA"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وَٱلْبَقَرَةُ وَٱلدُّبَّةُ </a:t>
            </a:r>
            <a:r>
              <a:rPr kumimoji="0" lang="ar-SA" sz="4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تَرْعَيَانِ.</a:t>
            </a:r>
            <a:r>
              <a:rPr kumimoji="0" lang="ar-SA"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تَرْبُضُ أَوْلاَدُهُمَا مَعًا، وَٱلْأَسَدُ كَالْبَقَرِ يَأْكُلُ تِبْنًا.</a:t>
            </a:r>
          </a:p>
        </p:txBody>
      </p:sp>
      <p:sp>
        <p:nvSpPr>
          <p:cNvPr id="2" name="Title 1"/>
          <p:cNvSpPr>
            <a:spLocks noGrp="1"/>
          </p:cNvSpPr>
          <p:nvPr>
            <p:ph type="title" idx="4294967295"/>
          </p:nvPr>
        </p:nvSpPr>
        <p:spPr>
          <a:xfrm>
            <a:off x="395288" y="260350"/>
            <a:ext cx="4105275" cy="1081088"/>
          </a:xfrm>
        </p:spPr>
        <p:txBody>
          <a:bodyPr/>
          <a:lstStyle/>
          <a:p>
            <a:pPr rtl="1" eaLnBrk="1" hangingPunct="1">
              <a:defRPr/>
            </a:pPr>
            <a:r>
              <a:rPr lang="ar-SA" b="1" kern="1200" dirty="0" err="1">
                <a:solidFill>
                  <a:srgbClr val="FFFFFF"/>
                </a:solidFill>
                <a:effectLst>
                  <a:outerShdw blurRad="38100" dist="38100" dir="2700000" algn="tl" rotWithShape="0">
                    <a:srgbClr val="000000">
                      <a:alpha val="43000"/>
                    </a:srgbClr>
                  </a:outerShdw>
                </a:effectLst>
                <a:latin typeface="Arial" panose="020B0604020202020204" pitchFamily="34" charset="0"/>
                <a:cs typeface="Arial" panose="020B0604020202020204" pitchFamily="34" charset="0"/>
              </a:rPr>
              <a:t>أشعياء</a:t>
            </a:r>
            <a:r>
              <a:rPr lang="ar-SA" b="1" kern="1200" dirty="0">
                <a:solidFill>
                  <a:srgbClr val="FFFFFF"/>
                </a:solidFill>
                <a:effectLst>
                  <a:outerShdw blurRad="38100" dist="38100" dir="2700000" algn="tl" rotWithShape="0">
                    <a:srgbClr val="000000">
                      <a:alpha val="43000"/>
                    </a:srgbClr>
                  </a:outerShdw>
                </a:effectLst>
                <a:latin typeface="Arial" panose="020B0604020202020204" pitchFamily="34" charset="0"/>
                <a:cs typeface="Arial" panose="020B0604020202020204" pitchFamily="34" charset="0"/>
              </a:rPr>
              <a:t> 11: 6-9</a:t>
            </a:r>
            <a:endParaRPr lang="en-US" dirty="0">
              <a:latin typeface="Arial" panose="020B0604020202020204" pitchFamily="34" charset="0"/>
              <a:cs typeface="Arial" panose="020B0604020202020204" pitchFamily="34" charset="0"/>
            </a:endParaRPr>
          </a:p>
        </p:txBody>
      </p:sp>
      <p:sp>
        <p:nvSpPr>
          <p:cNvPr id="1111044" name="Text Box 37"/>
          <p:cNvSpPr txBox="1">
            <a:spLocks noChangeArrowheads="1"/>
          </p:cNvSpPr>
          <p:nvPr/>
        </p:nvSpPr>
        <p:spPr bwMode="auto">
          <a:xfrm>
            <a:off x="8293047" y="-11113"/>
            <a:ext cx="768458"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637127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٢٠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4238655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3089" name="Picture 7"/>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87325" y="0"/>
            <a:ext cx="9769475" cy="6961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Rectangle 3"/>
          <p:cNvSpPr>
            <a:spLocks noChangeArrowheads="1"/>
          </p:cNvSpPr>
          <p:nvPr/>
        </p:nvSpPr>
        <p:spPr bwMode="auto">
          <a:xfrm>
            <a:off x="4500563" y="407988"/>
            <a:ext cx="4643437"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SA" sz="44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4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وَيَلْعَبُ </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ٱلرَّضِيعُ عَلَى </a:t>
            </a:r>
            <a:r>
              <a:rPr kumimoji="0" lang="ar-SA" sz="4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سَرَبِ </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4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لصِّلِّ</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4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وَيَمُدُّ </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4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لْفَطِيمُ</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يَدَهُ عَلَى </a:t>
            </a:r>
            <a:r>
              <a:rPr kumimoji="0" lang="ar-SA" sz="4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جُحْرِ </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4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لْأُفْعُوَانِ.</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44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 يَسُوؤُونَ وَلاَ يُفْسِدُونَ فِي كُلِّ جَبَلِ قُدْسِي، </a:t>
            </a:r>
            <a:r>
              <a:rPr kumimoji="0" lang="ar-SA" sz="4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ٱلْأَرْضَ تَمْتَلِئُ مِنْ </a:t>
            </a:r>
            <a:r>
              <a:rPr kumimoji="0" lang="ar-SA" sz="4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مَعْرِفَةِ </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ٱلرَّبِّ كَمَا </a:t>
            </a:r>
            <a:r>
              <a:rPr kumimoji="0" lang="ar-SA" sz="4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تُغَطِّي ٱلْمِيَاهُ </a:t>
            </a: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ٱلْبَحْرَ.</a:t>
            </a:r>
          </a:p>
        </p:txBody>
      </p:sp>
      <p:sp>
        <p:nvSpPr>
          <p:cNvPr id="2" name="Title 1"/>
          <p:cNvSpPr>
            <a:spLocks noGrp="1"/>
          </p:cNvSpPr>
          <p:nvPr>
            <p:ph type="title" idx="4294967295"/>
          </p:nvPr>
        </p:nvSpPr>
        <p:spPr>
          <a:xfrm>
            <a:off x="395288" y="260350"/>
            <a:ext cx="4105275" cy="1081088"/>
          </a:xfrm>
        </p:spPr>
        <p:txBody>
          <a:bodyPr/>
          <a:lstStyle/>
          <a:p>
            <a:pPr rtl="1" eaLnBrk="1" hangingPunct="1">
              <a:defRPr/>
            </a:pPr>
            <a:r>
              <a:rPr lang="ar-SA" b="1" kern="1200" dirty="0" err="1">
                <a:solidFill>
                  <a:srgbClr val="FFFFFF"/>
                </a:solidFill>
                <a:effectLst>
                  <a:outerShdw blurRad="38100" dist="38100" dir="2700000" algn="tl" rotWithShape="0">
                    <a:srgbClr val="000000">
                      <a:alpha val="43000"/>
                    </a:srgbClr>
                  </a:outerShdw>
                </a:effectLst>
                <a:latin typeface="Arial" panose="020B0604020202020204" pitchFamily="34" charset="0"/>
                <a:cs typeface="Arial" panose="020B0604020202020204" pitchFamily="34" charset="0"/>
              </a:rPr>
              <a:t>أشعياء</a:t>
            </a:r>
            <a:r>
              <a:rPr lang="ar-SA" b="1" kern="1200" dirty="0">
                <a:solidFill>
                  <a:srgbClr val="FFFFFF"/>
                </a:solidFill>
                <a:effectLst>
                  <a:outerShdw blurRad="38100" dist="38100" dir="2700000" algn="tl" rotWithShape="0">
                    <a:srgbClr val="000000">
                      <a:alpha val="43000"/>
                    </a:srgbClr>
                  </a:outerShdw>
                </a:effectLst>
                <a:latin typeface="Arial" panose="020B0604020202020204" pitchFamily="34" charset="0"/>
                <a:cs typeface="Arial" panose="020B0604020202020204" pitchFamily="34" charset="0"/>
              </a:rPr>
              <a:t> 11: 6-9</a:t>
            </a:r>
            <a:endParaRPr lang="en-US" dirty="0">
              <a:latin typeface="Arial" panose="020B0604020202020204" pitchFamily="34" charset="0"/>
              <a:cs typeface="Arial" panose="020B0604020202020204" pitchFamily="34" charset="0"/>
            </a:endParaRPr>
          </a:p>
        </p:txBody>
      </p:sp>
      <p:sp>
        <p:nvSpPr>
          <p:cNvPr id="1113092" name="Text Box 37"/>
          <p:cNvSpPr txBox="1">
            <a:spLocks noChangeArrowheads="1"/>
          </p:cNvSpPr>
          <p:nvPr/>
        </p:nvSpPr>
        <p:spPr bwMode="auto">
          <a:xfrm>
            <a:off x="8293047" y="-11113"/>
            <a:ext cx="768458"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139474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9233"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2" name="Title 1"/>
          <p:cNvSpPr>
            <a:spLocks noGrp="1"/>
          </p:cNvSpPr>
          <p:nvPr>
            <p:ph type="title" idx="4294967295"/>
          </p:nvPr>
        </p:nvSpPr>
        <p:spPr>
          <a:xfrm>
            <a:off x="1265238" y="-20638"/>
            <a:ext cx="7847012" cy="874713"/>
          </a:xfrm>
          <a:solidFill>
            <a:srgbClr val="000000"/>
          </a:solidFill>
          <a:effectLst>
            <a:outerShdw dist="36147" dir="2700000" algn="ctr" rotWithShape="0">
              <a:srgbClr val="808080">
                <a:alpha val="75014"/>
              </a:srgbClr>
            </a:outerShdw>
          </a:effectLst>
        </p:spPr>
        <p:txBody>
          <a:bodyPr/>
          <a:lstStyle/>
          <a:p>
            <a:pPr eaLnBrk="1" hangingPunct="1">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ar-SA" kern="1200" dirty="0">
                <a:solidFill>
                  <a:srgbClr val="FFFFFF"/>
                </a:solidFill>
                <a:latin typeface="Arial" panose="020B0604020202020204" pitchFamily="34" charset="0"/>
                <a:ea typeface="ＭＳ Ｐゴシック" charset="0"/>
                <a:cs typeface="Arial" panose="020B0604020202020204" pitchFamily="34" charset="0"/>
              </a:rPr>
              <a:t>رومية 8: 19- 21</a:t>
            </a:r>
            <a:endParaRPr lang="en-US" kern="12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80899" name="Rectangle 3"/>
          <p:cNvSpPr>
            <a:spLocks noChangeArrowheads="1"/>
          </p:cNvSpPr>
          <p:nvPr/>
        </p:nvSpPr>
        <p:spPr bwMode="auto">
          <a:xfrm>
            <a:off x="0" y="0"/>
            <a:ext cx="2667000" cy="6858000"/>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نـْتِظَارَ</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ٱلْخَلِيقَةِ </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يَتَوَقَّعُ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ٱسْتِعْلاَنَ </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أَبْنَاءِ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للّٰهِ.</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إِذْ </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أُخْضِعَتِ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ٱلْخَلِيقَةُ </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لِلْبُطْلِ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_ لَيْسَ طَوْعاً، بَلْ مِنْ </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أَجْلِ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ٱلَّذِي </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أَخْضَعَهَا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_ </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ٱلرَّجَاءِ.</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ٱلْخَلِيقَةَ نَفْسَهَا أَيْضاً سَتُعْتَقُ مِنْ </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عُبُودِيَّةِ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ٱلْفَسَادِ إِلَى حُرِّيَّةِ مَجْدِ </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أَوْلاَدِ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32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لل</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a:t>
            </a:r>
          </a:p>
        </p:txBody>
      </p:sp>
    </p:spTree>
    <p:extLst>
      <p:ext uri="{BB962C8B-B14F-4D97-AF65-F5344CB8AC3E}">
        <p14:creationId xmlns:p14="http://schemas.microsoft.com/office/powerpoint/2010/main" val="216958367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80899"/>
                                        </p:tgtEl>
                                        <p:attrNameLst>
                                          <p:attrName>style.visibility</p:attrName>
                                        </p:attrNameLst>
                                      </p:cBhvr>
                                      <p:to>
                                        <p:strVal val="visible"/>
                                      </p:to>
                                    </p:set>
                                  </p:childTnLst>
                                </p:cTn>
                              </p:par>
                              <p:par>
                                <p:cTn id="7" presetID="1" presetClass="entr" fill="hold" nodeType="withEffect">
                                  <p:stCondLst>
                                    <p:cond delay="0"/>
                                  </p:stCondLst>
                                  <p:childTnLst>
                                    <p:set>
                                      <p:cBhvr additive="repl">
                                        <p:cTn id="8" dur="1" fill="hold">
                                          <p:stCondLst>
                                            <p:cond delay="0"/>
                                          </p:stCondLst>
                                        </p:cTn>
                                        <p:tgtEl>
                                          <p:spTgt spid="8089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81923" name="Rectangle 3"/>
          <p:cNvSpPr>
            <a:spLocks noChangeArrowheads="1"/>
          </p:cNvSpPr>
          <p:nvPr/>
        </p:nvSpPr>
        <p:spPr bwMode="auto">
          <a:xfrm>
            <a:off x="381000" y="1219200"/>
            <a:ext cx="8667750" cy="5280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341313"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3200" dirty="0">
                <a:solidFill>
                  <a:srgbClr val="FFFFFF"/>
                </a:solidFill>
                <a:latin typeface="Arial" panose="020B0604020202020204" pitchFamily="34" charset="0"/>
                <a:ea typeface="ＭＳ Ｐゴシック" charset="0"/>
                <a:cs typeface="Arial" panose="020B0604020202020204" pitchFamily="34" charset="0"/>
              </a:rPr>
              <a:t>أفضل تفسير هو القراءة الطبيعية والحرفية والتاريخية والنحوية للنص</a:t>
            </a:r>
          </a:p>
          <a:p>
            <a:pPr marL="341313"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3200" dirty="0">
                <a:solidFill>
                  <a:srgbClr val="FFFFFF"/>
                </a:solidFill>
                <a:latin typeface="Arial" panose="020B0604020202020204" pitchFamily="34" charset="0"/>
                <a:ea typeface="ＭＳ Ｐゴシック" charset="0"/>
                <a:cs typeface="Arial" panose="020B0604020202020204" pitchFamily="34" charset="0"/>
              </a:rPr>
              <a:t>رؤيا ١٩ (عودة المسيح) قبل رؤيا ٢٠ (حكم المسيح)</a:t>
            </a:r>
          </a:p>
          <a:p>
            <a:pPr marL="341313"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3200" dirty="0">
                <a:solidFill>
                  <a:srgbClr val="FFFFFF"/>
                </a:solidFill>
                <a:latin typeface="Arial" panose="020B0604020202020204" pitchFamily="34" charset="0"/>
                <a:ea typeface="ＭＳ Ｐゴシック" charset="0"/>
                <a:cs typeface="Arial" panose="020B0604020202020204" pitchFamily="34" charset="0"/>
              </a:rPr>
              <a:t>طريقة طبيعية لرؤية الألف عام (٢٠: ١-٦)</a:t>
            </a:r>
          </a:p>
          <a:p>
            <a:pPr marL="341313"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3200" dirty="0">
                <a:solidFill>
                  <a:srgbClr val="FFFFFF"/>
                </a:solidFill>
                <a:latin typeface="Arial" panose="020B0604020202020204" pitchFamily="34" charset="0"/>
                <a:ea typeface="ＭＳ Ｐゴシック" charset="0"/>
                <a:cs typeface="Arial" panose="020B0604020202020204" pitchFamily="34" charset="0"/>
              </a:rPr>
              <a:t>رأى أنبياء العهد القديم حقبة مستقبلية ليست العصر الحاضر ولا الجنة</a:t>
            </a:r>
          </a:p>
          <a:p>
            <a:pPr marL="798513" lvl="1"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3200" dirty="0">
                <a:solidFill>
                  <a:srgbClr val="FFFFFF"/>
                </a:solidFill>
                <a:latin typeface="Arial" panose="020B0604020202020204" pitchFamily="34" charset="0"/>
                <a:ea typeface="ＭＳ Ｐゴシック" charset="0"/>
                <a:cs typeface="Arial" panose="020B0604020202020204" pitchFamily="34" charset="0"/>
              </a:rPr>
              <a:t>تم ترويض مملكة الحيوان (إشعياء ١١: ٦-٩)</a:t>
            </a:r>
          </a:p>
          <a:p>
            <a:pPr marL="798513" lvl="1"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2800" dirty="0">
                <a:solidFill>
                  <a:srgbClr val="FFFF00"/>
                </a:solidFill>
                <a:latin typeface="Arial" panose="020B0604020202020204" pitchFamily="34" charset="0"/>
                <a:ea typeface="ＭＳ Ｐゴシック" charset="0"/>
                <a:cs typeface="Arial" panose="020B0604020202020204" pitchFamily="34" charset="0"/>
              </a:rPr>
              <a:t>حياة طويلة ولكن لا يزال الموت (إشعياء ٦٥: ٢٠)</a:t>
            </a:r>
            <a:endParaRPr lang="en-GB" sz="28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617538" y="333375"/>
            <a:ext cx="7770812" cy="863600"/>
          </a:xfrm>
          <a:solidFill>
            <a:srgbClr val="333399"/>
          </a:solidFill>
        </p:spPr>
        <p:txBody>
          <a:bodyPr/>
          <a:lstStyle/>
          <a:p>
            <a:pPr rtl="1" eaLnBrk="1" hangingPunct="1">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ar-EG" kern="1200" dirty="0">
                <a:solidFill>
                  <a:srgbClr val="FFFFFF"/>
                </a:solidFill>
                <a:latin typeface="Arial" panose="020B0604020202020204" pitchFamily="34" charset="0"/>
                <a:ea typeface="ＭＳ Ｐゴシック" charset="0"/>
                <a:cs typeface="Arial" panose="020B0604020202020204" pitchFamily="34" charset="0"/>
              </a:rPr>
              <a:t>لماذا أنا من جيل قبل الألفية؟</a:t>
            </a:r>
            <a:endParaRPr lang="en-US" kern="12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ext Box 37"/>
          <p:cNvSpPr txBox="1">
            <a:spLocks noChangeArrowheads="1"/>
          </p:cNvSpPr>
          <p:nvPr/>
        </p:nvSpPr>
        <p:spPr bwMode="auto">
          <a:xfrm>
            <a:off x="8391525" y="0"/>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434</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7490443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81923">
                                            <p:txEl>
                                              <p:pRg st="5" end="5"/>
                                            </p:txEl>
                                          </p:spTgt>
                                        </p:tgtEl>
                                        <p:attrNameLst>
                                          <p:attrName>style.visibility</p:attrName>
                                        </p:attrNameLst>
                                      </p:cBhvr>
                                      <p:to>
                                        <p:strVal val="visible"/>
                                      </p:to>
                                    </p:set>
                                    <p:animEffect transition="in" filter="blinds(horizontal)">
                                      <p:cBhvr>
                                        <p:cTn id="7" dur="500"/>
                                        <p:tgtEl>
                                          <p:spTgt spid="8192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 name="Picture 3" descr="ages of people copy"/>
          <p:cNvPicPr>
            <a:picLocks noChangeAspect="1" noChangeArrowheads="1"/>
          </p:cNvPicPr>
          <p:nvPr/>
        </p:nvPicPr>
        <p:blipFill rotWithShape="1">
          <a:blip r:embed="rId3">
            <a:extLst>
              <a:ext uri="{28A0092B-C50C-407E-A947-70E740481C1C}">
                <a14:useLocalDpi xmlns:a14="http://schemas.microsoft.com/office/drawing/2010/main"/>
              </a:ext>
            </a:extLst>
          </a:blip>
          <a:srcRect b="66667"/>
          <a:stretch/>
        </p:blipFill>
        <p:spPr bwMode="auto">
          <a:xfrm>
            <a:off x="1143000" y="0"/>
            <a:ext cx="6858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4" name="Rectangle 2"/>
          <p:cNvSpPr>
            <a:spLocks noGrp="1" noChangeArrowheads="1"/>
          </p:cNvSpPr>
          <p:nvPr>
            <p:ph type="title"/>
          </p:nvPr>
        </p:nvSpPr>
        <p:spPr>
          <a:xfrm>
            <a:off x="457200" y="-1066800"/>
            <a:ext cx="8229600" cy="1143000"/>
          </a:xfrm>
        </p:spPr>
        <p:txBody>
          <a:bodyPr/>
          <a:lstStyle/>
          <a:p>
            <a:pPr eaLnBrk="1" hangingPunct="1">
              <a:defRPr/>
            </a:pPr>
            <a:r>
              <a:rPr lang="en-US" dirty="0">
                <a:latin typeface="Arial" panose="020B0604020202020204" pitchFamily="34" charset="0"/>
                <a:cs typeface="Arial" panose="020B0604020202020204" pitchFamily="34" charset="0"/>
              </a:rPr>
              <a:t>Patriarch</a:t>
            </a:r>
            <a:r>
              <a:rPr lang="fr-FR" altLang="ja-JP"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s long lives</a:t>
            </a:r>
          </a:p>
        </p:txBody>
      </p:sp>
      <p:pic>
        <p:nvPicPr>
          <p:cNvPr id="626690" name="Picture 3" descr="Human lifespan b4-aft floo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44880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8" name="Rectangle 6"/>
          <p:cNvSpPr>
            <a:spLocks noChangeArrowheads="1"/>
          </p:cNvSpPr>
          <p:nvPr/>
        </p:nvSpPr>
        <p:spPr bwMode="auto">
          <a:xfrm>
            <a:off x="2819400" y="228600"/>
            <a:ext cx="3810000" cy="7620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18440" name="Text Box 8"/>
          <p:cNvSpPr txBox="1">
            <a:spLocks noChangeArrowheads="1"/>
          </p:cNvSpPr>
          <p:nvPr/>
        </p:nvSpPr>
        <p:spPr bwMode="auto">
          <a:xfrm>
            <a:off x="2438400" y="304800"/>
            <a:ext cx="5181600" cy="488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600" b="1"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أعمار الأشخاص عند الموت</a:t>
            </a:r>
            <a:endParaRPr kumimoji="0" lang="en-US" sz="2600" b="1"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 Box 4"/>
          <p:cNvSpPr txBox="1">
            <a:spLocks noChangeArrowheads="1"/>
          </p:cNvSpPr>
          <p:nvPr/>
        </p:nvSpPr>
        <p:spPr bwMode="auto">
          <a:xfrm>
            <a:off x="2286000" y="16764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متوشالح</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2286000" y="1143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آدم</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Text Box 4"/>
          <p:cNvSpPr txBox="1">
            <a:spLocks noChangeArrowheads="1"/>
          </p:cNvSpPr>
          <p:nvPr/>
        </p:nvSpPr>
        <p:spPr bwMode="auto">
          <a:xfrm>
            <a:off x="6858000" y="16764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969 سنة</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4"/>
          <p:cNvSpPr txBox="1">
            <a:spLocks noChangeArrowheads="1"/>
          </p:cNvSpPr>
          <p:nvPr/>
        </p:nvSpPr>
        <p:spPr bwMode="auto">
          <a:xfrm>
            <a:off x="6858000" y="1143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930 سنة</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 name="Group 2">
            <a:extLst>
              <a:ext uri="{FF2B5EF4-FFF2-40B4-BE49-F238E27FC236}">
                <a16:creationId xmlns:a16="http://schemas.microsoft.com/office/drawing/2014/main" id="{2A25615C-8363-8E4D-8045-86C698CFDB5D}"/>
              </a:ext>
            </a:extLst>
          </p:cNvPr>
          <p:cNvGrpSpPr/>
          <p:nvPr/>
        </p:nvGrpSpPr>
        <p:grpSpPr>
          <a:xfrm>
            <a:off x="1143000" y="2282496"/>
            <a:ext cx="7620000" cy="4552950"/>
            <a:chOff x="1143000" y="2309390"/>
            <a:chExt cx="7620000" cy="4552950"/>
          </a:xfrm>
        </p:grpSpPr>
        <p:grpSp>
          <p:nvGrpSpPr>
            <p:cNvPr id="2" name="Group 1">
              <a:extLst>
                <a:ext uri="{FF2B5EF4-FFF2-40B4-BE49-F238E27FC236}">
                  <a16:creationId xmlns:a16="http://schemas.microsoft.com/office/drawing/2014/main" id="{701EC8D2-379D-084C-82FE-4FF5F20637B9}"/>
                </a:ext>
              </a:extLst>
            </p:cNvPr>
            <p:cNvGrpSpPr/>
            <p:nvPr/>
          </p:nvGrpSpPr>
          <p:grpSpPr>
            <a:xfrm>
              <a:off x="1143000" y="2309390"/>
              <a:ext cx="6858000" cy="4552950"/>
              <a:chOff x="1143000" y="2309390"/>
              <a:chExt cx="6858000" cy="4552950"/>
            </a:xfrm>
          </p:grpSpPr>
          <p:pic>
            <p:nvPicPr>
              <p:cNvPr id="30" name="Picture 3" descr="ages of people copy">
                <a:extLst>
                  <a:ext uri="{FF2B5EF4-FFF2-40B4-BE49-F238E27FC236}">
                    <a16:creationId xmlns:a16="http://schemas.microsoft.com/office/drawing/2014/main" id="{16DA33A0-4522-D546-9695-4DF7A2D60BEF}"/>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t="33611"/>
              <a:stretch/>
            </p:blipFill>
            <p:spPr bwMode="auto">
              <a:xfrm>
                <a:off x="1143000" y="2309390"/>
                <a:ext cx="6858000" cy="4552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6" name="Rectangle 4"/>
              <p:cNvSpPr>
                <a:spLocks noChangeArrowheads="1"/>
              </p:cNvSpPr>
              <p:nvPr/>
            </p:nvSpPr>
            <p:spPr bwMode="auto">
              <a:xfrm>
                <a:off x="1524000" y="5991225"/>
                <a:ext cx="6172200" cy="8382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4"/>
              <p:cNvSpPr txBox="1">
                <a:spLocks noChangeArrowheads="1"/>
              </p:cNvSpPr>
              <p:nvPr/>
            </p:nvSpPr>
            <p:spPr bwMode="auto">
              <a:xfrm>
                <a:off x="2286000" y="31242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سام</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Text Box 4"/>
              <p:cNvSpPr txBox="1">
                <a:spLocks noChangeArrowheads="1"/>
              </p:cNvSpPr>
              <p:nvPr/>
            </p:nvSpPr>
            <p:spPr bwMode="auto">
              <a:xfrm>
                <a:off x="2286000" y="2590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نوح</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Text Box 4"/>
              <p:cNvSpPr txBox="1">
                <a:spLocks noChangeArrowheads="1"/>
              </p:cNvSpPr>
              <p:nvPr/>
            </p:nvSpPr>
            <p:spPr bwMode="auto">
              <a:xfrm>
                <a:off x="2286000" y="4690646"/>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موسى</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Text Box 4"/>
              <p:cNvSpPr txBox="1">
                <a:spLocks noChangeArrowheads="1"/>
              </p:cNvSpPr>
              <p:nvPr/>
            </p:nvSpPr>
            <p:spPr bwMode="auto">
              <a:xfrm>
                <a:off x="2286000" y="4114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إبراهيم</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Text Box 4"/>
              <p:cNvSpPr txBox="1">
                <a:spLocks noChangeArrowheads="1"/>
              </p:cNvSpPr>
              <p:nvPr/>
            </p:nvSpPr>
            <p:spPr bwMode="auto">
              <a:xfrm>
                <a:off x="2286000" y="5334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4"/>
              <p:cNvSpPr txBox="1">
                <a:spLocks noChangeArrowheads="1"/>
              </p:cNvSpPr>
              <p:nvPr/>
            </p:nvSpPr>
            <p:spPr bwMode="auto">
              <a:xfrm>
                <a:off x="5867400" y="31242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600 سنة</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4"/>
              <p:cNvSpPr txBox="1">
                <a:spLocks noChangeArrowheads="1"/>
              </p:cNvSpPr>
              <p:nvPr/>
            </p:nvSpPr>
            <p:spPr bwMode="auto">
              <a:xfrm>
                <a:off x="4572000" y="4690646"/>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120 سنة</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4"/>
              <p:cNvSpPr txBox="1">
                <a:spLocks noChangeArrowheads="1"/>
              </p:cNvSpPr>
              <p:nvPr/>
            </p:nvSpPr>
            <p:spPr bwMode="auto">
              <a:xfrm>
                <a:off x="4724400" y="4114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175 سنة</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 Box 4"/>
              <p:cNvSpPr txBox="1">
                <a:spLocks noChangeArrowheads="1"/>
              </p:cNvSpPr>
              <p:nvPr/>
            </p:nvSpPr>
            <p:spPr bwMode="auto">
              <a:xfrm>
                <a:off x="4419600" y="5334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70 سنة</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 name="Text Box 4"/>
            <p:cNvSpPr txBox="1">
              <a:spLocks noChangeArrowheads="1"/>
            </p:cNvSpPr>
            <p:nvPr/>
          </p:nvSpPr>
          <p:spPr bwMode="auto">
            <a:xfrm>
              <a:off x="6858000" y="2590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950 سنة</a:t>
              </a:r>
              <a:endParaRPr kumimoji="0" lang="en-US" sz="1600" b="1" i="0"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6" name="Text Box 3"/>
          <p:cNvSpPr txBox="1">
            <a:spLocks noChangeArrowheads="1"/>
          </p:cNvSpPr>
          <p:nvPr/>
        </p:nvSpPr>
        <p:spPr bwMode="auto">
          <a:xfrm>
            <a:off x="85788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90</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 name="Rectangle 4"/>
          <p:cNvSpPr txBox="1">
            <a:spLocks noChangeArrowheads="1"/>
          </p:cNvSpPr>
          <p:nvPr/>
        </p:nvSpPr>
        <p:spPr bwMode="auto">
          <a:xfrm>
            <a:off x="5943600" y="3810000"/>
            <a:ext cx="2971800" cy="2286000"/>
          </a:xfrm>
          <a:prstGeom prst="rect">
            <a:avLst/>
          </a:prstGeom>
          <a:solidFill>
            <a:srgbClr val="00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يشرح الطوفان سبب تقصير فترات الحياة</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 name="Rectangle 5" descr="Water droplets"/>
          <p:cNvSpPr>
            <a:spLocks noChangeArrowheads="1"/>
          </p:cNvSpPr>
          <p:nvPr/>
        </p:nvSpPr>
        <p:spPr bwMode="auto">
          <a:xfrm>
            <a:off x="0" y="2057400"/>
            <a:ext cx="9157976" cy="3810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78062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autoUpdateAnimBg="0"/>
      <p:bldP spid="28"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3340100" y="1790700"/>
            <a:ext cx="5651500" cy="4724400"/>
          </a:xfrm>
          <a:prstGeom prst="rect">
            <a:avLst/>
          </a:prstGeom>
          <a:noFill/>
          <a:ln w="9525">
            <a:noFill/>
            <a:miter lim="800000"/>
            <a:headEnd/>
            <a:tailEnd/>
          </a:ln>
        </p:spPr>
        <p:txBody>
          <a:bodyPr lIns="90000" tIns="46800" rIns="90000" bIns="46800" anchor="ctr"/>
          <a:lstStyle/>
          <a:p>
            <a:pPr marL="0" marR="0" lvl="0" indent="0" algn="ctr" defTabSz="449263" rtl="0" eaLnBrk="1" fontAlgn="base" latinLnBrk="0" hangingPunct="1">
              <a:lnSpc>
                <a:spcPct val="100000"/>
              </a:lnSpc>
              <a:spcBef>
                <a:spcPts val="800"/>
              </a:spcBef>
              <a:spcAft>
                <a:spcPct val="0"/>
              </a:spcAft>
              <a:buClr>
                <a:srgbClr val="000000"/>
              </a:buClr>
              <a:buSzPct val="100000"/>
              <a:buFont typeface="Wingdings" pitchFamily="2" charset="2"/>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أش 65 : 20 ” لا يكون بعد هناك طفل أيام ولا شيخ لم يكمل أيامه لأن الصبي يموت ابن مئة سنة والخاطئ يلعن ابن مئة سنة </a:t>
            </a:r>
            <a:endParaRPr kumimoji="0" lang="en-GB" sz="4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2" name="Title 1"/>
          <p:cNvSpPr>
            <a:spLocks noGrp="1"/>
          </p:cNvSpPr>
          <p:nvPr>
            <p:ph type="title" idx="4294967295"/>
          </p:nvPr>
        </p:nvSpPr>
        <p:spPr>
          <a:xfrm>
            <a:off x="2700338" y="379413"/>
            <a:ext cx="6246812" cy="720725"/>
          </a:xfrm>
        </p:spPr>
        <p:txBody>
          <a:bodyPr/>
          <a:lstStyle/>
          <a:p>
            <a:pPr algn="ctr" eaLnBrk="1" hangingPunct="1">
              <a:buFont typeface="Times New Roman" charset="0"/>
              <a:buNone/>
              <a:defRPr/>
            </a:pPr>
            <a:r>
              <a:rPr lang="ar-JO" sz="4000" kern="1200" dirty="0">
                <a:latin typeface="Arial"/>
                <a:ea typeface="ＭＳ Ｐゴシック"/>
                <a:cs typeface="Arial"/>
              </a:rPr>
              <a:t>حياة طويلة بشكل لا يصدق</a:t>
            </a:r>
            <a:endParaRPr lang="en-US" sz="3600" dirty="0">
              <a:ea typeface="+mj-ea"/>
            </a:endParaRPr>
          </a:p>
        </p:txBody>
      </p:sp>
      <p:sp>
        <p:nvSpPr>
          <p:cNvPr id="283652" name="Text Box 37"/>
          <p:cNvSpPr txBox="1">
            <a:spLocks noChangeArrowheads="1"/>
          </p:cNvSpPr>
          <p:nvPr/>
        </p:nvSpPr>
        <p:spPr bwMode="auto">
          <a:xfrm>
            <a:off x="9150350" y="0"/>
            <a:ext cx="1600200" cy="463550"/>
          </a:xfrm>
          <a:prstGeom prst="rect">
            <a:avLst/>
          </a:prstGeom>
          <a:solidFill>
            <a:schemeClr val="tx1"/>
          </a:solidFill>
          <a:ln w="9525">
            <a:noFill/>
            <a:miter lim="800000"/>
            <a:headEnd/>
            <a:tailEnd/>
          </a:ln>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ن ت س 424</a:t>
            </a:r>
            <a:endParaRPr kumimoji="0" 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36900626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681" name="Rectangle 6"/>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pic>
        <p:nvPicPr>
          <p:cNvPr id="1223682" name="Picture 5" descr="ascension"/>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33600" y="3175"/>
            <a:ext cx="5414963" cy="6854825"/>
          </a:xfrm>
          <a:prstGeom prst="rect">
            <a:avLst/>
          </a:prstGeom>
          <a:noFill/>
          <a:ln w="57150">
            <a:solidFill>
              <a:srgbClr val="00CCFF"/>
            </a:solidFill>
            <a:miter lim="800000"/>
            <a:headEnd/>
            <a:tailEnd/>
          </a:ln>
          <a:extLst>
            <a:ext uri="{909E8E84-426E-40dd-AFC4-6F175D3DCCD1}">
              <a14:hiddenFill xmlns:a14="http://schemas.microsoft.com/office/drawing/2010/main" xmlns="">
                <a:solidFill>
                  <a:srgbClr val="FFFFFF"/>
                </a:solidFill>
              </a14:hiddenFill>
            </a:ext>
          </a:extLst>
        </p:spPr>
      </p:pic>
      <p:sp>
        <p:nvSpPr>
          <p:cNvPr id="1223683" name="Title 3"/>
          <p:cNvSpPr>
            <a:spLocks noGrp="1"/>
          </p:cNvSpPr>
          <p:nvPr>
            <p:ph type="title" idx="4294967295"/>
          </p:nvPr>
        </p:nvSpPr>
        <p:spPr>
          <a:xfrm>
            <a:off x="2149293" y="4528781"/>
            <a:ext cx="5399017" cy="2209800"/>
          </a:xfrm>
        </p:spPr>
        <p:txBody>
          <a:bodyPr/>
          <a:lstStyle/>
          <a:p>
            <a:pPr rtl="1"/>
            <a:r>
              <a:rPr lang="ar-EG" sz="3600" b="1" dirty="0">
                <a:solidFill>
                  <a:schemeClr val="tx1"/>
                </a:solidFill>
                <a:latin typeface="Arial" panose="020B0604020202020204" pitchFamily="34" charset="0"/>
                <a:ea typeface="ＭＳ Ｐゴシック" charset="0"/>
                <a:cs typeface="Arial" panose="020B0604020202020204" pitchFamily="34" charset="0"/>
              </a:rPr>
              <a:t>لكن أولئك الذين ولدوا قبل الألفية سيحصلون على أجساد ممجدة</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 name="Text Box 37"/>
          <p:cNvSpPr txBox="1">
            <a:spLocks noChangeArrowheads="1"/>
          </p:cNvSpPr>
          <p:nvPr/>
        </p:nvSpPr>
        <p:spPr bwMode="auto">
          <a:xfrm>
            <a:off x="8424090" y="-10856"/>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434</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922553895"/>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1236994" name="Text Box 1"/>
          <p:cNvSpPr txBox="1">
            <a:spLocks noChangeArrowheads="1"/>
          </p:cNvSpPr>
          <p:nvPr/>
        </p:nvSpPr>
        <p:spPr bwMode="auto">
          <a:xfrm>
            <a:off x="685800" y="333375"/>
            <a:ext cx="7772400" cy="874713"/>
          </a:xfrm>
          <a:prstGeom prst="rect">
            <a:avLst/>
          </a:prstGeom>
          <a:solidFill>
            <a:srgbClr val="333399"/>
          </a:solidFill>
          <a:ln>
            <a:noFill/>
          </a:ln>
          <a:extLst>
            <a:ext uri="{91240B29-F687-4f45-9708-019B960494DF}">
              <a14:hiddenLine xmlns:a14="http://schemas.microsoft.com/office/drawing/2010/main" xmlns="" w="9525">
                <a:solidFill>
                  <a:srgbClr val="000000"/>
                </a:solidFill>
                <a:round/>
                <a:headEnd/>
                <a:tailEnd/>
              </a14:hiddenLine>
            </a:ext>
          </a:extLst>
        </p:spPr>
        <p:txBody>
          <a:bodyPr anchor="ct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2pPr>
            <a:lvl3pPr marL="1143000" indent="-22860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3pPr>
            <a:lvl4pPr marL="1600200" indent="-22860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4pPr>
            <a:lvl5pPr marL="2057400" indent="-22860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9pPr>
          </a:lstStyle>
          <a:p>
            <a:pPr algn="ctr" rtl="1" fontAlgn="base">
              <a:spcBef>
                <a:spcPct val="0"/>
              </a:spcBef>
              <a:spcAft>
                <a:spcPct val="0"/>
              </a:spcAft>
              <a:buClr>
                <a:srgbClr val="FFFFFF"/>
              </a:buClr>
              <a:buSzPct val="100000"/>
              <a:buFont typeface="Arial" charset="0"/>
              <a:buNone/>
            </a:pPr>
            <a:r>
              <a:rPr lang="ar-EG" sz="4400" dirty="0">
                <a:solidFill>
                  <a:srgbClr val="FFFFFF"/>
                </a:solidFill>
                <a:latin typeface="Arial" charset="0"/>
                <a:cs typeface="Arial" charset="0"/>
              </a:rPr>
              <a:t>لماذا أنا من جيل قبل الألفية؟</a:t>
            </a:r>
            <a:endParaRPr lang="en-GB" sz="4400" dirty="0">
              <a:solidFill>
                <a:srgbClr val="FFFFFF"/>
              </a:solidFill>
              <a:latin typeface="Arial" charset="0"/>
              <a:cs typeface="Arial" charset="0"/>
            </a:endParaRPr>
          </a:p>
        </p:txBody>
      </p:sp>
      <p:sp>
        <p:nvSpPr>
          <p:cNvPr id="84994" name="Rectangle 2"/>
          <p:cNvSpPr>
            <a:spLocks noChangeArrowheads="1"/>
          </p:cNvSpPr>
          <p:nvPr/>
        </p:nvSpPr>
        <p:spPr bwMode="auto">
          <a:xfrm>
            <a:off x="476250" y="1371600"/>
            <a:ext cx="8667750" cy="4505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341313"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3200" dirty="0">
                <a:solidFill>
                  <a:srgbClr val="FFFFFF"/>
                </a:solidFill>
                <a:latin typeface="Arial" charset="0"/>
                <a:ea typeface="ＭＳ Ｐゴシック" charset="0"/>
                <a:cs typeface="Arial" charset="0"/>
              </a:rPr>
              <a:t>أفضل تفسير هو القراءة الطبيعية والحرفية والتاريخية والنحوية للنص</a:t>
            </a:r>
          </a:p>
          <a:p>
            <a:pPr marL="341313"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3200" dirty="0">
                <a:solidFill>
                  <a:srgbClr val="FFFFFF"/>
                </a:solidFill>
                <a:latin typeface="Arial" charset="0"/>
                <a:ea typeface="ＭＳ Ｐゴシック" charset="0"/>
                <a:cs typeface="Arial" charset="0"/>
              </a:rPr>
              <a:t>رؤيا ١٩ (عودة المسيح) قبل رؤيا ٢٠ (حكم المسيح)</a:t>
            </a:r>
          </a:p>
          <a:p>
            <a:pPr marL="341313"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3200" dirty="0">
                <a:solidFill>
                  <a:srgbClr val="FFFFFF"/>
                </a:solidFill>
                <a:latin typeface="Arial" charset="0"/>
                <a:ea typeface="ＭＳ Ｐゴシック" charset="0"/>
                <a:cs typeface="Arial" charset="0"/>
              </a:rPr>
              <a:t>طريقة طبيعية لرؤية الألف عام (٢٠: ١-٦)</a:t>
            </a:r>
          </a:p>
          <a:p>
            <a:pPr marL="341313"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3200" dirty="0">
                <a:solidFill>
                  <a:srgbClr val="FFFFFF"/>
                </a:solidFill>
                <a:latin typeface="Arial" charset="0"/>
                <a:ea typeface="ＭＳ Ｐゴシック" charset="0"/>
                <a:cs typeface="Arial" charset="0"/>
              </a:rPr>
              <a:t>رأى أنبياء العهد القديم حقبة مستقبلية ليست العصر الحاضر ولا السماء</a:t>
            </a:r>
          </a:p>
          <a:p>
            <a:pPr marL="798513" lvl="1"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3200" dirty="0">
                <a:solidFill>
                  <a:srgbClr val="FFFFFF"/>
                </a:solidFill>
                <a:latin typeface="Arial" charset="0"/>
                <a:ea typeface="ＭＳ Ｐゴシック" charset="0"/>
                <a:cs typeface="Arial" charset="0"/>
              </a:rPr>
              <a:t>تم ترويض مملكة الحيوان (إشعياء ١١: ٦-٩)</a:t>
            </a:r>
          </a:p>
          <a:p>
            <a:pPr marL="798513" lvl="1"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3200" dirty="0">
                <a:solidFill>
                  <a:srgbClr val="FFFFFF"/>
                </a:solidFill>
                <a:latin typeface="Arial" charset="0"/>
                <a:ea typeface="ＭＳ Ｐゴシック" charset="0"/>
                <a:cs typeface="Arial" charset="0"/>
              </a:rPr>
              <a:t>حياة طويلة ولكن لا يزال الموت (إشعياء ٦٥: ٢٠)</a:t>
            </a:r>
            <a:endParaRPr lang="en-US" sz="3200" dirty="0">
              <a:solidFill>
                <a:srgbClr val="FFFFFF"/>
              </a:solidFill>
              <a:latin typeface="Arial" charset="0"/>
              <a:ea typeface="ＭＳ Ｐゴシック" charset="0"/>
              <a:cs typeface="Arial" charset="0"/>
            </a:endParaRPr>
          </a:p>
          <a:p>
            <a:pPr marL="798513" lvl="1"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2800" dirty="0">
                <a:solidFill>
                  <a:srgbClr val="FFFF00"/>
                </a:solidFill>
                <a:latin typeface="Arial"/>
                <a:cs typeface="Arial"/>
              </a:rPr>
              <a:t>الاحتفالات السنوية بعد عودة المسيح (زك ١٤: ١٥-١٧)</a:t>
            </a:r>
            <a:endParaRPr lang="en-GB" sz="2800" dirty="0">
              <a:solidFill>
                <a:srgbClr val="FFFF00"/>
              </a:solidFill>
              <a:latin typeface="Arial" charset="0"/>
              <a:ea typeface="ＭＳ Ｐゴシック" charset="0"/>
              <a:cs typeface="Arial" charset="0"/>
            </a:endParaRPr>
          </a:p>
        </p:txBody>
      </p:sp>
      <p:sp>
        <p:nvSpPr>
          <p:cNvPr id="5" name="Text Box 37"/>
          <p:cNvSpPr txBox="1">
            <a:spLocks noChangeArrowheads="1"/>
          </p:cNvSpPr>
          <p:nvPr/>
        </p:nvSpPr>
        <p:spPr bwMode="auto">
          <a:xfrm>
            <a:off x="8391525" y="0"/>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434</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330531989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499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9010" name="Picture 1"/>
          <p:cNvPicPr>
            <a:picLocks noChangeAspect="1" noChangeArrowheads="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
        <p:nvSpPr>
          <p:cNvPr id="86018" name="Text Box 2"/>
          <p:cNvSpPr txBox="1">
            <a:spLocks noChangeArrowheads="1"/>
          </p:cNvSpPr>
          <p:nvPr/>
        </p:nvSpPr>
        <p:spPr bwMode="auto">
          <a:xfrm>
            <a:off x="457200" y="204788"/>
            <a:ext cx="5943600" cy="701675"/>
          </a:xfrm>
          <a:prstGeom prst="rect">
            <a:avLst/>
          </a:prstGeom>
          <a:solidFill>
            <a:srgbClr val="003399"/>
          </a:solidFill>
          <a:ln w="9360">
            <a:solidFill>
              <a:srgbClr val="000514"/>
            </a:solidFill>
            <a:miter lim="800000"/>
            <a:headEnd/>
            <a:tailEnd/>
          </a:ln>
          <a:effec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E5E5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4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أورشليم الألفية</a:t>
            </a:r>
            <a:endParaRPr kumimoji="0" lang="en-GB" sz="4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6019" name="AutoShape 3"/>
          <p:cNvSpPr>
            <a:spLocks noChangeArrowheads="1"/>
          </p:cNvSpPr>
          <p:nvPr/>
        </p:nvSpPr>
        <p:spPr bwMode="auto">
          <a:xfrm>
            <a:off x="5181600" y="908050"/>
            <a:ext cx="1035050" cy="2070100"/>
          </a:xfrm>
          <a:prstGeom prst="star4">
            <a:avLst>
              <a:gd name="adj" fmla="val 12500"/>
            </a:avLst>
          </a:prstGeom>
          <a:solidFill>
            <a:srgbClr val="FF0000"/>
          </a:solidFill>
          <a:ln w="9525">
            <a:noFill/>
            <a:round/>
            <a:headEnd/>
            <a:tailEnd/>
          </a:ln>
          <a:effectLst>
            <a:outerShdw dist="17819" dir="2700000" algn="ctr" rotWithShape="0">
              <a:srgbClr val="000514">
                <a:alpha val="50027"/>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86020" name="Line 4"/>
          <p:cNvSpPr>
            <a:spLocks noChangeShapeType="1"/>
          </p:cNvSpPr>
          <p:nvPr/>
        </p:nvSpPr>
        <p:spPr bwMode="auto">
          <a:xfrm flipH="1">
            <a:off x="5027613" y="2362200"/>
            <a:ext cx="307975" cy="609600"/>
          </a:xfrm>
          <a:prstGeom prst="line">
            <a:avLst/>
          </a:prstGeom>
          <a:noFill/>
          <a:ln w="57240">
            <a:solidFill>
              <a:srgbClr val="FF0000"/>
            </a:solidFill>
            <a:miter lim="800000"/>
            <a:headEnd/>
            <a:tailEnd type="triangle" w="med" len="med"/>
          </a:ln>
          <a:effectLst>
            <a:outerShdw dist="17819" dir="2700000" algn="ctr" rotWithShape="0">
              <a:srgbClr val="000514">
                <a:alpha val="50027"/>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86021" name="Line 5"/>
          <p:cNvSpPr>
            <a:spLocks noChangeShapeType="1"/>
          </p:cNvSpPr>
          <p:nvPr/>
        </p:nvSpPr>
        <p:spPr bwMode="auto">
          <a:xfrm flipH="1" flipV="1">
            <a:off x="4951413" y="1674813"/>
            <a:ext cx="384175" cy="155575"/>
          </a:xfrm>
          <a:prstGeom prst="line">
            <a:avLst/>
          </a:prstGeom>
          <a:noFill/>
          <a:ln w="57240">
            <a:solidFill>
              <a:srgbClr val="FF0000"/>
            </a:solidFill>
            <a:miter lim="800000"/>
            <a:headEnd/>
            <a:tailEnd type="triangle" w="med" len="med"/>
          </a:ln>
          <a:effectLst>
            <a:outerShdw dist="17819" dir="2700000" algn="ctr" rotWithShape="0">
              <a:srgbClr val="000514">
                <a:alpha val="50027"/>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86022" name="Line 6"/>
          <p:cNvSpPr>
            <a:spLocks noChangeShapeType="1"/>
          </p:cNvSpPr>
          <p:nvPr/>
        </p:nvSpPr>
        <p:spPr bwMode="auto">
          <a:xfrm flipV="1">
            <a:off x="6330950" y="1685925"/>
            <a:ext cx="762000" cy="79375"/>
          </a:xfrm>
          <a:prstGeom prst="line">
            <a:avLst/>
          </a:prstGeom>
          <a:noFill/>
          <a:ln w="57240">
            <a:solidFill>
              <a:srgbClr val="FF0000"/>
            </a:solidFill>
            <a:miter lim="800000"/>
            <a:headEnd/>
            <a:tailEnd type="triangle" w="med" len="med"/>
          </a:ln>
          <a:effectLst>
            <a:outerShdw dist="17819" dir="2700000" algn="ctr" rotWithShape="0">
              <a:srgbClr val="000514">
                <a:alpha val="50027"/>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86023" name="Line 7"/>
          <p:cNvSpPr>
            <a:spLocks noChangeShapeType="1"/>
          </p:cNvSpPr>
          <p:nvPr/>
        </p:nvSpPr>
        <p:spPr bwMode="auto">
          <a:xfrm>
            <a:off x="6286500" y="2133600"/>
            <a:ext cx="1828800" cy="1752600"/>
          </a:xfrm>
          <a:prstGeom prst="line">
            <a:avLst/>
          </a:prstGeom>
          <a:noFill/>
          <a:ln w="57240">
            <a:solidFill>
              <a:srgbClr val="FF0000"/>
            </a:solidFill>
            <a:miter lim="800000"/>
            <a:headEnd/>
            <a:tailEnd type="triangle" w="med" len="med"/>
          </a:ln>
          <a:effectLst>
            <a:outerShdw dist="17819" dir="2700000" algn="ctr" rotWithShape="0">
              <a:srgbClr val="000514">
                <a:alpha val="50027"/>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86024" name="Line 8"/>
          <p:cNvSpPr>
            <a:spLocks noChangeShapeType="1"/>
          </p:cNvSpPr>
          <p:nvPr/>
        </p:nvSpPr>
        <p:spPr bwMode="auto">
          <a:xfrm flipH="1">
            <a:off x="3579813" y="2133600"/>
            <a:ext cx="1603375" cy="1447800"/>
          </a:xfrm>
          <a:prstGeom prst="line">
            <a:avLst/>
          </a:prstGeom>
          <a:noFill/>
          <a:ln w="57240">
            <a:solidFill>
              <a:srgbClr val="FF0000"/>
            </a:solidFill>
            <a:miter lim="800000"/>
            <a:headEnd/>
            <a:tailEnd type="triangle" w="med" len="med"/>
          </a:ln>
          <a:effectLst>
            <a:outerShdw dist="17819" dir="2700000" algn="ctr" rotWithShape="0">
              <a:srgbClr val="000514">
                <a:alpha val="50027"/>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86025" name="Line 9"/>
          <p:cNvSpPr>
            <a:spLocks noChangeShapeType="1"/>
          </p:cNvSpPr>
          <p:nvPr/>
        </p:nvSpPr>
        <p:spPr bwMode="auto">
          <a:xfrm flipH="1">
            <a:off x="2894013" y="1981200"/>
            <a:ext cx="2212975" cy="1588"/>
          </a:xfrm>
          <a:prstGeom prst="line">
            <a:avLst/>
          </a:prstGeom>
          <a:noFill/>
          <a:ln w="57240">
            <a:solidFill>
              <a:srgbClr val="FF0000"/>
            </a:solidFill>
            <a:miter lim="800000"/>
            <a:headEnd/>
            <a:tailEnd type="triangle" w="med" len="med"/>
          </a:ln>
          <a:effectLst>
            <a:outerShdw dist="17819" dir="2700000" algn="ctr" rotWithShape="0">
              <a:srgbClr val="000514">
                <a:alpha val="50027"/>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86026" name="Line 10"/>
          <p:cNvSpPr>
            <a:spLocks noChangeShapeType="1"/>
          </p:cNvSpPr>
          <p:nvPr/>
        </p:nvSpPr>
        <p:spPr bwMode="auto">
          <a:xfrm>
            <a:off x="6332538" y="1916113"/>
            <a:ext cx="1524000" cy="381000"/>
          </a:xfrm>
          <a:prstGeom prst="line">
            <a:avLst/>
          </a:prstGeom>
          <a:noFill/>
          <a:ln w="57240">
            <a:solidFill>
              <a:srgbClr val="FF0000"/>
            </a:solidFill>
            <a:miter lim="800000"/>
            <a:headEnd/>
            <a:tailEnd type="triangle" w="med" len="med"/>
          </a:ln>
          <a:effectLst>
            <a:outerShdw dist="17819" dir="2700000" algn="ctr" rotWithShape="0">
              <a:srgbClr val="000514">
                <a:alpha val="50027"/>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99020" name="Text Box 11"/>
          <p:cNvSpPr txBox="1">
            <a:spLocks noChangeArrowheads="1"/>
          </p:cNvSpPr>
          <p:nvPr/>
        </p:nvSpPr>
        <p:spPr bwMode="auto">
          <a:xfrm>
            <a:off x="152400" y="4383088"/>
            <a:ext cx="7467600" cy="1571842"/>
          </a:xfrm>
          <a:prstGeom prst="rect">
            <a:avLst/>
          </a:prstGeom>
          <a:solidFill>
            <a:srgbClr val="003399"/>
          </a:solidFill>
          <a:ln w="9360">
            <a:solidFill>
              <a:srgbClr val="000514"/>
            </a:solidFill>
            <a:miter lim="800000"/>
            <a:headEnd/>
            <a:tailEnd/>
          </a:ln>
        </p:spPr>
        <p:txBody>
          <a:bodyPr lIns="90000" tIns="46800" rIns="90000" bIns="46800">
            <a:spAutoFit/>
          </a:bodyPr>
          <a:lstStyle/>
          <a:p>
            <a:pPr algn="r" rtl="1"/>
            <a:r>
              <a:rPr lang="ar-EG" sz="3200" dirty="0">
                <a:solidFill>
                  <a:srgbClr val="FFFFFF"/>
                </a:solidFill>
                <a:latin typeface="Arial" pitchFamily="34" charset="0"/>
                <a:ea typeface="MS PGothic" pitchFamily="34" charset="-128"/>
                <a:cs typeface="Arial" pitchFamily="34" charset="0"/>
              </a:rPr>
              <a:t>أَنَّهُ مِنْ صِهْيَوْنَ تَخْرُجُ الشَّرِيعَةُ</a:t>
            </a:r>
            <a:r>
              <a:rPr lang="ar-JO" sz="3200" dirty="0">
                <a:solidFill>
                  <a:srgbClr val="FFFFFF"/>
                </a:solidFill>
                <a:latin typeface="Arial" pitchFamily="34" charset="0"/>
                <a:ea typeface="MS PGothic" pitchFamily="34" charset="-128"/>
                <a:cs typeface="Arial" pitchFamily="34" charset="0"/>
              </a:rPr>
              <a:t>                          </a:t>
            </a:r>
            <a:r>
              <a:rPr lang="ar-EG" sz="3200" dirty="0">
                <a:solidFill>
                  <a:srgbClr val="FFFFFF"/>
                </a:solidFill>
                <a:latin typeface="Arial" pitchFamily="34" charset="0"/>
                <a:ea typeface="MS PGothic" pitchFamily="34" charset="-128"/>
                <a:cs typeface="Arial" pitchFamily="34" charset="0"/>
              </a:rPr>
              <a:t>وَمِنْ أُورُشَلِيمَ كَلِمَةُ الرَّبِّ</a:t>
            </a:r>
          </a:p>
          <a:p>
            <a:pPr marL="0" marR="0" lvl="0" indent="0" algn="r" defTabSz="449263" rtl="1"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0"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أش ٢ : ٣</a:t>
            </a:r>
            <a:endParaRPr kumimoji="0" lang="en-GB" sz="3200" b="0"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299021" name="Text Box 12"/>
          <p:cNvSpPr txBox="1">
            <a:spLocks noChangeArrowheads="1"/>
          </p:cNvSpPr>
          <p:nvPr/>
        </p:nvSpPr>
        <p:spPr bwMode="auto">
          <a:xfrm>
            <a:off x="8107363" y="0"/>
            <a:ext cx="1030287" cy="460375"/>
          </a:xfrm>
          <a:prstGeom prst="rect">
            <a:avLst/>
          </a:prstGeom>
          <a:solidFill>
            <a:srgbClr val="FFFFFF"/>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3399"/>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3399"/>
                </a:solidFill>
                <a:effectLst/>
                <a:uLnTx/>
                <a:uFillTx/>
                <a:latin typeface="Arial" pitchFamily="34" charset="0"/>
                <a:ea typeface="MS PGothic" pitchFamily="34" charset="-128"/>
                <a:cs typeface="Arial" pitchFamily="34" charset="0"/>
              </a:rPr>
              <a:t>461ب</a:t>
            </a:r>
            <a:endParaRPr kumimoji="0" lang="en-GB" sz="2400" b="1" i="0" u="none" strike="noStrike" kern="1200" cap="none" spc="0" normalizeH="0" baseline="0" noProof="0" dirty="0">
              <a:ln>
                <a:noFill/>
              </a:ln>
              <a:solidFill>
                <a:srgbClr val="003399"/>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1078061198"/>
      </p:ext>
    </p:extLst>
  </p:cSld>
  <p:clrMapOvr>
    <a:masterClrMapping/>
  </p:clrMapOvr>
  <p:transition>
    <p:fade thruBlk="1"/>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13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2" name="Title 1"/>
          <p:cNvSpPr>
            <a:spLocks noGrp="1"/>
          </p:cNvSpPr>
          <p:nvPr>
            <p:ph type="title" idx="4294967295"/>
          </p:nvPr>
        </p:nvSpPr>
        <p:spPr>
          <a:xfrm>
            <a:off x="611188" y="0"/>
            <a:ext cx="7770812" cy="1141413"/>
          </a:xfrm>
        </p:spPr>
        <p:txBody>
          <a:bodyPr/>
          <a:lstStyle/>
          <a:p>
            <a:pPr eaLnBrk="1" hangingPunct="1">
              <a:defRPr/>
            </a:pPr>
            <a:r>
              <a:rPr lang="ar-SA" kern="1200" dirty="0">
                <a:latin typeface="Arial"/>
                <a:cs typeface="Arial"/>
              </a:rPr>
              <a:t>إعادة البناء </a:t>
            </a:r>
            <a:r>
              <a:rPr lang="ar-SA" kern="1200" dirty="0" err="1">
                <a:latin typeface="Arial"/>
                <a:cs typeface="Arial"/>
              </a:rPr>
              <a:t>يجلب...</a:t>
            </a:r>
            <a:endParaRPr lang="en-US" dirty="0"/>
          </a:p>
        </p:txBody>
      </p:sp>
      <p:sp>
        <p:nvSpPr>
          <p:cNvPr id="1115139" name="Text Box 37"/>
          <p:cNvSpPr txBox="1">
            <a:spLocks noChangeArrowheads="1"/>
          </p:cNvSpPr>
          <p:nvPr/>
        </p:nvSpPr>
        <p:spPr bwMode="auto">
          <a:xfrm>
            <a:off x="8293047" y="-11113"/>
            <a:ext cx="768458"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473أ</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048287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718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3252"/>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2" name="Title 1"/>
          <p:cNvSpPr>
            <a:spLocks noGrp="1"/>
          </p:cNvSpPr>
          <p:nvPr>
            <p:ph type="title" idx="4294967295"/>
          </p:nvPr>
        </p:nvSpPr>
        <p:spPr>
          <a:xfrm>
            <a:off x="0" y="631825"/>
            <a:ext cx="7158038" cy="1141413"/>
          </a:xfrm>
        </p:spPr>
        <p:txBody>
          <a:bodyPr/>
          <a:lstStyle/>
          <a:p>
            <a:pPr rtl="1" eaLnBrk="1" hangingPunct="1">
              <a:defRPr/>
            </a:pPr>
            <a:r>
              <a:rPr lang="ar-SA" kern="1200" dirty="0" err="1">
                <a:latin typeface="Arial"/>
                <a:cs typeface="Arial"/>
              </a:rPr>
              <a:t>...</a:t>
            </a:r>
            <a:r>
              <a:rPr lang="ar-SA" kern="1200" dirty="0">
                <a:latin typeface="Arial"/>
                <a:cs typeface="Arial"/>
              </a:rPr>
              <a:t> أرض متجددة تماما</a:t>
            </a:r>
            <a:r>
              <a:rPr lang="ar-JO" kern="1200" dirty="0">
                <a:latin typeface="Arial"/>
                <a:cs typeface="Arial"/>
              </a:rPr>
              <a:t>ً</a:t>
            </a:r>
            <a:endParaRPr lang="en-US" dirty="0"/>
          </a:p>
        </p:txBody>
      </p:sp>
      <p:sp>
        <p:nvSpPr>
          <p:cNvPr id="1117187" name="Text Box 37"/>
          <p:cNvSpPr txBox="1">
            <a:spLocks noChangeArrowheads="1"/>
          </p:cNvSpPr>
          <p:nvPr/>
        </p:nvSpPr>
        <p:spPr bwMode="auto">
          <a:xfrm>
            <a:off x="8293047" y="-11113"/>
            <a:ext cx="768458"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473أ</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0101907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59039" y="-21712"/>
            <a:ext cx="9327169" cy="7001836"/>
          </a:xfrm>
          <a:prstGeom prst="rect">
            <a:avLst/>
          </a:prstGeom>
        </p:spPr>
      </p:pic>
      <p:sp>
        <p:nvSpPr>
          <p:cNvPr id="2" name="Title 1"/>
          <p:cNvSpPr>
            <a:spLocks noGrp="1"/>
          </p:cNvSpPr>
          <p:nvPr>
            <p:ph type="title"/>
          </p:nvPr>
        </p:nvSpPr>
        <p:spPr>
          <a:xfrm>
            <a:off x="-42607" y="5104102"/>
            <a:ext cx="9144000" cy="1753897"/>
          </a:xfrm>
        </p:spPr>
        <p:txBody>
          <a:bodyPr/>
          <a:lstStyle/>
          <a:p>
            <a:pPr marL="419100" indent="-419100" rtl="1"/>
            <a:r>
              <a:rPr lang="ar-EG" sz="3600" b="1" dirty="0">
                <a:effectLst>
                  <a:glow rad="165100">
                    <a:schemeClr val="tx1"/>
                  </a:glow>
                </a:effectLst>
              </a:rPr>
              <a:t>1. ستحكم الأرض مع المسيح لمدة ١٠٠٠ عام حتى </a:t>
            </a:r>
            <a:r>
              <a:rPr lang="ar-JO" sz="3600" b="1" dirty="0">
                <a:effectLst>
                  <a:glow rad="165100">
                    <a:schemeClr val="tx1"/>
                  </a:glow>
                </a:effectLst>
              </a:rPr>
              <a:t>إ</a:t>
            </a:r>
            <a:r>
              <a:rPr lang="ar-EG" sz="3600" b="1" dirty="0">
                <a:effectLst>
                  <a:glow rad="165100">
                    <a:schemeClr val="tx1"/>
                  </a:glow>
                </a:effectLst>
              </a:rPr>
              <a:t>يقاف الشيطان الأخير رؤيا ٢٠: ١-١٠</a:t>
            </a:r>
            <a:br>
              <a:rPr lang="ar-EG" sz="3600" b="1" dirty="0">
                <a:effectLst>
                  <a:glow rad="165100">
                    <a:schemeClr val="tx1"/>
                  </a:glow>
                </a:effectLst>
              </a:rPr>
            </a:br>
            <a:endParaRPr lang="en-US" sz="3600" b="1" dirty="0">
              <a:effectLst>
                <a:glow rad="165100">
                  <a:schemeClr val="tx1"/>
                </a:glow>
              </a:effectLst>
            </a:endParaRPr>
          </a:p>
        </p:txBody>
      </p:sp>
    </p:spTree>
    <p:extLst>
      <p:ext uri="{BB962C8B-B14F-4D97-AF65-F5344CB8AC3E}">
        <p14:creationId xmlns:p14="http://schemas.microsoft.com/office/powerpoint/2010/main" val="3573141417"/>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656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65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6564"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عصر الكنيسة</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6565" name="Text Box 6"/>
          <p:cNvSpPr txBox="1">
            <a:spLocks noChangeArrowheads="1"/>
          </p:cNvSpPr>
          <p:nvPr/>
        </p:nvSpPr>
        <p:spPr bwMode="auto">
          <a:xfrm>
            <a:off x="661088" y="1935049"/>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a:t>
            </a:r>
            <a:r>
              <a:rPr lang="ar-JO" sz="3600" b="1" dirty="0">
                <a:solidFill>
                  <a:srgbClr val="00CCFF"/>
                </a:solidFill>
                <a:latin typeface="Arial"/>
                <a:cs typeface="Arial"/>
              </a:rPr>
              <a:t>إ</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ختطاف</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6566" name="Text Box 7"/>
          <p:cNvSpPr txBox="1">
            <a:spLocks noChangeArrowheads="1"/>
          </p:cNvSpPr>
          <p:nvPr/>
        </p:nvSpPr>
        <p:spPr bwMode="auto">
          <a:xfrm>
            <a:off x="1504265" y="3276600"/>
            <a:ext cx="3087465"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sz="3600" b="1" dirty="0">
                <a:solidFill>
                  <a:srgbClr val="FFFFFF"/>
                </a:solidFill>
                <a:latin typeface="Arial"/>
                <a:cs typeface="Arial"/>
              </a:rPr>
              <a:t>الضيقة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6567" name="Text Box 8"/>
          <p:cNvSpPr txBox="1">
            <a:spLocks noChangeArrowheads="1"/>
          </p:cNvSpPr>
          <p:nvPr/>
        </p:nvSpPr>
        <p:spPr bwMode="auto">
          <a:xfrm>
            <a:off x="1905000" y="42105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٧ سنوات</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6568" name="Text Box 9"/>
          <p:cNvSpPr txBox="1">
            <a:spLocks noChangeArrowheads="1"/>
          </p:cNvSpPr>
          <p:nvPr/>
        </p:nvSpPr>
        <p:spPr bwMode="auto">
          <a:xfrm>
            <a:off x="5010339" y="3276600"/>
            <a:ext cx="335534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الألفية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6569" name="Text Box 10"/>
          <p:cNvSpPr txBox="1">
            <a:spLocks noChangeArrowheads="1"/>
          </p:cNvSpPr>
          <p:nvPr/>
        </p:nvSpPr>
        <p:spPr bwMode="auto">
          <a:xfrm>
            <a:off x="4953000" y="42105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١٠٠٠ سنة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6570"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lang="ar-SA" sz="3600" b="1" dirty="0">
                <a:solidFill>
                  <a:srgbClr val="FFCC00"/>
                </a:solidFill>
                <a:latin typeface="Arial"/>
                <a:cs typeface="Arial"/>
              </a:rPr>
              <a:t>الملكوت الأبدي</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66571"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الدينونة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6572"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6573"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6574" name="Rectangle 15"/>
          <p:cNvSpPr>
            <a:spLocks noGrp="1" noChangeArrowheads="1"/>
          </p:cNvSpPr>
          <p:nvPr>
            <p:ph type="title" idx="4294967295"/>
          </p:nvPr>
        </p:nvSpPr>
        <p:spPr>
          <a:xfrm>
            <a:off x="-1" y="0"/>
            <a:ext cx="8344289" cy="1077218"/>
          </a:xfrm>
          <a:noFill/>
        </p:spPr>
        <p:txBody>
          <a:bodyPr wrap="square" anchor="t">
            <a:spAutoFit/>
          </a:bodyPr>
          <a:lstStyle/>
          <a:p>
            <a:pPr rtl="1">
              <a:spcBef>
                <a:spcPct val="50000"/>
              </a:spcBef>
            </a:pPr>
            <a:r>
              <a:rPr lang="ar-EG" altLang="ja-JP" sz="3200" b="1" dirty="0">
                <a:solidFill>
                  <a:srgbClr val="FFFF99"/>
                </a:solidFill>
                <a:ea typeface="ＭＳ Ｐゴシック" charset="0"/>
              </a:rPr>
              <a:t>يشرح ال</a:t>
            </a:r>
            <a:r>
              <a:rPr lang="ar-JO" altLang="ja-JP" sz="3200" b="1" dirty="0">
                <a:solidFill>
                  <a:srgbClr val="FFFF99"/>
                </a:solidFill>
                <a:ea typeface="ＭＳ Ｐゴシック" charset="0"/>
              </a:rPr>
              <a:t>إ</a:t>
            </a:r>
            <a:r>
              <a:rPr lang="ar-EG" altLang="ja-JP" sz="3200" b="1" dirty="0">
                <a:solidFill>
                  <a:srgbClr val="FFFF99"/>
                </a:solidFill>
                <a:ea typeface="ＭＳ Ｐゴシック" charset="0"/>
              </a:rPr>
              <a:t>ختطاف </a:t>
            </a:r>
            <a:r>
              <a:rPr lang="ar-SA" altLang="ja-JP" sz="3200" b="1" dirty="0">
                <a:solidFill>
                  <a:srgbClr val="FFFF99"/>
                </a:solidFill>
                <a:ea typeface="ＭＳ Ｐゴシック" charset="0"/>
              </a:rPr>
              <a:t>قبل الألفية</a:t>
            </a:r>
            <a:r>
              <a:rPr lang="en-US" altLang="ja-JP" sz="3200" b="1" dirty="0">
                <a:solidFill>
                  <a:srgbClr val="FFFF99"/>
                </a:solidFill>
                <a:ea typeface="ＭＳ Ｐゴシック" charset="0"/>
              </a:rPr>
              <a:t> </a:t>
            </a:r>
            <a:r>
              <a:rPr lang="ar-EG" altLang="ja-JP" sz="3200" b="1" dirty="0">
                <a:solidFill>
                  <a:srgbClr val="FFFF99"/>
                </a:solidFill>
                <a:ea typeface="ＭＳ Ｐゴシック" charset="0"/>
              </a:rPr>
              <a:t>كيف سينجب الأطفال والموت في الألفية</a:t>
            </a:r>
            <a:endParaRPr lang="en-US" sz="3200" b="1" dirty="0">
              <a:solidFill>
                <a:srgbClr val="FFFF99"/>
              </a:solidFill>
              <a:latin typeface="Arial"/>
              <a:ea typeface="ＭＳ Ｐゴシック" charset="0"/>
              <a:cs typeface="Arial"/>
            </a:endParaRPr>
          </a:p>
        </p:txBody>
      </p:sp>
      <p:sp>
        <p:nvSpPr>
          <p:cNvPr id="66576"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المجئ </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 </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الثاني</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 name="Right Arrow 19"/>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40" name="Text Box 5"/>
          <p:cNvSpPr txBox="1">
            <a:spLocks noChangeArrowheads="1"/>
          </p:cNvSpPr>
          <p:nvPr/>
        </p:nvSpPr>
        <p:spPr bwMode="auto">
          <a:xfrm>
            <a:off x="-1" y="4856172"/>
            <a:ext cx="4237427" cy="120032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b="1" dirty="0">
                <a:solidFill>
                  <a:srgbClr val="FFFFFF"/>
                </a:solidFill>
                <a:latin typeface="Arial"/>
                <a:cs typeface="Arial"/>
              </a:rPr>
              <a:t>في الضيقة ، سيذهب المؤمنون إلى السماء ويبقى غير المؤمنين على الأرض - وستبدأ الضيقة بنسبة 0٪ مسيحيون.</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1" name="Text Box 5"/>
          <p:cNvSpPr txBox="1">
            <a:spLocks noChangeArrowheads="1"/>
          </p:cNvSpPr>
          <p:nvPr/>
        </p:nvSpPr>
        <p:spPr bwMode="auto">
          <a:xfrm>
            <a:off x="4403600" y="4838031"/>
            <a:ext cx="4740399" cy="120032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b="1" dirty="0">
                <a:solidFill>
                  <a:srgbClr val="FFFFFF"/>
                </a:solidFill>
                <a:latin typeface="Arial"/>
                <a:cs typeface="Arial"/>
              </a:rPr>
              <a:t>بعد الضيقة ، سيدخل المؤمنون على الأرض الألفية بأجسادهم الفانية - سيبدأ الألفية مسيحيًا بنسبة 100٪.</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2" name="Curved Down Arrow 21"/>
          <p:cNvSpPr>
            <a:spLocks noChangeArrowheads="1"/>
          </p:cNvSpPr>
          <p:nvPr/>
        </p:nvSpPr>
        <p:spPr bwMode="auto">
          <a:xfrm rot="10800000" flipH="1" flipV="1">
            <a:off x="661088"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435</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4" name="Right Arrow 23"/>
          <p:cNvSpPr>
            <a:spLocks noChangeArrowheads="1"/>
          </p:cNvSpPr>
          <p:nvPr/>
        </p:nvSpPr>
        <p:spPr bwMode="auto">
          <a:xfrm>
            <a:off x="5543064" y="1157971"/>
            <a:ext cx="818999" cy="685800"/>
          </a:xfrm>
          <a:prstGeom prst="rightArrow">
            <a:avLst>
              <a:gd name="adj1" fmla="val 50000"/>
              <a:gd name="adj2" fmla="val 50000"/>
            </a:avLst>
          </a:prstGeom>
          <a:solidFill>
            <a:srgbClr val="FFFF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5" name="Text Box 9"/>
          <p:cNvSpPr txBox="1">
            <a:spLocks noChangeArrowheads="1"/>
          </p:cNvSpPr>
          <p:nvPr/>
        </p:nvSpPr>
        <p:spPr bwMode="auto">
          <a:xfrm>
            <a:off x="6433276" y="1199318"/>
            <a:ext cx="229527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r" defTabSz="914400" rtl="1" eaLnBrk="0" fontAlgn="base" hangingPunct="0">
              <a:spcBef>
                <a:spcPct val="50000"/>
              </a:spcBef>
              <a:spcAft>
                <a:spcPct val="0"/>
              </a:spcAft>
              <a:defRPr/>
            </a:pPr>
            <a:r>
              <a:rPr lang="ar-EG" sz="2800" dirty="0">
                <a:solidFill>
                  <a:srgbClr val="FFFFFF"/>
                </a:solidFill>
                <a:latin typeface="Arial"/>
                <a:cs typeface="Arial"/>
              </a:rPr>
              <a:t>مسيحيون</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6" name="Curved Down Arrow 25"/>
          <p:cNvSpPr>
            <a:spLocks noChangeArrowheads="1"/>
          </p:cNvSpPr>
          <p:nvPr/>
        </p:nvSpPr>
        <p:spPr bwMode="auto">
          <a:xfrm rot="10800000" flipH="1" flipV="1">
            <a:off x="5566818" y="1922971"/>
            <a:ext cx="974395" cy="415582"/>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7" name="Text Box 9"/>
          <p:cNvSpPr txBox="1">
            <a:spLocks noChangeArrowheads="1"/>
          </p:cNvSpPr>
          <p:nvPr/>
        </p:nvSpPr>
        <p:spPr bwMode="auto">
          <a:xfrm>
            <a:off x="6433277" y="1804697"/>
            <a:ext cx="229527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r" defTabSz="914400" rtl="1" eaLnBrk="0" fontAlgn="base" hangingPunct="0">
              <a:spcBef>
                <a:spcPct val="50000"/>
              </a:spcBef>
              <a:spcAft>
                <a:spcPct val="0"/>
              </a:spcAft>
              <a:defRPr/>
            </a:pPr>
            <a:r>
              <a:rPr lang="ar-EG" sz="2800" dirty="0">
                <a:solidFill>
                  <a:srgbClr val="FFFFFF"/>
                </a:solidFill>
                <a:latin typeface="Arial"/>
                <a:cs typeface="Arial"/>
              </a:rPr>
              <a:t>أولئك الباقون</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8" name="Curved Down Arrow 27"/>
          <p:cNvSpPr>
            <a:spLocks noChangeArrowheads="1"/>
          </p:cNvSpPr>
          <p:nvPr/>
        </p:nvSpPr>
        <p:spPr bwMode="auto">
          <a:xfrm rot="10800000" flipH="1" flipV="1">
            <a:off x="4150734"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1036410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2240"/>
                                        </p:tgtEl>
                                        <p:attrNameLst>
                                          <p:attrName>style.visibility</p:attrName>
                                        </p:attrNameLst>
                                      </p:cBhvr>
                                      <p:to>
                                        <p:strVal val="visible"/>
                                      </p:to>
                                    </p:set>
                                  </p:childTnLst>
                                </p:cTn>
                              </p:par>
                            </p:childTnLst>
                          </p:cTn>
                        </p:par>
                      </p:childTnLst>
                    </p:cTn>
                  </p:par>
                  <p:par>
                    <p:cTn id="22" fill="hold">
                      <p:stCondLst>
                        <p:cond delay="indefinite"/>
                      </p:stCondLst>
                      <p:childTnLst>
                        <p:par>
                          <p:cTn id="23" fill="hold" nodeType="after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52240" grpId="0" animBg="1"/>
      <p:bldP spid="21" grpId="0" animBg="1"/>
      <p:bldP spid="22" grpId="0" animBg="1"/>
      <p:bldP spid="28"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872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39" name="Line 3"/>
          <p:cNvSpPr>
            <a:spLocks noChangeShapeType="1"/>
          </p:cNvSpPr>
          <p:nvPr/>
        </p:nvSpPr>
        <p:spPr bwMode="auto">
          <a:xfrm>
            <a:off x="4567630" y="3285549"/>
            <a:ext cx="4370" cy="724476"/>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8724" name="Text Box 4"/>
          <p:cNvSpPr txBox="1">
            <a:spLocks noChangeArrowheads="1"/>
          </p:cNvSpPr>
          <p:nvPr/>
        </p:nvSpPr>
        <p:spPr bwMode="auto">
          <a:xfrm rot="16200000">
            <a:off x="-677068" y="3749566"/>
            <a:ext cx="311943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sz="3600" b="1" dirty="0">
                <a:solidFill>
                  <a:srgbClr val="FFFFFF"/>
                </a:solidFill>
                <a:latin typeface="Arial"/>
                <a:cs typeface="Arial"/>
              </a:rPr>
              <a:t>عصر الكنيسة</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43" name="Text Box 7"/>
          <p:cNvSpPr txBox="1">
            <a:spLocks noChangeArrowheads="1"/>
          </p:cNvSpPr>
          <p:nvPr/>
        </p:nvSpPr>
        <p:spPr bwMode="auto">
          <a:xfrm>
            <a:off x="43434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lang="ar-SA" sz="3600" b="1" dirty="0">
                <a:solidFill>
                  <a:srgbClr val="00CCFF"/>
                </a:solidFill>
                <a:latin typeface="Arial"/>
                <a:cs typeface="Arial"/>
              </a:rPr>
              <a:t>المج</a:t>
            </a:r>
            <a:r>
              <a:rPr lang="ar-JO" sz="3600" b="1" dirty="0">
                <a:solidFill>
                  <a:srgbClr val="00CCFF"/>
                </a:solidFill>
                <a:latin typeface="Arial"/>
                <a:cs typeface="Arial"/>
              </a:rPr>
              <a:t>يء </a:t>
            </a:r>
            <a:r>
              <a:rPr lang="ar-SA" sz="3600" b="1" dirty="0">
                <a:solidFill>
                  <a:srgbClr val="00CCFF"/>
                </a:solidFill>
                <a:latin typeface="Arial"/>
                <a:cs typeface="Arial"/>
              </a:rPr>
              <a:t>الثاني</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44" name="Text Box 8"/>
          <p:cNvSpPr txBox="1">
            <a:spLocks noChangeArrowheads="1"/>
          </p:cNvSpPr>
          <p:nvPr/>
        </p:nvSpPr>
        <p:spPr bwMode="auto">
          <a:xfrm>
            <a:off x="277471" y="1964204"/>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sz="3600" b="1" dirty="0">
                <a:solidFill>
                  <a:srgbClr val="00CCFF"/>
                </a:solidFill>
                <a:latin typeface="Arial"/>
                <a:cs typeface="Arial"/>
              </a:rPr>
              <a:t>ال</a:t>
            </a:r>
            <a:r>
              <a:rPr lang="ar-JO" sz="3600" b="1" dirty="0">
                <a:solidFill>
                  <a:srgbClr val="00CCFF"/>
                </a:solidFill>
                <a:latin typeface="Arial"/>
                <a:cs typeface="Arial"/>
              </a:rPr>
              <a:t>إ</a:t>
            </a:r>
            <a:r>
              <a:rPr lang="ar-EG" sz="3600" b="1" dirty="0">
                <a:solidFill>
                  <a:srgbClr val="00CCFF"/>
                </a:solidFill>
                <a:latin typeface="Arial"/>
                <a:cs typeface="Arial"/>
              </a:rPr>
              <a:t>ختطاف</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9946" name="Text Box 10"/>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39948" name="Text Box 12"/>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١٠٠٠ سنة</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39950" name="Text Box 14"/>
          <p:cNvSpPr txBox="1">
            <a:spLocks noChangeArrowheads="1"/>
          </p:cNvSpPr>
          <p:nvPr/>
        </p:nvSpPr>
        <p:spPr bwMode="auto">
          <a:xfrm rot="5400000" flipH="1">
            <a:off x="5826918" y="3599765"/>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sz="3600" b="1" dirty="0">
                <a:solidFill>
                  <a:srgbClr val="FFCC00"/>
                </a:solidFill>
                <a:latin typeface="Arial"/>
                <a:cs typeface="Arial"/>
              </a:rPr>
              <a:t>الملكوت الأبدي</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39951" name="Text Box 15"/>
          <p:cNvSpPr txBox="1">
            <a:spLocks noChangeArrowheads="1"/>
          </p:cNvSpPr>
          <p:nvPr/>
        </p:nvSpPr>
        <p:spPr bwMode="auto">
          <a:xfrm rot="5381629">
            <a:off x="6613700" y="4760659"/>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sz="3600" b="1" dirty="0">
                <a:solidFill>
                  <a:srgbClr val="AAE2CA"/>
                </a:solidFill>
                <a:latin typeface="Arial"/>
                <a:cs typeface="Arial"/>
              </a:rPr>
              <a:t>الدينونة</a:t>
            </a:r>
            <a:endParaRPr kumimoji="0" lang="en-US" sz="3600" b="1" i="0" u="none" strike="noStrike" kern="1200" cap="none" spc="0" normalizeH="0" baseline="0" noProof="0" dirty="0">
              <a:ln>
                <a:noFill/>
              </a:ln>
              <a:solidFill>
                <a:srgbClr val="AAE2CA"/>
              </a:solidFill>
              <a:effectLst/>
              <a:uLnTx/>
              <a:uFillTx/>
              <a:latin typeface="Arial"/>
              <a:ea typeface="ＭＳ Ｐゴシック" charset="0"/>
              <a:cs typeface="Arial"/>
            </a:endParaRP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8736" name="Rectangle 17"/>
          <p:cNvSpPr>
            <a:spLocks noGrp="1" noChangeArrowheads="1"/>
          </p:cNvSpPr>
          <p:nvPr>
            <p:ph type="title" idx="4294967295"/>
          </p:nvPr>
        </p:nvSpPr>
        <p:spPr>
          <a:xfrm>
            <a:off x="0" y="0"/>
            <a:ext cx="8156483" cy="1077218"/>
          </a:xfrm>
          <a:noFill/>
          <a:ln>
            <a:noFill/>
          </a:ln>
        </p:spPr>
        <p:txBody>
          <a:bodyPr vert="horz" wrap="square" lIns="91440" tIns="45720" rIns="91440" bIns="45720" numCol="1" anchor="t" anchorCtr="0" compatLnSpc="1">
            <a:prstTxWarp prst="textNoShape">
              <a:avLst/>
            </a:prstTxWarp>
            <a:spAutoFit/>
          </a:bodyPr>
          <a:lstStyle/>
          <a:p>
            <a:pPr rtl="1">
              <a:spcBef>
                <a:spcPct val="50000"/>
              </a:spcBef>
            </a:pPr>
            <a:r>
              <a:rPr lang="ar-EG" sz="3200" b="1" dirty="0">
                <a:solidFill>
                  <a:srgbClr val="FFFF99"/>
                </a:solidFill>
                <a:ea typeface="ＭＳ Ｐゴシック" charset="0"/>
              </a:rPr>
              <a:t>لا يمكن لل</a:t>
            </a:r>
            <a:r>
              <a:rPr lang="ar-JO" sz="3200" b="1" dirty="0">
                <a:solidFill>
                  <a:srgbClr val="FFFF99"/>
                </a:solidFill>
                <a:ea typeface="ＭＳ Ｐゴシック" charset="0"/>
              </a:rPr>
              <a:t>إ</a:t>
            </a:r>
            <a:r>
              <a:rPr lang="ar-EG" sz="3200" b="1" dirty="0">
                <a:solidFill>
                  <a:srgbClr val="FFFF99"/>
                </a:solidFill>
                <a:ea typeface="ＭＳ Ｐゴシック" charset="0"/>
              </a:rPr>
              <a:t>ختطاف</a:t>
            </a:r>
            <a:r>
              <a:rPr lang="ar-JO" sz="3200" b="1" dirty="0">
                <a:solidFill>
                  <a:srgbClr val="FFFF99"/>
                </a:solidFill>
                <a:ea typeface="ＭＳ Ｐゴシック" charset="0"/>
              </a:rPr>
              <a:t> </a:t>
            </a:r>
            <a:r>
              <a:rPr lang="ar-EG" sz="3200" b="1" dirty="0">
                <a:solidFill>
                  <a:srgbClr val="FFFF99"/>
                </a:solidFill>
                <a:ea typeface="ＭＳ Ｐゴシック" charset="0"/>
              </a:rPr>
              <a:t>بعد الضيقة</a:t>
            </a:r>
            <a:r>
              <a:rPr lang="ar-JO" sz="3200" b="1" dirty="0">
                <a:solidFill>
                  <a:srgbClr val="FFFF99"/>
                </a:solidFill>
                <a:ea typeface="ＭＳ Ｐゴシック" charset="0"/>
              </a:rPr>
              <a:t> </a:t>
            </a:r>
            <a:r>
              <a:rPr lang="ar-EG" sz="3200" b="1" dirty="0">
                <a:solidFill>
                  <a:srgbClr val="FFFF99"/>
                </a:solidFill>
                <a:ea typeface="ＭＳ Ｐゴシック" charset="0"/>
              </a:rPr>
              <a:t>أن يفسر كيف يكون لديك بشر في الألفية</a:t>
            </a:r>
            <a:endParaRPr lang="en-US" sz="3200" b="1" dirty="0">
              <a:solidFill>
                <a:srgbClr val="FFFF99"/>
              </a:solidFill>
              <a:ea typeface="ＭＳ Ｐゴシック" charset="0"/>
            </a:endParaRPr>
          </a:p>
        </p:txBody>
      </p:sp>
      <p:sp>
        <p:nvSpPr>
          <p:cNvPr id="18"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435</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9" name="Text Box 7">
            <a:extLst>
              <a:ext uri="{FF2B5EF4-FFF2-40B4-BE49-F238E27FC236}">
                <a16:creationId xmlns:a16="http://schemas.microsoft.com/office/drawing/2014/main" id="{A08AD351-A307-8543-B932-7D8525C99851}"/>
              </a:ext>
            </a:extLst>
          </p:cNvPr>
          <p:cNvSpPr txBox="1">
            <a:spLocks noChangeArrowheads="1"/>
          </p:cNvSpPr>
          <p:nvPr/>
        </p:nvSpPr>
        <p:spPr bwMode="auto">
          <a:xfrm>
            <a:off x="1504265" y="3276600"/>
            <a:ext cx="3087465"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sz="3600" b="1" dirty="0">
                <a:solidFill>
                  <a:srgbClr val="FFFFFF"/>
                </a:solidFill>
                <a:latin typeface="Arial"/>
                <a:cs typeface="Arial"/>
              </a:rPr>
              <a:t>الضيقة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0" name="Text Box 9">
            <a:extLst>
              <a:ext uri="{FF2B5EF4-FFF2-40B4-BE49-F238E27FC236}">
                <a16:creationId xmlns:a16="http://schemas.microsoft.com/office/drawing/2014/main" id="{4E5DB6A0-26EC-6542-A16D-15B8DA6C8C13}"/>
              </a:ext>
            </a:extLst>
          </p:cNvPr>
          <p:cNvSpPr txBox="1">
            <a:spLocks noChangeArrowheads="1"/>
          </p:cNvSpPr>
          <p:nvPr/>
        </p:nvSpPr>
        <p:spPr bwMode="auto">
          <a:xfrm>
            <a:off x="5010339" y="3276600"/>
            <a:ext cx="335534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الألفية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4548203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0"/>
                                  </p:stCondLst>
                                  <p:childTnLst>
                                    <p:set>
                                      <p:cBhvr>
                                        <p:cTn id="11" dur="1" fill="hold">
                                          <p:stCondLst>
                                            <p:cond delay="0"/>
                                          </p:stCondLst>
                                        </p:cTn>
                                        <p:tgtEl>
                                          <p:spTgt spid="39946"/>
                                        </p:tgtEl>
                                        <p:attrNameLst>
                                          <p:attrName>style.visibility</p:attrName>
                                        </p:attrNameLst>
                                      </p:cBhvr>
                                      <p:to>
                                        <p:strVal val="visible"/>
                                      </p:to>
                                    </p:set>
                                    <p:anim calcmode="lin" valueType="num">
                                      <p:cBhvr>
                                        <p:cTn id="12" dur="500" fill="hold"/>
                                        <p:tgtEl>
                                          <p:spTgt spid="39946"/>
                                        </p:tgtEl>
                                        <p:attrNameLst>
                                          <p:attrName>ppt_w</p:attrName>
                                        </p:attrNameLst>
                                      </p:cBhvr>
                                      <p:tavLst>
                                        <p:tav tm="0">
                                          <p:val>
                                            <p:fltVal val="0"/>
                                          </p:val>
                                        </p:tav>
                                        <p:tav tm="100000">
                                          <p:val>
                                            <p:strVal val="#ppt_w"/>
                                          </p:val>
                                        </p:tav>
                                      </p:tavLst>
                                    </p:anim>
                                    <p:anim calcmode="lin" valueType="num">
                                      <p:cBhvr>
                                        <p:cTn id="13" dur="500" fill="hold"/>
                                        <p:tgtEl>
                                          <p:spTgt spid="3994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2000"/>
                            </p:stCondLst>
                            <p:childTnLst>
                              <p:par>
                                <p:cTn id="15" presetID="4" presetClass="entr" presetSubtype="32" fill="hold" grpId="0" nodeType="afterEffect">
                                  <p:stCondLst>
                                    <p:cond delay="5000"/>
                                  </p:stCondLst>
                                  <p:childTnLst>
                                    <p:set>
                                      <p:cBhvr>
                                        <p:cTn id="16" dur="1" fill="hold">
                                          <p:stCondLst>
                                            <p:cond delay="0"/>
                                          </p:stCondLst>
                                        </p:cTn>
                                        <p:tgtEl>
                                          <p:spTgt spid="39944"/>
                                        </p:tgtEl>
                                        <p:attrNameLst>
                                          <p:attrName>style.visibility</p:attrName>
                                        </p:attrNameLst>
                                      </p:cBhvr>
                                      <p:to>
                                        <p:strVal val="visible"/>
                                      </p:to>
                                    </p:set>
                                    <p:animEffect transition="in" filter="box(out)">
                                      <p:cBhvr>
                                        <p:cTn id="17" dur="500"/>
                                        <p:tgtEl>
                                          <p:spTgt spid="39944"/>
                                        </p:tgtEl>
                                      </p:cBhvr>
                                    </p:animEffect>
                                  </p:childTnLst>
                                </p:cTn>
                              </p:par>
                            </p:childTnLst>
                          </p:cTn>
                        </p:par>
                        <p:par>
                          <p:cTn id="18" fill="hold" nodeType="afterGroup">
                            <p:stCondLst>
                              <p:cond delay="7500"/>
                            </p:stCondLst>
                            <p:childTnLst>
                              <p:par>
                                <p:cTn id="19" presetID="2" presetClass="entr" presetSubtype="1" fill="hold" grpId="0" nodeType="afterEffect">
                                  <p:stCondLst>
                                    <p:cond delay="1000"/>
                                  </p:stCondLst>
                                  <p:childTnLst>
                                    <p:set>
                                      <p:cBhvr>
                                        <p:cTn id="20" dur="1" fill="hold">
                                          <p:stCondLst>
                                            <p:cond delay="0"/>
                                          </p:stCondLst>
                                        </p:cTn>
                                        <p:tgtEl>
                                          <p:spTgt spid="39941"/>
                                        </p:tgtEl>
                                        <p:attrNameLst>
                                          <p:attrName>style.visibility</p:attrName>
                                        </p:attrNameLst>
                                      </p:cBhvr>
                                      <p:to>
                                        <p:strVal val="visible"/>
                                      </p:to>
                                    </p:set>
                                    <p:anim calcmode="lin" valueType="num">
                                      <p:cBhvr additive="base">
                                        <p:cTn id="21" dur="500" fill="hold"/>
                                        <p:tgtEl>
                                          <p:spTgt spid="39941"/>
                                        </p:tgtEl>
                                        <p:attrNameLst>
                                          <p:attrName>ppt_x</p:attrName>
                                        </p:attrNameLst>
                                      </p:cBhvr>
                                      <p:tavLst>
                                        <p:tav tm="0">
                                          <p:val>
                                            <p:strVal val="#ppt_x"/>
                                          </p:val>
                                        </p:tav>
                                        <p:tav tm="100000">
                                          <p:val>
                                            <p:strVal val="#ppt_x"/>
                                          </p:val>
                                        </p:tav>
                                      </p:tavLst>
                                    </p:anim>
                                    <p:anim calcmode="lin" valueType="num">
                                      <p:cBhvr additive="base">
                                        <p:cTn id="22" dur="500" fill="hold"/>
                                        <p:tgtEl>
                                          <p:spTgt spid="39941"/>
                                        </p:tgtEl>
                                        <p:attrNameLst>
                                          <p:attrName>ppt_y</p:attrName>
                                        </p:attrNameLst>
                                      </p:cBhvr>
                                      <p:tavLst>
                                        <p:tav tm="0">
                                          <p:val>
                                            <p:strVal val="0-#ppt_h/2"/>
                                          </p:val>
                                        </p:tav>
                                        <p:tav tm="100000">
                                          <p:val>
                                            <p:strVal val="#ppt_y"/>
                                          </p:val>
                                        </p:tav>
                                      </p:tavLst>
                                    </p:anim>
                                  </p:childTnLst>
                                </p:cTn>
                              </p:par>
                            </p:childTnLst>
                          </p:cTn>
                        </p:par>
                        <p:par>
                          <p:cTn id="23" fill="hold" nodeType="afterGroup">
                            <p:stCondLst>
                              <p:cond delay="9000"/>
                            </p:stCondLst>
                            <p:childTnLst>
                              <p:par>
                                <p:cTn id="24" presetID="2" presetClass="entr" presetSubtype="4" fill="hold" grpId="0" nodeType="afterEffect">
                                  <p:stCondLst>
                                    <p:cond delay="0"/>
                                  </p:stCondLst>
                                  <p:childTnLst>
                                    <p:set>
                                      <p:cBhvr>
                                        <p:cTn id="25" dur="1" fill="hold">
                                          <p:stCondLst>
                                            <p:cond delay="0"/>
                                          </p:stCondLst>
                                        </p:cTn>
                                        <p:tgtEl>
                                          <p:spTgt spid="39942"/>
                                        </p:tgtEl>
                                        <p:attrNameLst>
                                          <p:attrName>style.visibility</p:attrName>
                                        </p:attrNameLst>
                                      </p:cBhvr>
                                      <p:to>
                                        <p:strVal val="visible"/>
                                      </p:to>
                                    </p:set>
                                    <p:anim calcmode="lin" valueType="num">
                                      <p:cBhvr additive="base">
                                        <p:cTn id="26" dur="500" fill="hold"/>
                                        <p:tgtEl>
                                          <p:spTgt spid="39942"/>
                                        </p:tgtEl>
                                        <p:attrNameLst>
                                          <p:attrName>ppt_x</p:attrName>
                                        </p:attrNameLst>
                                      </p:cBhvr>
                                      <p:tavLst>
                                        <p:tav tm="0">
                                          <p:val>
                                            <p:strVal val="#ppt_x"/>
                                          </p:val>
                                        </p:tav>
                                        <p:tav tm="100000">
                                          <p:val>
                                            <p:strVal val="#ppt_x"/>
                                          </p:val>
                                        </p:tav>
                                      </p:tavLst>
                                    </p:anim>
                                    <p:anim calcmode="lin" valueType="num">
                                      <p:cBhvr additive="base">
                                        <p:cTn id="27" dur="500" fill="hold"/>
                                        <p:tgtEl>
                                          <p:spTgt spid="39942"/>
                                        </p:tgtEl>
                                        <p:attrNameLst>
                                          <p:attrName>ppt_y</p:attrName>
                                        </p:attrNameLst>
                                      </p:cBhvr>
                                      <p:tavLst>
                                        <p:tav tm="0">
                                          <p:val>
                                            <p:strVal val="1+#ppt_h/2"/>
                                          </p:val>
                                        </p:tav>
                                        <p:tav tm="100000">
                                          <p:val>
                                            <p:strVal val="#ppt_y"/>
                                          </p:val>
                                        </p:tav>
                                      </p:tavLst>
                                    </p:anim>
                                  </p:childTnLst>
                                </p:cTn>
                              </p:par>
                            </p:childTnLst>
                          </p:cTn>
                        </p:par>
                        <p:par>
                          <p:cTn id="28" fill="hold" nodeType="afterGroup">
                            <p:stCondLst>
                              <p:cond delay="9500"/>
                            </p:stCondLst>
                            <p:childTnLst>
                              <p:par>
                                <p:cTn id="29" presetID="2" presetClass="entr" presetSubtype="1" fill="hold" grpId="0" nodeType="afterEffect">
                                  <p:stCondLst>
                                    <p:cond delay="2000"/>
                                  </p:stCondLst>
                                  <p:childTnLst>
                                    <p:set>
                                      <p:cBhvr>
                                        <p:cTn id="30" dur="1" fill="hold">
                                          <p:stCondLst>
                                            <p:cond delay="0"/>
                                          </p:stCondLst>
                                        </p:cTn>
                                        <p:tgtEl>
                                          <p:spTgt spid="39943"/>
                                        </p:tgtEl>
                                        <p:attrNameLst>
                                          <p:attrName>style.visibility</p:attrName>
                                        </p:attrNameLst>
                                      </p:cBhvr>
                                      <p:to>
                                        <p:strVal val="visible"/>
                                      </p:to>
                                    </p:set>
                                    <p:anim calcmode="lin" valueType="num">
                                      <p:cBhvr additive="base">
                                        <p:cTn id="31" dur="500" fill="hold"/>
                                        <p:tgtEl>
                                          <p:spTgt spid="39943"/>
                                        </p:tgtEl>
                                        <p:attrNameLst>
                                          <p:attrName>ppt_x</p:attrName>
                                        </p:attrNameLst>
                                      </p:cBhvr>
                                      <p:tavLst>
                                        <p:tav tm="0">
                                          <p:val>
                                            <p:strVal val="#ppt_x"/>
                                          </p:val>
                                        </p:tav>
                                        <p:tav tm="100000">
                                          <p:val>
                                            <p:strVal val="#ppt_x"/>
                                          </p:val>
                                        </p:tav>
                                      </p:tavLst>
                                    </p:anim>
                                    <p:anim calcmode="lin" valueType="num">
                                      <p:cBhvr additive="base">
                                        <p:cTn id="32" dur="500" fill="hold"/>
                                        <p:tgtEl>
                                          <p:spTgt spid="39943"/>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2000"/>
                            </p:stCondLst>
                            <p:childTnLst>
                              <p:par>
                                <p:cTn id="34" presetID="2" presetClass="entr" presetSubtype="1" fill="hold" grpId="0" nodeType="afterEffect">
                                  <p:stCondLst>
                                    <p:cond delay="0"/>
                                  </p:stCondLst>
                                  <p:childTnLst>
                                    <p:set>
                                      <p:cBhvr>
                                        <p:cTn id="35" dur="1" fill="hold">
                                          <p:stCondLst>
                                            <p:cond delay="0"/>
                                          </p:stCondLst>
                                        </p:cTn>
                                        <p:tgtEl>
                                          <p:spTgt spid="39939"/>
                                        </p:tgtEl>
                                        <p:attrNameLst>
                                          <p:attrName>style.visibility</p:attrName>
                                        </p:attrNameLst>
                                      </p:cBhvr>
                                      <p:to>
                                        <p:strVal val="visible"/>
                                      </p:to>
                                    </p:set>
                                    <p:anim calcmode="lin" valueType="num">
                                      <p:cBhvr additive="base">
                                        <p:cTn id="36" dur="500" fill="hold"/>
                                        <p:tgtEl>
                                          <p:spTgt spid="39939"/>
                                        </p:tgtEl>
                                        <p:attrNameLst>
                                          <p:attrName>ppt_x</p:attrName>
                                        </p:attrNameLst>
                                      </p:cBhvr>
                                      <p:tavLst>
                                        <p:tav tm="0">
                                          <p:val>
                                            <p:strVal val="#ppt_x"/>
                                          </p:val>
                                        </p:tav>
                                        <p:tav tm="100000">
                                          <p:val>
                                            <p:strVal val="#ppt_x"/>
                                          </p:val>
                                        </p:tav>
                                      </p:tavLst>
                                    </p:anim>
                                    <p:anim calcmode="lin" valueType="num">
                                      <p:cBhvr additive="base">
                                        <p:cTn id="37" dur="500" fill="hold"/>
                                        <p:tgtEl>
                                          <p:spTgt spid="39939"/>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2500"/>
                            </p:stCondLst>
                            <p:childTnLst>
                              <p:par>
                                <p:cTn id="39" presetID="23" presetClass="entr" presetSubtype="16" fill="hold" grpId="0" nodeType="afterEffect">
                                  <p:stCondLst>
                                    <p:cond delay="0"/>
                                  </p:stCondLst>
                                  <p:childTnLst>
                                    <p:set>
                                      <p:cBhvr>
                                        <p:cTn id="40" dur="1" fill="hold">
                                          <p:stCondLst>
                                            <p:cond delay="0"/>
                                          </p:stCondLst>
                                        </p:cTn>
                                        <p:tgtEl>
                                          <p:spTgt spid="39948"/>
                                        </p:tgtEl>
                                        <p:attrNameLst>
                                          <p:attrName>style.visibility</p:attrName>
                                        </p:attrNameLst>
                                      </p:cBhvr>
                                      <p:to>
                                        <p:strVal val="visible"/>
                                      </p:to>
                                    </p:set>
                                    <p:anim calcmode="lin" valueType="num">
                                      <p:cBhvr>
                                        <p:cTn id="41" dur="500" fill="hold"/>
                                        <p:tgtEl>
                                          <p:spTgt spid="39948"/>
                                        </p:tgtEl>
                                        <p:attrNameLst>
                                          <p:attrName>ppt_w</p:attrName>
                                        </p:attrNameLst>
                                      </p:cBhvr>
                                      <p:tavLst>
                                        <p:tav tm="0">
                                          <p:val>
                                            <p:fltVal val="0"/>
                                          </p:val>
                                        </p:tav>
                                        <p:tav tm="100000">
                                          <p:val>
                                            <p:strVal val="#ppt_w"/>
                                          </p:val>
                                        </p:tav>
                                      </p:tavLst>
                                    </p:anim>
                                    <p:anim calcmode="lin" valueType="num">
                                      <p:cBhvr>
                                        <p:cTn id="42" dur="500" fill="hold"/>
                                        <p:tgtEl>
                                          <p:spTgt spid="39948"/>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3000"/>
                            </p:stCondLst>
                            <p:childTnLst>
                              <p:par>
                                <p:cTn id="44" presetID="2" presetClass="entr" presetSubtype="4" fill="hold" grpId="0" nodeType="afterEffect">
                                  <p:stCondLst>
                                    <p:cond delay="1000"/>
                                  </p:stCondLst>
                                  <p:childTnLst>
                                    <p:set>
                                      <p:cBhvr>
                                        <p:cTn id="45" dur="1" fill="hold">
                                          <p:stCondLst>
                                            <p:cond delay="0"/>
                                          </p:stCondLst>
                                        </p:cTn>
                                        <p:tgtEl>
                                          <p:spTgt spid="39951"/>
                                        </p:tgtEl>
                                        <p:attrNameLst>
                                          <p:attrName>style.visibility</p:attrName>
                                        </p:attrNameLst>
                                      </p:cBhvr>
                                      <p:to>
                                        <p:strVal val="visible"/>
                                      </p:to>
                                    </p:set>
                                    <p:anim calcmode="lin" valueType="num">
                                      <p:cBhvr additive="base">
                                        <p:cTn id="46" dur="500" fill="hold"/>
                                        <p:tgtEl>
                                          <p:spTgt spid="39951"/>
                                        </p:tgtEl>
                                        <p:attrNameLst>
                                          <p:attrName>ppt_x</p:attrName>
                                        </p:attrNameLst>
                                      </p:cBhvr>
                                      <p:tavLst>
                                        <p:tav tm="0">
                                          <p:val>
                                            <p:strVal val="#ppt_x"/>
                                          </p:val>
                                        </p:tav>
                                        <p:tav tm="100000">
                                          <p:val>
                                            <p:strVal val="#ppt_x"/>
                                          </p:val>
                                        </p:tav>
                                      </p:tavLst>
                                    </p:anim>
                                    <p:anim calcmode="lin" valueType="num">
                                      <p:cBhvr additive="base">
                                        <p:cTn id="47" dur="500" fill="hold"/>
                                        <p:tgtEl>
                                          <p:spTgt spid="39951"/>
                                        </p:tgtEl>
                                        <p:attrNameLst>
                                          <p:attrName>ppt_y</p:attrName>
                                        </p:attrNameLst>
                                      </p:cBhvr>
                                      <p:tavLst>
                                        <p:tav tm="0">
                                          <p:val>
                                            <p:strVal val="1+#ppt_h/2"/>
                                          </p:val>
                                        </p:tav>
                                        <p:tav tm="100000">
                                          <p:val>
                                            <p:strVal val="#ppt_y"/>
                                          </p:val>
                                        </p:tav>
                                      </p:tavLst>
                                    </p:anim>
                                  </p:childTnLst>
                                </p:cTn>
                              </p:par>
                            </p:childTnLst>
                          </p:cTn>
                        </p:par>
                        <p:par>
                          <p:cTn id="48" fill="hold" nodeType="afterGroup">
                            <p:stCondLst>
                              <p:cond delay="14500"/>
                            </p:stCondLst>
                            <p:childTnLst>
                              <p:par>
                                <p:cTn id="49" presetID="2" presetClass="entr" presetSubtype="2" fill="hold" grpId="0" nodeType="afterEffect">
                                  <p:stCondLst>
                                    <p:cond delay="1000"/>
                                  </p:stCondLst>
                                  <p:childTnLst>
                                    <p:set>
                                      <p:cBhvr>
                                        <p:cTn id="50" dur="1" fill="hold">
                                          <p:stCondLst>
                                            <p:cond delay="0"/>
                                          </p:stCondLst>
                                        </p:cTn>
                                        <p:tgtEl>
                                          <p:spTgt spid="39950"/>
                                        </p:tgtEl>
                                        <p:attrNameLst>
                                          <p:attrName>style.visibility</p:attrName>
                                        </p:attrNameLst>
                                      </p:cBhvr>
                                      <p:to>
                                        <p:strVal val="visible"/>
                                      </p:to>
                                    </p:set>
                                    <p:anim calcmode="lin" valueType="num">
                                      <p:cBhvr additive="base">
                                        <p:cTn id="51" dur="500" fill="hold"/>
                                        <p:tgtEl>
                                          <p:spTgt spid="39950"/>
                                        </p:tgtEl>
                                        <p:attrNameLst>
                                          <p:attrName>ppt_x</p:attrName>
                                        </p:attrNameLst>
                                      </p:cBhvr>
                                      <p:tavLst>
                                        <p:tav tm="0">
                                          <p:val>
                                            <p:strVal val="1+#ppt_w/2"/>
                                          </p:val>
                                        </p:tav>
                                        <p:tav tm="100000">
                                          <p:val>
                                            <p:strVal val="#ppt_x"/>
                                          </p:val>
                                        </p:tav>
                                      </p:tavLst>
                                    </p:anim>
                                    <p:anim calcmode="lin" valueType="num">
                                      <p:cBhvr additive="base">
                                        <p:cTn id="52" dur="500" fill="hold"/>
                                        <p:tgtEl>
                                          <p:spTgt spid="399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43" grpId="0" autoUpdateAnimBg="0"/>
      <p:bldP spid="39944" grpId="0" autoUpdateAnimBg="0"/>
      <p:bldP spid="39946" grpId="0" autoUpdateAnimBg="0"/>
      <p:bldP spid="39948" grpId="0" autoUpdateAnimBg="0"/>
      <p:bldP spid="39950" grpId="0" autoUpdateAnimBg="0"/>
      <p:bldP spid="39951" grpId="0" autoUpdateAnimBg="0"/>
      <p:bldP spid="39952"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 mortal &amp; immortal charlie_mclenahan_00125.jpg.scaled500.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 name="Title 1"/>
          <p:cNvSpPr>
            <a:spLocks noGrp="1"/>
          </p:cNvSpPr>
          <p:nvPr>
            <p:ph type="title"/>
          </p:nvPr>
        </p:nvSpPr>
        <p:spPr>
          <a:xfrm>
            <a:off x="37728" y="489278"/>
            <a:ext cx="9070776" cy="1866476"/>
          </a:xfrm>
        </p:spPr>
        <p:txBody>
          <a:bodyPr/>
          <a:lstStyle/>
          <a:p>
            <a:pPr rtl="1"/>
            <a:r>
              <a:rPr lang="ar-EG" sz="4000" b="1" dirty="0">
                <a:effectLst>
                  <a:glow rad="101600">
                    <a:schemeClr val="tx1">
                      <a:alpha val="75000"/>
                    </a:schemeClr>
                  </a:glow>
                </a:effectLst>
              </a:rPr>
              <a:t>هل يمكن للبشر ومن هم في أجساد ممجدة أن يعيشوا مع</a:t>
            </a:r>
            <a:r>
              <a:rPr lang="ar-JO" sz="4000" b="1" dirty="0">
                <a:effectLst>
                  <a:glow rad="101600">
                    <a:schemeClr val="tx1">
                      <a:alpha val="75000"/>
                    </a:schemeClr>
                  </a:glow>
                </a:effectLst>
              </a:rPr>
              <a:t>اً</a:t>
            </a:r>
            <a:r>
              <a:rPr lang="ar-EG" sz="4000" b="1" dirty="0">
                <a:effectLst>
                  <a:glow rad="101600">
                    <a:schemeClr val="tx1">
                      <a:alpha val="75000"/>
                    </a:schemeClr>
                  </a:glow>
                </a:effectLst>
              </a:rPr>
              <a:t> حقًا؟</a:t>
            </a:r>
            <a:endParaRPr lang="en-US" sz="4000" b="1" dirty="0">
              <a:effectLst>
                <a:glow rad="101600">
                  <a:schemeClr val="tx1">
                    <a:alpha val="75000"/>
                  </a:schemeClr>
                </a:glow>
              </a:effectLst>
            </a:endParaRPr>
          </a:p>
        </p:txBody>
      </p:sp>
      <p:sp>
        <p:nvSpPr>
          <p:cNvPr id="4"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3045968480"/>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20 ne_michelangeloche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743"/>
            <a:ext cx="4688470" cy="6866578"/>
          </a:xfrm>
          <a:prstGeom prst="rect">
            <a:avLst/>
          </a:prstGeom>
        </p:spPr>
      </p:pic>
      <p:sp>
        <p:nvSpPr>
          <p:cNvPr id="5" name="Title 1"/>
          <p:cNvSpPr txBox="1">
            <a:spLocks/>
          </p:cNvSpPr>
          <p:nvPr/>
        </p:nvSpPr>
        <p:spPr bwMode="auto">
          <a:xfrm>
            <a:off x="4724078" y="2525492"/>
            <a:ext cx="4419921" cy="4086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rtl="1"/>
            <a:r>
              <a:rPr lang="ar-EG" sz="4000" b="1" dirty="0">
                <a:solidFill>
                  <a:srgbClr val="FFFFFF"/>
                </a:solidFill>
              </a:rPr>
              <a:t>البعض يسخر من هذه الفكرة</a:t>
            </a:r>
            <a:endParaRPr lang="en-US" sz="4000" b="1" dirty="0">
              <a:solidFill>
                <a:srgbClr val="FFFFFF"/>
              </a:solidFill>
            </a:endParaRPr>
          </a:p>
        </p:txBody>
      </p:sp>
      <p:sp>
        <p:nvSpPr>
          <p:cNvPr id="2" name="Title 1"/>
          <p:cNvSpPr>
            <a:spLocks noGrp="1"/>
          </p:cNvSpPr>
          <p:nvPr>
            <p:ph type="title"/>
          </p:nvPr>
        </p:nvSpPr>
        <p:spPr>
          <a:xfrm>
            <a:off x="37728" y="506976"/>
            <a:ext cx="9070776" cy="1866476"/>
          </a:xfrm>
        </p:spPr>
        <p:txBody>
          <a:bodyPr/>
          <a:lstStyle/>
          <a:p>
            <a:pPr rtl="1"/>
            <a:r>
              <a:rPr lang="ar-EG" sz="4000" b="1" dirty="0">
                <a:effectLst>
                  <a:glow rad="101600">
                    <a:schemeClr val="tx1">
                      <a:alpha val="75000"/>
                    </a:schemeClr>
                  </a:glow>
                </a:effectLst>
              </a:rPr>
              <a:t>هل يمكن للبشر ومن هم في أجساد ممجدة أن يعيشوا مع</a:t>
            </a:r>
            <a:r>
              <a:rPr lang="ar-JO" sz="4000" b="1" dirty="0">
                <a:effectLst>
                  <a:glow rad="101600">
                    <a:schemeClr val="tx1">
                      <a:alpha val="75000"/>
                    </a:schemeClr>
                  </a:glow>
                </a:effectLst>
              </a:rPr>
              <a:t>اً</a:t>
            </a:r>
            <a:r>
              <a:rPr lang="ar-EG" sz="4000" b="1" dirty="0">
                <a:effectLst>
                  <a:glow rad="101600">
                    <a:schemeClr val="tx1">
                      <a:alpha val="75000"/>
                    </a:schemeClr>
                  </a:glow>
                </a:effectLst>
              </a:rPr>
              <a:t> حق</a:t>
            </a:r>
            <a:r>
              <a:rPr lang="ar-JO" sz="4000" b="1" dirty="0">
                <a:effectLst>
                  <a:glow rad="101600">
                    <a:schemeClr val="tx1">
                      <a:alpha val="75000"/>
                    </a:schemeClr>
                  </a:glow>
                </a:effectLst>
              </a:rPr>
              <a:t>اً</a:t>
            </a:r>
            <a:r>
              <a:rPr lang="ar-EG" sz="4000" b="1" dirty="0">
                <a:effectLst>
                  <a:glow rad="101600">
                    <a:schemeClr val="tx1">
                      <a:alpha val="75000"/>
                    </a:schemeClr>
                  </a:glow>
                </a:effectLst>
              </a:rPr>
              <a:t>؟</a:t>
            </a:r>
            <a:endParaRPr lang="en-US" sz="4000" b="1" dirty="0">
              <a:effectLst>
                <a:glow rad="101600">
                  <a:schemeClr val="tx1">
                    <a:alpha val="75000"/>
                  </a:schemeClr>
                </a:glow>
              </a:effectLst>
            </a:endParaRPr>
          </a:p>
        </p:txBody>
      </p:sp>
      <p:sp>
        <p:nvSpPr>
          <p:cNvPr id="6"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2494633545"/>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 aragon man and immortal.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 y="0"/>
            <a:ext cx="9144001" cy="6870211"/>
          </a:xfrm>
          <a:prstGeom prst="rect">
            <a:avLst/>
          </a:prstGeom>
        </p:spPr>
      </p:pic>
      <p:sp>
        <p:nvSpPr>
          <p:cNvPr id="5" name="Title 1"/>
          <p:cNvSpPr txBox="1">
            <a:spLocks/>
          </p:cNvSpPr>
          <p:nvPr/>
        </p:nvSpPr>
        <p:spPr bwMode="auto">
          <a:xfrm>
            <a:off x="5495559" y="2525492"/>
            <a:ext cx="3648440" cy="4086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rtl="1" eaLnBrk="0" fontAlgn="base" hangingPunct="0">
              <a:spcBef>
                <a:spcPct val="0"/>
              </a:spcBef>
              <a:spcAft>
                <a:spcPct val="0"/>
              </a:spcAft>
            </a:pPr>
            <a:r>
              <a:rPr lang="ar-EG" dirty="0">
                <a:solidFill>
                  <a:srgbClr val="FFFFFF"/>
                </a:solidFill>
                <a:effectLst>
                  <a:glow rad="101600">
                    <a:srgbClr val="000000">
                      <a:alpha val="75000"/>
                    </a:srgbClr>
                  </a:glow>
                </a:effectLst>
              </a:rPr>
              <a:t>ولكن تم بالفعل!</a:t>
            </a:r>
            <a:endParaRPr lang="en-US" dirty="0">
              <a:solidFill>
                <a:srgbClr val="FFFFFF"/>
              </a:solidFill>
              <a:effectLst>
                <a:glow rad="101600">
                  <a:srgbClr val="000000">
                    <a:alpha val="75000"/>
                  </a:srgbClr>
                </a:glow>
              </a:effectLst>
            </a:endParaRPr>
          </a:p>
        </p:txBody>
      </p:sp>
      <p:sp>
        <p:nvSpPr>
          <p:cNvPr id="2" name="Title 1"/>
          <p:cNvSpPr>
            <a:spLocks noGrp="1"/>
          </p:cNvSpPr>
          <p:nvPr>
            <p:ph type="title"/>
          </p:nvPr>
        </p:nvSpPr>
        <p:spPr>
          <a:xfrm>
            <a:off x="37728" y="68364"/>
            <a:ext cx="9070776" cy="1866476"/>
          </a:xfrm>
        </p:spPr>
        <p:txBody>
          <a:bodyPr/>
          <a:lstStyle/>
          <a:p>
            <a:pPr rtl="1"/>
            <a:r>
              <a:rPr lang="ar-EG" sz="4000" b="1" dirty="0">
                <a:effectLst>
                  <a:glow rad="101600">
                    <a:schemeClr val="tx1">
                      <a:alpha val="75000"/>
                    </a:schemeClr>
                  </a:glow>
                </a:effectLst>
              </a:rPr>
              <a:t>هل يمكن للبشر ومن هم في أجساد ممجدة أن يعيشوا مع</a:t>
            </a:r>
            <a:r>
              <a:rPr lang="ar-JO" sz="4000" b="1" dirty="0">
                <a:effectLst>
                  <a:glow rad="101600">
                    <a:schemeClr val="tx1">
                      <a:alpha val="75000"/>
                    </a:schemeClr>
                  </a:glow>
                </a:effectLst>
              </a:rPr>
              <a:t>اً</a:t>
            </a:r>
            <a:r>
              <a:rPr lang="ar-EG" sz="4000" b="1" dirty="0">
                <a:effectLst>
                  <a:glow rad="101600">
                    <a:schemeClr val="tx1">
                      <a:alpha val="75000"/>
                    </a:schemeClr>
                  </a:glow>
                </a:effectLst>
              </a:rPr>
              <a:t> حق</a:t>
            </a:r>
            <a:r>
              <a:rPr lang="ar-JO" sz="4000" b="1" dirty="0">
                <a:effectLst>
                  <a:glow rad="101600">
                    <a:schemeClr val="tx1">
                      <a:alpha val="75000"/>
                    </a:schemeClr>
                  </a:glow>
                </a:effectLst>
              </a:rPr>
              <a:t>اً</a:t>
            </a:r>
            <a:r>
              <a:rPr lang="ar-EG" sz="4000" b="1" dirty="0">
                <a:effectLst>
                  <a:glow rad="101600">
                    <a:schemeClr val="tx1">
                      <a:alpha val="75000"/>
                    </a:schemeClr>
                  </a:glow>
                </a:effectLst>
              </a:rPr>
              <a:t>؟</a:t>
            </a:r>
            <a:endParaRPr lang="en-US" sz="4000" b="1" dirty="0">
              <a:effectLst>
                <a:glow rad="101600">
                  <a:schemeClr val="tx1">
                    <a:alpha val="75000"/>
                  </a:schemeClr>
                </a:glow>
              </a:effectLst>
            </a:endParaRPr>
          </a:p>
        </p:txBody>
      </p:sp>
      <p:grpSp>
        <p:nvGrpSpPr>
          <p:cNvPr id="8" name="Group 7"/>
          <p:cNvGrpSpPr/>
          <p:nvPr/>
        </p:nvGrpSpPr>
        <p:grpSpPr>
          <a:xfrm>
            <a:off x="-36641" y="2900567"/>
            <a:ext cx="5512802" cy="3957433"/>
            <a:chOff x="-36641" y="2900567"/>
            <a:chExt cx="5512802" cy="3957433"/>
          </a:xfrm>
        </p:grpSpPr>
        <p:pic>
          <p:nvPicPr>
            <p:cNvPr id="6" name="Picture 5" descr="rev 20 elf &amp; human 500ful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900567"/>
              <a:ext cx="5476161" cy="3603314"/>
            </a:xfrm>
            <a:prstGeom prst="rect">
              <a:avLst/>
            </a:prstGeom>
          </p:spPr>
        </p:pic>
        <p:sp>
          <p:nvSpPr>
            <p:cNvPr id="7" name="Title 1"/>
            <p:cNvSpPr txBox="1">
              <a:spLocks/>
            </p:cNvSpPr>
            <p:nvPr/>
          </p:nvSpPr>
          <p:spPr bwMode="auto">
            <a:xfrm>
              <a:off x="-36641" y="5282782"/>
              <a:ext cx="5068128" cy="1575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rtl="1" eaLnBrk="0" fontAlgn="base" hangingPunct="0">
                <a:spcBef>
                  <a:spcPct val="0"/>
                </a:spcBef>
                <a:spcAft>
                  <a:spcPct val="0"/>
                </a:spcAft>
              </a:pPr>
              <a:r>
                <a:rPr lang="ar-SA" sz="3200" dirty="0">
                  <a:solidFill>
                    <a:srgbClr val="FFFFFF"/>
                  </a:solidFill>
                  <a:effectLst>
                    <a:glow rad="101600">
                      <a:srgbClr val="000000">
                        <a:alpha val="75000"/>
                      </a:srgbClr>
                    </a:glow>
                  </a:effectLst>
                </a:rPr>
                <a:t>حكاية </a:t>
              </a:r>
              <a:r>
                <a:rPr lang="ar-JO" sz="3200" dirty="0">
                  <a:solidFill>
                    <a:srgbClr val="FFFFFF"/>
                  </a:solidFill>
                  <a:effectLst>
                    <a:glow rad="101600">
                      <a:srgbClr val="000000">
                        <a:alpha val="75000"/>
                      </a:srgbClr>
                    </a:glow>
                  </a:effectLst>
                </a:rPr>
                <a:t>أ</a:t>
              </a:r>
              <a:r>
                <a:rPr lang="ar-SA" sz="3200" dirty="0">
                  <a:solidFill>
                    <a:srgbClr val="FFFFFF"/>
                  </a:solidFill>
                  <a:effectLst>
                    <a:glow rad="101600">
                      <a:srgbClr val="000000">
                        <a:alpha val="75000"/>
                      </a:srgbClr>
                    </a:glow>
                  </a:effectLst>
                </a:rPr>
                <a:t>راجون </a:t>
              </a:r>
              <a:r>
                <a:rPr lang="ar-JO" sz="3200" dirty="0">
                  <a:solidFill>
                    <a:srgbClr val="FFFFFF"/>
                  </a:solidFill>
                  <a:effectLst>
                    <a:glow rad="101600">
                      <a:srgbClr val="000000">
                        <a:alpha val="75000"/>
                      </a:srgbClr>
                    </a:glow>
                  </a:effectLst>
                </a:rPr>
                <a:t>أ</a:t>
              </a:r>
              <a:r>
                <a:rPr lang="ar-SA" sz="3200" dirty="0">
                  <a:solidFill>
                    <a:srgbClr val="FFFFFF"/>
                  </a:solidFill>
                  <a:effectLst>
                    <a:glow rad="101600">
                      <a:srgbClr val="000000">
                        <a:alpha val="75000"/>
                      </a:srgbClr>
                    </a:glow>
                  </a:effectLst>
                </a:rPr>
                <a:t>روين</a:t>
              </a:r>
              <a:r>
                <a:rPr lang="en-US" sz="3200" dirty="0">
                  <a:solidFill>
                    <a:srgbClr val="FFFFFF"/>
                  </a:solidFill>
                  <a:effectLst>
                    <a:glow rad="101600">
                      <a:srgbClr val="000000">
                        <a:alpha val="75000"/>
                      </a:srgbClr>
                    </a:glow>
                  </a:effectLst>
                </a:rPr>
                <a:t>: </a:t>
              </a:r>
              <a:br>
                <a:rPr lang="en-US" sz="3200" dirty="0">
                  <a:solidFill>
                    <a:srgbClr val="FFFFFF"/>
                  </a:solidFill>
                  <a:effectLst>
                    <a:glow rad="101600">
                      <a:srgbClr val="000000">
                        <a:alpha val="75000"/>
                      </a:srgbClr>
                    </a:glow>
                  </a:effectLst>
                </a:rPr>
              </a:br>
              <a:r>
                <a:rPr lang="ar-EG" sz="3200" dirty="0">
                  <a:solidFill>
                    <a:srgbClr val="FFFFFF"/>
                  </a:solidFill>
                  <a:effectLst>
                    <a:glow rad="101600">
                      <a:srgbClr val="000000">
                        <a:alpha val="75000"/>
                      </a:srgbClr>
                    </a:glow>
                  </a:effectLst>
                </a:rPr>
                <a:t>رجل بشري وأميرة </a:t>
              </a:r>
              <a:r>
                <a:rPr lang="ar-SA" sz="3200" dirty="0">
                  <a:solidFill>
                    <a:srgbClr val="FFFFFF"/>
                  </a:solidFill>
                  <a:effectLst>
                    <a:glow rad="101600">
                      <a:srgbClr val="000000">
                        <a:alpha val="75000"/>
                      </a:srgbClr>
                    </a:glow>
                  </a:effectLst>
                </a:rPr>
                <a:t>الجان</a:t>
              </a:r>
              <a:r>
                <a:rPr lang="en-US" sz="3200" dirty="0">
                  <a:solidFill>
                    <a:srgbClr val="FFFFFF"/>
                  </a:solidFill>
                  <a:effectLst>
                    <a:glow rad="101600">
                      <a:srgbClr val="000000">
                        <a:alpha val="75000"/>
                      </a:srgbClr>
                    </a:glow>
                  </a:effectLst>
                </a:rPr>
                <a:t> </a:t>
              </a:r>
              <a:r>
                <a:rPr lang="ar-EG" sz="3200" dirty="0">
                  <a:solidFill>
                    <a:srgbClr val="FFFFFF"/>
                  </a:solidFill>
                  <a:effectLst>
                    <a:glow rad="101600">
                      <a:srgbClr val="000000">
                        <a:alpha val="75000"/>
                      </a:srgbClr>
                    </a:glow>
                  </a:effectLst>
                </a:rPr>
                <a:t>الخالدة</a:t>
              </a:r>
              <a:endParaRPr lang="en-US" sz="3200" dirty="0">
                <a:solidFill>
                  <a:srgbClr val="FFFFFF"/>
                </a:solidFill>
                <a:effectLst>
                  <a:glow rad="101600">
                    <a:srgbClr val="000000">
                      <a:alpha val="75000"/>
                    </a:srgbClr>
                  </a:glow>
                </a:effectLst>
              </a:endParaRPr>
            </a:p>
          </p:txBody>
        </p:sp>
      </p:grpSp>
      <p:sp>
        <p:nvSpPr>
          <p:cNvPr id="9" name="Text Box 1041"/>
          <p:cNvSpPr txBox="1">
            <a:spLocks noChangeArrowheads="1"/>
          </p:cNvSpPr>
          <p:nvPr/>
        </p:nvSpPr>
        <p:spPr bwMode="auto">
          <a:xfrm>
            <a:off x="8431844" y="28751"/>
            <a:ext cx="704039" cy="461665"/>
          </a:xfrm>
          <a:prstGeom prst="rect">
            <a:avLst/>
          </a:prstGeom>
          <a:solidFill>
            <a:srgbClr val="000000"/>
          </a:solidFill>
          <a:ln>
            <a:noFill/>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23614027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 Emmaus.JPG"/>
          <p:cNvPicPr>
            <a:picLocks noChangeAspect="1"/>
          </p:cNvPicPr>
          <p:nvPr/>
        </p:nvPicPr>
        <p:blipFill rotWithShape="1">
          <a:blip r:embed="rId2" cstate="screen">
            <a:extLst>
              <a:ext uri="{28A0092B-C50C-407E-A947-70E740481C1C}">
                <a14:useLocalDpi xmlns:a14="http://schemas.microsoft.com/office/drawing/2010/main"/>
              </a:ext>
            </a:extLst>
          </a:blip>
          <a:srcRect b="-1305"/>
          <a:stretch/>
        </p:blipFill>
        <p:spPr>
          <a:xfrm>
            <a:off x="-1" y="11870"/>
            <a:ext cx="9144001" cy="6851301"/>
          </a:xfrm>
          <a:prstGeom prst="rect">
            <a:avLst/>
          </a:prstGeom>
        </p:spPr>
      </p:pic>
      <p:sp>
        <p:nvSpPr>
          <p:cNvPr id="5" name="Title 1"/>
          <p:cNvSpPr txBox="1">
            <a:spLocks/>
          </p:cNvSpPr>
          <p:nvPr/>
        </p:nvSpPr>
        <p:spPr bwMode="auto">
          <a:xfrm>
            <a:off x="5495559" y="2525492"/>
            <a:ext cx="3648440" cy="4086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rtl="1" eaLnBrk="0" fontAlgn="base" hangingPunct="0">
              <a:spcBef>
                <a:spcPct val="0"/>
              </a:spcBef>
              <a:spcAft>
                <a:spcPct val="0"/>
              </a:spcAft>
            </a:pPr>
            <a:r>
              <a:rPr lang="ar-EG" dirty="0">
                <a:solidFill>
                  <a:srgbClr val="FFFFFF"/>
                </a:solidFill>
                <a:effectLst>
                  <a:glow rad="101600">
                    <a:srgbClr val="000000">
                      <a:alpha val="75000"/>
                    </a:srgbClr>
                  </a:glow>
                </a:effectLst>
              </a:rPr>
              <a:t>فعل يسوع هذا </a:t>
            </a:r>
          </a:p>
          <a:p>
            <a:pPr defTabSz="914400" rtl="1" eaLnBrk="0" fontAlgn="base" hangingPunct="0">
              <a:spcBef>
                <a:spcPct val="0"/>
              </a:spcBef>
              <a:spcAft>
                <a:spcPct val="0"/>
              </a:spcAft>
            </a:pPr>
            <a:r>
              <a:rPr lang="ar-EG" dirty="0">
                <a:solidFill>
                  <a:srgbClr val="FFFFFF"/>
                </a:solidFill>
                <a:effectLst>
                  <a:glow rad="101600">
                    <a:srgbClr val="000000">
                      <a:alpha val="75000"/>
                    </a:srgbClr>
                  </a:glow>
                </a:effectLst>
              </a:rPr>
              <a:t>على طريق </a:t>
            </a:r>
          </a:p>
          <a:p>
            <a:pPr defTabSz="914400" rtl="1" eaLnBrk="0" fontAlgn="base" hangingPunct="0">
              <a:spcBef>
                <a:spcPct val="0"/>
              </a:spcBef>
              <a:spcAft>
                <a:spcPct val="0"/>
              </a:spcAft>
            </a:pPr>
            <a:r>
              <a:rPr lang="ar-EG" dirty="0">
                <a:solidFill>
                  <a:srgbClr val="FFFFFF"/>
                </a:solidFill>
                <a:effectLst>
                  <a:glow rad="101600">
                    <a:srgbClr val="000000">
                      <a:alpha val="75000"/>
                    </a:srgbClr>
                  </a:glow>
                </a:effectLst>
              </a:rPr>
              <a:t>عمواس </a:t>
            </a:r>
          </a:p>
          <a:p>
            <a:pPr defTabSz="914400" rtl="1" eaLnBrk="0" fontAlgn="base" hangingPunct="0">
              <a:spcBef>
                <a:spcPct val="0"/>
              </a:spcBef>
              <a:spcAft>
                <a:spcPct val="0"/>
              </a:spcAft>
            </a:pPr>
            <a:r>
              <a:rPr lang="ar-EG" dirty="0">
                <a:solidFill>
                  <a:srgbClr val="FFFFFF"/>
                </a:solidFill>
                <a:effectLst>
                  <a:glow rad="101600">
                    <a:srgbClr val="000000">
                      <a:alpha val="75000"/>
                    </a:srgbClr>
                  </a:glow>
                </a:effectLst>
              </a:rPr>
              <a:t>(لوقا ٢٤)</a:t>
            </a:r>
            <a:endParaRPr lang="en-US" dirty="0">
              <a:solidFill>
                <a:srgbClr val="FFFFFF"/>
              </a:solidFill>
              <a:effectLst>
                <a:glow rad="101600">
                  <a:srgbClr val="000000">
                    <a:alpha val="75000"/>
                  </a:srgbClr>
                </a:glow>
              </a:effectLst>
            </a:endParaRPr>
          </a:p>
        </p:txBody>
      </p:sp>
      <p:sp>
        <p:nvSpPr>
          <p:cNvPr id="2" name="Title 1"/>
          <p:cNvSpPr>
            <a:spLocks noGrp="1"/>
          </p:cNvSpPr>
          <p:nvPr>
            <p:ph type="title"/>
          </p:nvPr>
        </p:nvSpPr>
        <p:spPr>
          <a:xfrm>
            <a:off x="37728" y="68364"/>
            <a:ext cx="9070776" cy="1866476"/>
          </a:xfrm>
        </p:spPr>
        <p:txBody>
          <a:bodyPr/>
          <a:lstStyle/>
          <a:p>
            <a:pPr rtl="1"/>
            <a:r>
              <a:rPr lang="ar-EG" sz="4000" b="1" dirty="0">
                <a:effectLst>
                  <a:glow rad="101600">
                    <a:schemeClr val="tx1">
                      <a:alpha val="75000"/>
                    </a:schemeClr>
                  </a:glow>
                </a:effectLst>
              </a:rPr>
              <a:t>هل يمكن للبشر ومن هم في أجساد ممجدة </a:t>
            </a:r>
            <a:br>
              <a:rPr lang="ar-EG" sz="4000" b="1" dirty="0">
                <a:effectLst>
                  <a:glow rad="101600">
                    <a:schemeClr val="tx1">
                      <a:alpha val="75000"/>
                    </a:schemeClr>
                  </a:glow>
                </a:effectLst>
              </a:rPr>
            </a:br>
            <a:r>
              <a:rPr lang="ar-EG" sz="4000" b="1" dirty="0">
                <a:effectLst>
                  <a:glow rad="101600">
                    <a:schemeClr val="tx1">
                      <a:alpha val="75000"/>
                    </a:schemeClr>
                  </a:glow>
                </a:effectLst>
              </a:rPr>
              <a:t>أن يعيشوا مع</a:t>
            </a:r>
            <a:r>
              <a:rPr lang="ar-JO" sz="4000" b="1" dirty="0">
                <a:effectLst>
                  <a:glow rad="101600">
                    <a:schemeClr val="tx1">
                      <a:alpha val="75000"/>
                    </a:schemeClr>
                  </a:glow>
                </a:effectLst>
              </a:rPr>
              <a:t>اً</a:t>
            </a:r>
            <a:r>
              <a:rPr lang="ar-EG" sz="4000" b="1" dirty="0">
                <a:effectLst>
                  <a:glow rad="101600">
                    <a:schemeClr val="tx1">
                      <a:alpha val="75000"/>
                    </a:schemeClr>
                  </a:glow>
                </a:effectLst>
              </a:rPr>
              <a:t> حق</a:t>
            </a:r>
            <a:r>
              <a:rPr lang="ar-JO" sz="4000" b="1" dirty="0">
                <a:effectLst>
                  <a:glow rad="101600">
                    <a:schemeClr val="tx1">
                      <a:alpha val="75000"/>
                    </a:schemeClr>
                  </a:glow>
                </a:effectLst>
              </a:rPr>
              <a:t>اً</a:t>
            </a:r>
            <a:r>
              <a:rPr lang="ar-EG" sz="4000" b="1" dirty="0">
                <a:effectLst>
                  <a:glow rad="101600">
                    <a:schemeClr val="tx1">
                      <a:alpha val="75000"/>
                    </a:schemeClr>
                  </a:glow>
                </a:effectLst>
              </a:rPr>
              <a:t>؟</a:t>
            </a:r>
            <a:endParaRPr lang="en-US" sz="4000" b="1" dirty="0">
              <a:effectLst>
                <a:glow rad="101600">
                  <a:schemeClr val="tx1">
                    <a:alpha val="75000"/>
                  </a:schemeClr>
                </a:glow>
              </a:effectLst>
            </a:endParaRPr>
          </a:p>
        </p:txBody>
      </p:sp>
      <p:sp>
        <p:nvSpPr>
          <p:cNvPr id="6"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3680547413"/>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latin typeface="Arial" panose="020B0604020202020204" pitchFamily="34" charset="0"/>
                <a:cs typeface="Arial" panose="020B0604020202020204" pitchFamily="34" charset="0"/>
              </a:rPr>
              <a:t>Could mortals and those in glorified bodies really live together?</a:t>
            </a:r>
          </a:p>
        </p:txBody>
      </p:sp>
      <p:pic>
        <p:nvPicPr>
          <p:cNvPr id="7" name="Picture 6" descr="rev 20 emmaus glow.gi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59496" cy="6869622"/>
          </a:xfrm>
          <a:prstGeom prst="rect">
            <a:avLst/>
          </a:prstGeom>
        </p:spPr>
      </p:pic>
      <p:sp>
        <p:nvSpPr>
          <p:cNvPr id="5" name="Title 1"/>
          <p:cNvSpPr txBox="1">
            <a:spLocks/>
          </p:cNvSpPr>
          <p:nvPr/>
        </p:nvSpPr>
        <p:spPr bwMode="auto">
          <a:xfrm>
            <a:off x="2872430" y="2525492"/>
            <a:ext cx="6271569" cy="4086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rtl="1" eaLnBrk="0" fontAlgn="base" hangingPunct="0">
              <a:spcBef>
                <a:spcPct val="0"/>
              </a:spcBef>
              <a:spcAft>
                <a:spcPct val="0"/>
              </a:spcAft>
            </a:pPr>
            <a:r>
              <a:rPr lang="ar-EG"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تذكر </a:t>
            </a:r>
            <a:r>
              <a:rPr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يسوع </a:t>
            </a:r>
            <a:r>
              <a:rPr lang="ar-EG"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عندما </a:t>
            </a:r>
          </a:p>
          <a:p>
            <a:pPr defTabSz="914400" rtl="1" eaLnBrk="0" fontAlgn="base" hangingPunct="0">
              <a:spcBef>
                <a:spcPct val="0"/>
              </a:spcBef>
              <a:spcAft>
                <a:spcPct val="0"/>
              </a:spcAft>
            </a:pPr>
            <a:r>
              <a:rPr lang="ar-EG" sz="6600" dirty="0">
                <a:solidFill>
                  <a:srgbClr val="FFFFFF"/>
                </a:solidFill>
                <a:effectLst>
                  <a:glow rad="482600">
                    <a:srgbClr val="2D2DB9">
                      <a:alpha val="75000"/>
                    </a:srgbClr>
                  </a:glow>
                </a:effectLst>
                <a:latin typeface="Arial" panose="020B0604020202020204" pitchFamily="34" charset="0"/>
                <a:cs typeface="Arial" panose="020B0604020202020204" pitchFamily="34" charset="0"/>
              </a:rPr>
              <a:t>تجل</a:t>
            </a:r>
            <a:r>
              <a:rPr lang="ar-JO" sz="6600" dirty="0">
                <a:solidFill>
                  <a:srgbClr val="FFFFFF"/>
                </a:solidFill>
                <a:effectLst>
                  <a:glow rad="482600">
                    <a:srgbClr val="2D2DB9">
                      <a:alpha val="75000"/>
                    </a:srgbClr>
                  </a:glow>
                </a:effectLst>
                <a:latin typeface="Arial" panose="020B0604020202020204" pitchFamily="34" charset="0"/>
                <a:cs typeface="Arial" panose="020B0604020202020204" pitchFamily="34" charset="0"/>
              </a:rPr>
              <a:t>ّ</a:t>
            </a:r>
            <a:r>
              <a:rPr lang="ar-EG" sz="6600" dirty="0">
                <a:solidFill>
                  <a:srgbClr val="FFFFFF"/>
                </a:solidFill>
                <a:effectLst>
                  <a:glow rad="482600">
                    <a:srgbClr val="2D2DB9">
                      <a:alpha val="75000"/>
                    </a:srgbClr>
                  </a:glow>
                </a:effectLst>
                <a:latin typeface="Arial" panose="020B0604020202020204" pitchFamily="34" charset="0"/>
                <a:cs typeface="Arial" panose="020B0604020202020204" pitchFamily="34" charset="0"/>
              </a:rPr>
              <a:t>ى؟</a:t>
            </a:r>
            <a:endParaRPr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6"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435</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7869234"/>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pic>
        <p:nvPicPr>
          <p:cNvPr id="4" name="Picture 3" descr="rev 20 roadtoemma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60302" cy="6858000"/>
          </a:xfrm>
          <a:prstGeom prst="rect">
            <a:avLst/>
          </a:prstGeom>
        </p:spPr>
      </p:pic>
      <p:sp>
        <p:nvSpPr>
          <p:cNvPr id="5" name="Title 1"/>
          <p:cNvSpPr txBox="1">
            <a:spLocks/>
          </p:cNvSpPr>
          <p:nvPr/>
        </p:nvSpPr>
        <p:spPr bwMode="auto">
          <a:xfrm>
            <a:off x="6575727" y="2525492"/>
            <a:ext cx="2568272" cy="4086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rtl="1" eaLnBrk="0" fontAlgn="base" hangingPunct="0">
              <a:spcBef>
                <a:spcPct val="0"/>
              </a:spcBef>
              <a:spcAft>
                <a:spcPct val="0"/>
              </a:spcAft>
            </a:pPr>
            <a:r>
              <a:rPr lang="ar-EG" dirty="0">
                <a:solidFill>
                  <a:srgbClr val="FFFFFF"/>
                </a:solidFill>
                <a:effectLst>
                  <a:glow rad="101600">
                    <a:srgbClr val="000000">
                      <a:alpha val="75000"/>
                    </a:srgbClr>
                  </a:glow>
                </a:effectLst>
              </a:rPr>
              <a:t>لا، لقد بدا مثل بقيتنا</a:t>
            </a:r>
            <a:endParaRPr lang="en-US" dirty="0">
              <a:solidFill>
                <a:srgbClr val="FFFFFF"/>
              </a:solidFill>
              <a:effectLst>
                <a:glow rad="101600">
                  <a:srgbClr val="000000">
                    <a:alpha val="75000"/>
                  </a:srgbClr>
                </a:glow>
              </a:effectLst>
            </a:endParaRPr>
          </a:p>
        </p:txBody>
      </p:sp>
      <p:sp>
        <p:nvSpPr>
          <p:cNvPr id="6"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3595634451"/>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 Bloch_Carl_The_Road_to_Emma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1594" y="-11870"/>
            <a:ext cx="9131913" cy="6869870"/>
          </a:xfrm>
          <a:prstGeom prst="rect">
            <a:avLst/>
          </a:prstGeom>
        </p:spPr>
      </p:pic>
      <p:sp>
        <p:nvSpPr>
          <p:cNvPr id="2" name="Title 1"/>
          <p:cNvSpPr>
            <a:spLocks noGrp="1"/>
          </p:cNvSpPr>
          <p:nvPr>
            <p:ph type="title"/>
          </p:nvPr>
        </p:nvSpPr>
        <p:spPr>
          <a:xfrm>
            <a:off x="2397535" y="4908432"/>
            <a:ext cx="6746465" cy="1949568"/>
          </a:xfrm>
        </p:spPr>
        <p:txBody>
          <a:bodyPr/>
          <a:lstStyle/>
          <a:p>
            <a:pPr rtl="1"/>
            <a:r>
              <a:rPr lang="ar-EG" sz="4000" b="1" dirty="0">
                <a:effectLst>
                  <a:glow rad="101600">
                    <a:schemeClr val="tx1">
                      <a:alpha val="75000"/>
                    </a:schemeClr>
                  </a:glow>
                </a:effectLst>
              </a:rPr>
              <a:t>فقط في العشاء </a:t>
            </a:r>
            <a:br>
              <a:rPr lang="ar-EG" sz="4000" b="1" dirty="0">
                <a:effectLst>
                  <a:glow rad="101600">
                    <a:schemeClr val="tx1">
                      <a:alpha val="75000"/>
                    </a:schemeClr>
                  </a:glow>
                </a:effectLst>
              </a:rPr>
            </a:br>
            <a:r>
              <a:rPr lang="ar-EG" sz="4000" b="1" dirty="0">
                <a:effectLst>
                  <a:glow rad="101600">
                    <a:schemeClr val="tx1">
                      <a:alpha val="75000"/>
                    </a:schemeClr>
                  </a:glow>
                </a:effectLst>
              </a:rPr>
              <a:t>تعرفوا على يسوع</a:t>
            </a:r>
            <a:endParaRPr lang="en-US" sz="4000" b="1" dirty="0">
              <a:effectLst>
                <a:glow rad="101600">
                  <a:schemeClr val="tx1">
                    <a:alpha val="75000"/>
                  </a:schemeClr>
                </a:glow>
              </a:effectLst>
            </a:endParaRPr>
          </a:p>
        </p:txBody>
      </p:sp>
      <p:sp>
        <p:nvSpPr>
          <p:cNvPr id="4"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1207627276"/>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8949" y="127713"/>
            <a:ext cx="4318390" cy="4418567"/>
          </a:xfrm>
        </p:spPr>
        <p:txBody>
          <a:bodyPr/>
          <a:lstStyle/>
          <a:p>
            <a:pPr rtl="1"/>
            <a:r>
              <a:rPr lang="ar-EG" b="1" dirty="0"/>
              <a:t>هل سيخضع الجميع للمسيح في الألفية؟</a:t>
            </a:r>
            <a:endParaRPr lang="en-US" b="1" dirty="0"/>
          </a:p>
        </p:txBody>
      </p:sp>
      <p:pic>
        <p:nvPicPr>
          <p:cNvPr id="3" name="Picture 2" descr="Rev 20.4 throne234.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557905" y="11461"/>
            <a:ext cx="4586095" cy="6846540"/>
          </a:xfrm>
          <a:prstGeom prst="rect">
            <a:avLst/>
          </a:prstGeom>
        </p:spPr>
      </p:pic>
      <p:sp>
        <p:nvSpPr>
          <p:cNvPr id="4"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149174541"/>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0"/>
            <a:ext cx="9144000" cy="1493459"/>
          </a:xfrm>
        </p:spPr>
        <p:txBody>
          <a:bodyPr/>
          <a:lstStyle/>
          <a:p>
            <a:pPr rtl="1"/>
            <a:br>
              <a:rPr lang="ar-EG" b="1" dirty="0">
                <a:effectLst>
                  <a:glow rad="165100">
                    <a:schemeClr val="tx1"/>
                  </a:glow>
                </a:effectLst>
              </a:rPr>
            </a:br>
            <a:r>
              <a:rPr lang="ar-EG" b="1" dirty="0">
                <a:effectLst>
                  <a:glow rad="165100">
                    <a:schemeClr val="tx1"/>
                  </a:glow>
                </a:effectLst>
              </a:rPr>
              <a:t>الألفية</a:t>
            </a:r>
            <a:br>
              <a:rPr lang="ar-EG" b="1" dirty="0">
                <a:effectLst>
                  <a:glow rad="165100">
                    <a:schemeClr val="tx1"/>
                  </a:glow>
                </a:effectLst>
              </a:rPr>
            </a:br>
            <a:r>
              <a:rPr lang="ar-EG" b="1" dirty="0">
                <a:effectLst>
                  <a:glow rad="165100">
                    <a:schemeClr val="tx1"/>
                  </a:glow>
                </a:effectLst>
              </a:rPr>
              <a:t>رؤيا ٢٠: ١-١٠</a:t>
            </a:r>
            <a:br>
              <a:rPr lang="ar-EG" b="1" dirty="0">
                <a:effectLst>
                  <a:glow rad="165100">
                    <a:schemeClr val="tx1"/>
                  </a:glow>
                </a:effectLst>
              </a:rPr>
            </a:br>
            <a:endParaRPr lang="en-US" b="1" dirty="0">
              <a:effectLst>
                <a:glow rad="165100">
                  <a:schemeClr val="tx1"/>
                </a:glow>
              </a:effectLst>
            </a:endParaRP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EG" b="1" dirty="0">
                  <a:effectLst>
                    <a:glow rad="165100">
                      <a:schemeClr val="tx1"/>
                    </a:glow>
                  </a:effectLst>
                </a:rPr>
                <a:t>الشيطان</a:t>
              </a:r>
              <a:br>
                <a:rPr lang="en-US" b="1" dirty="0">
                  <a:effectLst>
                    <a:glow rad="165100">
                      <a:schemeClr val="tx1"/>
                    </a:glow>
                  </a:effectLst>
                </a:rPr>
              </a:br>
              <a:r>
                <a:rPr lang="ar-SA" b="1" dirty="0">
                  <a:effectLst>
                    <a:glow rad="165100">
                      <a:schemeClr val="tx1"/>
                    </a:glow>
                  </a:effectLst>
                </a:rPr>
                <a:t>١-٣</a:t>
              </a:r>
              <a:endParaRPr lang="en-US" b="1" dirty="0">
                <a:effectLst>
                  <a:glow rad="165100">
                    <a:schemeClr val="tx1"/>
                  </a:glow>
                </a:effectLst>
              </a:endParaRPr>
            </a:p>
          </p:txBody>
        </p:sp>
      </p:grpSp>
      <p:grpSp>
        <p:nvGrpSpPr>
          <p:cNvPr id="11" name="Group 10"/>
          <p:cNvGrpSpPr/>
          <p:nvPr/>
        </p:nvGrpSpPr>
        <p:grpSpPr>
          <a:xfrm>
            <a:off x="3106872" y="2487567"/>
            <a:ext cx="2946794" cy="2444029"/>
            <a:chOff x="3106872" y="2487567"/>
            <a:chExt cx="2946794" cy="2444029"/>
          </a:xfrm>
        </p:grpSpPr>
        <p:sp>
          <p:nvSpPr>
            <p:cNvPr id="8" name="Cloud 7"/>
            <p:cNvSpPr/>
            <p:nvPr/>
          </p:nvSpPr>
          <p:spPr bwMode="auto">
            <a:xfrm>
              <a:off x="3106872" y="2487567"/>
              <a:ext cx="2946400" cy="2444029"/>
            </a:xfrm>
            <a:prstGeom prst="cloud">
              <a:avLst/>
            </a:prstGeom>
            <a:solidFill>
              <a:srgbClr val="0000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5" name="Title 1"/>
            <p:cNvSpPr txBox="1">
              <a:spLocks/>
            </p:cNvSpPr>
            <p:nvPr/>
          </p:nvSpPr>
          <p:spPr bwMode="auto">
            <a:xfrm>
              <a:off x="3107266"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EG" b="1" dirty="0">
                  <a:effectLst>
                    <a:glow rad="165100">
                      <a:schemeClr val="tx1"/>
                    </a:glow>
                  </a:effectLst>
                </a:rPr>
                <a:t>القديسين</a:t>
              </a:r>
              <a:br>
                <a:rPr lang="en-US" b="1" dirty="0">
                  <a:effectLst>
                    <a:glow rad="165100">
                      <a:schemeClr val="tx1"/>
                    </a:glow>
                  </a:effectLst>
                </a:rPr>
              </a:br>
              <a:r>
                <a:rPr lang="ar-SA" b="1" dirty="0">
                  <a:effectLst>
                    <a:glow rad="165100">
                      <a:schemeClr val="tx1"/>
                    </a:glow>
                  </a:effectLst>
                </a:rPr>
                <a:t>٤-٦</a:t>
              </a:r>
              <a:endParaRPr lang="en-US" b="1" dirty="0">
                <a:effectLst>
                  <a:glow rad="165100">
                    <a:schemeClr val="tx1"/>
                  </a:glow>
                </a:effectLst>
              </a:endParaRPr>
            </a:p>
          </p:txBody>
        </p:sp>
      </p:grpSp>
      <p:grpSp>
        <p:nvGrpSpPr>
          <p:cNvPr id="12" name="Group 11"/>
          <p:cNvGrpSpPr/>
          <p:nvPr/>
        </p:nvGrpSpPr>
        <p:grpSpPr>
          <a:xfrm>
            <a:off x="6197600" y="2487567"/>
            <a:ext cx="2963333" cy="2444029"/>
            <a:chOff x="6197600" y="2487567"/>
            <a:chExt cx="2963333" cy="2444029"/>
          </a:xfrm>
        </p:grpSpPr>
        <p:sp>
          <p:nvSpPr>
            <p:cNvPr id="9" name="Cloud 8"/>
            <p:cNvSpPr/>
            <p:nvPr/>
          </p:nvSpPr>
          <p:spPr bwMode="auto">
            <a:xfrm>
              <a:off x="619760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6" name="Title 1"/>
            <p:cNvSpPr txBox="1">
              <a:spLocks/>
            </p:cNvSpPr>
            <p:nvPr/>
          </p:nvSpPr>
          <p:spPr bwMode="auto">
            <a:xfrm>
              <a:off x="6214533"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EG" b="1" dirty="0">
                  <a:effectLst>
                    <a:glow rad="165100">
                      <a:schemeClr val="tx1"/>
                    </a:glow>
                  </a:effectLst>
                </a:rPr>
                <a:t>المذنبين</a:t>
              </a:r>
              <a:br>
                <a:rPr lang="en-US" b="1" dirty="0">
                  <a:effectLst>
                    <a:glow rad="165100">
                      <a:schemeClr val="tx1"/>
                    </a:glow>
                  </a:effectLst>
                </a:rPr>
              </a:br>
              <a:r>
                <a:rPr lang="ar-SA" b="1" dirty="0">
                  <a:effectLst>
                    <a:glow rad="165100">
                      <a:schemeClr val="tx1"/>
                    </a:glow>
                  </a:effectLst>
                </a:rPr>
                <a:t>٧-١٠</a:t>
              </a:r>
              <a:endParaRPr lang="en-US" b="1" dirty="0">
                <a:effectLst>
                  <a:glow rad="165100">
                    <a:schemeClr val="tx1"/>
                  </a:glow>
                </a:effectLst>
              </a:endParaRPr>
            </a:p>
          </p:txBody>
        </p:sp>
      </p:grpSp>
    </p:spTree>
    <p:extLst>
      <p:ext uri="{BB962C8B-B14F-4D97-AF65-F5344CB8AC3E}">
        <p14:creationId xmlns:p14="http://schemas.microsoft.com/office/powerpoint/2010/main" val="14738034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1000" fill="hold"/>
                                        <p:tgtEl>
                                          <p:spTgt spid="11"/>
                                        </p:tgtEl>
                                        <p:attrNameLst>
                                          <p:attrName>ppt_w</p:attrName>
                                        </p:attrNameLst>
                                      </p:cBhvr>
                                      <p:tavLst>
                                        <p:tav tm="0">
                                          <p:val>
                                            <p:strVal val="#ppt_w*0.70"/>
                                          </p:val>
                                        </p:tav>
                                        <p:tav tm="100000">
                                          <p:val>
                                            <p:strVal val="#ppt_w"/>
                                          </p:val>
                                        </p:tav>
                                      </p:tavLst>
                                    </p:anim>
                                    <p:anim calcmode="lin" valueType="num">
                                      <p:cBhvr>
                                        <p:cTn id="15" dur="1000" fill="hold"/>
                                        <p:tgtEl>
                                          <p:spTgt spid="11"/>
                                        </p:tgtEl>
                                        <p:attrNameLst>
                                          <p:attrName>ppt_h</p:attrName>
                                        </p:attrNameLst>
                                      </p:cBhvr>
                                      <p:tavLst>
                                        <p:tav tm="0">
                                          <p:val>
                                            <p:strVal val="#ppt_h"/>
                                          </p:val>
                                        </p:tav>
                                        <p:tav tm="100000">
                                          <p:val>
                                            <p:strVal val="#ppt_h"/>
                                          </p:val>
                                        </p:tav>
                                      </p:tavLst>
                                    </p:anim>
                                    <p:animEffect transition="in" filter="fade">
                                      <p:cBhvr>
                                        <p:cTn id="16" dur="10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strVal val="#ppt_w*0.70"/>
                                          </p:val>
                                        </p:tav>
                                        <p:tav tm="100000">
                                          <p:val>
                                            <p:strVal val="#ppt_w"/>
                                          </p:val>
                                        </p:tav>
                                      </p:tavLst>
                                    </p:anim>
                                    <p:anim calcmode="lin" valueType="num">
                                      <p:cBhvr>
                                        <p:cTn id="22" dur="1000" fill="hold"/>
                                        <p:tgtEl>
                                          <p:spTgt spid="12"/>
                                        </p:tgtEl>
                                        <p:attrNameLst>
                                          <p:attrName>ppt_h</p:attrName>
                                        </p:attrNameLst>
                                      </p:cBhvr>
                                      <p:tavLst>
                                        <p:tav tm="0">
                                          <p:val>
                                            <p:strVal val="#ppt_h"/>
                                          </p:val>
                                        </p:tav>
                                        <p:tav tm="100000">
                                          <p:val>
                                            <p:strVal val="#ppt_h"/>
                                          </p:val>
                                        </p:tav>
                                      </p:tavLst>
                                    </p:anim>
                                    <p:animEffect transition="in" filter="fade">
                                      <p:cBhvr>
                                        <p:cTn id="2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20 evil-thought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1652"/>
            <a:ext cx="9144000" cy="6858000"/>
          </a:xfrm>
          <a:prstGeom prst="rect">
            <a:avLst/>
          </a:prstGeom>
        </p:spPr>
      </p:pic>
      <p:sp>
        <p:nvSpPr>
          <p:cNvPr id="2" name="Title 1"/>
          <p:cNvSpPr>
            <a:spLocks noGrp="1"/>
          </p:cNvSpPr>
          <p:nvPr>
            <p:ph type="title"/>
          </p:nvPr>
        </p:nvSpPr>
        <p:spPr>
          <a:xfrm>
            <a:off x="108949" y="127713"/>
            <a:ext cx="4318390" cy="4418567"/>
          </a:xfrm>
        </p:spPr>
        <p:txBody>
          <a:bodyPr/>
          <a:lstStyle/>
          <a:p>
            <a:pPr rtl="1"/>
            <a:r>
              <a:rPr lang="ar-EG" b="1" dirty="0">
                <a:effectLst>
                  <a:glow rad="241300">
                    <a:schemeClr val="tx1">
                      <a:alpha val="78000"/>
                    </a:schemeClr>
                  </a:glow>
                </a:effectLst>
              </a:rPr>
              <a:t>البشر سيظلون بطبيعتهم الخاطئة في الألفية</a:t>
            </a:r>
            <a:endParaRPr lang="en-US" b="1" dirty="0">
              <a:effectLst>
                <a:glow rad="241300">
                  <a:schemeClr val="tx1">
                    <a:alpha val="78000"/>
                  </a:schemeClr>
                </a:glow>
              </a:effectLst>
            </a:endParaRPr>
          </a:p>
        </p:txBody>
      </p:sp>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1633852883"/>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 sinful nature Me and Dad - 1.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4573429" cy="6858000"/>
          </a:xfrm>
          <a:prstGeom prst="rect">
            <a:avLst/>
          </a:prstGeom>
        </p:spPr>
      </p:pic>
      <p:pic>
        <p:nvPicPr>
          <p:cNvPr id="5" name="Picture 4" descr="rev 20 sinful nature baby - hair.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81698" y="0"/>
            <a:ext cx="5462302" cy="6858000"/>
          </a:xfrm>
          <a:prstGeom prst="rect">
            <a:avLst/>
          </a:prstGeom>
        </p:spPr>
      </p:pic>
      <p:sp>
        <p:nvSpPr>
          <p:cNvPr id="2" name="Title 1"/>
          <p:cNvSpPr>
            <a:spLocks noGrp="1"/>
          </p:cNvSpPr>
          <p:nvPr>
            <p:ph type="title"/>
          </p:nvPr>
        </p:nvSpPr>
        <p:spPr>
          <a:xfrm>
            <a:off x="1948732" y="1"/>
            <a:ext cx="4555782" cy="3691628"/>
          </a:xfrm>
        </p:spPr>
        <p:txBody>
          <a:bodyPr/>
          <a:lstStyle/>
          <a:p>
            <a:pPr rtl="1"/>
            <a:r>
              <a:rPr lang="ar-EG" b="1" dirty="0">
                <a:effectLst>
                  <a:glow rad="241300">
                    <a:schemeClr val="tx1">
                      <a:alpha val="78000"/>
                    </a:schemeClr>
                  </a:glow>
                </a:effectLst>
              </a:rPr>
              <a:t>طبيعتنا الخاطئة تبقى منذ الولادة</a:t>
            </a:r>
            <a:endParaRPr lang="en-US" b="1" dirty="0">
              <a:effectLst>
                <a:glow rad="241300">
                  <a:schemeClr val="tx1">
                    <a:alpha val="78000"/>
                  </a:schemeClr>
                </a:glow>
              </a:effectLst>
            </a:endParaRPr>
          </a:p>
        </p:txBody>
      </p:sp>
      <p:sp>
        <p:nvSpPr>
          <p:cNvPr id="6" name="Text Box 1041"/>
          <p:cNvSpPr txBox="1">
            <a:spLocks noChangeArrowheads="1"/>
          </p:cNvSpPr>
          <p:nvPr/>
        </p:nvSpPr>
        <p:spPr bwMode="auto">
          <a:xfrm>
            <a:off x="834500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000090"/>
                </a:solidFill>
                <a:latin typeface="Arial"/>
                <a:cs typeface="Arial"/>
              </a:rPr>
              <a:t>436</a:t>
            </a:r>
            <a:endParaRPr lang="en-US" b="1" dirty="0">
              <a:solidFill>
                <a:srgbClr val="000090"/>
              </a:solidFill>
              <a:latin typeface="Arial"/>
              <a:cs typeface="Arial"/>
            </a:endParaRPr>
          </a:p>
        </p:txBody>
      </p:sp>
    </p:spTree>
    <p:extLst>
      <p:ext uri="{BB962C8B-B14F-4D97-AF65-F5344CB8AC3E}">
        <p14:creationId xmlns:p14="http://schemas.microsoft.com/office/powerpoint/2010/main" val="1946460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71809" name="Picture 1" descr="Rev 20.7 Released Sata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0"/>
            <a:ext cx="9340850" cy="688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5105400" y="4157665"/>
            <a:ext cx="4038600" cy="2700335"/>
          </a:xfrm>
          <a:effectLst>
            <a:outerShdw blurRad="63500" dist="35921" dir="2700000" algn="ctr" rotWithShape="0">
              <a:schemeClr val="tx2">
                <a:alpha val="74998"/>
              </a:schemeClr>
            </a:outerShdw>
          </a:effectLst>
        </p:spPr>
        <p:txBody>
          <a:bodyPr/>
          <a:lstStyle/>
          <a:p>
            <a:pPr rtl="1">
              <a:defRPr/>
            </a:pPr>
            <a:r>
              <a:rPr lang="ar-EG" sz="4000" b="1" dirty="0">
                <a:solidFill>
                  <a:schemeClr val="bg1"/>
                </a:solidFill>
                <a:latin typeface="Arial" panose="020B0604020202020204" pitchFamily="34" charset="0"/>
                <a:ea typeface="ＭＳ Ｐゴシック" charset="0"/>
                <a:cs typeface="Arial" panose="020B0604020202020204" pitchFamily="34" charset="0"/>
              </a:rPr>
              <a:t>سيبقى الشيطان </a:t>
            </a:r>
            <a:br>
              <a:rPr lang="ar-EG" sz="4000" b="1" dirty="0">
                <a:solidFill>
                  <a:schemeClr val="bg1"/>
                </a:solidFill>
                <a:latin typeface="Arial" panose="020B0604020202020204" pitchFamily="34" charset="0"/>
                <a:ea typeface="ＭＳ Ｐゴシック" charset="0"/>
                <a:cs typeface="Arial" panose="020B0604020202020204" pitchFamily="34" charset="0"/>
              </a:rPr>
            </a:br>
            <a:r>
              <a:rPr lang="ar-EG" sz="4000" b="1" dirty="0">
                <a:solidFill>
                  <a:schemeClr val="bg1"/>
                </a:solidFill>
                <a:latin typeface="Arial" panose="020B0604020202020204" pitchFamily="34" charset="0"/>
                <a:ea typeface="ＭＳ Ｐゴシック" charset="0"/>
                <a:cs typeface="Arial" panose="020B0604020202020204" pitchFamily="34" charset="0"/>
              </a:rPr>
              <a:t>حيا</a:t>
            </a:r>
            <a:r>
              <a:rPr lang="ar-JO" sz="4000" b="1" dirty="0">
                <a:solidFill>
                  <a:schemeClr val="bg1"/>
                </a:solidFill>
                <a:latin typeface="Arial" panose="020B0604020202020204" pitchFamily="34" charset="0"/>
                <a:ea typeface="ＭＳ Ｐゴシック" charset="0"/>
                <a:cs typeface="Arial" panose="020B0604020202020204" pitchFamily="34" charset="0"/>
              </a:rPr>
              <a:t>ً</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436</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0649214"/>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75906" name="Picture 2" descr="Rev 20.7 Devi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2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3323473" y="9525"/>
            <a:ext cx="5820528" cy="2252663"/>
          </a:xfrm>
          <a:effectLst>
            <a:outerShdw blurRad="63500" dist="35921" dir="2700000" algn="ctr" rotWithShape="0">
              <a:schemeClr val="tx2">
                <a:alpha val="74998"/>
              </a:schemeClr>
            </a:outerShdw>
          </a:effectLst>
        </p:spPr>
        <p:txBody>
          <a:bodyPr/>
          <a:lstStyle/>
          <a:p>
            <a:pPr rtl="1">
              <a:defRPr/>
            </a:pPr>
            <a:r>
              <a:rPr lang="ar-EG" sz="4800" b="1" dirty="0">
                <a:solidFill>
                  <a:schemeClr val="bg1"/>
                </a:solidFill>
                <a:latin typeface="Arial" panose="020B0604020202020204" pitchFamily="34" charset="0"/>
                <a:ea typeface="ＭＳ Ｐゴシック" charset="0"/>
                <a:cs typeface="Arial" panose="020B0604020202020204" pitchFamily="34" charset="0"/>
              </a:rPr>
              <a:t>الشيطان هو </a:t>
            </a:r>
            <a:br>
              <a:rPr lang="ar-EG" sz="4800" b="1" dirty="0">
                <a:solidFill>
                  <a:schemeClr val="bg1"/>
                </a:solidFill>
                <a:latin typeface="Arial" panose="020B0604020202020204" pitchFamily="34" charset="0"/>
                <a:ea typeface="ＭＳ Ｐゴシック" charset="0"/>
                <a:cs typeface="Arial" panose="020B0604020202020204" pitchFamily="34" charset="0"/>
              </a:rPr>
            </a:br>
            <a:r>
              <a:rPr lang="ar-EG" sz="4800" b="1" dirty="0">
                <a:solidFill>
                  <a:schemeClr val="bg1"/>
                </a:solidFill>
                <a:latin typeface="Arial" panose="020B0604020202020204" pitchFamily="34" charset="0"/>
                <a:ea typeface="ＭＳ Ｐゴシック" charset="0"/>
                <a:cs typeface="Arial" panose="020B0604020202020204" pitchFamily="34" charset="0"/>
              </a:rPr>
              <a:t>السيد المخادع</a:t>
            </a:r>
            <a:endParaRPr lang="en-US" sz="5400"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1275908" name="Picture 3" descr="Rev 20.7 Eureast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3371850" cy="4005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436</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17274915"/>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73858" name="Picture 1" descr="Rev 20.7 Satan_s_Blood_Army_Unleashed_DVD_Front_Cove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925" y="2103438"/>
            <a:ext cx="9144000" cy="475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0" y="6058458"/>
            <a:ext cx="9158288" cy="799542"/>
          </a:xfrm>
          <a:effectLst>
            <a:outerShdw blurRad="63500" dist="35921" dir="2700000" algn="ctr" rotWithShape="0">
              <a:schemeClr val="tx2">
                <a:alpha val="74998"/>
              </a:schemeClr>
            </a:outerShdw>
          </a:effectLst>
        </p:spPr>
        <p:txBody>
          <a:bodyPr/>
          <a:lstStyle/>
          <a:p>
            <a:pPr rtl="1">
              <a:defRPr/>
            </a:pPr>
            <a:r>
              <a:rPr lang="ar-EG" sz="2800" b="1" dirty="0">
                <a:solidFill>
                  <a:schemeClr val="bg1"/>
                </a:solidFill>
                <a:latin typeface="Arial" panose="020B0604020202020204" pitchFamily="34" charset="0"/>
                <a:ea typeface="ＭＳ Ｐゴシック" charset="0"/>
                <a:cs typeface="Arial" panose="020B0604020202020204" pitchFamily="34" charset="0"/>
              </a:rPr>
              <a:t>الإيقاف الاخير للشيطان رؤيا ٢٠: ٧-١٠</a:t>
            </a:r>
            <a:endParaRPr lang="en-US" sz="32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93972" y="841654"/>
            <a:ext cx="9036050" cy="561657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br>
              <a:rPr lang="ar-EG" sz="2000" dirty="0">
                <a:solidFill>
                  <a:schemeClr val="accent3"/>
                </a:solidFill>
                <a:latin typeface="Arial" panose="020B0604020202020204" pitchFamily="34" charset="0"/>
                <a:cs typeface="Arial" panose="020B0604020202020204" pitchFamily="34" charset="0"/>
              </a:rPr>
            </a:br>
            <a:r>
              <a:rPr lang="ar-EG" sz="2000" b="1" dirty="0">
                <a:solidFill>
                  <a:schemeClr val="accent3"/>
                </a:solidFill>
                <a:latin typeface="Arial" panose="020B060402020202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7</a:t>
            </a:r>
            <a:r>
              <a:rPr lang="ar-EG" sz="2000" b="1" dirty="0">
                <a:solidFill>
                  <a:schemeClr val="accent3"/>
                </a:solidFill>
                <a:latin typeface="Arial" panose="020B0604020202020204" pitchFamily="34" charset="0"/>
                <a:cs typeface="Arial" panose="020B0604020202020204" pitchFamily="34" charset="0"/>
              </a:rPr>
              <a:t> ثُمَّ مَتَى تَمَّتِ الأَلْفُ السَّنَةِ يُحَلُّ الشَّيْطَانُ مِنْ سِجْنِهِ،</a:t>
            </a:r>
          </a:p>
          <a:p>
            <a:br>
              <a:rPr lang="ar-EG" sz="2000" dirty="0">
                <a:solidFill>
                  <a:schemeClr val="accent3"/>
                </a:solidFill>
                <a:latin typeface="Arial" panose="020B0604020202020204" pitchFamily="34" charset="0"/>
                <a:cs typeface="Arial" panose="020B0604020202020204" pitchFamily="34" charset="0"/>
              </a:rPr>
            </a:br>
            <a:r>
              <a:rPr lang="ar-EG" sz="2000" b="1" dirty="0">
                <a:solidFill>
                  <a:schemeClr val="accent3"/>
                </a:solidFill>
                <a:latin typeface="Arial" panose="020B060402020202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8</a:t>
            </a:r>
            <a:r>
              <a:rPr lang="ar-EG" sz="2000" b="1" dirty="0">
                <a:solidFill>
                  <a:schemeClr val="accent3"/>
                </a:solidFill>
                <a:latin typeface="Arial" panose="020B0604020202020204" pitchFamily="34" charset="0"/>
                <a:cs typeface="Arial" panose="020B0604020202020204" pitchFamily="34" charset="0"/>
              </a:rPr>
              <a:t> وَيَخْرُجُ لِيُضِلَّ الأُمَمَ الَّذِينَ فِي أَرْبَعِ زَوَايَا الأَرْضِ: جُوجَ وَمَاجُوجَ، لِيَجْمَعَهُمْ لِلْحَرْبِ، الَّذِينَ عَدَدُهُمْ مِثْلُ رَمْلِ الْبَحْرِ.</a:t>
            </a:r>
          </a:p>
          <a:p>
            <a:br>
              <a:rPr lang="ar-EG" sz="2000" dirty="0">
                <a:solidFill>
                  <a:schemeClr val="accent3"/>
                </a:solidFill>
                <a:latin typeface="Arial" panose="020B0604020202020204" pitchFamily="34" charset="0"/>
                <a:cs typeface="Arial" panose="020B0604020202020204" pitchFamily="34" charset="0"/>
              </a:rPr>
            </a:br>
            <a:r>
              <a:rPr lang="ar-EG" sz="2000" b="1" dirty="0">
                <a:solidFill>
                  <a:schemeClr val="accent3"/>
                </a:solidFill>
                <a:latin typeface="Arial" panose="020B0604020202020204" pitchFamily="34" charset="0"/>
                <a:cs typeface="Arial" panose="020B0604020202020204" pitchFamily="34" charset="0"/>
                <a:hlinkClick r:id="rId6">
                  <a:extLst>
                    <a:ext uri="{A12FA001-AC4F-418D-AE19-62706E023703}">
                      <ahyp:hlinkClr xmlns:ahyp="http://schemas.microsoft.com/office/drawing/2018/hyperlinkcolor" val="tx"/>
                    </a:ext>
                  </a:extLst>
                </a:hlinkClick>
              </a:rPr>
              <a:t>9</a:t>
            </a:r>
            <a:r>
              <a:rPr lang="ar-EG" sz="2000" b="1" dirty="0">
                <a:solidFill>
                  <a:schemeClr val="accent3"/>
                </a:solidFill>
                <a:latin typeface="Arial" panose="020B0604020202020204" pitchFamily="34" charset="0"/>
                <a:cs typeface="Arial" panose="020B0604020202020204" pitchFamily="34" charset="0"/>
              </a:rPr>
              <a:t> فَصَعِدُوا عَلَى عَرْضِ الأَرْضِ، وَأَحَاطُوا بِمُعَسْكَرِ الْقِدِّيسِينَ وَبِالْمَدِينَةِ الْمَحْبُوبَةِ، فَنَزَلَتْ نَارٌ مِنْ عِنْدِ اللهِ مِنَ السَّمَاءِ وَأَكَلَتْهُمْ.</a:t>
            </a:r>
          </a:p>
          <a:p>
            <a:br>
              <a:rPr lang="ar-EG" sz="2000" dirty="0">
                <a:solidFill>
                  <a:schemeClr val="accent3"/>
                </a:solidFill>
                <a:latin typeface="Arial" panose="020B0604020202020204" pitchFamily="34" charset="0"/>
                <a:cs typeface="Arial" panose="020B0604020202020204" pitchFamily="34" charset="0"/>
              </a:rPr>
            </a:br>
            <a:r>
              <a:rPr lang="ar-EG" sz="2000" b="1" dirty="0">
                <a:solidFill>
                  <a:schemeClr val="accent3"/>
                </a:solidFill>
                <a:latin typeface="Arial" panose="020B0604020202020204" pitchFamily="34" charset="0"/>
                <a:cs typeface="Arial" panose="020B0604020202020204" pitchFamily="34" charset="0"/>
                <a:hlinkClick r:id="rId7">
                  <a:extLst>
                    <a:ext uri="{A12FA001-AC4F-418D-AE19-62706E023703}">
                      <ahyp:hlinkClr xmlns:ahyp="http://schemas.microsoft.com/office/drawing/2018/hyperlinkcolor" val="tx"/>
                    </a:ext>
                  </a:extLst>
                </a:hlinkClick>
              </a:rPr>
              <a:t>10</a:t>
            </a:r>
            <a:r>
              <a:rPr lang="ar-EG" sz="2000" b="1" dirty="0">
                <a:solidFill>
                  <a:schemeClr val="accent3"/>
                </a:solidFill>
                <a:latin typeface="Arial" panose="020B0604020202020204" pitchFamily="34" charset="0"/>
                <a:cs typeface="Arial" panose="020B0604020202020204" pitchFamily="34" charset="0"/>
              </a:rPr>
              <a:t> وَإِبْلِيسُ الَّذِي كَانَ يُضِلُّهُمْ طُرِحَ فِي بُحَيْرَةِ النَّارِ وَالْكِبْرِيتِ، حَيْثُ الْوَحْشُ وَالنَّبِيُّ الْكَذَّابُ. وَسَيُعَذَّبُونَ نَهَارًا وَلَيْلًا إِلَى أَبَدِ الآبِدِينَ.</a:t>
            </a:r>
          </a:p>
        </p:txBody>
      </p:sp>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436</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8100934"/>
      </p:ext>
    </p:extLst>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Grp="1" noChangeArrowheads="1"/>
          </p:cNvSpPr>
          <p:nvPr>
            <p:ph type="title"/>
          </p:nvPr>
        </p:nvSpPr>
        <p:spPr>
          <a:xfrm>
            <a:off x="5292725" y="0"/>
            <a:ext cx="3851275" cy="2492375"/>
          </a:xfrm>
          <a:solidFill>
            <a:schemeClr val="bg1"/>
          </a:solidFill>
        </p:spPr>
        <p:txBody>
          <a:bodyPr anchor="ctr"/>
          <a:lstStyle/>
          <a:p>
            <a:pPr algn="ctr" rtl="1" eaLnBrk="1" hangingPunct="1"/>
            <a:r>
              <a:rPr lang="ar-EG" b="1" i="0" dirty="0">
                <a:solidFill>
                  <a:srgbClr val="FFFFFF"/>
                </a:solidFill>
                <a:latin typeface="Arial" panose="020B0604020202020204" pitchFamily="34" charset="0"/>
                <a:ea typeface="新細明體" charset="0"/>
                <a:cs typeface="Arial" panose="020B0604020202020204" pitchFamily="34" charset="0"/>
              </a:rPr>
              <a:t>من هو جوج</a:t>
            </a:r>
            <a:r>
              <a:rPr lang="ar-JO" b="1" i="0" dirty="0">
                <a:solidFill>
                  <a:srgbClr val="FFFFFF"/>
                </a:solidFill>
                <a:latin typeface="Arial" panose="020B0604020202020204" pitchFamily="34" charset="0"/>
                <a:ea typeface="新細明體" charset="0"/>
                <a:cs typeface="Arial" panose="020B0604020202020204" pitchFamily="34" charset="0"/>
              </a:rPr>
              <a:t> </a:t>
            </a:r>
            <a:r>
              <a:rPr lang="ar-EG" b="1" dirty="0">
                <a:solidFill>
                  <a:srgbClr val="FFFFFF"/>
                </a:solidFill>
                <a:latin typeface="Arial" panose="020B0604020202020204" pitchFamily="34" charset="0"/>
                <a:ea typeface="新細明體" charset="0"/>
                <a:cs typeface="Arial" panose="020B0604020202020204" pitchFamily="34" charset="0"/>
              </a:rPr>
              <a:t>؟</a:t>
            </a:r>
            <a:endParaRPr lang="en-US" b="1" dirty="0">
              <a:solidFill>
                <a:srgbClr val="FFFFFF"/>
              </a:solidFill>
              <a:latin typeface="Arial" panose="020B0604020202020204" pitchFamily="34" charset="0"/>
              <a:ea typeface="新細明體" charset="0"/>
              <a:cs typeface="Arial" panose="020B0604020202020204" pitchFamily="34" charset="0"/>
            </a:endParaRPr>
          </a:p>
        </p:txBody>
      </p:sp>
      <p:sp>
        <p:nvSpPr>
          <p:cNvPr id="119810" name="Text Box 4"/>
          <p:cNvSpPr txBox="1">
            <a:spLocks noChangeArrowheads="1"/>
          </p:cNvSpPr>
          <p:nvPr/>
        </p:nvSpPr>
        <p:spPr bwMode="auto">
          <a:xfrm>
            <a:off x="7142819" y="6400800"/>
            <a:ext cx="147668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fontAlgn="base">
              <a:spcBef>
                <a:spcPct val="0"/>
              </a:spcBef>
              <a:spcAft>
                <a:spcPct val="0"/>
              </a:spcAft>
            </a:pPr>
            <a:r>
              <a:rPr lang="ar-EG" sz="2000" b="1" i="1" dirty="0">
                <a:solidFill>
                  <a:srgbClr val="FFFFCC"/>
                </a:solidFill>
                <a:latin typeface="Arial" panose="020B0604020202020204" pitchFamily="34" charset="0"/>
                <a:ea typeface="新細明體" charset="0"/>
                <a:cs typeface="Arial" panose="020B0604020202020204" pitchFamily="34" charset="0"/>
              </a:rPr>
              <a:t>حزقبا</a:t>
            </a:r>
            <a:r>
              <a:rPr lang="ar-EG" sz="2000" b="1" dirty="0">
                <a:solidFill>
                  <a:srgbClr val="FFFFCC"/>
                </a:solidFill>
                <a:latin typeface="Arial" panose="020B0604020202020204" pitchFamily="34" charset="0"/>
                <a:ea typeface="新細明體" charset="0"/>
                <a:cs typeface="Arial" panose="020B0604020202020204" pitchFamily="34" charset="0"/>
              </a:rPr>
              <a:t>ل ٣٨-</a:t>
            </a:r>
            <a:r>
              <a:rPr lang="ar-EG" sz="2000" b="1" i="1" dirty="0">
                <a:solidFill>
                  <a:srgbClr val="FFFFCC"/>
                </a:solidFill>
                <a:latin typeface="Arial" panose="020B0604020202020204" pitchFamily="34" charset="0"/>
                <a:ea typeface="新細明體" charset="0"/>
                <a:cs typeface="Arial" panose="020B0604020202020204" pitchFamily="34" charset="0"/>
              </a:rPr>
              <a:t>٣٩</a:t>
            </a:r>
            <a:endParaRPr lang="en-US" sz="2000" b="1" i="1" dirty="0">
              <a:solidFill>
                <a:srgbClr val="FFFFCC"/>
              </a:solidFill>
              <a:latin typeface="Arial" panose="020B0604020202020204" pitchFamily="34" charset="0"/>
              <a:ea typeface="新細明體" charset="0"/>
              <a:cs typeface="Arial" panose="020B0604020202020204" pitchFamily="34" charset="0"/>
            </a:endParaRPr>
          </a:p>
        </p:txBody>
      </p:sp>
      <p:pic>
        <p:nvPicPr>
          <p:cNvPr id="119811" name="Picture 5" descr="Dan11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294313"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62" name="Rectangle 6"/>
          <p:cNvSpPr>
            <a:spLocks noChangeArrowheads="1"/>
          </p:cNvSpPr>
          <p:nvPr/>
        </p:nvSpPr>
        <p:spPr bwMode="auto">
          <a:xfrm>
            <a:off x="5410200" y="2438400"/>
            <a:ext cx="3733800" cy="396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rtl="1" fontAlgn="base">
              <a:lnSpc>
                <a:spcPct val="90000"/>
              </a:lnSpc>
              <a:spcBef>
                <a:spcPct val="20000"/>
              </a:spcBef>
              <a:spcAft>
                <a:spcPct val="0"/>
              </a:spcAft>
              <a:buClr>
                <a:srgbClr val="FFCC66"/>
              </a:buClr>
              <a:buFontTx/>
              <a:buChar char="•"/>
            </a:pPr>
            <a:r>
              <a:rPr lang="ar-EG" sz="2400" b="1" dirty="0">
                <a:solidFill>
                  <a:srgbClr val="FFFFCC"/>
                </a:solidFill>
                <a:latin typeface="Arial" panose="020B0604020202020204" pitchFamily="34" charset="0"/>
                <a:ea typeface="新細明體" charset="0"/>
                <a:cs typeface="Arial" panose="020B0604020202020204" pitchFamily="34" charset="0"/>
              </a:rPr>
              <a:t>تم تقديم العديد من الاقتراحات.</a:t>
            </a:r>
          </a:p>
          <a:p>
            <a:pPr marL="342900" indent="-342900" algn="r" defTabSz="914400" rtl="1" fontAlgn="base">
              <a:lnSpc>
                <a:spcPct val="90000"/>
              </a:lnSpc>
              <a:spcBef>
                <a:spcPct val="20000"/>
              </a:spcBef>
              <a:spcAft>
                <a:spcPct val="0"/>
              </a:spcAft>
              <a:buClr>
                <a:srgbClr val="FFCC66"/>
              </a:buClr>
              <a:buFontTx/>
              <a:buChar char="•"/>
            </a:pPr>
            <a:r>
              <a:rPr lang="ar-EG" sz="2400" b="1" dirty="0">
                <a:solidFill>
                  <a:srgbClr val="FFFFCC"/>
                </a:solidFill>
                <a:latin typeface="Arial" panose="020B0604020202020204" pitchFamily="34" charset="0"/>
                <a:ea typeface="新細明體" charset="0"/>
                <a:cs typeface="Arial" panose="020B0604020202020204" pitchFamily="34" charset="0"/>
              </a:rPr>
              <a:t>مناطق برية مشيك وتوبال - مناطق تغطية في تركيا وروسيا وإيران</a:t>
            </a:r>
          </a:p>
          <a:p>
            <a:pPr marL="342900" indent="-342900" algn="r" defTabSz="914400" rtl="1" fontAlgn="base">
              <a:lnSpc>
                <a:spcPct val="90000"/>
              </a:lnSpc>
              <a:spcBef>
                <a:spcPct val="20000"/>
              </a:spcBef>
              <a:spcAft>
                <a:spcPct val="0"/>
              </a:spcAft>
              <a:buClr>
                <a:srgbClr val="FFCC66"/>
              </a:buClr>
              <a:buFontTx/>
              <a:buChar char="•"/>
            </a:pPr>
            <a:r>
              <a:rPr lang="ar-EG" sz="2400" b="1" dirty="0">
                <a:solidFill>
                  <a:srgbClr val="FFFFCC"/>
                </a:solidFill>
                <a:latin typeface="Arial" panose="020B0604020202020204" pitchFamily="34" charset="0"/>
                <a:ea typeface="新細明體" charset="0"/>
                <a:cs typeface="Arial" panose="020B0604020202020204" pitchFamily="34" charset="0"/>
              </a:rPr>
              <a:t>هل جوج وماجوج في حزقيال ٣٨-٣٩ مثل جوج وماجوج في رؤيا ٢٠: ٨؟</a:t>
            </a:r>
            <a:endParaRPr lang="en-US" sz="2400" b="1" dirty="0">
              <a:solidFill>
                <a:srgbClr val="FFFFCC"/>
              </a:solidFill>
              <a:latin typeface="Arial" panose="020B0604020202020204" pitchFamily="34" charset="0"/>
              <a:ea typeface="新細明體" charset="0"/>
              <a:cs typeface="Arial" panose="020B0604020202020204" pitchFamily="34" charset="0"/>
            </a:endParaRPr>
          </a:p>
        </p:txBody>
      </p:sp>
      <p:sp>
        <p:nvSpPr>
          <p:cNvPr id="6"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436</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25640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62">
                                            <p:txEl>
                                              <p:pRg st="0" end="0"/>
                                            </p:txEl>
                                          </p:spTgt>
                                        </p:tgtEl>
                                        <p:attrNameLst>
                                          <p:attrName>style.visibility</p:attrName>
                                        </p:attrNameLst>
                                      </p:cBhvr>
                                      <p:to>
                                        <p:strVal val="visible"/>
                                      </p:to>
                                    </p:set>
                                    <p:animEffect transition="in" filter="dissolve">
                                      <p:cBhvr>
                                        <p:cTn id="7" dur="500"/>
                                        <p:tgtEl>
                                          <p:spTgt spid="194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462">
                                            <p:txEl>
                                              <p:pRg st="1" end="1"/>
                                            </p:txEl>
                                          </p:spTgt>
                                        </p:tgtEl>
                                        <p:attrNameLst>
                                          <p:attrName>style.visibility</p:attrName>
                                        </p:attrNameLst>
                                      </p:cBhvr>
                                      <p:to>
                                        <p:strVal val="visible"/>
                                      </p:to>
                                    </p:set>
                                    <p:animEffect transition="in" filter="dissolve">
                                      <p:cBhvr>
                                        <p:cTn id="12" dur="500"/>
                                        <p:tgtEl>
                                          <p:spTgt spid="1946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462">
                                            <p:txEl>
                                              <p:pRg st="2" end="2"/>
                                            </p:txEl>
                                          </p:spTgt>
                                        </p:tgtEl>
                                        <p:attrNameLst>
                                          <p:attrName>style.visibility</p:attrName>
                                        </p:attrNameLst>
                                      </p:cBhvr>
                                      <p:to>
                                        <p:strVal val="visible"/>
                                      </p:to>
                                    </p:set>
                                    <p:animEffect transition="in" filter="dissolve">
                                      <p:cBhvr>
                                        <p:cTn id="17" dur="500"/>
                                        <p:tgtEl>
                                          <p:spTgt spid="1946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build="p"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28002" name="Rectangle 1026"/>
          <p:cNvSpPr>
            <a:spLocks noChangeArrowheads="1"/>
          </p:cNvSpPr>
          <p:nvPr/>
        </p:nvSpPr>
        <p:spPr bwMode="auto">
          <a:xfrm>
            <a:off x="0" y="476250"/>
            <a:ext cx="9144000" cy="338138"/>
          </a:xfrm>
          <a:prstGeom prst="rect">
            <a:avLst/>
          </a:prstGeom>
          <a:solidFill>
            <a:srgbClr val="99CC00">
              <a:alpha val="43921"/>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defTabSz="914400" eaLnBrk="0" fontAlgn="base" hangingPunct="0">
              <a:spcBef>
                <a:spcPct val="0"/>
              </a:spcBef>
              <a:spcAft>
                <a:spcPct val="0"/>
              </a:spcAft>
            </a:pPr>
            <a:endParaRPr lang="en-US" sz="1600" b="1">
              <a:solidFill>
                <a:srgbClr val="000000"/>
              </a:solidFill>
              <a:latin typeface="Arial" panose="020B0604020202020204" pitchFamily="34" charset="0"/>
              <a:ea typeface="ＭＳ Ｐゴシック" charset="0"/>
              <a:cs typeface="Arial" panose="020B0604020202020204" pitchFamily="34" charset="0"/>
            </a:endParaRPr>
          </a:p>
        </p:txBody>
      </p:sp>
      <p:sp>
        <p:nvSpPr>
          <p:cNvPr id="274437" name="Text Box 1029"/>
          <p:cNvSpPr txBox="1">
            <a:spLocks noChangeArrowheads="1"/>
          </p:cNvSpPr>
          <p:nvPr/>
        </p:nvSpPr>
        <p:spPr bwMode="auto">
          <a:xfrm>
            <a:off x="0" y="1437026"/>
            <a:ext cx="9144000" cy="5262979"/>
          </a:xfrm>
          <a:prstGeom prst="rect">
            <a:avLst/>
          </a:prstGeom>
          <a:solidFill>
            <a:srgbClr val="CCCCFF">
              <a:alpha val="5803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حزقيال ٣٨: ٢</a:t>
            </a: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جوج = الأمير</a:t>
            </a: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ماجوج = الأرض</a:t>
            </a:r>
          </a:p>
          <a:p>
            <a:pPr algn="r" defTabSz="914400" rtl="1" fontAlgn="base">
              <a:spcBef>
                <a:spcPct val="0"/>
              </a:spcBef>
              <a:spcAft>
                <a:spcPct val="0"/>
              </a:spcAft>
            </a:pPr>
            <a:endParaRPr lang="ar-EG"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حزقيال ٣٨: ١٦</a:t>
            </a: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جوج ضد إسرائيل</a:t>
            </a:r>
          </a:p>
          <a:p>
            <a:pPr algn="r" defTabSz="914400" rtl="1" fontAlgn="base">
              <a:spcBef>
                <a:spcPct val="0"/>
              </a:spcBef>
              <a:spcAft>
                <a:spcPct val="0"/>
              </a:spcAft>
            </a:pPr>
            <a:endParaRPr lang="ar-EG"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حزقيال ٣٩: ١٧-٢٠</a:t>
            </a: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وليمة الجثث</a:t>
            </a:r>
          </a:p>
          <a:p>
            <a:pPr algn="r" defTabSz="914400" rtl="1" fontAlgn="base">
              <a:spcBef>
                <a:spcPct val="0"/>
              </a:spcBef>
              <a:spcAft>
                <a:spcPct val="0"/>
              </a:spcAft>
            </a:pPr>
            <a:endParaRPr lang="ar-EG"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endParaRPr lang="ar-EG"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حزقيال ٣٨-٣٩ ؛ رؤ٩: ١٦؛ ١٦: ١٦ ؛ ١٩: ١٩</a:t>
            </a: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تناسب الأحداث قبل استعادة</a:t>
            </a: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الهيكل الألفي (حزقيال ٤٠)</a:t>
            </a:r>
            <a:endParaRPr lang="en-US" b="1" dirty="0">
              <a:solidFill>
                <a:srgbClr val="000000"/>
              </a:solidFill>
              <a:latin typeface="Arial" panose="020B0604020202020204" pitchFamily="34" charset="0"/>
              <a:cs typeface="Arial" panose="020B0604020202020204" pitchFamily="34" charset="0"/>
            </a:endParaRPr>
          </a:p>
        </p:txBody>
      </p:sp>
      <p:sp>
        <p:nvSpPr>
          <p:cNvPr id="274438" name="Text Box 1030"/>
          <p:cNvSpPr txBox="1">
            <a:spLocks noChangeArrowheads="1"/>
          </p:cNvSpPr>
          <p:nvPr/>
        </p:nvSpPr>
        <p:spPr bwMode="auto">
          <a:xfrm>
            <a:off x="0" y="1361275"/>
            <a:ext cx="4145280" cy="4893647"/>
          </a:xfrm>
          <a:prstGeom prst="rect">
            <a:avLst/>
          </a:prstGeom>
          <a:solidFill>
            <a:srgbClr val="99FFCC">
              <a:alpha val="36862"/>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fontAlgn="base">
              <a:spcBef>
                <a:spcPct val="0"/>
              </a:spcBef>
              <a:spcAft>
                <a:spcPct val="0"/>
              </a:spcAft>
            </a:pPr>
            <a:r>
              <a:rPr lang="ar-SA" b="1" dirty="0">
                <a:solidFill>
                  <a:srgbClr val="000000"/>
                </a:solidFill>
                <a:latin typeface="Arial" panose="020B0604020202020204" pitchFamily="34" charset="0"/>
                <a:cs typeface="Arial" panose="020B0604020202020204" pitchFamily="34" charset="0"/>
              </a:rPr>
              <a:t>رؤيا</a:t>
            </a:r>
            <a:r>
              <a:rPr lang="en-US" b="1" dirty="0">
                <a:solidFill>
                  <a:srgbClr val="000000"/>
                </a:solidFill>
                <a:latin typeface="Arial" panose="020B0604020202020204" pitchFamily="34" charset="0"/>
                <a:cs typeface="Arial" panose="020B0604020202020204" pitchFamily="34" charset="0"/>
              </a:rPr>
              <a:t> </a:t>
            </a:r>
            <a:r>
              <a:rPr lang="ar-SA" b="1" dirty="0">
                <a:solidFill>
                  <a:srgbClr val="000000"/>
                </a:solidFill>
                <a:latin typeface="Arial" panose="020B0604020202020204" pitchFamily="34" charset="0"/>
                <a:cs typeface="Arial" panose="020B0604020202020204" pitchFamily="34" charset="0"/>
              </a:rPr>
              <a:t>٢٠: ٨</a:t>
            </a:r>
            <a:endParaRPr lang="en-US"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جوج وماجوج = الأمم</a:t>
            </a:r>
            <a:endParaRPr lang="en-US"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endParaRPr lang="ar-SA"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endParaRPr lang="en-US"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r>
              <a:rPr lang="ar-SA" b="1" dirty="0">
                <a:solidFill>
                  <a:srgbClr val="000000"/>
                </a:solidFill>
                <a:latin typeface="Arial" panose="020B0604020202020204" pitchFamily="34" charset="0"/>
                <a:cs typeface="Arial" panose="020B0604020202020204" pitchFamily="34" charset="0"/>
              </a:rPr>
              <a:t>رؤيا</a:t>
            </a:r>
            <a:r>
              <a:rPr lang="en-US" b="1" dirty="0">
                <a:solidFill>
                  <a:srgbClr val="000000"/>
                </a:solidFill>
                <a:latin typeface="Arial" panose="020B0604020202020204" pitchFamily="34" charset="0"/>
                <a:cs typeface="Arial" panose="020B0604020202020204" pitchFamily="34" charset="0"/>
              </a:rPr>
              <a:t> </a:t>
            </a:r>
            <a:r>
              <a:rPr lang="ar-SA" b="1" dirty="0">
                <a:solidFill>
                  <a:srgbClr val="000000"/>
                </a:solidFill>
                <a:latin typeface="Arial" panose="020B0604020202020204" pitchFamily="34" charset="0"/>
                <a:cs typeface="Arial" panose="020B0604020202020204" pitchFamily="34" charset="0"/>
              </a:rPr>
              <a:t>٢٠: ٨</a:t>
            </a:r>
            <a:endParaRPr lang="en-US"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جوج وماجوج ضد المسيح</a:t>
            </a:r>
            <a:endParaRPr lang="en-US"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endParaRPr lang="ar-SA"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r>
              <a:rPr lang="ar-SA" b="1" dirty="0">
                <a:solidFill>
                  <a:srgbClr val="000000"/>
                </a:solidFill>
                <a:latin typeface="Arial" panose="020B0604020202020204" pitchFamily="34" charset="0"/>
                <a:cs typeface="Arial" panose="020B0604020202020204" pitchFamily="34" charset="0"/>
              </a:rPr>
              <a:t>رؤيا</a:t>
            </a:r>
            <a:r>
              <a:rPr lang="en-US" b="1" dirty="0">
                <a:solidFill>
                  <a:srgbClr val="000000"/>
                </a:solidFill>
                <a:latin typeface="Arial" panose="020B0604020202020204" pitchFamily="34" charset="0"/>
                <a:cs typeface="Arial" panose="020B0604020202020204" pitchFamily="34" charset="0"/>
              </a:rPr>
              <a:t> </a:t>
            </a:r>
            <a:r>
              <a:rPr lang="ar-SA" b="1" dirty="0">
                <a:solidFill>
                  <a:srgbClr val="000000"/>
                </a:solidFill>
                <a:latin typeface="Arial" panose="020B0604020202020204" pitchFamily="34" charset="0"/>
                <a:cs typeface="Arial" panose="020B0604020202020204" pitchFamily="34" charset="0"/>
              </a:rPr>
              <a:t>٢٠: ١٠</a:t>
            </a:r>
            <a:endParaRPr lang="en-US"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ألقى الشيطان في بحيرة النار</a:t>
            </a:r>
            <a:endParaRPr lang="en-US"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r>
              <a:rPr lang="ar-SA" b="1" dirty="0">
                <a:solidFill>
                  <a:srgbClr val="000000"/>
                </a:solidFill>
                <a:latin typeface="Arial" panose="020B0604020202020204" pitchFamily="34" charset="0"/>
                <a:cs typeface="Arial" panose="020B0604020202020204" pitchFamily="34" charset="0"/>
              </a:rPr>
              <a:t>رؤيا٢٠: ٧-١٠</a:t>
            </a:r>
            <a:endParaRPr lang="ar-EG"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endParaRPr lang="ar-EG" b="1" dirty="0">
              <a:solidFill>
                <a:srgbClr val="000000"/>
              </a:solidFill>
              <a:latin typeface="Arial" panose="020B0604020202020204" pitchFamily="34" charset="0"/>
              <a:cs typeface="Arial" panose="020B0604020202020204" pitchFamily="34" charset="0"/>
            </a:endParaRP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تتناسب الأحداث بعد الألفية </a:t>
            </a:r>
          </a:p>
          <a:p>
            <a:pPr algn="r" defTabSz="914400" rtl="1" fontAlgn="base">
              <a:spcBef>
                <a:spcPct val="0"/>
              </a:spcBef>
              <a:spcAft>
                <a:spcPct val="0"/>
              </a:spcAft>
            </a:pPr>
            <a:r>
              <a:rPr lang="ar-EG" b="1" dirty="0">
                <a:solidFill>
                  <a:srgbClr val="000000"/>
                </a:solidFill>
                <a:latin typeface="Arial" panose="020B0604020202020204" pitchFamily="34" charset="0"/>
                <a:cs typeface="Arial" panose="020B0604020202020204" pitchFamily="34" charset="0"/>
              </a:rPr>
              <a:t>في ٢٠: ١-٦</a:t>
            </a:r>
            <a:endParaRPr lang="en-US" b="1" dirty="0">
              <a:solidFill>
                <a:srgbClr val="000000"/>
              </a:solidFill>
              <a:latin typeface="Arial" panose="020B0604020202020204" pitchFamily="34" charset="0"/>
              <a:cs typeface="Arial" panose="020B0604020202020204" pitchFamily="34" charset="0"/>
            </a:endParaRPr>
          </a:p>
        </p:txBody>
      </p:sp>
      <p:sp>
        <p:nvSpPr>
          <p:cNvPr id="128005" name="Rectangle 1031"/>
          <p:cNvSpPr>
            <a:spLocks noGrp="1" noChangeArrowheads="1"/>
          </p:cNvSpPr>
          <p:nvPr>
            <p:ph type="title"/>
          </p:nvPr>
        </p:nvSpPr>
        <p:spPr>
          <a:xfrm>
            <a:off x="0" y="448441"/>
            <a:ext cx="9144000" cy="954088"/>
          </a:xfrm>
          <a:solidFill>
            <a:srgbClr val="000090"/>
          </a:solidFill>
        </p:spPr>
        <p:txBody>
          <a:bodyPr anchor="t">
            <a:spAutoFit/>
          </a:bodyPr>
          <a:lstStyle/>
          <a:p>
            <a:pPr rtl="1" eaLnBrk="1" hangingPunct="1"/>
            <a:r>
              <a:rPr lang="ar-EG" sz="2800" b="1" dirty="0">
                <a:latin typeface="Arial" panose="020B0604020202020204" pitchFamily="34" charset="0"/>
                <a:ea typeface="ＭＳ Ｐゴシック" charset="0"/>
                <a:cs typeface="Arial" panose="020B0604020202020204" pitchFamily="34" charset="0"/>
              </a:rPr>
              <a:t>أسباب اختلاف جوج وماجوج لحزقيال عن جوج وماجوج يوحنا</a:t>
            </a:r>
            <a:br>
              <a:rPr lang="ar-EG" sz="2800" b="1" dirty="0">
                <a:latin typeface="Arial" panose="020B0604020202020204" pitchFamily="34" charset="0"/>
                <a:ea typeface="ＭＳ Ｐゴシック" charset="0"/>
                <a:cs typeface="Arial" panose="020B0604020202020204" pitchFamily="34" charset="0"/>
              </a:rPr>
            </a:br>
            <a:r>
              <a:rPr lang="ar-EG" sz="2800" b="1" dirty="0">
                <a:latin typeface="Arial" panose="020B0604020202020204" pitchFamily="34" charset="0"/>
                <a:ea typeface="ＭＳ Ｐゴシック" charset="0"/>
                <a:cs typeface="Arial" panose="020B0604020202020204" pitchFamily="34" charset="0"/>
              </a:rPr>
              <a:t> في رؤيا ٢٠: ٧-</a:t>
            </a:r>
            <a:r>
              <a:rPr lang="ar-EG" sz="2800" b="1" i="1" dirty="0">
                <a:latin typeface="Arial" panose="020B0604020202020204" pitchFamily="34" charset="0"/>
                <a:ea typeface="ＭＳ Ｐゴシック" charset="0"/>
                <a:cs typeface="Arial" panose="020B0604020202020204" pitchFamily="34" charset="0"/>
              </a:rPr>
              <a:t>١٠</a:t>
            </a:r>
            <a:endParaRPr lang="en-US" sz="2800" b="1" i="1" dirty="0">
              <a:latin typeface="Arial" panose="020B0604020202020204" pitchFamily="34" charset="0"/>
              <a:ea typeface="ＭＳ Ｐゴシック" charset="0"/>
              <a:cs typeface="Arial" panose="020B0604020202020204" pitchFamily="34" charset="0"/>
            </a:endParaRPr>
          </a:p>
        </p:txBody>
      </p:sp>
      <p:sp>
        <p:nvSpPr>
          <p:cNvPr id="6" name="Text Box 1041"/>
          <p:cNvSpPr txBox="1">
            <a:spLocks noChangeArrowheads="1"/>
          </p:cNvSpPr>
          <p:nvPr/>
        </p:nvSpPr>
        <p:spPr bwMode="auto">
          <a:xfrm>
            <a:off x="8431844" y="-653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000090"/>
                </a:solidFill>
                <a:latin typeface="Arial" panose="020B0604020202020204" pitchFamily="34" charset="0"/>
                <a:cs typeface="Arial" panose="020B0604020202020204" pitchFamily="34" charset="0"/>
              </a:rPr>
              <a:t>436</a:t>
            </a:r>
            <a:endParaRPr lang="en-US" b="1" dirty="0">
              <a:solidFill>
                <a:srgbClr val="00009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734935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4437"/>
                                        </p:tgtEl>
                                        <p:attrNameLst>
                                          <p:attrName>style.visibility</p:attrName>
                                        </p:attrNameLst>
                                      </p:cBhvr>
                                      <p:to>
                                        <p:strVal val="visible"/>
                                      </p:to>
                                    </p:set>
                                    <p:animEffect transition="in" filter="fade">
                                      <p:cBhvr>
                                        <p:cTn id="7" dur="2000"/>
                                        <p:tgtEl>
                                          <p:spTgt spid="274437"/>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274438"/>
                                        </p:tgtEl>
                                        <p:attrNameLst>
                                          <p:attrName>style.visibility</p:attrName>
                                        </p:attrNameLst>
                                      </p:cBhvr>
                                      <p:to>
                                        <p:strVal val="visible"/>
                                      </p:to>
                                    </p:set>
                                    <p:anim calcmode="lin" valueType="num">
                                      <p:cBhvr additive="base">
                                        <p:cTn id="11" dur="2000" fill="hold"/>
                                        <p:tgtEl>
                                          <p:spTgt spid="274438"/>
                                        </p:tgtEl>
                                        <p:attrNameLst>
                                          <p:attrName>ppt_x</p:attrName>
                                        </p:attrNameLst>
                                      </p:cBhvr>
                                      <p:tavLst>
                                        <p:tav tm="0">
                                          <p:val>
                                            <p:strVal val="#ppt_x"/>
                                          </p:val>
                                        </p:tav>
                                        <p:tav tm="100000">
                                          <p:val>
                                            <p:strVal val="#ppt_x"/>
                                          </p:val>
                                        </p:tav>
                                      </p:tavLst>
                                    </p:anim>
                                    <p:anim calcmode="lin" valueType="num">
                                      <p:cBhvr additive="base">
                                        <p:cTn id="12" dur="2000" fill="hold"/>
                                        <p:tgtEl>
                                          <p:spTgt spid="27443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animBg="1"/>
      <p:bldP spid="274438" grpId="0" animBg="1"/>
    </p:bldLst>
  </p:timing>
</p:sld>
</file>

<file path=ppt/slides/slide1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23905" name="Picture 1" descr="gogma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352550" y="26988"/>
            <a:ext cx="7791450" cy="6831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06" name="Rectangle 2"/>
          <p:cNvSpPr>
            <a:spLocks noGrp="1" noChangeArrowheads="1"/>
          </p:cNvSpPr>
          <p:nvPr>
            <p:ph type="title"/>
          </p:nvPr>
        </p:nvSpPr>
        <p:spPr>
          <a:xfrm>
            <a:off x="0" y="6115050"/>
            <a:ext cx="9178925" cy="762000"/>
          </a:xfrm>
          <a:solidFill>
            <a:srgbClr val="000000"/>
          </a:solidFill>
        </p:spPr>
        <p:txBody>
          <a:bodyPr anchor="ctr"/>
          <a:lstStyle/>
          <a:p>
            <a:pPr algn="ctr" rtl="1" eaLnBrk="1" hangingPunct="1"/>
            <a:r>
              <a:rPr lang="ar-EG" b="1" i="0" dirty="0">
                <a:solidFill>
                  <a:srgbClr val="FFFFFF"/>
                </a:solidFill>
                <a:latin typeface="Arial" panose="020B0604020202020204" pitchFamily="34" charset="0"/>
                <a:ea typeface="新細明體" charset="0"/>
                <a:cs typeface="Arial" panose="020B0604020202020204" pitchFamily="34" charset="0"/>
              </a:rPr>
              <a:t>متى سيحدث غزو جوج؟</a:t>
            </a:r>
            <a:endParaRPr lang="en-US" b="1" i="0" dirty="0">
              <a:solidFill>
                <a:srgbClr val="FFFFFF"/>
              </a:solidFill>
              <a:latin typeface="Arial" panose="020B0604020202020204" pitchFamily="34" charset="0"/>
              <a:ea typeface="新細明體" charset="0"/>
              <a:cs typeface="Arial" panose="020B0604020202020204" pitchFamily="34" charset="0"/>
            </a:endParaRPr>
          </a:p>
        </p:txBody>
      </p:sp>
      <p:sp>
        <p:nvSpPr>
          <p:cNvPr id="20485" name="Rectangle 5"/>
          <p:cNvSpPr>
            <a:spLocks noChangeArrowheads="1"/>
          </p:cNvSpPr>
          <p:nvPr/>
        </p:nvSpPr>
        <p:spPr bwMode="auto">
          <a:xfrm>
            <a:off x="893440" y="2057400"/>
            <a:ext cx="7927032"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533400" indent="-533400" algn="r" defTabSz="914400" rtl="1" fontAlgn="base">
              <a:spcBef>
                <a:spcPct val="20000"/>
              </a:spcBef>
              <a:spcAft>
                <a:spcPct val="0"/>
              </a:spcAft>
              <a:buClr>
                <a:srgbClr val="FFFFCC"/>
              </a:buClr>
              <a:buFontTx/>
              <a:buAutoNum type="arabicPeriod"/>
              <a:defRPr/>
            </a:pPr>
            <a:r>
              <a:rPr lang="ar-EG" sz="2800" b="1" dirty="0">
                <a:solidFill>
                  <a:srgbClr val="FFFFCC"/>
                </a:solidFill>
                <a:effectLst>
                  <a:glow rad="190500">
                    <a:srgbClr val="000000">
                      <a:alpha val="75000"/>
                    </a:srgbClr>
                  </a:glow>
                </a:effectLst>
                <a:latin typeface="Arial" panose="020B0604020202020204" pitchFamily="34" charset="0"/>
                <a:ea typeface="新細明體" charset="0"/>
                <a:cs typeface="Arial" panose="020B0604020202020204" pitchFamily="34" charset="0"/>
              </a:rPr>
              <a:t>الممر رمزي بالكامل</a:t>
            </a:r>
          </a:p>
          <a:p>
            <a:pPr marL="533400" indent="-533400" algn="r" defTabSz="914400" rtl="1" fontAlgn="base">
              <a:spcBef>
                <a:spcPct val="20000"/>
              </a:spcBef>
              <a:spcAft>
                <a:spcPct val="0"/>
              </a:spcAft>
              <a:buClr>
                <a:srgbClr val="FFFFCC"/>
              </a:buClr>
              <a:buFontTx/>
              <a:buAutoNum type="arabicPeriod"/>
              <a:defRPr/>
            </a:pPr>
            <a:r>
              <a:rPr lang="ar-EG" sz="2800" b="1" dirty="0">
                <a:solidFill>
                  <a:srgbClr val="FFFFCC"/>
                </a:solidFill>
                <a:effectLst>
                  <a:glow rad="190500">
                    <a:srgbClr val="000000">
                      <a:alpha val="75000"/>
                    </a:srgbClr>
                  </a:glow>
                </a:effectLst>
                <a:latin typeface="Arial" panose="020B0604020202020204" pitchFamily="34" charset="0"/>
                <a:ea typeface="新細明體" charset="0"/>
                <a:cs typeface="Arial" panose="020B0604020202020204" pitchFamily="34" charset="0"/>
              </a:rPr>
              <a:t>قبل الضيقة</a:t>
            </a:r>
          </a:p>
          <a:p>
            <a:pPr marL="533400" indent="-533400" algn="r" defTabSz="914400" rtl="1" fontAlgn="base">
              <a:spcBef>
                <a:spcPct val="20000"/>
              </a:spcBef>
              <a:spcAft>
                <a:spcPct val="0"/>
              </a:spcAft>
              <a:buClr>
                <a:srgbClr val="FFFFCC"/>
              </a:buClr>
              <a:buFontTx/>
              <a:buAutoNum type="arabicPeriod"/>
              <a:defRPr/>
            </a:pPr>
            <a:r>
              <a:rPr lang="ar-EG" sz="2800" b="1" dirty="0">
                <a:solidFill>
                  <a:srgbClr val="FFFFCC"/>
                </a:solidFill>
                <a:effectLst>
                  <a:glow rad="190500">
                    <a:srgbClr val="000000">
                      <a:alpha val="75000"/>
                    </a:srgbClr>
                  </a:glow>
                </a:effectLst>
                <a:latin typeface="Arial" panose="020B0604020202020204" pitchFamily="34" charset="0"/>
                <a:ea typeface="新細明體" charset="0"/>
                <a:cs typeface="Arial" panose="020B0604020202020204" pitchFamily="34" charset="0"/>
              </a:rPr>
              <a:t>وسط الضيقة</a:t>
            </a:r>
          </a:p>
          <a:p>
            <a:pPr marL="533400" indent="-533400" algn="r" defTabSz="914400" rtl="1" fontAlgn="base">
              <a:spcBef>
                <a:spcPct val="20000"/>
              </a:spcBef>
              <a:spcAft>
                <a:spcPct val="0"/>
              </a:spcAft>
              <a:buClr>
                <a:srgbClr val="FFFFCC"/>
              </a:buClr>
              <a:buFontTx/>
              <a:buAutoNum type="arabicPeriod"/>
              <a:defRPr/>
            </a:pPr>
            <a:r>
              <a:rPr lang="ar-EG" sz="2800" b="1" dirty="0">
                <a:solidFill>
                  <a:srgbClr val="FFFFCC"/>
                </a:solidFill>
                <a:effectLst>
                  <a:glow rad="190500">
                    <a:srgbClr val="000000">
                      <a:alpha val="75000"/>
                    </a:srgbClr>
                  </a:glow>
                </a:effectLst>
                <a:latin typeface="Arial" panose="020B0604020202020204" pitchFamily="34" charset="0"/>
                <a:ea typeface="新細明體" charset="0"/>
                <a:cs typeface="Arial" panose="020B0604020202020204" pitchFamily="34" charset="0"/>
              </a:rPr>
              <a:t>نهاية الضيقة</a:t>
            </a:r>
          </a:p>
          <a:p>
            <a:pPr marL="533400" indent="-533400" algn="r" defTabSz="914400" rtl="1" fontAlgn="base">
              <a:spcBef>
                <a:spcPct val="20000"/>
              </a:spcBef>
              <a:spcAft>
                <a:spcPct val="0"/>
              </a:spcAft>
              <a:buClr>
                <a:srgbClr val="FFFFCC"/>
              </a:buClr>
              <a:buFontTx/>
              <a:buAutoNum type="arabicPeriod"/>
              <a:defRPr/>
            </a:pPr>
            <a:r>
              <a:rPr lang="ar-EG" sz="2800" b="1" dirty="0">
                <a:solidFill>
                  <a:srgbClr val="FFFFCC"/>
                </a:solidFill>
                <a:effectLst>
                  <a:glow rad="190500">
                    <a:srgbClr val="000000">
                      <a:alpha val="75000"/>
                    </a:srgbClr>
                  </a:glow>
                </a:effectLst>
                <a:latin typeface="Arial" panose="020B0604020202020204" pitchFamily="34" charset="0"/>
                <a:ea typeface="新細明體" charset="0"/>
                <a:cs typeface="Arial" panose="020B0604020202020204" pitchFamily="34" charset="0"/>
              </a:rPr>
              <a:t>بين نهاية الضيقة والألفية</a:t>
            </a:r>
          </a:p>
          <a:p>
            <a:pPr marL="533400" indent="-533400" algn="r" defTabSz="914400" rtl="1" fontAlgn="base">
              <a:spcBef>
                <a:spcPct val="20000"/>
              </a:spcBef>
              <a:spcAft>
                <a:spcPct val="0"/>
              </a:spcAft>
              <a:buClr>
                <a:srgbClr val="FFFFCC"/>
              </a:buClr>
              <a:buFontTx/>
              <a:buAutoNum type="arabicPeriod"/>
              <a:defRPr/>
            </a:pPr>
            <a:r>
              <a:rPr lang="ar-EG" sz="2800" b="1" dirty="0">
                <a:solidFill>
                  <a:srgbClr val="FFFFCC"/>
                </a:solidFill>
                <a:effectLst>
                  <a:glow rad="190500">
                    <a:srgbClr val="000000">
                      <a:alpha val="75000"/>
                    </a:srgbClr>
                  </a:glow>
                </a:effectLst>
                <a:latin typeface="Arial" panose="020B0604020202020204" pitchFamily="34" charset="0"/>
                <a:ea typeface="新細明體" charset="0"/>
                <a:cs typeface="Arial" panose="020B0604020202020204" pitchFamily="34" charset="0"/>
              </a:rPr>
              <a:t>بعد الألفية</a:t>
            </a:r>
          </a:p>
          <a:p>
            <a:pPr marL="533400" indent="-533400" algn="r" defTabSz="914400" rtl="1" fontAlgn="base">
              <a:spcBef>
                <a:spcPct val="20000"/>
              </a:spcBef>
              <a:spcAft>
                <a:spcPct val="0"/>
              </a:spcAft>
              <a:buClr>
                <a:srgbClr val="FFFFCC"/>
              </a:buClr>
              <a:buFontTx/>
              <a:buAutoNum type="arabicPeriod"/>
              <a:defRPr/>
            </a:pPr>
            <a:r>
              <a:rPr lang="ar-EG" sz="2800" b="1" dirty="0">
                <a:solidFill>
                  <a:srgbClr val="FFFFCC"/>
                </a:solidFill>
                <a:effectLst>
                  <a:glow rad="190500">
                    <a:srgbClr val="000000">
                      <a:alpha val="75000"/>
                    </a:srgbClr>
                  </a:glow>
                </a:effectLst>
                <a:latin typeface="Arial" panose="020B0604020202020204" pitchFamily="34" charset="0"/>
                <a:ea typeface="新細明體" charset="0"/>
                <a:cs typeface="Arial" panose="020B0604020202020204" pitchFamily="34" charset="0"/>
              </a:rPr>
              <a:t>مزيج من وجهات النظر الرابعة والسادسة</a:t>
            </a:r>
            <a:endParaRPr lang="en-US" sz="2800" b="1" dirty="0">
              <a:solidFill>
                <a:srgbClr val="FFFFCC"/>
              </a:solidFill>
              <a:effectLst>
                <a:glow rad="190500">
                  <a:srgbClr val="000000">
                    <a:alpha val="75000"/>
                  </a:srgbClr>
                </a:glow>
              </a:effectLst>
              <a:latin typeface="Arial" panose="020B0604020202020204" pitchFamily="34" charset="0"/>
              <a:ea typeface="新細明體" charset="0"/>
              <a:cs typeface="Arial" panose="020B0604020202020204" pitchFamily="34" charset="0"/>
            </a:endParaRPr>
          </a:p>
        </p:txBody>
      </p:sp>
      <p:sp>
        <p:nvSpPr>
          <p:cNvPr id="123909" name="Rectangle 2"/>
          <p:cNvSpPr txBox="1">
            <a:spLocks noChangeArrowheads="1"/>
          </p:cNvSpPr>
          <p:nvPr/>
        </p:nvSpPr>
        <p:spPr bwMode="auto">
          <a:xfrm>
            <a:off x="-34925" y="404813"/>
            <a:ext cx="4822825" cy="762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fontAlgn="base">
              <a:spcBef>
                <a:spcPct val="0"/>
              </a:spcBef>
              <a:spcAft>
                <a:spcPct val="0"/>
              </a:spcAft>
            </a:pPr>
            <a:r>
              <a:rPr lang="ar-EG" sz="4000" b="1" dirty="0">
                <a:solidFill>
                  <a:srgbClr val="FFFFFF"/>
                </a:solidFill>
                <a:latin typeface="Arial" panose="020B0604020202020204" pitchFamily="34" charset="0"/>
                <a:ea typeface="新細明體" charset="0"/>
                <a:cs typeface="Arial" panose="020B0604020202020204" pitchFamily="34" charset="0"/>
              </a:rPr>
              <a:t>وجهات نظر مختلفة:</a:t>
            </a:r>
            <a:endParaRPr lang="en-US" sz="4000" b="1" dirty="0">
              <a:solidFill>
                <a:srgbClr val="FFFFFF"/>
              </a:solidFill>
              <a:latin typeface="Arial" panose="020B0604020202020204" pitchFamily="34" charset="0"/>
              <a:ea typeface="新細明體" charset="0"/>
              <a:cs typeface="Arial" panose="020B0604020202020204" pitchFamily="34" charset="0"/>
            </a:endParaRPr>
          </a:p>
        </p:txBody>
      </p:sp>
      <p:sp>
        <p:nvSpPr>
          <p:cNvPr id="7" name="Text Box 1041"/>
          <p:cNvSpPr txBox="1">
            <a:spLocks noChangeArrowheads="1"/>
          </p:cNvSpPr>
          <p:nvPr/>
        </p:nvSpPr>
        <p:spPr bwMode="auto">
          <a:xfrm>
            <a:off x="8431844" y="28751"/>
            <a:ext cx="704039" cy="461665"/>
          </a:xfrm>
          <a:prstGeom prst="rect">
            <a:avLst/>
          </a:prstGeom>
          <a:solidFill>
            <a:srgbClr val="000000"/>
          </a:solidFill>
          <a:ln>
            <a:noFill/>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437</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27299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485">
                                            <p:txEl>
                                              <p:pRg st="0" end="0"/>
                                            </p:txEl>
                                          </p:spTgt>
                                        </p:tgtEl>
                                        <p:attrNameLst>
                                          <p:attrName>style.visibility</p:attrName>
                                        </p:attrNameLst>
                                      </p:cBhvr>
                                      <p:to>
                                        <p:strVal val="visible"/>
                                      </p:to>
                                    </p:set>
                                    <p:animEffect transition="in" filter="wipe(right)">
                                      <p:cBhvr>
                                        <p:cTn id="7" dur="500"/>
                                        <p:tgtEl>
                                          <p:spTgt spid="2048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20485">
                                            <p:txEl>
                                              <p:pRg st="1" end="1"/>
                                            </p:txEl>
                                          </p:spTgt>
                                        </p:tgtEl>
                                        <p:attrNameLst>
                                          <p:attrName>style.visibility</p:attrName>
                                        </p:attrNameLst>
                                      </p:cBhvr>
                                      <p:to>
                                        <p:strVal val="visible"/>
                                      </p:to>
                                    </p:set>
                                    <p:animEffect transition="in" filter="wipe(right)">
                                      <p:cBhvr>
                                        <p:cTn id="12" dur="500"/>
                                        <p:tgtEl>
                                          <p:spTgt spid="2048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20485">
                                            <p:txEl>
                                              <p:pRg st="2" end="2"/>
                                            </p:txEl>
                                          </p:spTgt>
                                        </p:tgtEl>
                                        <p:attrNameLst>
                                          <p:attrName>style.visibility</p:attrName>
                                        </p:attrNameLst>
                                      </p:cBhvr>
                                      <p:to>
                                        <p:strVal val="visible"/>
                                      </p:to>
                                    </p:set>
                                    <p:animEffect transition="in" filter="wipe(right)">
                                      <p:cBhvr>
                                        <p:cTn id="17" dur="500"/>
                                        <p:tgtEl>
                                          <p:spTgt spid="2048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20485">
                                            <p:txEl>
                                              <p:pRg st="3" end="3"/>
                                            </p:txEl>
                                          </p:spTgt>
                                        </p:tgtEl>
                                        <p:attrNameLst>
                                          <p:attrName>style.visibility</p:attrName>
                                        </p:attrNameLst>
                                      </p:cBhvr>
                                      <p:to>
                                        <p:strVal val="visible"/>
                                      </p:to>
                                    </p:set>
                                    <p:animEffect transition="in" filter="wipe(right)">
                                      <p:cBhvr>
                                        <p:cTn id="22" dur="500"/>
                                        <p:tgtEl>
                                          <p:spTgt spid="2048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20485">
                                            <p:txEl>
                                              <p:pRg st="4" end="4"/>
                                            </p:txEl>
                                          </p:spTgt>
                                        </p:tgtEl>
                                        <p:attrNameLst>
                                          <p:attrName>style.visibility</p:attrName>
                                        </p:attrNameLst>
                                      </p:cBhvr>
                                      <p:to>
                                        <p:strVal val="visible"/>
                                      </p:to>
                                    </p:set>
                                    <p:animEffect transition="in" filter="wipe(right)">
                                      <p:cBhvr>
                                        <p:cTn id="27" dur="500"/>
                                        <p:tgtEl>
                                          <p:spTgt spid="2048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20485">
                                            <p:txEl>
                                              <p:pRg st="5" end="5"/>
                                            </p:txEl>
                                          </p:spTgt>
                                        </p:tgtEl>
                                        <p:attrNameLst>
                                          <p:attrName>style.visibility</p:attrName>
                                        </p:attrNameLst>
                                      </p:cBhvr>
                                      <p:to>
                                        <p:strVal val="visible"/>
                                      </p:to>
                                    </p:set>
                                    <p:animEffect transition="in" filter="wipe(right)">
                                      <p:cBhvr>
                                        <p:cTn id="32" dur="500"/>
                                        <p:tgtEl>
                                          <p:spTgt spid="2048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20485">
                                            <p:txEl>
                                              <p:pRg st="6" end="6"/>
                                            </p:txEl>
                                          </p:spTgt>
                                        </p:tgtEl>
                                        <p:attrNameLst>
                                          <p:attrName>style.visibility</p:attrName>
                                        </p:attrNameLst>
                                      </p:cBhvr>
                                      <p:to>
                                        <p:strVal val="visible"/>
                                      </p:to>
                                    </p:set>
                                    <p:animEffect transition="in" filter="wipe(right)">
                                      <p:cBhvr>
                                        <p:cTn id="37" dur="500"/>
                                        <p:tgtEl>
                                          <p:spTgt spid="2048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build="p"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sp>
        <p:nvSpPr>
          <p:cNvPr id="23" name="AutoShape 2">
            <a:extLst>
              <a:ext uri="{FF2B5EF4-FFF2-40B4-BE49-F238E27FC236}">
                <a16:creationId xmlns:a16="http://schemas.microsoft.com/office/drawing/2014/main" id="{AB16F651-853E-F849-BF88-3E5199D87072}"/>
              </a:ext>
            </a:extLst>
          </p:cNvPr>
          <p:cNvSpPr>
            <a:spLocks noChangeArrowheads="1"/>
          </p:cNvSpPr>
          <p:nvPr/>
        </p:nvSpPr>
        <p:spPr bwMode="auto">
          <a:xfrm>
            <a:off x="-31750" y="4522416"/>
            <a:ext cx="8185150" cy="2348284"/>
          </a:xfrm>
          <a:prstGeom prst="upArrowCallout">
            <a:avLst>
              <a:gd name="adj1" fmla="val 63690"/>
              <a:gd name="adj2" fmla="val 63690"/>
              <a:gd name="adj3" fmla="val 11259"/>
              <a:gd name="adj4" fmla="val 57822"/>
            </a:avLst>
          </a:prstGeom>
          <a:solidFill>
            <a:srgbClr val="FF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 Box 22">
            <a:extLst>
              <a:ext uri="{FF2B5EF4-FFF2-40B4-BE49-F238E27FC236}">
                <a16:creationId xmlns:a16="http://schemas.microsoft.com/office/drawing/2014/main" id="{446F8ACF-B9C2-414D-8EB2-2C68E58F39D1}"/>
              </a:ext>
            </a:extLst>
          </p:cNvPr>
          <p:cNvSpPr txBox="1">
            <a:spLocks noChangeArrowheads="1"/>
          </p:cNvSpPr>
          <p:nvPr/>
        </p:nvSpPr>
        <p:spPr bwMode="auto">
          <a:xfrm>
            <a:off x="-1" y="5492750"/>
            <a:ext cx="8101013" cy="144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ارميا ٣٠ : 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آهِ! لأَنَّ ذَلِكَ الْيَوْمَ عَظِيمٌ وَلَيْسَ مِثْلُهُ. وَهُوَ وَقْتُ ضِيقٍ عَلَى يَعْقُوبَ وَلَكِنَّهُ سَيُخَلَّصُ مِنْهُ.</a:t>
            </a:r>
            <a:r>
              <a:rPr kumimoji="0" lang="ar-SA" altLang="ja-JP"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grpSp>
      <p:sp>
        <p:nvSpPr>
          <p:cNvPr id="32772" name="Text Box 4"/>
          <p:cNvSpPr txBox="1">
            <a:spLocks noChangeArrowheads="1"/>
          </p:cNvSpPr>
          <p:nvPr/>
        </p:nvSpPr>
        <p:spPr bwMode="auto">
          <a:xfrm>
            <a:off x="509588" y="3524250"/>
            <a:ext cx="1765300" cy="525463"/>
          </a:xfrm>
          <a:prstGeom prst="rect">
            <a:avLst/>
          </a:prstGeom>
          <a:solidFill>
            <a:srgbClr val="9C9CD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عصر الكنيسة</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2774" name="Text Box 6"/>
          <p:cNvSpPr txBox="1">
            <a:spLocks noChangeArrowheads="1"/>
          </p:cNvSpPr>
          <p:nvPr/>
        </p:nvSpPr>
        <p:spPr bwMode="auto">
          <a:xfrm>
            <a:off x="2484438" y="3524250"/>
            <a:ext cx="2725737" cy="895350"/>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الضيقة</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زك 14 : 1 - 2</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2775" name="Text Box 7"/>
          <p:cNvSpPr txBox="1">
            <a:spLocks noChangeArrowheads="1"/>
          </p:cNvSpPr>
          <p:nvPr/>
        </p:nvSpPr>
        <p:spPr bwMode="auto">
          <a:xfrm>
            <a:off x="5295900" y="3524250"/>
            <a:ext cx="2181225" cy="895350"/>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الحكم الألفي</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زك 14 : 6 - 21</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258888" y="1809750"/>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الإختطاف</a:t>
            </a:r>
            <a:b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b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1 تس 4 : 13 - 18</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79" name="Text Box 11"/>
          <p:cNvSpPr txBox="1">
            <a:spLocks noChangeArrowheads="1"/>
          </p:cNvSpPr>
          <p:nvPr/>
        </p:nvSpPr>
        <p:spPr bwMode="auto">
          <a:xfrm>
            <a:off x="4173538" y="1809750"/>
            <a:ext cx="2009775" cy="895350"/>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المجيء الثاني</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زك 14 : 3 - 5</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p>
        </p:txBody>
      </p:sp>
      <p:sp>
        <p:nvSpPr>
          <p:cNvPr id="32780" name="Text Box 12"/>
          <p:cNvSpPr txBox="1">
            <a:spLocks noChangeArrowheads="1"/>
          </p:cNvSpPr>
          <p:nvPr/>
        </p:nvSpPr>
        <p:spPr bwMode="auto">
          <a:xfrm>
            <a:off x="3497264" y="4797327"/>
            <a:ext cx="2989262" cy="771623"/>
          </a:xfrm>
          <a:prstGeom prst="rect">
            <a:avLst/>
          </a:prstGeom>
          <a:solidFill>
            <a:srgbClr val="FFCC66"/>
          </a:solidFill>
          <a:ln w="9525">
            <a:noFill/>
            <a:miter lim="800000"/>
            <a:headEnd/>
            <a:tailEnd/>
          </a:ln>
        </p:spPr>
        <p:txBody>
          <a:bodyPr wrap="squar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جوج وماجوج</a:t>
            </a:r>
            <a:r>
              <a:rPr kumimoji="0" lang="en-US"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 </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هرمجدون</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b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br>
            <a:r>
              <a:rPr kumimoji="0" lang="en-GB" sz="20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0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حز 38 - 39</a:t>
            </a:r>
            <a:r>
              <a:rPr kumimoji="0" lang="en-GB" sz="20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1" name="Text Box 13"/>
          <p:cNvSpPr txBox="1">
            <a:spLocks noChangeArrowheads="1"/>
          </p:cNvSpPr>
          <p:nvPr/>
        </p:nvSpPr>
        <p:spPr bwMode="auto">
          <a:xfrm>
            <a:off x="6443973" y="4813300"/>
            <a:ext cx="2334590" cy="771623"/>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إرجاع جوج وماجوج</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0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0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 20 : 7 - 10</a:t>
            </a:r>
            <a:r>
              <a:rPr kumimoji="0" lang="en-GB" sz="20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p>
        </p:txBody>
      </p:sp>
      <p:sp>
        <p:nvSpPr>
          <p:cNvPr id="32783" name="Line 15"/>
          <p:cNvSpPr>
            <a:spLocks noChangeShapeType="1"/>
          </p:cNvSpPr>
          <p:nvPr/>
        </p:nvSpPr>
        <p:spPr bwMode="auto">
          <a:xfrm flipV="1">
            <a:off x="5189538" y="4037013"/>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84" name="Line 16"/>
          <p:cNvSpPr>
            <a:spLocks noChangeShapeType="1"/>
          </p:cNvSpPr>
          <p:nvPr/>
        </p:nvSpPr>
        <p:spPr bwMode="auto">
          <a:xfrm flipV="1">
            <a:off x="7566025" y="4056063"/>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75471" name="Title 18"/>
          <p:cNvSpPr>
            <a:spLocks noGrp="1"/>
          </p:cNvSpPr>
          <p:nvPr>
            <p:ph type="title" idx="4294967295"/>
          </p:nvPr>
        </p:nvSpPr>
        <p:spPr>
          <a:xfrm>
            <a:off x="0" y="0"/>
            <a:ext cx="9144000" cy="914400"/>
          </a:xfrm>
          <a:solidFill>
            <a:srgbClr val="000000"/>
          </a:solidFill>
        </p:spPr>
        <p:txBody>
          <a:bodyPr/>
          <a:lstStyle/>
          <a:p>
            <a:r>
              <a:rPr lang="ar-JO" sz="3600" b="1">
                <a:solidFill>
                  <a:schemeClr val="bg1"/>
                </a:solidFill>
                <a:latin typeface="Arial" pitchFamily="34" charset="0"/>
                <a:cs typeface="Arial" pitchFamily="34" charset="0"/>
              </a:rPr>
              <a:t>نظرة عامة على المستقبل</a:t>
            </a:r>
            <a:endParaRPr lang="en-US" sz="5400" b="1">
              <a:latin typeface="Arial" pitchFamily="34" charset="0"/>
              <a:cs typeface="Arial" pitchFamily="34" charset="0"/>
            </a:endParaRPr>
          </a:p>
        </p:txBody>
      </p:sp>
      <p:sp>
        <p:nvSpPr>
          <p:cNvPr id="19" name="Line 10"/>
          <p:cNvSpPr>
            <a:spLocks noChangeShapeType="1"/>
          </p:cNvSpPr>
          <p:nvPr/>
        </p:nvSpPr>
        <p:spPr bwMode="auto">
          <a:xfrm>
            <a:off x="7796213" y="2276475"/>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82" name="Text Box 14"/>
          <p:cNvSpPr txBox="1">
            <a:spLocks noChangeArrowheads="1"/>
          </p:cNvSpPr>
          <p:nvPr/>
        </p:nvSpPr>
        <p:spPr bwMode="auto">
          <a:xfrm>
            <a:off x="6632575" y="981075"/>
            <a:ext cx="2328863" cy="1755775"/>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الأبيض</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 20 : 11 - 14</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p>
        </p:txBody>
      </p:sp>
      <p:sp>
        <p:nvSpPr>
          <p:cNvPr id="20" name="Line 15"/>
          <p:cNvSpPr>
            <a:spLocks noChangeShapeType="1"/>
          </p:cNvSpPr>
          <p:nvPr/>
        </p:nvSpPr>
        <p:spPr bwMode="auto">
          <a:xfrm flipV="1">
            <a:off x="2484438" y="2708275"/>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75475" name="Text Box 4"/>
          <p:cNvSpPr txBox="1">
            <a:spLocks noChangeArrowheads="1"/>
          </p:cNvSpPr>
          <p:nvPr/>
        </p:nvSpPr>
        <p:spPr bwMode="auto">
          <a:xfrm>
            <a:off x="8101013" y="0"/>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71648" y="2780928"/>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يوم الرب </a:t>
            </a:r>
            <a:endParaRPr kumimoji="0" lang="en-GB"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 name="Text Box 14">
            <a:extLst>
              <a:ext uri="{FF2B5EF4-FFF2-40B4-BE49-F238E27FC236}">
                <a16:creationId xmlns:a16="http://schemas.microsoft.com/office/drawing/2014/main" id="{D982A667-27DC-3F3C-C24C-F0E7978375F1}"/>
              </a:ext>
            </a:extLst>
          </p:cNvPr>
          <p:cNvSpPr txBox="1">
            <a:spLocks noChangeArrowheads="1"/>
          </p:cNvSpPr>
          <p:nvPr/>
        </p:nvSpPr>
        <p:spPr bwMode="auto">
          <a:xfrm>
            <a:off x="66294" y="-992867"/>
            <a:ext cx="2688855" cy="894733"/>
          </a:xfrm>
          <a:prstGeom prst="rect">
            <a:avLst/>
          </a:prstGeom>
          <a:solidFill>
            <a:srgbClr val="FFFFFF"/>
          </a:solidFill>
          <a:ln w="9525">
            <a:noFill/>
            <a:miter lim="800000"/>
            <a:headEnd/>
            <a:tailEnd/>
          </a:ln>
        </p:spPr>
        <p:txBody>
          <a:bodyPr wrap="none" lIns="90000" tIns="46800" rIns="90000" bIns="46800">
            <a:spAutoFit/>
          </a:bodyPr>
          <a:lstStyle/>
          <a:p>
            <a:pPr lvl="0" algn="ctr" defTabSz="449263" fontAlgn="base">
              <a:spcBef>
                <a:spcPct val="0"/>
              </a:spcBef>
              <a:spcAft>
                <a:spcPct val="0"/>
              </a:spcAft>
              <a:buClr>
                <a:srgbClr val="000000"/>
              </a:buClr>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ar-JO" sz="2800" b="1" dirty="0">
                <a:solidFill>
                  <a:srgbClr val="000000"/>
                </a:solidFill>
                <a:latin typeface="Arial" pitchFamily="34" charset="0"/>
                <a:ea typeface="MS PGothic" pitchFamily="34" charset="-128"/>
                <a:cs typeface="Arial" pitchFamily="34" charset="0"/>
              </a:rPr>
              <a:t>العرش العظيم الأبيض</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 ٢٠ : ١٤-١٥</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p>
        </p:txBody>
      </p:sp>
    </p:spTree>
    <p:extLst>
      <p:ext uri="{BB962C8B-B14F-4D97-AF65-F5344CB8AC3E}">
        <p14:creationId xmlns:p14="http://schemas.microsoft.com/office/powerpoint/2010/main" val="158038520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nodeType="afterGroup">
                            <p:stCondLst>
                              <p:cond delay="30000"/>
                            </p:stCondLst>
                            <p:childTnLst>
                              <p:par>
                                <p:cTn id="74" presetID="42" presetClass="entr" fill="hold" nodeType="afterEffect">
                                  <p:stCondLst>
                                    <p:cond delay="0"/>
                                  </p:stCondLst>
                                  <p:childTnLst>
                                    <p:set>
                                      <p:cBhvr additive="repl">
                                        <p:cTn id="75" dur="1" fill="hold">
                                          <p:stCondLst>
                                            <p:cond delay="0"/>
                                          </p:stCondLst>
                                        </p:cTn>
                                        <p:tgtEl>
                                          <p:spTgt spid="32784"/>
                                        </p:tgtEl>
                                        <p:attrNameLst>
                                          <p:attrName>style.visibility</p:attrName>
                                        </p:attrNameLst>
                                      </p:cBhvr>
                                      <p:to>
                                        <p:strVal val="visible"/>
                                      </p:to>
                                    </p:set>
                                    <p:animEffect transition="in" filter="fade">
                                      <p:cBhvr additive="repl">
                                        <p:cTn id="76" dur="2000"/>
                                        <p:tgtEl>
                                          <p:spTgt spid="32784"/>
                                        </p:tgtEl>
                                      </p:cBhvr>
                                    </p:animEffect>
                                    <p:anim calcmode="lin" valueType="num">
                                      <p:cBhvr additive="repl">
                                        <p:cTn id="77" dur="2000" fill="hold"/>
                                        <p:tgtEl>
                                          <p:spTgt spid="32784"/>
                                        </p:tgtEl>
                                        <p:attrNameLst>
                                          <p:attrName>ppt_x</p:attrName>
                                        </p:attrNameLst>
                                      </p:cBhvr>
                                      <p:tavLst>
                                        <p:tav tm="100000">
                                          <p:val>
                                            <p:strVal val="#ppt_x"/>
                                          </p:val>
                                        </p:tav>
                                        <p:tav>
                                          <p:val>
                                            <p:strVal val="#ppt_x"/>
                                          </p:val>
                                        </p:tav>
                                      </p:tavLst>
                                    </p:anim>
                                    <p:anim calcmode="lin" valueType="num">
                                      <p:cBhvr additive="repl">
                                        <p:cTn id="78" dur="2000" fill="hold"/>
                                        <p:tgtEl>
                                          <p:spTgt spid="32784"/>
                                        </p:tgtEl>
                                        <p:attrNameLst>
                                          <p:attrName>ppt_y</p:attrName>
                                        </p:attrNameLst>
                                      </p:cBhvr>
                                      <p:tavLst>
                                        <p:tav tm="100000">
                                          <p:val>
                                            <p:strVal val="#ppt_y+.1"/>
                                          </p:val>
                                        </p:tav>
                                        <p:tav>
                                          <p:val>
                                            <p:strVal val="#ppt_y"/>
                                          </p:val>
                                        </p:tav>
                                      </p:tavLst>
                                    </p:anim>
                                  </p:childTnLst>
                                </p:cTn>
                              </p:par>
                            </p:childTnLst>
                          </p:cTn>
                        </p:par>
                        <p:par>
                          <p:cTn id="79" fill="hold" nodeType="afterGroup">
                            <p:stCondLst>
                              <p:cond delay="32000"/>
                            </p:stCondLst>
                            <p:childTnLst>
                              <p:par>
                                <p:cTn id="80" presetID="9" presetClass="entr" fill="hold" nodeType="afterEffect">
                                  <p:stCondLst>
                                    <p:cond delay="0"/>
                                  </p:stCondLst>
                                  <p:childTnLst>
                                    <p:set>
                                      <p:cBhvr additive="repl">
                                        <p:cTn id="81" dur="1" fill="hold">
                                          <p:stCondLst>
                                            <p:cond delay="0"/>
                                          </p:stCondLst>
                                        </p:cTn>
                                        <p:tgtEl>
                                          <p:spTgt spid="32782"/>
                                        </p:tgtEl>
                                        <p:attrNameLst>
                                          <p:attrName>style.visibility</p:attrName>
                                        </p:attrNameLst>
                                      </p:cBhvr>
                                      <p:to>
                                        <p:strVal val="visible"/>
                                      </p:to>
                                    </p:set>
                                    <p:animEffect transition="in" filter="dissolve">
                                      <p:cBhvr additive="repl">
                                        <p:cTn id="82" dur="2000"/>
                                        <p:tgtEl>
                                          <p:spTgt spid="32782"/>
                                        </p:tgtEl>
                                      </p:cBhvr>
                                    </p:animEffect>
                                  </p:childTnLst>
                                </p:cTn>
                              </p:par>
                            </p:childTnLst>
                          </p:cTn>
                        </p:par>
                        <p:par>
                          <p:cTn id="83" fill="hold" nodeType="afterGroup">
                            <p:stCondLst>
                              <p:cond delay="34000"/>
                            </p:stCondLst>
                            <p:childTnLst>
                              <p:par>
                                <p:cTn id="84" presetID="27" presetClass="emph" fill="hold" nodeType="afterEffect">
                                  <p:stCondLst>
                                    <p:cond delay="0"/>
                                  </p:stCondLst>
                                  <p:iterate type="lt">
                                    <p:tmPct val="10000"/>
                                  </p:iterate>
                                  <p:childTnLst>
                                    <p:animClr clrSpc="rgb" dir="cw">
                                      <p:cBhvr additive="repl">
                                        <p:cTn id="85" dur="1000" autoRev="1" fill="hold" masterRel="sameClick"/>
                                        <p:tgtEl>
                                          <p:spTgt spid="32781">
                                            <p:txEl>
                                              <p:pRg st="0" end="0"/>
                                            </p:txEl>
                                          </p:spTgt>
                                        </p:tgtEl>
                                        <p:attrNameLst>
                                          <p:attrName>style.color</p:attrName>
                                        </p:attrNameLst>
                                      </p:cBhvr>
                                      <p:to>
                                        <a:srgbClr val="00FFFF"/>
                                      </p:to>
                                    </p:animClr>
                                    <p:animClr clrSpc="rgb" dir="cw">
                                      <p:cBhvr additive="repl">
                                        <p:cTn id="86" dur="1000" autoRev="1" fill="hold" masterRel="sameClick"/>
                                        <p:tgtEl>
                                          <p:spTgt spid="32781">
                                            <p:txEl>
                                              <p:pRg st="0" end="0"/>
                                            </p:txEl>
                                          </p:spTgt>
                                        </p:tgtEl>
                                        <p:attrNameLst>
                                          <p:attrName>fillColor</p:attrName>
                                        </p:attrNameLst>
                                      </p:cBhvr>
                                      <p:to>
                                        <a:srgbClr val="00FFFF"/>
                                      </p:to>
                                    </p:animClr>
                                    <p:set>
                                      <p:cBhvr additive="repl">
                                        <p:cTn id="87" dur="1000" autoRev="1" fill="hold"/>
                                        <p:tgtEl>
                                          <p:spTgt spid="32781">
                                            <p:txEl>
                                              <p:pRg st="0" end="0"/>
                                            </p:txEl>
                                          </p:spTgt>
                                        </p:tgtEl>
                                        <p:attrNameLst>
                                          <p:attrName>fill.type</p:attrName>
                                        </p:attrNameLst>
                                      </p:cBhvr>
                                      <p:to>
                                        <p:strVal val="solid"/>
                                      </p:to>
                                    </p:set>
                                  </p:childTnLst>
                                </p:cTn>
                              </p:par>
                            </p:childTnLst>
                          </p:cTn>
                        </p:par>
                        <p:par>
                          <p:cTn id="88" fill="hold" nodeType="afterGroup">
                            <p:stCondLst>
                              <p:cond delay="38600"/>
                            </p:stCondLst>
                            <p:childTnLst>
                              <p:par>
                                <p:cTn id="89" presetID="27" presetClass="emph" fill="hold" nodeType="afterEffect">
                                  <p:stCondLst>
                                    <p:cond delay="0"/>
                                  </p:stCondLst>
                                  <p:iterate type="lt">
                                    <p:tmPct val="10000"/>
                                  </p:iterate>
                                  <p:childTnLst>
                                    <p:animClr clrSpc="rgb" dir="cw">
                                      <p:cBhvr additive="repl">
                                        <p:cTn id="90" dur="1000" autoRev="1" fill="hold" masterRel="sameClick"/>
                                        <p:tgtEl>
                                          <p:spTgt spid="32781">
                                            <p:txEl>
                                              <p:pRg st="1" end="1"/>
                                            </p:txEl>
                                          </p:spTgt>
                                        </p:tgtEl>
                                        <p:attrNameLst>
                                          <p:attrName>style.color</p:attrName>
                                        </p:attrNameLst>
                                      </p:cBhvr>
                                      <p:to>
                                        <a:srgbClr val="00FFFF"/>
                                      </p:to>
                                    </p:animClr>
                                    <p:animClr clrSpc="rgb" dir="cw">
                                      <p:cBhvr additive="repl">
                                        <p:cTn id="91" dur="1000" autoRev="1" fill="hold" masterRel="sameClick"/>
                                        <p:tgtEl>
                                          <p:spTgt spid="32781">
                                            <p:txEl>
                                              <p:pRg st="1" end="1"/>
                                            </p:txEl>
                                          </p:spTgt>
                                        </p:tgtEl>
                                        <p:attrNameLst>
                                          <p:attrName>fillColor</p:attrName>
                                        </p:attrNameLst>
                                      </p:cBhvr>
                                      <p:to>
                                        <a:srgbClr val="00FFFF"/>
                                      </p:to>
                                    </p:animClr>
                                    <p:set>
                                      <p:cBhvr additive="repl">
                                        <p:cTn id="92" dur="1000" autoRev="1" fill="hold"/>
                                        <p:tgtEl>
                                          <p:spTgt spid="32781">
                                            <p:txEl>
                                              <p:pRg st="1" end="1"/>
                                            </p:txEl>
                                          </p:spTgt>
                                        </p:tgtEl>
                                        <p:attrNameLst>
                                          <p:attrName>fill.type</p:attrName>
                                        </p:attrNameLst>
                                      </p:cBhvr>
                                      <p:to>
                                        <p:strVal val="solid"/>
                                      </p:to>
                                    </p:set>
                                  </p:childTnLst>
                                </p:cTn>
                              </p:par>
                            </p:childTnLst>
                          </p:cTn>
                        </p:par>
                        <p:par>
                          <p:cTn id="93" fill="hold" nodeType="afterGroup">
                            <p:stCondLst>
                              <p:cond delay="42600"/>
                            </p:stCondLst>
                            <p:childTnLst>
                              <p:par>
                                <p:cTn id="94" presetID="27" presetClass="emph" fill="hold" nodeType="afterEffect">
                                  <p:stCondLst>
                                    <p:cond delay="0"/>
                                  </p:stCondLst>
                                  <p:iterate type="lt">
                                    <p:tmPct val="10000"/>
                                  </p:iterate>
                                  <p:childTnLst>
                                    <p:animClr clrSpc="rgb" dir="cw">
                                      <p:cBhvr additive="repl">
                                        <p:cTn id="95" dur="1000" autoRev="1" fill="hold" masterRel="sameClick"/>
                                        <p:tgtEl>
                                          <p:spTgt spid="32780">
                                            <p:txEl>
                                              <p:pRg st="0" end="0"/>
                                            </p:txEl>
                                          </p:spTgt>
                                        </p:tgtEl>
                                        <p:attrNameLst>
                                          <p:attrName>style.color</p:attrName>
                                        </p:attrNameLst>
                                      </p:cBhvr>
                                      <p:to>
                                        <a:srgbClr val="00FFFF"/>
                                      </p:to>
                                    </p:animClr>
                                    <p:animClr clrSpc="rgb" dir="cw">
                                      <p:cBhvr additive="repl">
                                        <p:cTn id="96" dur="1000" autoRev="1" fill="hold" masterRel="sameClick"/>
                                        <p:tgtEl>
                                          <p:spTgt spid="32780">
                                            <p:txEl>
                                              <p:pRg st="0" end="0"/>
                                            </p:txEl>
                                          </p:spTgt>
                                        </p:tgtEl>
                                        <p:attrNameLst>
                                          <p:attrName>fillColor</p:attrName>
                                        </p:attrNameLst>
                                      </p:cBhvr>
                                      <p:to>
                                        <a:srgbClr val="00FFFF"/>
                                      </p:to>
                                    </p:animClr>
                                    <p:set>
                                      <p:cBhvr additive="repl">
                                        <p:cTn id="97" dur="1000" autoRev="1" fill="hold"/>
                                        <p:tgtEl>
                                          <p:spTgt spid="32780">
                                            <p:txEl>
                                              <p:pRg st="0" end="0"/>
                                            </p:txEl>
                                          </p:spTgt>
                                        </p:tgtEl>
                                        <p:attrNameLst>
                                          <p:attrName>fill.type</p:attrName>
                                        </p:attrNameLst>
                                      </p:cBhvr>
                                      <p:to>
                                        <p:strVal val="solid"/>
                                      </p:to>
                                    </p:set>
                                  </p:childTnLst>
                                </p:cTn>
                              </p:par>
                            </p:childTnLst>
                          </p:cTn>
                        </p:par>
                        <p:par>
                          <p:cTn id="98" fill="hold" nodeType="afterGroup">
                            <p:stCondLst>
                              <p:cond delay="49800"/>
                            </p:stCondLst>
                            <p:childTnLst>
                              <p:par>
                                <p:cTn id="99" presetID="47" presetClass="entr" fill="hold" nodeType="afterEffect">
                                  <p:stCondLst>
                                    <p:cond delay="0"/>
                                  </p:stCondLst>
                                  <p:childTnLst>
                                    <p:set>
                                      <p:cBhvr additive="repl">
                                        <p:cTn id="100" dur="1" fill="hold">
                                          <p:stCondLst>
                                            <p:cond delay="0"/>
                                          </p:stCondLst>
                                        </p:cTn>
                                        <p:tgtEl>
                                          <p:spTgt spid="19"/>
                                        </p:tgtEl>
                                        <p:attrNameLst>
                                          <p:attrName>style.visibility</p:attrName>
                                        </p:attrNameLst>
                                      </p:cBhvr>
                                      <p:to>
                                        <p:strVal val="visible"/>
                                      </p:to>
                                    </p:set>
                                    <p:animEffect transition="in" filter="fade">
                                      <p:cBhvr additive="repl">
                                        <p:cTn id="101" dur="2000"/>
                                        <p:tgtEl>
                                          <p:spTgt spid="19"/>
                                        </p:tgtEl>
                                      </p:cBhvr>
                                    </p:animEffect>
                                    <p:anim calcmode="lin" valueType="num">
                                      <p:cBhvr additive="repl">
                                        <p:cTn id="102" dur="2000" fill="hold"/>
                                        <p:tgtEl>
                                          <p:spTgt spid="19"/>
                                        </p:tgtEl>
                                        <p:attrNameLst>
                                          <p:attrName>ppt_x</p:attrName>
                                        </p:attrNameLst>
                                      </p:cBhvr>
                                      <p:tavLst>
                                        <p:tav tm="100000">
                                          <p:val>
                                            <p:strVal val="#ppt_x"/>
                                          </p:val>
                                        </p:tav>
                                        <p:tav>
                                          <p:val>
                                            <p:strVal val="#ppt_x"/>
                                          </p:val>
                                        </p:tav>
                                      </p:tavLst>
                                    </p:anim>
                                    <p:anim calcmode="lin" valueType="num">
                                      <p:cBhvr additive="repl">
                                        <p:cTn id="103" dur="2000" fill="hold"/>
                                        <p:tgtEl>
                                          <p:spTgt spid="19"/>
                                        </p:tgtEl>
                                        <p:attrNameLst>
                                          <p:attrName>ppt_y</p:attrName>
                                        </p:attrNameLst>
                                      </p:cBhvr>
                                      <p:tavLst>
                                        <p:tav tm="100000">
                                          <p:val>
                                            <p:strVal val="#ppt_y-.1"/>
                                          </p:val>
                                        </p:tav>
                                        <p:tav>
                                          <p:val>
                                            <p:strVal val="#ppt_y"/>
                                          </p:val>
                                        </p:tav>
                                      </p:tavLst>
                                    </p:anim>
                                  </p:childTnLst>
                                </p:cTn>
                              </p:par>
                            </p:childTnLst>
                          </p:cTn>
                        </p:par>
                        <p:par>
                          <p:cTn id="104" fill="hold" nodeType="afterGroup">
                            <p:stCondLst>
                              <p:cond delay="51800"/>
                            </p:stCondLst>
                            <p:childTnLst>
                              <p:par>
                                <p:cTn id="105" presetID="42" presetClass="entr" fill="hold" nodeType="afterEffect">
                                  <p:stCondLst>
                                    <p:cond delay="0"/>
                                  </p:stCondLst>
                                  <p:childTnLst>
                                    <p:set>
                                      <p:cBhvr additive="repl">
                                        <p:cTn id="106" dur="1" fill="hold">
                                          <p:stCondLst>
                                            <p:cond delay="0"/>
                                          </p:stCondLst>
                                        </p:cTn>
                                        <p:tgtEl>
                                          <p:spTgt spid="20"/>
                                        </p:tgtEl>
                                        <p:attrNameLst>
                                          <p:attrName>style.visibility</p:attrName>
                                        </p:attrNameLst>
                                      </p:cBhvr>
                                      <p:to>
                                        <p:strVal val="visible"/>
                                      </p:to>
                                    </p:set>
                                    <p:animEffect transition="in" filter="fade">
                                      <p:cBhvr additive="repl">
                                        <p:cTn id="107" dur="2000"/>
                                        <p:tgtEl>
                                          <p:spTgt spid="20"/>
                                        </p:tgtEl>
                                      </p:cBhvr>
                                    </p:animEffect>
                                    <p:anim calcmode="lin" valueType="num">
                                      <p:cBhvr additive="repl">
                                        <p:cTn id="108" dur="2000" fill="hold"/>
                                        <p:tgtEl>
                                          <p:spTgt spid="20"/>
                                        </p:tgtEl>
                                        <p:attrNameLst>
                                          <p:attrName>ppt_x</p:attrName>
                                        </p:attrNameLst>
                                      </p:cBhvr>
                                      <p:tavLst>
                                        <p:tav tm="100000">
                                          <p:val>
                                            <p:strVal val="#ppt_x"/>
                                          </p:val>
                                        </p:tav>
                                        <p:tav>
                                          <p:val>
                                            <p:strVal val="#ppt_x"/>
                                          </p:val>
                                        </p:tav>
                                      </p:tavLst>
                                    </p:anim>
                                    <p:anim calcmode="lin" valueType="num">
                                      <p:cBhvr additive="repl">
                                        <p:cTn id="109" dur="2000" fill="hold"/>
                                        <p:tgtEl>
                                          <p:spTgt spid="20"/>
                                        </p:tgtEl>
                                        <p:attrNameLst>
                                          <p:attrName>ppt_y</p:attrName>
                                        </p:attrNameLst>
                                      </p:cBhvr>
                                      <p:tavLst>
                                        <p:tav tm="100000">
                                          <p:val>
                                            <p:strVal val="#ppt_y+.1"/>
                                          </p:val>
                                        </p:tav>
                                        <p:tav>
                                          <p:val>
                                            <p:strVal val="#ppt_y"/>
                                          </p:val>
                                        </p:tav>
                                      </p:tavLst>
                                    </p:anim>
                                  </p:childTnLst>
                                </p:cTn>
                              </p:par>
                            </p:childTnLst>
                          </p:cTn>
                        </p:par>
                        <p:par>
                          <p:cTn id="110" fill="hold">
                            <p:stCondLst>
                              <p:cond delay="53800"/>
                            </p:stCondLst>
                            <p:childTnLst>
                              <p:par>
                                <p:cTn id="111" presetID="9" presetClass="entr" fill="hold" nodeType="afterEffect">
                                  <p:stCondLst>
                                    <p:cond delay="0"/>
                                  </p:stCondLst>
                                  <p:childTnLst>
                                    <p:set>
                                      <p:cBhvr additive="repl">
                                        <p:cTn id="112" dur="1" fill="hold">
                                          <p:stCondLst>
                                            <p:cond delay="0"/>
                                          </p:stCondLst>
                                        </p:cTn>
                                        <p:tgtEl>
                                          <p:spTgt spid="22"/>
                                        </p:tgtEl>
                                        <p:attrNameLst>
                                          <p:attrName>style.visibility</p:attrName>
                                        </p:attrNameLst>
                                      </p:cBhvr>
                                      <p:to>
                                        <p:strVal val="visible"/>
                                      </p:to>
                                    </p:set>
                                    <p:animEffect transition="in" filter="dissolve">
                                      <p:cBhvr additive="repl">
                                        <p:cTn id="113" dur="2000"/>
                                        <p:tgtEl>
                                          <p:spTgt spid="2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wipe(left)">
                                      <p:cBhvr>
                                        <p:cTn id="118" dur="500"/>
                                        <p:tgtEl>
                                          <p:spTgt spid="22"/>
                                        </p:tgtEl>
                                      </p:cBhvr>
                                    </p:animEffect>
                                  </p:childTnLst>
                                </p:cTn>
                              </p:par>
                            </p:childTnLst>
                          </p:cTn>
                        </p:par>
                        <p:par>
                          <p:cTn id="119" fill="hold">
                            <p:stCondLst>
                              <p:cond delay="500"/>
                            </p:stCondLst>
                            <p:childTnLst>
                              <p:par>
                                <p:cTn id="120" presetID="9" presetClass="entr" fill="hold" nodeType="afterEffect">
                                  <p:stCondLst>
                                    <p:cond delay="0"/>
                                  </p:stCondLst>
                                  <p:childTnLst>
                                    <p:set>
                                      <p:cBhvr additive="repl">
                                        <p:cTn id="121" dur="1" fill="hold">
                                          <p:stCondLst>
                                            <p:cond delay="0"/>
                                          </p:stCondLst>
                                        </p:cTn>
                                        <p:tgtEl>
                                          <p:spTgt spid="3"/>
                                        </p:tgtEl>
                                        <p:attrNameLst>
                                          <p:attrName>style.visibility</p:attrName>
                                        </p:attrNameLst>
                                      </p:cBhvr>
                                      <p:to>
                                        <p:strVal val="visible"/>
                                      </p:to>
                                    </p:set>
                                    <p:animEffect transition="in" filter="dissolve">
                                      <p:cBhvr additive="repl">
                                        <p:cTn id="12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1010" name="Rectangle 3"/>
          <p:cNvSpPr>
            <a:spLocks noChangeArrowheads="1"/>
          </p:cNvSpPr>
          <p:nvPr/>
        </p:nvSpPr>
        <p:spPr bwMode="auto">
          <a:xfrm>
            <a:off x="-36513" y="0"/>
            <a:ext cx="9144001"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896002" name="Rectangle 2"/>
          <p:cNvSpPr>
            <a:spLocks noGrp="1" noChangeArrowheads="1"/>
          </p:cNvSpPr>
          <p:nvPr>
            <p:ph type="ctrTitle"/>
          </p:nvPr>
        </p:nvSpPr>
        <p:spPr>
          <a:xfrm>
            <a:off x="5508625" y="457200"/>
            <a:ext cx="3490913" cy="4556125"/>
          </a:xfrm>
          <a:effectLst>
            <a:outerShdw blurRad="63500" dist="35921" dir="2700000" algn="ctr" rotWithShape="0">
              <a:schemeClr val="tx2">
                <a:alpha val="74998"/>
              </a:schemeClr>
            </a:outerShdw>
          </a:effectLst>
        </p:spPr>
        <p:txBody>
          <a:bodyPr/>
          <a:lstStyle/>
          <a:p>
            <a:pPr rtl="1">
              <a:defRPr/>
            </a:pPr>
            <a:r>
              <a:rPr lang="ar-EG" b="1" dirty="0">
                <a:latin typeface="Arial" panose="020B0604020202020204" pitchFamily="34" charset="0"/>
                <a:cs typeface="Arial" panose="020B0604020202020204" pitchFamily="34" charset="0"/>
              </a:rPr>
              <a:t>وَإِبْلِيسُ الَّذِي كَانَ يُضِلُّهُمْ طُرِحَ فِي بُحَيْرَةِ النَّارِ وَالْكِبْرِيتِ</a:t>
            </a:r>
            <a:br>
              <a:rPr lang="ar-EG" b="1" dirty="0">
                <a:latin typeface="Arial" panose="020B0604020202020204" pitchFamily="34" charset="0"/>
                <a:cs typeface="Arial" panose="020B0604020202020204" pitchFamily="34" charset="0"/>
              </a:rPr>
            </a:br>
            <a:r>
              <a:rPr lang="ar-EG" sz="4000" b="1" dirty="0">
                <a:latin typeface="Arial" panose="020B0604020202020204" pitchFamily="34" charset="0"/>
                <a:ea typeface="ＭＳ Ｐゴシック" charset="0"/>
                <a:cs typeface="Arial" panose="020B0604020202020204" pitchFamily="34" charset="0"/>
              </a:rPr>
              <a:t>(٢٠: ١٠)</a:t>
            </a:r>
            <a:endParaRPr lang="en-US" dirty="0">
              <a:latin typeface="Arial" panose="020B0604020202020204" pitchFamily="34" charset="0"/>
              <a:ea typeface="ＭＳ Ｐゴシック" charset="0"/>
              <a:cs typeface="Arial" panose="020B0604020202020204" pitchFamily="34" charset="0"/>
            </a:endParaRPr>
          </a:p>
        </p:txBody>
      </p:sp>
      <p:pic>
        <p:nvPicPr>
          <p:cNvPr id="171012" name="Picture 2" descr="29 Dragon Thrown Into Lake of Fir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548322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437</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0251267"/>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344557"/>
            <a:ext cx="9144000" cy="802906"/>
          </a:xfrm>
        </p:spPr>
        <p:txBody>
          <a:bodyPr/>
          <a:lstStyle/>
          <a:p>
            <a:pPr rtl="1"/>
            <a:r>
              <a:rPr lang="ar-SA" b="1" dirty="0">
                <a:effectLst>
                  <a:glow rad="165100">
                    <a:schemeClr val="tx1"/>
                  </a:glow>
                </a:effectLst>
              </a:rPr>
              <a:t>الألفية</a:t>
            </a:r>
            <a:br>
              <a:rPr lang="ar-SA" b="1" dirty="0">
                <a:effectLst>
                  <a:glow rad="165100">
                    <a:schemeClr val="tx1"/>
                  </a:glow>
                </a:effectLst>
              </a:rPr>
            </a:br>
            <a:r>
              <a:rPr lang="ar-EG" b="1" dirty="0">
                <a:effectLst>
                  <a:glow rad="165100">
                    <a:schemeClr val="tx1"/>
                  </a:glow>
                </a:effectLst>
              </a:rPr>
              <a:t>رؤيا ٢٠: ١-١٠</a:t>
            </a:r>
            <a:endParaRPr lang="en-US" b="1" dirty="0">
              <a:effectLst>
                <a:glow rad="165100">
                  <a:schemeClr val="tx1"/>
                </a:glow>
              </a:effectLst>
            </a:endParaRP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SA" b="1" dirty="0">
                  <a:solidFill>
                    <a:srgbClr val="FFFFFF"/>
                  </a:solidFill>
                  <a:effectLst>
                    <a:glow rad="165100">
                      <a:srgbClr val="000000"/>
                    </a:glow>
                  </a:effectLst>
                </a:rPr>
                <a:t>الشيطان</a:t>
              </a:r>
              <a:br>
                <a:rPr lang="en-US" b="1" dirty="0">
                  <a:solidFill>
                    <a:srgbClr val="FFFFFF"/>
                  </a:solidFill>
                  <a:effectLst>
                    <a:glow rad="165100">
                      <a:srgbClr val="000000"/>
                    </a:glow>
                  </a:effectLst>
                </a:rPr>
              </a:br>
              <a:r>
                <a:rPr lang="ar-SA" b="1" dirty="0">
                  <a:solidFill>
                    <a:srgbClr val="FFFFFF"/>
                  </a:solidFill>
                  <a:effectLst>
                    <a:glow rad="165100">
                      <a:srgbClr val="000000"/>
                    </a:glow>
                  </a:effectLst>
                </a:rPr>
                <a:t>١-٣</a:t>
              </a:r>
              <a:endParaRPr lang="en-US" b="1" dirty="0">
                <a:solidFill>
                  <a:srgbClr val="FFFFFF"/>
                </a:solidFill>
                <a:effectLst>
                  <a:glow rad="165100">
                    <a:srgbClr val="000000"/>
                  </a:glow>
                </a:effectLst>
              </a:endParaRPr>
            </a:p>
          </p:txBody>
        </p:sp>
      </p:grpSp>
    </p:spTree>
    <p:extLst>
      <p:ext uri="{BB962C8B-B14F-4D97-AF65-F5344CB8AC3E}">
        <p14:creationId xmlns:p14="http://schemas.microsoft.com/office/powerpoint/2010/main" val="27210277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77953" name="Picture 3" descr="Rev 19 horse-white-jesu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9375" y="-26988"/>
            <a:ext cx="9259888"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07950" y="0"/>
            <a:ext cx="2592388" cy="2636838"/>
          </a:xfrm>
        </p:spPr>
        <p:txBody>
          <a:bodyPr/>
          <a:lstStyle/>
          <a:p>
            <a:pPr rtl="1">
              <a:defRPr/>
            </a:pPr>
            <a:r>
              <a:rPr lang="ar-EG" sz="4000" b="1" dirty="0">
                <a:effectLst>
                  <a:outerShdw blurRad="38100" dist="38100" dir="2700000" algn="tl">
                    <a:srgbClr val="000000">
                      <a:alpha val="43137"/>
                    </a:srgbClr>
                  </a:outerShdw>
                </a:effectLst>
              </a:rPr>
              <a:t>المسيح </a:t>
            </a:r>
            <a:br>
              <a:rPr lang="ar-EG" sz="4000" b="1" dirty="0">
                <a:effectLst>
                  <a:outerShdw blurRad="38100" dist="38100" dir="2700000" algn="tl">
                    <a:srgbClr val="000000">
                      <a:alpha val="43137"/>
                    </a:srgbClr>
                  </a:outerShdw>
                </a:effectLst>
              </a:rPr>
            </a:br>
            <a:r>
              <a:rPr lang="ar-EG" sz="4000" b="1" dirty="0">
                <a:effectLst>
                  <a:outerShdw blurRad="38100" dist="38100" dir="2700000" algn="tl">
                    <a:srgbClr val="000000">
                      <a:alpha val="43137"/>
                    </a:srgbClr>
                  </a:outerShdw>
                </a:effectLst>
              </a:rPr>
              <a:t>سيفوز في المعركة الأخيرة</a:t>
            </a:r>
            <a:endParaRPr lang="en-US" sz="4000" b="1" dirty="0">
              <a:effectLst>
                <a:outerShdw blurRad="38100" dist="38100" dir="2700000" algn="tl">
                  <a:srgbClr val="000000">
                    <a:alpha val="43137"/>
                  </a:srgbClr>
                </a:outerShdw>
              </a:effectLst>
            </a:endParaRPr>
          </a:p>
        </p:txBody>
      </p:sp>
      <p:sp>
        <p:nvSpPr>
          <p:cNvPr id="4"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437</a:t>
            </a:r>
            <a:endParaRPr lang="en-US" b="1" dirty="0">
              <a:solidFill>
                <a:srgbClr val="000000"/>
              </a:solidFill>
              <a:latin typeface="Arial"/>
              <a:cs typeface="Arial"/>
            </a:endParaRPr>
          </a:p>
        </p:txBody>
      </p:sp>
    </p:spTree>
    <p:extLst>
      <p:ext uri="{BB962C8B-B14F-4D97-AF65-F5344CB8AC3E}">
        <p14:creationId xmlns:p14="http://schemas.microsoft.com/office/powerpoint/2010/main" val="2841624489"/>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89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Arial" panose="020B0604020202020204" pitchFamily="34" charset="0"/>
            </a:endParaRPr>
          </a:p>
        </p:txBody>
      </p:sp>
      <p:sp>
        <p:nvSpPr>
          <p:cNvPr id="906242" name="Rectangle 2"/>
          <p:cNvSpPr>
            <a:spLocks noGrp="1" noChangeArrowheads="1"/>
          </p:cNvSpPr>
          <p:nvPr>
            <p:ph type="ctrTitle"/>
          </p:nvPr>
        </p:nvSpPr>
        <p:spPr>
          <a:xfrm>
            <a:off x="5508625" y="457200"/>
            <a:ext cx="3635375" cy="3810000"/>
          </a:xfrm>
          <a:effectLst>
            <a:outerShdw blurRad="63500" dist="35921" dir="2700000" algn="ctr" rotWithShape="0">
              <a:schemeClr val="tx2">
                <a:alpha val="74998"/>
              </a:schemeClr>
            </a:outerShdw>
          </a:effectLst>
        </p:spPr>
        <p:txBody>
          <a:bodyPr/>
          <a:lstStyle/>
          <a:p>
            <a:pPr>
              <a:defRPr/>
            </a:pPr>
            <a:r>
              <a:rPr lang="ar-SA" altLang="ja-JP" sz="3600" b="1" dirty="0">
                <a:solidFill>
                  <a:schemeClr val="bg1"/>
                </a:solidFill>
                <a:latin typeface="Arial" charset="0"/>
                <a:ea typeface="ＭＳ Ｐゴシック" charset="0"/>
                <a:cs typeface="Arial" panose="020B0604020202020204" pitchFamily="34" charset="0"/>
              </a:rPr>
              <a:t>رؤيا ٢٠ : ١١</a:t>
            </a:r>
            <a:br>
              <a:rPr lang="ar-SA" altLang="ja-JP" sz="3600" b="1" dirty="0">
                <a:solidFill>
                  <a:schemeClr val="bg1"/>
                </a:solidFill>
                <a:latin typeface="Arial" charset="0"/>
                <a:ea typeface="ＭＳ Ｐゴシック" charset="0"/>
                <a:cs typeface="Arial" panose="020B0604020202020204" pitchFamily="34" charset="0"/>
              </a:rPr>
            </a:br>
            <a:br>
              <a:rPr lang="en-US" altLang="ja-JP" sz="3600" b="1" dirty="0">
                <a:solidFill>
                  <a:schemeClr val="bg1"/>
                </a:solidFill>
                <a:latin typeface="Arial" charset="0"/>
                <a:ea typeface="ＭＳ Ｐゴシック" charset="0"/>
                <a:cs typeface="Arial" panose="020B0604020202020204" pitchFamily="34" charset="0"/>
              </a:rPr>
            </a:br>
            <a:r>
              <a:rPr lang="ar-SA" altLang="ja-JP" sz="3600" b="1" dirty="0">
                <a:solidFill>
                  <a:schemeClr val="bg1"/>
                </a:solidFill>
                <a:latin typeface="Arial" charset="0"/>
                <a:ea typeface="ＭＳ Ｐゴシック" charset="0"/>
                <a:cs typeface="Arial" panose="020B0604020202020204" pitchFamily="34" charset="0"/>
              </a:rPr>
              <a:t> </a:t>
            </a:r>
            <a:r>
              <a:rPr lang="ar-SA" altLang="ja-JP" b="1" dirty="0">
                <a:solidFill>
                  <a:schemeClr val="bg1"/>
                </a:solidFill>
                <a:latin typeface="Arial" charset="0"/>
                <a:ea typeface="ＭＳ Ｐゴシック" charset="0"/>
                <a:cs typeface="Arial" panose="020B0604020202020204" pitchFamily="34" charset="0"/>
              </a:rPr>
              <a:t>ثُمَّ رَأَيْتُ عَرْشاً عَظِيماً أَبْيَضَ</a:t>
            </a:r>
            <a:endParaRPr lang="ar-SA" altLang="ja-JP" sz="3600" b="1" dirty="0">
              <a:solidFill>
                <a:schemeClr val="bg1"/>
              </a:solidFill>
              <a:latin typeface="Arial" charset="0"/>
              <a:ea typeface="ＭＳ Ｐゴシック" charset="0"/>
              <a:cs typeface="Arial" panose="020B0604020202020204" pitchFamily="34" charset="0"/>
            </a:endParaRPr>
          </a:p>
        </p:txBody>
      </p:sp>
      <p:pic>
        <p:nvPicPr>
          <p:cNvPr id="1278979" name="Picture 1" descr="Rev 20.14 Big_Throne1.247160053_st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938"/>
            <a:ext cx="5476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438</a:t>
            </a:r>
            <a:endParaRPr lang="en-US" b="1" dirty="0">
              <a:solidFill>
                <a:srgbClr val="000000"/>
              </a:solidFill>
              <a:latin typeface="Arial"/>
              <a:cs typeface="Arial"/>
            </a:endParaRPr>
          </a:p>
        </p:txBody>
      </p:sp>
    </p:spTree>
    <p:extLst>
      <p:ext uri="{BB962C8B-B14F-4D97-AF65-F5344CB8AC3E}">
        <p14:creationId xmlns:p14="http://schemas.microsoft.com/office/powerpoint/2010/main" val="3596898434"/>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1" descr="31 The Books Are Open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36538"/>
            <a:ext cx="9144000" cy="709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1859280"/>
          </a:xfrm>
          <a:effectLst>
            <a:outerShdw blurRad="63500" dist="107763" dir="2700000" algn="ctr" rotWithShape="0">
              <a:srgbClr val="000000">
                <a:alpha val="74998"/>
              </a:srgbClr>
            </a:outerShdw>
          </a:effectLst>
        </p:spPr>
        <p:txBody>
          <a:bodyPr/>
          <a:lstStyle/>
          <a:p>
            <a:pPr eaLnBrk="1" hangingPunct="1">
              <a:defRPr/>
            </a:pPr>
            <a:r>
              <a:rPr lang="ar-SA" b="1" dirty="0">
                <a:latin typeface="Arial" charset="0"/>
                <a:ea typeface="ＭＳ Ｐゴシック" charset="0"/>
              </a:rPr>
              <a:t>رؤيا ٢٠ : ١٢</a:t>
            </a:r>
            <a:br>
              <a:rPr lang="ar-SA" b="1" dirty="0">
                <a:latin typeface="Arial" charset="0"/>
                <a:ea typeface="ＭＳ Ｐゴシック" charset="0"/>
              </a:rPr>
            </a:br>
            <a:br>
              <a:rPr lang="en-US" sz="2800" b="1" dirty="0">
                <a:latin typeface="Arial" charset="0"/>
                <a:ea typeface="ＭＳ Ｐゴシック" charset="0"/>
              </a:rPr>
            </a:br>
            <a:r>
              <a:rPr lang="ar-SA" sz="5400" b="1" dirty="0">
                <a:latin typeface="Arial" charset="0"/>
                <a:ea typeface="ＭＳ Ｐゴシック" charset="0"/>
              </a:rPr>
              <a:t> وَانْفَتَحَتْ أَسْفَارٌ</a:t>
            </a:r>
          </a:p>
        </p:txBody>
      </p:sp>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defTabSz="914400" eaLnBrk="1" hangingPunct="1">
              <a:defRPr/>
            </a:pPr>
            <a:r>
              <a:rPr lang="en-US" sz="1100" b="1" dirty="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p>
        </p:txBody>
      </p:sp>
    </p:spTree>
    <p:extLst>
      <p:ext uri="{BB962C8B-B14F-4D97-AF65-F5344CB8AC3E}">
        <p14:creationId xmlns:p14="http://schemas.microsoft.com/office/powerpoint/2010/main" val="298187231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4"/>
          <p:cNvSpPr>
            <a:spLocks noGrp="1" noChangeArrowheads="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8" name="Rectangle 5"/>
          <p:cNvSpPr>
            <a:spLocks noGrp="1" noChangeArrowheads="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pic>
        <p:nvPicPr>
          <p:cNvPr id="211971"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61642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723" name="Rectangle 3"/>
          <p:cNvSpPr>
            <a:spLocks noGrp="1" noChangeArrowheads="1"/>
          </p:cNvSpPr>
          <p:nvPr>
            <p:ph type="subTitle" idx="1"/>
          </p:nvPr>
        </p:nvSpPr>
        <p:spPr>
          <a:xfrm>
            <a:off x="6172200" y="3124200"/>
            <a:ext cx="2584450" cy="2286000"/>
          </a:xfrm>
          <a:effectLst>
            <a:outerShdw blurRad="25400" dist="25399" dir="2700000" algn="ctr" rotWithShape="0">
              <a:schemeClr val="bg1">
                <a:alpha val="99962"/>
              </a:schemeClr>
            </a:outerShdw>
          </a:effectLst>
        </p:spPr>
        <p:txBody>
          <a:bodyPr/>
          <a:lstStyle/>
          <a:p>
            <a:pPr eaLnBrk="1" hangingPunct="1">
              <a:defRPr/>
            </a:pPr>
            <a:r>
              <a:rPr lang="ar-JO" dirty="0">
                <a:latin typeface="Arial" panose="020B0604020202020204" pitchFamily="34" charset="0"/>
                <a:cs typeface="Arial" panose="020B0604020202020204" pitchFamily="34" charset="0"/>
              </a:rPr>
              <a:t>هل هناك</a:t>
            </a:r>
          </a:p>
          <a:p>
            <a:pPr eaLnBrk="1" hangingPunct="1">
              <a:defRPr/>
            </a:pPr>
            <a:r>
              <a:rPr lang="ar-JO" dirty="0">
                <a:latin typeface="Arial" panose="020B0604020202020204" pitchFamily="34" charset="0"/>
                <a:cs typeface="Arial" panose="020B0604020202020204" pitchFamily="34" charset="0"/>
              </a:rPr>
              <a:t>دينونة عامة واحدة</a:t>
            </a:r>
          </a:p>
          <a:p>
            <a:pPr eaLnBrk="1" hangingPunct="1">
              <a:defRPr/>
            </a:pPr>
            <a:r>
              <a:rPr lang="ar-JO" dirty="0">
                <a:latin typeface="Arial" panose="020B0604020202020204" pitchFamily="34" charset="0"/>
                <a:cs typeface="Arial" panose="020B0604020202020204" pitchFamily="34" charset="0"/>
              </a:rPr>
              <a:t>كما صورها</a:t>
            </a:r>
          </a:p>
          <a:p>
            <a:pPr eaLnBrk="1" hangingPunct="1">
              <a:defRPr/>
            </a:pPr>
            <a:r>
              <a:rPr lang="ar-JO" dirty="0">
                <a:latin typeface="Arial" panose="020B0604020202020204" pitchFamily="34" charset="0"/>
                <a:cs typeface="Arial" panose="020B0604020202020204" pitchFamily="34" charset="0"/>
              </a:rPr>
              <a:t>مايكل أنجلو؟</a:t>
            </a:r>
            <a:endParaRPr lang="en-US" dirty="0">
              <a:latin typeface="Arial" panose="020B0604020202020204" pitchFamily="34" charset="0"/>
              <a:cs typeface="Arial" panose="020B0604020202020204" pitchFamily="34" charset="0"/>
            </a:endParaRPr>
          </a:p>
        </p:txBody>
      </p:sp>
      <p:sp>
        <p:nvSpPr>
          <p:cNvPr id="286722" name="Rectangle 2"/>
          <p:cNvSpPr>
            <a:spLocks noGrp="1" noChangeArrowheads="1"/>
          </p:cNvSpPr>
          <p:nvPr>
            <p:ph type="ctrTitle"/>
          </p:nvPr>
        </p:nvSpPr>
        <p:spPr>
          <a:xfrm>
            <a:off x="5943600" y="914400"/>
            <a:ext cx="3200400" cy="1143000"/>
          </a:xfrm>
          <a:effectLst>
            <a:outerShdw blurRad="25400" dist="25399" dir="2700000" algn="ctr" rotWithShape="0">
              <a:schemeClr val="bg1">
                <a:alpha val="99962"/>
              </a:schemeClr>
            </a:outerShdw>
          </a:effectLst>
        </p:spPr>
        <p:txBody>
          <a:bodyPr/>
          <a:lstStyle/>
          <a:p>
            <a:pPr eaLnBrk="1" hangingPunct="1">
              <a:defRPr/>
            </a:pPr>
            <a:r>
              <a:rPr lang="ar-JO" i="0" dirty="0">
                <a:latin typeface="Arial" panose="020B0604020202020204" pitchFamily="34" charset="0"/>
                <a:cs typeface="Arial" panose="020B0604020202020204" pitchFamily="34" charset="0"/>
              </a:rPr>
              <a:t>الدينونة</a:t>
            </a:r>
            <a:br>
              <a:rPr lang="ar-JO" i="0" dirty="0">
                <a:latin typeface="Arial" panose="020B0604020202020204" pitchFamily="34" charset="0"/>
                <a:cs typeface="Arial" panose="020B0604020202020204" pitchFamily="34" charset="0"/>
              </a:rPr>
            </a:br>
            <a:r>
              <a:rPr lang="ar-JO" i="0" dirty="0">
                <a:latin typeface="Arial" panose="020B0604020202020204" pitchFamily="34" charset="0"/>
                <a:cs typeface="Arial" panose="020B0604020202020204" pitchFamily="34" charset="0"/>
              </a:rPr>
              <a:t>الأخيرة</a:t>
            </a:r>
            <a:endParaRPr lang="en-US" i="0" dirty="0">
              <a:latin typeface="Arial" panose="020B0604020202020204" pitchFamily="34" charset="0"/>
              <a:cs typeface="Arial" panose="020B0604020202020204" pitchFamily="34" charset="0"/>
            </a:endParaRPr>
          </a:p>
        </p:txBody>
      </p:sp>
      <p:sp>
        <p:nvSpPr>
          <p:cNvPr id="211974" name="Text Box 5"/>
          <p:cNvSpPr txBox="1">
            <a:spLocks noChangeArrowheads="1"/>
          </p:cNvSpPr>
          <p:nvPr/>
        </p:nvSpPr>
        <p:spPr bwMode="auto">
          <a:xfrm>
            <a:off x="6957993" y="6415088"/>
            <a:ext cx="1941557"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كنيسة السيستين، 1541</a:t>
            </a:r>
            <a:endParaRPr kumimoji="0" lang="en-US" sz="1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6726" name="Text Box 6"/>
          <p:cNvSpPr txBox="1">
            <a:spLocks noChangeArrowheads="1"/>
          </p:cNvSpPr>
          <p:nvPr/>
        </p:nvSpPr>
        <p:spPr bwMode="auto">
          <a:xfrm>
            <a:off x="8404225" y="76200"/>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160</a:t>
            </a:r>
            <a:endParaRPr kumimoji="0" lang="en-US" sz="1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4018" name="Rectangle 7"/>
          <p:cNvSpPr>
            <a:spLocks noChangeArrowheads="1"/>
          </p:cNvSpPr>
          <p:nvPr/>
        </p:nvSpPr>
        <p:spPr bwMode="auto">
          <a:xfrm>
            <a:off x="0" y="0"/>
            <a:ext cx="9144000" cy="6858000"/>
          </a:xfrm>
          <a:prstGeom prst="rect">
            <a:avLst/>
          </a:prstGeom>
          <a:solidFill>
            <a:srgbClr val="F7F7F7"/>
          </a:solidFill>
          <a:ln w="9525">
            <a:solidFill>
              <a:schemeClr val="tx1"/>
            </a:solidFill>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214019" name="Picture 6" descr="TIJudgment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72056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20" name="Rectangle 3"/>
          <p:cNvSpPr>
            <a:spLocks noGrp="1" noChangeArrowheads="1"/>
          </p:cNvSpPr>
          <p:nvPr>
            <p:ph type="ctrTitle"/>
          </p:nvPr>
        </p:nvSpPr>
        <p:spPr>
          <a:xfrm>
            <a:off x="0" y="152400"/>
            <a:ext cx="8915400" cy="3276600"/>
          </a:xfrm>
        </p:spPr>
        <p:txBody>
          <a:bodyPr/>
          <a:lstStyle/>
          <a:p>
            <a:r>
              <a:rPr lang="ar-JO" sz="4800" b="1" dirty="0">
                <a:solidFill>
                  <a:srgbClr val="CC0000"/>
                </a:solidFill>
                <a:latin typeface="Arial" panose="020B0604020202020204" pitchFamily="34" charset="0"/>
                <a:cs typeface="Arial" panose="020B0604020202020204" pitchFamily="34" charset="0"/>
              </a:rPr>
              <a:t>ومع ذلك</a:t>
            </a:r>
            <a:br>
              <a:rPr lang="ar-JO" sz="4800" b="1" dirty="0">
                <a:solidFill>
                  <a:srgbClr val="CC0000"/>
                </a:solidFill>
                <a:latin typeface="Arial" panose="020B0604020202020204" pitchFamily="34" charset="0"/>
                <a:cs typeface="Arial" panose="020B0604020202020204" pitchFamily="34" charset="0"/>
              </a:rPr>
            </a:br>
            <a:r>
              <a:rPr lang="ar-JO" sz="4800" b="1" dirty="0">
                <a:solidFill>
                  <a:srgbClr val="CC0000"/>
                </a:solidFill>
                <a:latin typeface="Arial" panose="020B0604020202020204" pitchFamily="34" charset="0"/>
                <a:cs typeface="Arial" panose="020B0604020202020204" pitchFamily="34" charset="0"/>
              </a:rPr>
              <a:t>يتنبأ الكتاب المقدس </a:t>
            </a:r>
            <a:r>
              <a:rPr lang="ar-JO" sz="4800" b="1" u="sng" dirty="0">
                <a:solidFill>
                  <a:srgbClr val="CC0000"/>
                </a:solidFill>
                <a:latin typeface="Arial" panose="020B0604020202020204" pitchFamily="34" charset="0"/>
                <a:cs typeface="Arial" panose="020B0604020202020204" pitchFamily="34" charset="0"/>
              </a:rPr>
              <a:t>عن سبعة</a:t>
            </a:r>
            <a:br>
              <a:rPr lang="ar-JO" sz="4800" b="1" dirty="0">
                <a:solidFill>
                  <a:srgbClr val="CC0000"/>
                </a:solidFill>
                <a:latin typeface="Arial" panose="020B0604020202020204" pitchFamily="34" charset="0"/>
                <a:cs typeface="Arial" panose="020B0604020202020204" pitchFamily="34" charset="0"/>
              </a:rPr>
            </a:br>
            <a:r>
              <a:rPr lang="ar-JO" sz="4800" b="1" dirty="0">
                <a:solidFill>
                  <a:srgbClr val="CC0000"/>
                </a:solidFill>
                <a:latin typeface="Arial" panose="020B0604020202020204" pitchFamily="34" charset="0"/>
                <a:cs typeface="Arial" panose="020B0604020202020204" pitchFamily="34" charset="0"/>
              </a:rPr>
              <a:t>دينونات </a:t>
            </a:r>
            <a:r>
              <a:rPr lang="ar-JO" sz="4800" b="1" u="sng" dirty="0">
                <a:solidFill>
                  <a:srgbClr val="CC0000"/>
                </a:solidFill>
                <a:latin typeface="Arial" panose="020B0604020202020204" pitchFamily="34" charset="0"/>
                <a:cs typeface="Arial" panose="020B0604020202020204" pitchFamily="34" charset="0"/>
              </a:rPr>
              <a:t>مستقبلية</a:t>
            </a:r>
            <a:r>
              <a:rPr lang="ar-JO" sz="4800" b="1" dirty="0">
                <a:solidFill>
                  <a:srgbClr val="CC0000"/>
                </a:solidFill>
                <a:latin typeface="Arial" panose="020B0604020202020204" pitchFamily="34" charset="0"/>
                <a:cs typeface="Arial" panose="020B0604020202020204" pitchFamily="34" charset="0"/>
              </a:rPr>
              <a:t> أخرى... </a:t>
            </a:r>
            <a:endParaRPr lang="en-US" sz="4800" b="1" dirty="0">
              <a:solidFill>
                <a:srgbClr val="CC0000"/>
              </a:solidFill>
              <a:latin typeface="Arial" panose="020B0604020202020204" pitchFamily="34" charset="0"/>
              <a:cs typeface="Arial" panose="020B0604020202020204" pitchFamily="34" charset="0"/>
            </a:endParaRPr>
          </a:p>
        </p:txBody>
      </p:sp>
      <p:sp>
        <p:nvSpPr>
          <p:cNvPr id="9" name="Text Box 6"/>
          <p:cNvSpPr txBox="1">
            <a:spLocks noChangeArrowheads="1"/>
          </p:cNvSpPr>
          <p:nvPr/>
        </p:nvSpPr>
        <p:spPr bwMode="auto">
          <a:xfrm>
            <a:off x="8451850" y="0"/>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160</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grpSp>
      <p:sp>
        <p:nvSpPr>
          <p:cNvPr id="32772" name="Text Box 4"/>
          <p:cNvSpPr txBox="1">
            <a:spLocks noChangeArrowheads="1"/>
          </p:cNvSpPr>
          <p:nvPr/>
        </p:nvSpPr>
        <p:spPr bwMode="auto">
          <a:xfrm>
            <a:off x="509588" y="3524250"/>
            <a:ext cx="1765300" cy="525463"/>
          </a:xfrm>
          <a:prstGeom prst="rect">
            <a:avLst/>
          </a:prstGeom>
          <a:solidFill>
            <a:srgbClr val="9C9CD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عصر الكنيسة</a:t>
            </a:r>
            <a:endParaRPr kumimoji="0" lang="en-GB" sz="28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endParaRPr>
          </a:p>
        </p:txBody>
      </p:sp>
      <p:sp>
        <p:nvSpPr>
          <p:cNvPr id="32774" name="Text Box 6"/>
          <p:cNvSpPr txBox="1">
            <a:spLocks noChangeArrowheads="1"/>
          </p:cNvSpPr>
          <p:nvPr/>
        </p:nvSpPr>
        <p:spPr bwMode="auto">
          <a:xfrm>
            <a:off x="2484438" y="3524250"/>
            <a:ext cx="2725737" cy="895350"/>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الضيقة</a:t>
            </a:r>
            <a:endParaRPr kumimoji="0" lang="en-GB" sz="28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زك 14 : 1 - 2</a:t>
            </a:r>
            <a:r>
              <a:rPr kumimoji="0" lang="en-GB"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a:t>
            </a:r>
            <a:endParaRPr kumimoji="0" lang="en-GB" sz="28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endParaRPr>
          </a:p>
        </p:txBody>
      </p:sp>
      <p:sp>
        <p:nvSpPr>
          <p:cNvPr id="32775" name="Text Box 7"/>
          <p:cNvSpPr txBox="1">
            <a:spLocks noChangeArrowheads="1"/>
          </p:cNvSpPr>
          <p:nvPr/>
        </p:nvSpPr>
        <p:spPr bwMode="auto">
          <a:xfrm>
            <a:off x="5295900" y="3524250"/>
            <a:ext cx="2181225" cy="895350"/>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الحكم الألفي</a:t>
            </a:r>
            <a:endParaRPr kumimoji="0" lang="en-GB" sz="28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زك 14 : 6 - 21</a:t>
            </a:r>
            <a:r>
              <a:rPr kumimoji="0" lang="en-GB"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a:t>
            </a:r>
            <a:endParaRPr kumimoji="0" lang="en-GB" sz="28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258888" y="1809750"/>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الإختطاف</a:t>
            </a:r>
            <a:br>
              <a:rPr kumimoji="0" lang="en-GB"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br>
            <a:r>
              <a:rPr kumimoji="0" lang="en-GB"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1 تس 4 : 13 - 18</a:t>
            </a:r>
            <a:r>
              <a:rPr kumimoji="0" lang="en-GB"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79" name="Text Box 11"/>
          <p:cNvSpPr txBox="1">
            <a:spLocks noChangeArrowheads="1"/>
          </p:cNvSpPr>
          <p:nvPr/>
        </p:nvSpPr>
        <p:spPr bwMode="auto">
          <a:xfrm>
            <a:off x="4173538" y="1809750"/>
            <a:ext cx="2009775" cy="895350"/>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المجيء الثاني</a:t>
            </a:r>
            <a:endParaRPr kumimoji="0" lang="en-GB" sz="28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زك 14 : 3 - 5</a:t>
            </a:r>
            <a:r>
              <a:rPr kumimoji="0" lang="en-GB"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a:t>
            </a:r>
          </a:p>
        </p:txBody>
      </p:sp>
      <p:sp>
        <p:nvSpPr>
          <p:cNvPr id="32780" name="Text Box 12"/>
          <p:cNvSpPr txBox="1">
            <a:spLocks noChangeArrowheads="1"/>
          </p:cNvSpPr>
          <p:nvPr/>
        </p:nvSpPr>
        <p:spPr bwMode="auto">
          <a:xfrm>
            <a:off x="3497264" y="4797327"/>
            <a:ext cx="2989262" cy="771623"/>
          </a:xfrm>
          <a:prstGeom prst="rect">
            <a:avLst/>
          </a:prstGeom>
          <a:solidFill>
            <a:srgbClr val="FFCC66"/>
          </a:solidFill>
          <a:ln w="9525">
            <a:noFill/>
            <a:miter lim="800000"/>
            <a:headEnd/>
            <a:tailEnd/>
          </a:ln>
        </p:spPr>
        <p:txBody>
          <a:bodyPr wrap="squar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جوج وماجوج</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 </a:t>
            </a:r>
            <a:r>
              <a:rPr kumimoji="0" lang="en-GB" sz="24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هرمجدون</a:t>
            </a:r>
            <a:r>
              <a:rPr kumimoji="0" lang="en-GB" sz="24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a:t>
            </a:r>
            <a:br>
              <a:rPr kumimoji="0" lang="en-GB" sz="24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b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حز 38 - 39</a:t>
            </a: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a:t>
            </a:r>
            <a:endParaRPr kumimoji="0" lang="en-GB" sz="24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endParaRPr>
          </a:p>
        </p:txBody>
      </p:sp>
      <p:sp>
        <p:nvSpPr>
          <p:cNvPr id="32781" name="Text Box 13"/>
          <p:cNvSpPr txBox="1">
            <a:spLocks noChangeArrowheads="1"/>
          </p:cNvSpPr>
          <p:nvPr/>
        </p:nvSpPr>
        <p:spPr bwMode="auto">
          <a:xfrm>
            <a:off x="6443973" y="4813300"/>
            <a:ext cx="2334590" cy="771623"/>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إرجاع جوج وماجوج</a:t>
            </a:r>
            <a:endParaRPr kumimoji="0" lang="en-GB" sz="24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رؤ 20 : 7 - 10</a:t>
            </a: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itchFamily="34" charset="0"/>
              </a:rPr>
              <a:t>)</a:t>
            </a:r>
          </a:p>
        </p:txBody>
      </p:sp>
      <p:sp>
        <p:nvSpPr>
          <p:cNvPr id="32783" name="Line 15"/>
          <p:cNvSpPr>
            <a:spLocks noChangeShapeType="1"/>
          </p:cNvSpPr>
          <p:nvPr/>
        </p:nvSpPr>
        <p:spPr bwMode="auto">
          <a:xfrm flipV="1">
            <a:off x="5189538" y="4037013"/>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84" name="Line 16"/>
          <p:cNvSpPr>
            <a:spLocks noChangeShapeType="1"/>
          </p:cNvSpPr>
          <p:nvPr/>
        </p:nvSpPr>
        <p:spPr bwMode="auto">
          <a:xfrm flipV="1">
            <a:off x="7566025" y="4056063"/>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75471" name="Title 18"/>
          <p:cNvSpPr>
            <a:spLocks noGrp="1"/>
          </p:cNvSpPr>
          <p:nvPr>
            <p:ph type="title" idx="4294967295"/>
          </p:nvPr>
        </p:nvSpPr>
        <p:spPr>
          <a:xfrm>
            <a:off x="0" y="0"/>
            <a:ext cx="9144000" cy="914400"/>
          </a:xfrm>
          <a:solidFill>
            <a:srgbClr val="000000"/>
          </a:solidFill>
        </p:spPr>
        <p:txBody>
          <a:bodyPr/>
          <a:lstStyle/>
          <a:p>
            <a:r>
              <a:rPr lang="ar-JO" sz="3600" b="1" dirty="0">
                <a:solidFill>
                  <a:schemeClr val="bg1"/>
                </a:solidFill>
                <a:latin typeface="Arial" panose="020B0604020202020204" pitchFamily="34" charset="0"/>
                <a:cs typeface="Arial" pitchFamily="34" charset="0"/>
              </a:rPr>
              <a:t>نظرة عامة على المستقبل</a:t>
            </a:r>
            <a:endParaRPr lang="en-US" sz="5400" b="1" dirty="0">
              <a:latin typeface="Arial" panose="020B0604020202020204" pitchFamily="34" charset="0"/>
              <a:cs typeface="Arial" pitchFamily="34" charset="0"/>
            </a:endParaRPr>
          </a:p>
        </p:txBody>
      </p:sp>
      <p:sp>
        <p:nvSpPr>
          <p:cNvPr id="19" name="Line 10"/>
          <p:cNvSpPr>
            <a:spLocks noChangeShapeType="1"/>
          </p:cNvSpPr>
          <p:nvPr/>
        </p:nvSpPr>
        <p:spPr bwMode="auto">
          <a:xfrm>
            <a:off x="7796213" y="2276475"/>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82" name="Text Box 14"/>
          <p:cNvSpPr txBox="1">
            <a:spLocks noChangeArrowheads="1"/>
          </p:cNvSpPr>
          <p:nvPr/>
        </p:nvSpPr>
        <p:spPr bwMode="auto">
          <a:xfrm>
            <a:off x="6632575" y="981075"/>
            <a:ext cx="2328863" cy="1755775"/>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الأبيض</a:t>
            </a:r>
            <a:endParaRPr kumimoji="0" lang="en-GB" sz="28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رؤ 20 : 11 - 14</a:t>
            </a:r>
            <a:r>
              <a:rPr kumimoji="0" lang="en-GB"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itchFamily="34" charset="0"/>
              </a:rPr>
              <a:t>)</a:t>
            </a:r>
          </a:p>
        </p:txBody>
      </p:sp>
      <p:sp>
        <p:nvSpPr>
          <p:cNvPr id="20" name="Line 15"/>
          <p:cNvSpPr>
            <a:spLocks noChangeShapeType="1"/>
          </p:cNvSpPr>
          <p:nvPr/>
        </p:nvSpPr>
        <p:spPr bwMode="auto">
          <a:xfrm flipV="1">
            <a:off x="2484438" y="2708275"/>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75475" name="Text Box 4"/>
          <p:cNvSpPr txBox="1">
            <a:spLocks noChangeArrowheads="1"/>
          </p:cNvSpPr>
          <p:nvPr/>
        </p:nvSpPr>
        <p:spPr bwMode="auto">
          <a:xfrm>
            <a:off x="8101013" y="0"/>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 name="Text Box 24">
            <a:extLst>
              <a:ext uri="{FF2B5EF4-FFF2-40B4-BE49-F238E27FC236}">
                <a16:creationId xmlns:a16="http://schemas.microsoft.com/office/drawing/2014/main" id="{38BF04A5-387F-0F8B-49B7-65D1CD968C2E}"/>
              </a:ext>
            </a:extLst>
          </p:cNvPr>
          <p:cNvSpPr txBox="1">
            <a:spLocks noChangeArrowheads="1"/>
          </p:cNvSpPr>
          <p:nvPr/>
        </p:nvSpPr>
        <p:spPr bwMode="auto">
          <a:xfrm>
            <a:off x="2771775" y="928688"/>
            <a:ext cx="44275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rPr>
              <a:t>R = </a:t>
            </a:r>
            <a:r>
              <a:rPr kumimoji="0" lang="ar-JO" sz="2400" b="1" i="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rPr>
              <a:t>4 مجموعات للقيامة</a:t>
            </a:r>
            <a:endParaRPr kumimoji="0" lang="en-US" sz="2400" b="1" i="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endParaRPr>
          </a:p>
        </p:txBody>
      </p:sp>
      <p:sp>
        <p:nvSpPr>
          <p:cNvPr id="4" name="Text Box 25">
            <a:extLst>
              <a:ext uri="{FF2B5EF4-FFF2-40B4-BE49-F238E27FC236}">
                <a16:creationId xmlns:a16="http://schemas.microsoft.com/office/drawing/2014/main" id="{AFBF62AB-D5D9-F78A-BAA1-9A8B29DAC669}"/>
              </a:ext>
            </a:extLst>
          </p:cNvPr>
          <p:cNvSpPr txBox="1">
            <a:spLocks noChangeArrowheads="1"/>
          </p:cNvSpPr>
          <p:nvPr/>
        </p:nvSpPr>
        <p:spPr bwMode="auto">
          <a:xfrm>
            <a:off x="2771775" y="1309688"/>
            <a:ext cx="380206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J</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 مجموعات للدينونة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26">
            <a:extLst>
              <a:ext uri="{FF2B5EF4-FFF2-40B4-BE49-F238E27FC236}">
                <a16:creationId xmlns:a16="http://schemas.microsoft.com/office/drawing/2014/main" id="{CC5DE02F-A9E4-6A7E-B10F-1292DEB92AF5}"/>
              </a:ext>
            </a:extLst>
          </p:cNvPr>
          <p:cNvSpPr txBox="1">
            <a:spLocks noChangeArrowheads="1"/>
          </p:cNvSpPr>
          <p:nvPr/>
        </p:nvSpPr>
        <p:spPr bwMode="auto">
          <a:xfrm>
            <a:off x="2496344" y="2971800"/>
            <a:ext cx="3540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J</a:t>
            </a:r>
          </a:p>
        </p:txBody>
      </p:sp>
      <p:sp>
        <p:nvSpPr>
          <p:cNvPr id="6" name="Text Box 27">
            <a:extLst>
              <a:ext uri="{FF2B5EF4-FFF2-40B4-BE49-F238E27FC236}">
                <a16:creationId xmlns:a16="http://schemas.microsoft.com/office/drawing/2014/main" id="{02754C7E-12AC-9519-4851-5E9CFEA045DB}"/>
              </a:ext>
            </a:extLst>
          </p:cNvPr>
          <p:cNvSpPr txBox="1">
            <a:spLocks noChangeArrowheads="1"/>
          </p:cNvSpPr>
          <p:nvPr/>
        </p:nvSpPr>
        <p:spPr bwMode="auto">
          <a:xfrm>
            <a:off x="4572000" y="29718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4J</a:t>
            </a:r>
          </a:p>
        </p:txBody>
      </p:sp>
      <p:sp>
        <p:nvSpPr>
          <p:cNvPr id="7" name="Text Box 29">
            <a:extLst>
              <a:ext uri="{FF2B5EF4-FFF2-40B4-BE49-F238E27FC236}">
                <a16:creationId xmlns:a16="http://schemas.microsoft.com/office/drawing/2014/main" id="{61309234-848D-0A4A-FC6C-E9423F1861F2}"/>
              </a:ext>
            </a:extLst>
          </p:cNvPr>
          <p:cNvSpPr txBox="1">
            <a:spLocks noChangeArrowheads="1"/>
          </p:cNvSpPr>
          <p:nvPr/>
        </p:nvSpPr>
        <p:spPr bwMode="auto">
          <a:xfrm>
            <a:off x="6934200" y="29718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2J</a:t>
            </a:r>
          </a:p>
        </p:txBody>
      </p:sp>
      <p:sp>
        <p:nvSpPr>
          <p:cNvPr id="8" name="Text Box 30">
            <a:extLst>
              <a:ext uri="{FF2B5EF4-FFF2-40B4-BE49-F238E27FC236}">
                <a16:creationId xmlns:a16="http://schemas.microsoft.com/office/drawing/2014/main" id="{93B5BD88-186F-DB44-F4E8-0250BB832B0E}"/>
              </a:ext>
            </a:extLst>
          </p:cNvPr>
          <p:cNvSpPr txBox="1">
            <a:spLocks noChangeArrowheads="1"/>
          </p:cNvSpPr>
          <p:nvPr/>
        </p:nvSpPr>
        <p:spPr bwMode="auto">
          <a:xfrm>
            <a:off x="2051720" y="2667000"/>
            <a:ext cx="4048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rPr>
              <a:t>R</a:t>
            </a:r>
          </a:p>
        </p:txBody>
      </p:sp>
      <p:sp>
        <p:nvSpPr>
          <p:cNvPr id="9" name="Text Box 31">
            <a:extLst>
              <a:ext uri="{FF2B5EF4-FFF2-40B4-BE49-F238E27FC236}">
                <a16:creationId xmlns:a16="http://schemas.microsoft.com/office/drawing/2014/main" id="{4FADC899-18EE-F721-13E3-91A0E9CBC38B}"/>
              </a:ext>
            </a:extLst>
          </p:cNvPr>
          <p:cNvSpPr txBox="1">
            <a:spLocks noChangeArrowheads="1"/>
          </p:cNvSpPr>
          <p:nvPr/>
        </p:nvSpPr>
        <p:spPr bwMode="auto">
          <a:xfrm>
            <a:off x="4572000" y="2667000"/>
            <a:ext cx="57900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CC"/>
                </a:solidFill>
                <a:effectLst/>
                <a:uLnTx/>
                <a:uFillTx/>
                <a:latin typeface="Arial" panose="020B0604020202020204" pitchFamily="34" charset="0"/>
                <a:cs typeface="Arial" panose="020B0604020202020204" pitchFamily="34" charset="0"/>
              </a:rPr>
              <a:t>2R</a:t>
            </a:r>
          </a:p>
        </p:txBody>
      </p:sp>
      <p:sp>
        <p:nvSpPr>
          <p:cNvPr id="10" name="Text Box 32">
            <a:extLst>
              <a:ext uri="{FF2B5EF4-FFF2-40B4-BE49-F238E27FC236}">
                <a16:creationId xmlns:a16="http://schemas.microsoft.com/office/drawing/2014/main" id="{B6ACCA79-8921-2359-BAE4-705CE3605FEF}"/>
              </a:ext>
            </a:extLst>
          </p:cNvPr>
          <p:cNvSpPr txBox="1">
            <a:spLocks noChangeArrowheads="1"/>
          </p:cNvSpPr>
          <p:nvPr/>
        </p:nvSpPr>
        <p:spPr bwMode="auto">
          <a:xfrm>
            <a:off x="7062788" y="2667000"/>
            <a:ext cx="4048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CC"/>
                </a:solidFill>
                <a:effectLst/>
                <a:uLnTx/>
                <a:uFillTx/>
                <a:latin typeface="Arial" panose="020B0604020202020204" pitchFamily="34" charset="0"/>
                <a:cs typeface="Arial" panose="020B0604020202020204" pitchFamily="34" charset="0"/>
              </a:rPr>
              <a:t>R</a:t>
            </a:r>
          </a:p>
        </p:txBody>
      </p:sp>
    </p:spTree>
    <p:extLst>
      <p:ext uri="{BB962C8B-B14F-4D97-AF65-F5344CB8AC3E}">
        <p14:creationId xmlns:p14="http://schemas.microsoft.com/office/powerpoint/2010/main" val="556172714"/>
      </p:ext>
    </p:extLst>
  </p:cSld>
  <p:clrMapOvr>
    <a:masterClrMapping/>
  </p:clrMapOvr>
  <p:transition>
    <p:plus/>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ChangeArrowheads="1"/>
          </p:cNvSpPr>
          <p:nvPr/>
        </p:nvSpPr>
        <p:spPr bwMode="auto">
          <a:xfrm>
            <a:off x="0" y="0"/>
            <a:ext cx="9220200" cy="6858000"/>
          </a:xfrm>
          <a:prstGeom prst="rect">
            <a:avLst/>
          </a:prstGeom>
          <a:solidFill>
            <a:srgbClr val="FFFFFD"/>
          </a:solidFill>
          <a:ln w="9525">
            <a:solidFill>
              <a:schemeClr val="tx1"/>
            </a:solidFill>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238594" name="Picture 2" descr="Jesus second coming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981200"/>
            <a:ext cx="4124325"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8595" name="Rectangle 3"/>
          <p:cNvSpPr>
            <a:spLocks noGrp="1" noChangeArrowheads="1"/>
          </p:cNvSpPr>
          <p:nvPr>
            <p:ph type="title" idx="4294967295"/>
          </p:nvPr>
        </p:nvSpPr>
        <p:spPr>
          <a:xfrm>
            <a:off x="631825" y="609600"/>
            <a:ext cx="7772400" cy="1143000"/>
          </a:xfrm>
          <a:solidFill>
            <a:srgbClr val="C00000"/>
          </a:solidFill>
        </p:spPr>
        <p:txBody>
          <a:bodyPr/>
          <a:lstStyle/>
          <a:p>
            <a:r>
              <a:rPr lang="ar-JO" sz="5400" b="1" dirty="0">
                <a:solidFill>
                  <a:schemeClr val="bg1"/>
                </a:solidFill>
                <a:latin typeface="Arial" panose="020B0604020202020204" pitchFamily="34" charset="0"/>
                <a:cs typeface="Arial" panose="020B0604020202020204" pitchFamily="34" charset="0"/>
              </a:rPr>
              <a:t>كرسي دينونة المسيح</a:t>
            </a:r>
            <a:endParaRPr lang="en-US" sz="5400" b="1" dirty="0">
              <a:solidFill>
                <a:schemeClr val="bg1"/>
              </a:solidFill>
              <a:latin typeface="Arial" panose="020B0604020202020204" pitchFamily="34" charset="0"/>
              <a:cs typeface="Arial" panose="020B0604020202020204" pitchFamily="34" charset="0"/>
            </a:endParaRPr>
          </a:p>
        </p:txBody>
      </p:sp>
      <p:sp>
        <p:nvSpPr>
          <p:cNvPr id="238596" name="Text Box 4"/>
          <p:cNvSpPr txBox="1">
            <a:spLocks noChangeArrowheads="1"/>
          </p:cNvSpPr>
          <p:nvPr/>
        </p:nvSpPr>
        <p:spPr bwMode="auto">
          <a:xfrm>
            <a:off x="840422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160</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8597" name="Rectangle 3"/>
          <p:cNvSpPr txBox="1">
            <a:spLocks noChangeArrowheads="1"/>
          </p:cNvSpPr>
          <p:nvPr/>
        </p:nvSpPr>
        <p:spPr bwMode="auto">
          <a:xfrm>
            <a:off x="3810000" y="2438400"/>
            <a:ext cx="4953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363538" indent="-363538">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مكافأة المؤمنين من قبل المسيح</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(2 كو 5: 10)</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363538" marR="0" lvl="0" indent="-363538" algn="l" defTabSz="914400" rtl="1" eaLnBrk="0" fontAlgn="base" latinLnBrk="0" hangingPunct="0">
              <a:lnSpc>
                <a:spcPct val="100000"/>
              </a:lnSpc>
              <a:spcBef>
                <a:spcPct val="0"/>
              </a:spcBef>
              <a:spcAft>
                <a:spcPct val="0"/>
              </a:spcAft>
              <a:buClrTx/>
              <a:buSzTx/>
              <a:buFont typeface="Arial" charset="0"/>
              <a:buChar char="•"/>
              <a:tabLst/>
              <a:defRPr/>
            </a:pP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عند الإختطاف</a:t>
            </a:r>
            <a:br>
              <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تسالونيكي 4: 17)</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363538" marR="0" lvl="0" indent="-363538" algn="l" defTabSz="914400" rtl="1" eaLnBrk="0" fontAlgn="base" latinLnBrk="0" hangingPunct="0">
              <a:lnSpc>
                <a:spcPct val="100000"/>
              </a:lnSpc>
              <a:spcBef>
                <a:spcPct val="0"/>
              </a:spcBef>
              <a:spcAft>
                <a:spcPct val="0"/>
              </a:spcAft>
              <a:buClrTx/>
              <a:buSzTx/>
              <a:buFont typeface="Arial" charset="0"/>
              <a:buChar char="•"/>
              <a:tabLst/>
              <a:defRPr/>
            </a:pP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المكافأة أو خسارة المكافآت</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(وليس الخلاص)</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a:defRPr/>
            </a:pPr>
            <a:endParaRPr lang="en-US">
              <a:solidFill>
                <a:srgbClr val="000000"/>
              </a:solidFill>
              <a:latin typeface="Arial" panose="020B0604020202020204" pitchFamily="34" charset="0"/>
              <a:ea typeface="MS Pゴシック"/>
              <a:cs typeface="Arial" panose="020B0604020202020204" pitchFamily="34" charset="0"/>
            </a:endParaRPr>
          </a:p>
        </p:txBody>
      </p:sp>
      <p:sp>
        <p:nvSpPr>
          <p:cNvPr id="6" name="Footer Placeholder 5"/>
          <p:cNvSpPr>
            <a:spLocks noGrp="1" noChangeArrowheads="1"/>
          </p:cNvSpPr>
          <p:nvPr>
            <p:ph type="ftr" sz="quarter" idx="11"/>
          </p:nvPr>
        </p:nvSpPr>
        <p:spPr/>
        <p:txBody>
          <a:bodyPr/>
          <a:lstStyle/>
          <a:p>
            <a:pPr>
              <a:defRPr/>
            </a:pPr>
            <a:endParaRPr lang="en-US">
              <a:solidFill>
                <a:srgbClr val="000000"/>
              </a:solidFill>
              <a:latin typeface="Arial" panose="020B0604020202020204" pitchFamily="34" charset="0"/>
              <a:ea typeface="MS Pゴシック"/>
              <a:cs typeface="Arial" panose="020B0604020202020204" pitchFamily="34" charset="0"/>
            </a:endParaRPr>
          </a:p>
        </p:txBody>
      </p:sp>
      <p:pic>
        <p:nvPicPr>
          <p:cNvPr id="173060" name="Picture 6" descr="Jesus second com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0" name="Rectangle 2"/>
          <p:cNvSpPr>
            <a:spLocks noGrp="1" noChangeArrowheads="1"/>
          </p:cNvSpPr>
          <p:nvPr>
            <p:ph type="ctrTitle"/>
          </p:nvPr>
        </p:nvSpPr>
        <p:spPr>
          <a:xfrm>
            <a:off x="685800" y="5905586"/>
            <a:ext cx="7772400" cy="930598"/>
          </a:xfrm>
          <a:solidFill>
            <a:schemeClr val="tx2"/>
          </a:solidFill>
          <a:effectLst>
            <a:outerShdw blurRad="88900" dist="38097" dir="2700000" algn="ctr" rotWithShape="0">
              <a:schemeClr val="tx1">
                <a:alpha val="99962"/>
              </a:schemeClr>
            </a:outerShdw>
          </a:effectLst>
        </p:spPr>
        <p:txBody>
          <a:bodyPr/>
          <a:lstStyle/>
          <a:p>
            <a:pPr eaLnBrk="1" hangingPunct="1"/>
            <a:r>
              <a:rPr lang="ar-SA" b="1" dirty="0">
                <a:solidFill>
                  <a:srgbClr val="000090"/>
                </a:solidFill>
                <a:latin typeface="Arial" panose="020B0604020202020204" pitchFamily="34" charset="0"/>
                <a:ea typeface="MS Pゴシック" charset="0"/>
                <a:cs typeface="Arial" panose="020B0604020202020204" pitchFamily="34" charset="0"/>
              </a:rPr>
              <a:t>المجيء الثاني</a:t>
            </a:r>
          </a:p>
        </p:txBody>
      </p:sp>
      <p:sp>
        <p:nvSpPr>
          <p:cNvPr id="252933" name="Text Box 5"/>
          <p:cNvSpPr txBox="1">
            <a:spLocks noChangeArrowheads="1"/>
          </p:cNvSpPr>
          <p:nvPr/>
        </p:nvSpPr>
        <p:spPr bwMode="auto">
          <a:xfrm>
            <a:off x="8404225" y="76200"/>
            <a:ext cx="704039" cy="461665"/>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50000"/>
              </a:spcBef>
              <a:spcAft>
                <a:spcPct val="0"/>
              </a:spcAft>
            </a:pPr>
            <a:r>
              <a:rPr lang="ar-JO" b="1" dirty="0">
                <a:solidFill>
                  <a:srgbClr val="FFFFFF"/>
                </a:solidFill>
                <a:latin typeface="Arial" panose="020B0604020202020204" pitchFamily="34" charset="0"/>
                <a:ea typeface="MS Pゴシック" charset="0"/>
                <a:cs typeface="Arial" panose="020B0604020202020204" pitchFamily="34" charset="0"/>
              </a:rPr>
              <a:t>439</a:t>
            </a:r>
            <a:endParaRPr lang="en-US" sz="1800" dirty="0">
              <a:solidFill>
                <a:srgbClr val="000000"/>
              </a:solidFill>
              <a:latin typeface="Arial" panose="020B0604020202020204" pitchFamily="34" charset="0"/>
              <a:ea typeface="MS Pゴシック" charset="0"/>
              <a:cs typeface="Arial" panose="020B0604020202020204" pitchFamily="34" charset="0"/>
            </a:endParaRPr>
          </a:p>
        </p:txBody>
      </p:sp>
    </p:spTree>
    <p:extLst>
      <p:ext uri="{BB962C8B-B14F-4D97-AF65-F5344CB8AC3E}">
        <p14:creationId xmlns:p14="http://schemas.microsoft.com/office/powerpoint/2010/main" val="407316571"/>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6" name="Picture 2" descr="Kings of kings on hors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7" name="Rectangle 3"/>
          <p:cNvSpPr>
            <a:spLocks noGrp="1" noChangeArrowheads="1"/>
          </p:cNvSpPr>
          <p:nvPr>
            <p:ph type="title" idx="4294967295"/>
          </p:nvPr>
        </p:nvSpPr>
        <p:spPr>
          <a:xfrm>
            <a:off x="228600" y="1981200"/>
            <a:ext cx="3886200" cy="4267200"/>
          </a:xfrm>
        </p:spPr>
        <p:txBody>
          <a:bodyPr/>
          <a:lstStyle/>
          <a:p>
            <a:r>
              <a:rPr lang="ar-SA" altLang="ja-JP" sz="3600" b="1" dirty="0">
                <a:solidFill>
                  <a:srgbClr val="FFFFFF"/>
                </a:solidFill>
                <a:effectLst>
                  <a:glow rad="203200">
                    <a:schemeClr val="tx1">
                      <a:alpha val="92000"/>
                    </a:schemeClr>
                  </a:glow>
                </a:effectLst>
                <a:latin typeface="Arial" panose="020B0604020202020204" pitchFamily="34" charset="0"/>
                <a:cs typeface="Arial" panose="020B0604020202020204" pitchFamily="34" charset="0"/>
              </a:rPr>
              <a:t>رؤيا ١٩ : ١٥</a:t>
            </a:r>
            <a:br>
              <a:rPr lang="ar-SA" altLang="ja-JP" sz="3600" b="1" dirty="0">
                <a:solidFill>
                  <a:srgbClr val="FFFFFF"/>
                </a:solidFill>
                <a:effectLst>
                  <a:glow rad="203200">
                    <a:schemeClr val="tx1">
                      <a:alpha val="92000"/>
                    </a:schemeClr>
                  </a:glow>
                </a:effectLst>
                <a:latin typeface="Arial" panose="020B0604020202020204" pitchFamily="34" charset="0"/>
                <a:cs typeface="Arial" panose="020B0604020202020204" pitchFamily="34" charset="0"/>
              </a:rPr>
            </a:br>
            <a:br>
              <a:rPr lang="en-US" altLang="ja-JP" sz="3600" b="1" dirty="0">
                <a:solidFill>
                  <a:srgbClr val="FFFFFF"/>
                </a:solidFill>
                <a:effectLst>
                  <a:glow rad="203200">
                    <a:schemeClr val="tx1">
                      <a:alpha val="92000"/>
                    </a:schemeClr>
                  </a:glow>
                </a:effectLst>
                <a:latin typeface="Arial" panose="020B0604020202020204" pitchFamily="34" charset="0"/>
                <a:cs typeface="Arial" panose="020B0604020202020204" pitchFamily="34" charset="0"/>
              </a:rPr>
            </a:br>
            <a:r>
              <a:rPr lang="ar-SA" altLang="ja-JP" sz="4800" b="1" dirty="0">
                <a:solidFill>
                  <a:srgbClr val="FFFFFF"/>
                </a:solidFill>
                <a:effectLst>
                  <a:glow rad="203200">
                    <a:schemeClr val="tx1">
                      <a:alpha val="92000"/>
                    </a:schemeClr>
                  </a:glow>
                </a:effectLst>
                <a:latin typeface="Arial" panose="020B0604020202020204" pitchFamily="34" charset="0"/>
                <a:cs typeface="Arial" panose="020B0604020202020204" pitchFamily="34" charset="0"/>
              </a:rPr>
              <a:t> وَمِنْ فَمِهِ يَخْرُجُ سَيْفٌ مَاضٍ</a:t>
            </a:r>
            <a:endParaRPr lang="ar-SA" altLang="ja-JP" sz="3600" b="1" dirty="0">
              <a:solidFill>
                <a:srgbClr val="FFFFFF"/>
              </a:solidFill>
              <a:effectLst>
                <a:glow rad="203200">
                  <a:schemeClr val="tx1">
                    <a:alpha val="92000"/>
                  </a:schemeClr>
                </a:glow>
              </a:effectLst>
              <a:latin typeface="Arial" panose="020B0604020202020204" pitchFamily="34" charset="0"/>
              <a:cs typeface="Arial" panose="020B0604020202020204" pitchFamily="34" charset="0"/>
            </a:endParaRPr>
          </a:p>
        </p:txBody>
      </p:sp>
      <p:sp>
        <p:nvSpPr>
          <p:cNvPr id="5" name="Text Box 6"/>
          <p:cNvSpPr txBox="1">
            <a:spLocks noChangeArrowheads="1"/>
          </p:cNvSpPr>
          <p:nvPr/>
        </p:nvSpPr>
        <p:spPr bwMode="auto">
          <a:xfrm>
            <a:off x="84042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a:spcBef>
                <a:spcPct val="50000"/>
              </a:spcBef>
              <a:defRPr/>
            </a:pPr>
            <a:r>
              <a:rPr lang="ar-JO" b="1" kern="0" dirty="0">
                <a:solidFill>
                  <a:srgbClr val="FFFFFF"/>
                </a:solidFill>
                <a:latin typeface="Arial" panose="020B0604020202020204" pitchFamily="34" charset="0"/>
                <a:ea typeface="ＭＳ Ｐゴシック" charset="0"/>
                <a:cs typeface="Arial" panose="020B0604020202020204" pitchFamily="34" charset="0"/>
              </a:rPr>
              <a:t>439</a:t>
            </a:r>
            <a:endParaRPr lang="en-US" sz="1800" kern="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5674676"/>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3" name="Picture 4" descr="tribmartyr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41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762000"/>
            <a:ext cx="7772400" cy="838200"/>
          </a:xfrm>
          <a:solidFill>
            <a:schemeClr val="tx1"/>
          </a:solidFill>
        </p:spPr>
        <p:txBody>
          <a:bodyPr/>
          <a:lstStyle/>
          <a:p>
            <a:pPr>
              <a:defRPr/>
            </a:pPr>
            <a:r>
              <a:rPr lang="ar-JO" sz="3600" b="1" dirty="0">
                <a:solidFill>
                  <a:schemeClr val="bg1"/>
                </a:solidFill>
                <a:latin typeface="Arial" panose="020B0604020202020204" pitchFamily="34" charset="0"/>
                <a:cs typeface="Arial" panose="020B0604020202020204" pitchFamily="34" charset="0"/>
              </a:rPr>
              <a:t>دينونة قديسي العهد القديم</a:t>
            </a:r>
            <a:endParaRPr lang="en-US" sz="3600" b="1" dirty="0">
              <a:solidFill>
                <a:schemeClr val="bg1"/>
              </a:solidFill>
              <a:latin typeface="Arial" panose="020B0604020202020204" pitchFamily="34" charset="0"/>
              <a:cs typeface="Arial" panose="020B0604020202020204" pitchFamily="34" charset="0"/>
            </a:endParaRPr>
          </a:p>
        </p:txBody>
      </p:sp>
      <p:sp>
        <p:nvSpPr>
          <p:cNvPr id="4" name="Text Box 4"/>
          <p:cNvSpPr txBox="1">
            <a:spLocks noChangeArrowheads="1"/>
          </p:cNvSpPr>
          <p:nvPr/>
        </p:nvSpPr>
        <p:spPr bwMode="auto">
          <a:xfrm>
            <a:off x="6732240" y="-547914"/>
            <a:ext cx="2411760" cy="457200"/>
          </a:xfrm>
          <a:prstGeom prst="rect">
            <a:avLst/>
          </a:prstGeom>
          <a:noFill/>
          <a:ln w="9525">
            <a:noFill/>
            <a:miter lim="800000"/>
            <a:headEnd/>
            <a:tailEnd/>
          </a:ln>
          <a:effectLst>
            <a:outerShdw blurRad="63500" dist="35921" dir="2700000" algn="ctr" rotWithShape="0">
              <a:srgbClr val="FFD467">
                <a:alpha val="74998"/>
              </a:srgbClr>
            </a:outerShdw>
          </a:effectLst>
        </p:spPr>
        <p:txBody>
          <a:bodyPr wrap="squar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Osaka" charset="0"/>
              </a:rPr>
              <a:t>FU 160</a:t>
            </a:r>
            <a:endParaRPr kumimoji="0" lang="en-US" sz="1800" b="0" i="0" u="none" strike="noStrike" kern="1200" cap="none" spc="0" normalizeH="0" baseline="0" noProof="0">
              <a:ln>
                <a:noFill/>
              </a:ln>
              <a:solidFill>
                <a:srgbClr val="000000"/>
              </a:solidFill>
              <a:effectLst/>
              <a:uLnTx/>
              <a:uFillTx/>
              <a:latin typeface="Arial" charset="0"/>
              <a:ea typeface="Osaka" charset="0"/>
            </a:endParaRPr>
          </a:p>
        </p:txBody>
      </p:sp>
      <p:sp>
        <p:nvSpPr>
          <p:cNvPr id="6" name="TextBox 5"/>
          <p:cNvSpPr txBox="1">
            <a:spLocks noChangeArrowheads="1"/>
          </p:cNvSpPr>
          <p:nvPr/>
        </p:nvSpPr>
        <p:spPr bwMode="auto">
          <a:xfrm>
            <a:off x="381000" y="2708920"/>
            <a:ext cx="8655496" cy="45243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6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دانيال ١٢ : ١-٣</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6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١ [وَفِي ذَلِكَ الْوَقْتِ يَقُومُ مِيخَائِيلُ الرَّئِيسُ الْعَظِيمُ الْقَائِمُ لِبَنِي شَعْبِكَ وَيَكُونُ زَمَانُ ضِيقٍ لَمْ يَكُنْ مُنْذُ كَانَتْ أُمَّةٌ إِلَى ذَلِكَ الْوَقْتِ. وَفِي ذَلِكَ الْوَقْتِ يُنَجَّى شَعْبُكَ كُلُّ مَنْ يُوجَدُ مَكْتُوباً فِي السِّفْرِ. ٢ وَكَثِيرُونَ مِنَ الرَّاقِدِينَ فِي تُرَابِ الأَرْضِ يَسْتَيْقِظُونَ هَؤُلاَءِ إِلَى الْحَيَاةِ الأَبَدِيَّةِ وَهَؤُلاَءِ إِلَى الْعَارِ لِلاِزْدِرَاءِ الأَبَدِيِّ. ٣ وَالْفَاهِمُونَ يَضِيئُونَ كَضِيَاءِ الْجَلَدِ وَالَّذِينَ رَدُّوا كَثِيرِينَ إِلَى الْبِرِّ كَالْكَوَاكِبِ إِلَى أَبَدِ الدُّهُورِ. </a:t>
            </a:r>
          </a:p>
        </p:txBody>
      </p:sp>
    </p:spTree>
    <p:extLst>
      <p:ext uri="{BB962C8B-B14F-4D97-AF65-F5344CB8AC3E}">
        <p14:creationId xmlns:p14="http://schemas.microsoft.com/office/powerpoint/2010/main" val="5146748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624889"/>
            <a:ext cx="9144000" cy="1132162"/>
          </a:xfrm>
        </p:spPr>
        <p:txBody>
          <a:bodyPr/>
          <a:lstStyle/>
          <a:p>
            <a:pPr rtl="1"/>
            <a:r>
              <a:rPr lang="ar-EG" b="1" dirty="0">
                <a:effectLst>
                  <a:glow rad="165100">
                    <a:schemeClr val="tx1"/>
                  </a:glow>
                </a:effectLst>
              </a:rPr>
              <a:t>لن يخدع الشيطان الناس لمدة ١٠٠٠ عام </a:t>
            </a:r>
            <a:br>
              <a:rPr lang="ar-EG" b="1" dirty="0">
                <a:effectLst>
                  <a:glow rad="165100">
                    <a:schemeClr val="tx1"/>
                  </a:glow>
                </a:effectLst>
              </a:rPr>
            </a:br>
            <a:r>
              <a:rPr lang="ar-EG" b="1" dirty="0">
                <a:effectLst>
                  <a:glow rad="165100">
                    <a:schemeClr val="tx1"/>
                  </a:glow>
                </a:effectLst>
              </a:rPr>
              <a:t>رؤيا ٢٠: ١-٣</a:t>
            </a:r>
            <a:endParaRPr lang="en-US" b="1" dirty="0">
              <a:effectLst>
                <a:glow rad="165100">
                  <a:schemeClr val="tx1"/>
                </a:glow>
              </a:effectLst>
            </a:endParaRPr>
          </a:p>
        </p:txBody>
      </p:sp>
      <p:pic>
        <p:nvPicPr>
          <p:cNvPr id="3" name="Picture 2"/>
          <p:cNvPicPr>
            <a:picLocks noChangeAspect="1"/>
          </p:cNvPicPr>
          <p:nvPr/>
        </p:nvPicPr>
        <p:blipFill>
          <a:blip r:embed="rId2"/>
          <a:stretch>
            <a:fillRect/>
          </a:stretch>
        </p:blipFill>
        <p:spPr>
          <a:xfrm>
            <a:off x="1587500" y="2070088"/>
            <a:ext cx="5969000" cy="3937000"/>
          </a:xfrm>
          <a:prstGeom prst="rect">
            <a:avLst/>
          </a:prstGeom>
        </p:spPr>
      </p:pic>
    </p:spTree>
    <p:extLst>
      <p:ext uri="{BB962C8B-B14F-4D97-AF65-F5344CB8AC3E}">
        <p14:creationId xmlns:p14="http://schemas.microsoft.com/office/powerpoint/2010/main" val="1057380441"/>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8" name="Picture 4" descr="07_behead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p:txBody>
          <a:bodyPr/>
          <a:lstStyle/>
          <a:p>
            <a:pPr>
              <a:defRPr/>
            </a:pPr>
            <a:r>
              <a:rPr lang="ar-JO" sz="3600" b="1" dirty="0">
                <a:solidFill>
                  <a:schemeClr val="accent6">
                    <a:lumMod val="50000"/>
                  </a:schemeClr>
                </a:solidFill>
                <a:effectLst>
                  <a:glow rad="190500">
                    <a:schemeClr val="bg1">
                      <a:alpha val="75000"/>
                    </a:schemeClr>
                  </a:glow>
                </a:effectLst>
                <a:latin typeface="Arial" panose="020B0604020202020204" pitchFamily="34" charset="0"/>
                <a:ea typeface="+mj-ea"/>
                <a:cs typeface="Arial" panose="020B0604020202020204" pitchFamily="34" charset="0"/>
              </a:rPr>
              <a:t>دينونة القديسين في الضيقة</a:t>
            </a:r>
            <a:endParaRPr lang="en-US" sz="3600" b="1" dirty="0">
              <a:solidFill>
                <a:schemeClr val="accent6">
                  <a:lumMod val="50000"/>
                </a:schemeClr>
              </a:solidFill>
              <a:effectLst>
                <a:glow rad="190500">
                  <a:schemeClr val="bg1">
                    <a:alpha val="75000"/>
                  </a:schemeClr>
                </a:glow>
              </a:effectLst>
              <a:latin typeface="Arial" panose="020B0604020202020204" pitchFamily="34" charset="0"/>
              <a:ea typeface="+mj-ea"/>
              <a:cs typeface="Arial" panose="020B0604020202020204" pitchFamily="34" charset="0"/>
            </a:endParaRPr>
          </a:p>
        </p:txBody>
      </p:sp>
      <p:sp>
        <p:nvSpPr>
          <p:cNvPr id="6" name="TextBox 5"/>
          <p:cNvSpPr txBox="1">
            <a:spLocks noChangeArrowheads="1"/>
          </p:cNvSpPr>
          <p:nvPr/>
        </p:nvSpPr>
        <p:spPr bwMode="auto">
          <a:xfrm>
            <a:off x="0" y="1828801"/>
            <a:ext cx="9144000" cy="28624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3600" b="1">
                <a:solidFill>
                  <a:srgbClr val="FFFFFF"/>
                </a:solidFill>
                <a:effectLst>
                  <a:glow rad="203200">
                    <a:schemeClr val="tx1">
                      <a:alpha val="92000"/>
                    </a:schemeClr>
                  </a:glow>
                </a:effectLst>
                <a:latin typeface="Arial" charset="0"/>
                <a:ea typeface="ＭＳ Ｐゴシック" charset="0"/>
                <a:cs typeface="Arial" charset="0"/>
              </a:defRPr>
            </a:lvl1pPr>
            <a:lvl2pPr algn="ctr"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FFFFFF"/>
                </a:solidFill>
                <a:effectLst>
                  <a:glow rad="203200">
                    <a:srgbClr val="000000">
                      <a:alpha val="92000"/>
                    </a:srgbClr>
                  </a:glow>
                </a:effectLst>
                <a:uLnTx/>
                <a:uFillTx/>
                <a:latin typeface="Arial" panose="020B0604020202020204" pitchFamily="34" charset="0"/>
                <a:cs typeface="Arial" panose="020B0604020202020204" pitchFamily="34" charset="0"/>
              </a:rPr>
              <a:t>رؤيا ٢٠ : ٤-٦</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FFFFFF"/>
                </a:solidFill>
                <a:effectLst>
                  <a:glow rad="203200">
                    <a:srgbClr val="000000">
                      <a:alpha val="92000"/>
                    </a:srgbClr>
                  </a:glow>
                </a:effectLst>
                <a:uLnTx/>
                <a:uFillTx/>
                <a:latin typeface="Arial" panose="020B0604020202020204" pitchFamily="34" charset="0"/>
                <a:cs typeface="Arial" panose="020B0604020202020204" pitchFamily="34" charset="0"/>
              </a:rPr>
              <a:t>٤ وَرَأَيْتُ عُرُوشاً فَجَلَسُوا عَلَيْهَا، وَأُعْطُوا حُكْماً. وَرَأَيْتُ نُفُوسَ الَّذِينَ قُتِلُوا مِنْ أَجْلِ شَهَادَةِ يَسُوعَ وَمِنْ أَجْلِ كَلِمَةِ اللهِ. وَالَّذِينَ لَمْ يَسْجُدُوا لِلْوَحْشِ وَلاَ لِصُورَتِهِ، وَلَمْ يَقْبَلُوا السِّمَةَ عَلَى جِبَاهِهِمْ وَعَلَى أَيْدِيهِمْ، فَعَاشُوا وَمَلَكُوا مَعَ الْمَسِيحِ أَلْفَ سَنَةٍ.</a:t>
            </a:r>
            <a:r>
              <a:rPr kumimoji="0" lang="en-US" sz="2800" b="1" i="0" u="none" strike="noStrike" kern="1200" cap="none" spc="0" normalizeH="0" baseline="0" noProof="0" dirty="0">
                <a:ln>
                  <a:noFill/>
                </a:ln>
                <a:solidFill>
                  <a:srgbClr val="FFFFFF"/>
                </a:solidFill>
                <a:effectLst>
                  <a:glow rad="203200">
                    <a:srgbClr val="000000">
                      <a:alpha val="92000"/>
                    </a:srgbClr>
                  </a:glow>
                </a:effectLst>
                <a:uLnTx/>
                <a:uFillTx/>
                <a:latin typeface="Arial" panose="020B0604020202020204" pitchFamily="34" charset="0"/>
                <a:cs typeface="Arial" panose="020B0604020202020204" pitchFamily="34" charset="0"/>
              </a:rPr>
              <a:t>…</a:t>
            </a:r>
            <a:r>
              <a:rPr kumimoji="0" lang="ar-SA" sz="2800" b="1" i="0" u="none" strike="noStrike" kern="1200" cap="none" spc="0" normalizeH="0" baseline="0" noProof="0" dirty="0">
                <a:ln>
                  <a:noFill/>
                </a:ln>
                <a:solidFill>
                  <a:srgbClr val="FFFFFF"/>
                </a:solidFill>
                <a:effectLst>
                  <a:glow rad="203200">
                    <a:srgbClr val="000000">
                      <a:alpha val="92000"/>
                    </a:srgbClr>
                  </a:glow>
                </a:effectLst>
                <a:uLnTx/>
                <a:uFillTx/>
                <a:latin typeface="Arial" panose="020B0604020202020204" pitchFamily="34" charset="0"/>
                <a:cs typeface="Arial" panose="020B0604020202020204" pitchFamily="34" charset="0"/>
              </a:rPr>
              <a:t> ٦ مُبَارَكٌ وَمُقَدَّسٌ مَنْ لَهُ نَصِيبٌ فِي الْقِيَامَةِ الأُولَى. هَؤُلاَءِ لَيْسَ لِلْمَوْتِ الثَّانِي سُلْطَانٌ عَلَيْهِمْ، بَلْ سَيَكُونُونَ كَهَنَةً لِلَّهِ وَالْمَسِيحِ</a:t>
            </a:r>
          </a:p>
        </p:txBody>
      </p:sp>
      <p:sp>
        <p:nvSpPr>
          <p:cNvPr id="8" name="Text Box 6"/>
          <p:cNvSpPr txBox="1">
            <a:spLocks noChangeArrowheads="1"/>
          </p:cNvSpPr>
          <p:nvPr/>
        </p:nvSpPr>
        <p:spPr bwMode="auto">
          <a:xfrm>
            <a:off x="8404225" y="76200"/>
            <a:ext cx="70403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439</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111936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2" name="Picture 4" descr="jesus_raptur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3" name="Title 1"/>
          <p:cNvSpPr>
            <a:spLocks noGrp="1"/>
          </p:cNvSpPr>
          <p:nvPr>
            <p:ph type="title" idx="4294967295"/>
          </p:nvPr>
        </p:nvSpPr>
        <p:spPr/>
        <p:txBody>
          <a:bodyPr/>
          <a:lstStyle/>
          <a:p>
            <a:r>
              <a:rPr lang="ar-JO" sz="3600" b="1" dirty="0">
                <a:solidFill>
                  <a:srgbClr val="000000"/>
                </a:solidFill>
                <a:effectLst>
                  <a:glow rad="254000">
                    <a:schemeClr val="bg1">
                      <a:alpha val="75000"/>
                    </a:schemeClr>
                  </a:glow>
                </a:effectLst>
                <a:latin typeface="Arial" panose="020B0604020202020204" pitchFamily="34" charset="0"/>
                <a:cs typeface="Arial" panose="020B0604020202020204" pitchFamily="34" charset="0"/>
              </a:rPr>
              <a:t>دينونة دولة إسرائيل</a:t>
            </a:r>
            <a:endParaRPr lang="en-US" sz="3600" b="1" dirty="0">
              <a:solidFill>
                <a:srgbClr val="000000"/>
              </a:solidFill>
              <a:effectLst>
                <a:glow rad="254000">
                  <a:schemeClr val="bg1">
                    <a:alpha val="75000"/>
                  </a:schemeClr>
                </a:glow>
              </a:effectLst>
              <a:latin typeface="Arial" panose="020B0604020202020204" pitchFamily="34" charset="0"/>
              <a:cs typeface="Arial" panose="020B0604020202020204" pitchFamily="34" charset="0"/>
            </a:endParaRPr>
          </a:p>
        </p:txBody>
      </p:sp>
      <p:sp>
        <p:nvSpPr>
          <p:cNvPr id="6" name="TextBox 5"/>
          <p:cNvSpPr txBox="1">
            <a:spLocks noChangeArrowheads="1"/>
          </p:cNvSpPr>
          <p:nvPr/>
        </p:nvSpPr>
        <p:spPr bwMode="auto">
          <a:xfrm>
            <a:off x="0" y="1659285"/>
            <a:ext cx="9144000" cy="35394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algn="ctr" rtl="1" eaLnBrk="0" fontAlgn="base" hangingPunct="0">
              <a:spcBef>
                <a:spcPct val="0"/>
              </a:spcBef>
              <a:spcAft>
                <a:spcPct val="0"/>
              </a:spcAft>
              <a:defRPr sz="2800" b="1">
                <a:solidFill>
                  <a:srgbClr val="FFFFFF"/>
                </a:solidFill>
                <a:effectLst>
                  <a:glow rad="203200">
                    <a:schemeClr val="tx1">
                      <a:alpha val="92000"/>
                    </a:schemeClr>
                  </a:glow>
                </a:effectLst>
                <a:latin typeface="Arial" charset="0"/>
                <a:ea typeface="ＭＳ Ｐゴシック" charset="0"/>
                <a:cs typeface="Arial" charset="0"/>
              </a:defRPr>
            </a:lvl1pPr>
            <a:lvl2pPr algn="ctr"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altLang="ja-JP" sz="2800" b="1" i="0" u="none" strike="noStrike" kern="1200" cap="none" spc="0" normalizeH="0" baseline="0" noProof="0" dirty="0">
                <a:ln>
                  <a:noFill/>
                </a:ln>
                <a:solidFill>
                  <a:srgbClr val="FFFFFF"/>
                </a:solidFill>
                <a:effectLst>
                  <a:glow rad="203200">
                    <a:srgbClr val="000000">
                      <a:alpha val="92000"/>
                    </a:srgbClr>
                  </a:glow>
                </a:effectLst>
                <a:uLnTx/>
                <a:uFillTx/>
                <a:latin typeface="Arial" panose="020B0604020202020204" pitchFamily="34" charset="0"/>
                <a:cs typeface="Arial" panose="020B0604020202020204" pitchFamily="34" charset="0"/>
              </a:rPr>
              <a:t>حزقيال ٢٠ : ٣٢-٣٧</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altLang="ja-JP" sz="2800" b="1" i="0" u="none" strike="noStrike" kern="1200" cap="none" spc="0" normalizeH="0" baseline="0" noProof="0" dirty="0">
                <a:ln>
                  <a:noFill/>
                </a:ln>
                <a:solidFill>
                  <a:srgbClr val="FFFFFF"/>
                </a:solidFill>
                <a:effectLst>
                  <a:glow rad="203200">
                    <a:srgbClr val="000000">
                      <a:alpha val="92000"/>
                    </a:srgbClr>
                  </a:glow>
                </a:effectLst>
                <a:uLnTx/>
                <a:uFillTx/>
                <a:latin typeface="Arial" panose="020B0604020202020204" pitchFamily="34" charset="0"/>
                <a:cs typeface="Arial" panose="020B0604020202020204" pitchFamily="34" charset="0"/>
              </a:rPr>
              <a:t>٣٢ وَالَّذِي يَخْطُرُ بِبَالِكُمْ لَنْ يَكُونَ, إِذْ تَقُولُونَ: نَكُونُ كَالأُمَمِ, كَقَبَائِلِ الأَرَاضِي فَنَعْبُدُ الْخَشَبَ وَالْحَجَرَ. ٣٣ حَيٌّ أَنَا يَقُولُ السَّيِّدُ الرَّبُّ إِنِّي بِيَدٍ قَوِيَّةٍ وَبِذِرَاعٍ مَمْدُودَةٍ وَبِسَخَطٍ مَسْكُوبٍ أَمْلِكُ عَلَيْكُمْ. ٣٤ وَأُخْرِجُكُمْ مِنْ بَيْنِ الشُّعُوبِ, وَأَجْمَعُكُمْ مِنَ الأَرَاضِي الَّتِي تَفَرَّقْتُمْ فِيهَا بِيَدٍ قَوِيَّةٍ وَبِذِرَاعٍ مَمْدُودَةٍ, وَبِسَخَطٍ مَسْكُوبٍ. ٣٥ وَآتِي بِكُمْ إِلَى بَرِّيَّةِ الشُّعُوبِ وَأُحَاكِمُكُمْ هُنَاكَ وَجْهاً لِوَجْهٍ. ٣٦ كَمَا حَاكَمْتُ آبَاءَكُمْ فِي بَرِّيَّةِ أَرْضِ مِصْرَ كَذَلِكَ أُحَاكِمُكُمْ, يَقُولُ السَّيِّدُ الرَّبُّ. ٣٧ وَأُمِرُّكُمْ تَحْتَ الْعَصَا, وَأُدْخِلُكُمْ فِي رِبَاطِ الْعَهْدِ. </a:t>
            </a:r>
          </a:p>
        </p:txBody>
      </p:sp>
      <p:sp>
        <p:nvSpPr>
          <p:cNvPr id="8" name="Text Box 6"/>
          <p:cNvSpPr txBox="1">
            <a:spLocks noChangeArrowheads="1"/>
          </p:cNvSpPr>
          <p:nvPr/>
        </p:nvSpPr>
        <p:spPr bwMode="auto">
          <a:xfrm>
            <a:off x="8404225" y="76200"/>
            <a:ext cx="70403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439</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10349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4" descr="14JesusTheKing.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5702300" cy="427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429300" y="0"/>
            <a:ext cx="5952699" cy="762000"/>
          </a:xfrm>
        </p:spPr>
        <p:txBody>
          <a:bodyPr/>
          <a:lstStyle/>
          <a:p>
            <a:pPr>
              <a:defRPr/>
            </a:pPr>
            <a:r>
              <a:rPr lang="ar-JO" sz="3600" b="1" dirty="0">
                <a:solidFill>
                  <a:schemeClr val="tx1"/>
                </a:solidFill>
                <a:latin typeface="Arial"/>
                <a:ea typeface="+mj-ea"/>
                <a:cs typeface="Arial"/>
              </a:rPr>
              <a:t>دينونة</a:t>
            </a:r>
            <a:r>
              <a:rPr lang="ar-JO" sz="3600" b="1" dirty="0">
                <a:solidFill>
                  <a:schemeClr val="bg1"/>
                </a:solidFill>
                <a:effectLst>
                  <a:outerShdw blurRad="38100" dist="38100" dir="2700000" algn="tl">
                    <a:srgbClr val="000000">
                      <a:alpha val="43137"/>
                    </a:srgbClr>
                  </a:outerShdw>
                </a:effectLst>
                <a:latin typeface="Arial"/>
                <a:ea typeface="+mj-ea"/>
                <a:cs typeface="Arial"/>
              </a:rPr>
              <a:t> الأمم الحية</a:t>
            </a:r>
            <a:endParaRPr lang="en-US" sz="3600" b="1" dirty="0">
              <a:solidFill>
                <a:srgbClr val="16165D"/>
              </a:solidFill>
              <a:latin typeface="Arial"/>
              <a:ea typeface="+mj-ea"/>
              <a:cs typeface="Arial"/>
            </a:endParaRPr>
          </a:p>
        </p:txBody>
      </p:sp>
      <p:sp>
        <p:nvSpPr>
          <p:cNvPr id="8" name="TextBox 7"/>
          <p:cNvSpPr txBox="1">
            <a:spLocks noChangeArrowheads="1"/>
          </p:cNvSpPr>
          <p:nvPr/>
        </p:nvSpPr>
        <p:spPr bwMode="auto">
          <a:xfrm>
            <a:off x="0" y="4249992"/>
            <a:ext cx="9144000" cy="2677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i="0" u="none" strike="noStrike" kern="1200" cap="none" spc="0" normalizeH="0" baseline="0" noProof="0" dirty="0">
                <a:ln>
                  <a:noFill/>
                </a:ln>
                <a:solidFill>
                  <a:srgbClr val="FF0000"/>
                </a:solidFill>
                <a:effectLst/>
                <a:uLnTx/>
                <a:uFillTx/>
                <a:latin typeface="Arial" pitchFamily="34" charset="0"/>
                <a:ea typeface="Osaka" charset="0"/>
                <a:cs typeface="Arial" pitchFamily="34" charset="0"/>
              </a:rPr>
              <a:t>32 ويجتمع أمامه جميع الشعوب فيميز بعضهم من بعض </a:t>
            </a:r>
            <a:r>
              <a:rPr kumimoji="0" lang="ar-JO" altLang="ja-JP" sz="2800" b="1" i="0" u="none" strike="noStrike" kern="1200" cap="none" spc="0" normalizeH="0" baseline="0" noProof="0" dirty="0">
                <a:ln>
                  <a:noFill/>
                </a:ln>
                <a:solidFill>
                  <a:srgbClr val="000000"/>
                </a:solidFill>
                <a:effectLst/>
                <a:uLnTx/>
                <a:uFillTx/>
                <a:latin typeface="Arial" pitchFamily="34" charset="0"/>
                <a:ea typeface="Osaka" charset="0"/>
                <a:cs typeface="Arial" pitchFamily="34" charset="0"/>
              </a:rPr>
              <a:t>كما يميز الراعي الخراف من الجداء</a:t>
            </a:r>
            <a:endParaRPr kumimoji="0" lang="en-US" altLang="ja-JP" sz="2800" b="1" i="0" u="none" strike="noStrike" kern="1200" cap="none" spc="0" normalizeH="0" baseline="0" noProof="0" dirty="0">
              <a:ln>
                <a:noFill/>
              </a:ln>
              <a:solidFill>
                <a:srgbClr val="000000"/>
              </a:solidFill>
              <a:effectLst/>
              <a:uLnTx/>
              <a:uFillTx/>
              <a:latin typeface="Arial" pitchFamily="34" charset="0"/>
              <a:ea typeface="Osaka" charset="0"/>
              <a:cs typeface="Arial" pitchFamily="34" charset="0"/>
            </a:endParaRPr>
          </a:p>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i="0" u="none" strike="noStrike" kern="1200" cap="none" spc="0" normalizeH="0" baseline="0" noProof="0" dirty="0">
                <a:ln>
                  <a:noFill/>
                </a:ln>
                <a:solidFill>
                  <a:srgbClr val="000000"/>
                </a:solidFill>
                <a:effectLst/>
                <a:uLnTx/>
                <a:uFillTx/>
                <a:latin typeface="Arial" pitchFamily="34" charset="0"/>
                <a:ea typeface="Osaka" charset="0"/>
                <a:cs typeface="Arial" pitchFamily="34" charset="0"/>
              </a:rPr>
              <a:t>33 فيقيم الخراف عن يمينه والجداء عن اليسار </a:t>
            </a:r>
          </a:p>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i="0" u="none" strike="noStrike" kern="1200" cap="none" spc="0" normalizeH="0" baseline="0" noProof="0" dirty="0">
                <a:ln>
                  <a:noFill/>
                </a:ln>
                <a:solidFill>
                  <a:srgbClr val="000000"/>
                </a:solidFill>
                <a:effectLst/>
                <a:uLnTx/>
                <a:uFillTx/>
                <a:latin typeface="Arial" pitchFamily="34" charset="0"/>
                <a:ea typeface="Osaka" charset="0"/>
                <a:cs typeface="Arial" pitchFamily="34" charset="0"/>
              </a:rPr>
              <a:t>34 ثم يقول الملك للذين عن يمينه تعالوا يا مباركي أبي رثوا الملكوت المعد لكم منذ تأسيس العالم</a:t>
            </a:r>
          </a:p>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Osaka" charset="0"/>
                <a:cs typeface="Arial" pitchFamily="34" charset="0"/>
              </a:rPr>
              <a:t>(متى 25: 31-34)</a:t>
            </a:r>
            <a:endParaRPr kumimoji="0" lang="en-US" sz="2800" b="1" i="0" u="none" strike="noStrike" kern="1200" cap="none" spc="0" normalizeH="0" baseline="0" noProof="0" dirty="0">
              <a:ln>
                <a:noFill/>
              </a:ln>
              <a:solidFill>
                <a:srgbClr val="000000"/>
              </a:solidFill>
              <a:effectLst/>
              <a:uLnTx/>
              <a:uFillTx/>
              <a:latin typeface="Arial" pitchFamily="34" charset="0"/>
              <a:ea typeface="Osaka" charset="0"/>
              <a:cs typeface="Arial" pitchFamily="34" charset="0"/>
            </a:endParaRPr>
          </a:p>
        </p:txBody>
      </p:sp>
      <p:sp>
        <p:nvSpPr>
          <p:cNvPr id="9" name="TextBox 8"/>
          <p:cNvSpPr txBox="1">
            <a:spLocks noChangeArrowheads="1"/>
          </p:cNvSpPr>
          <p:nvPr/>
        </p:nvSpPr>
        <p:spPr bwMode="auto">
          <a:xfrm>
            <a:off x="5702300" y="1512888"/>
            <a:ext cx="3441700"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3200" b="1" i="0" u="none" strike="noStrike" kern="1200" cap="none" spc="0" normalizeH="0" baseline="0" noProof="0" dirty="0">
                <a:ln>
                  <a:noFill/>
                </a:ln>
                <a:solidFill>
                  <a:srgbClr val="000000"/>
                </a:solidFill>
                <a:effectLst/>
                <a:uLnTx/>
                <a:uFillTx/>
                <a:latin typeface="Arial" pitchFamily="34" charset="0"/>
                <a:ea typeface="Osaka" charset="0"/>
                <a:cs typeface="Arial" pitchFamily="34" charset="0"/>
              </a:rPr>
              <a:t>31 ومتى جاء ابن الإنسان في مجده وجميع الملائكة القديسين معه فحينئذ يجلس على كرسي مجده</a:t>
            </a:r>
            <a:endParaRPr kumimoji="0" lang="en-US" sz="3200" b="1" i="0" u="none" strike="noStrike" kern="1200" cap="none" spc="0" normalizeH="0" baseline="0" noProof="0" dirty="0">
              <a:ln>
                <a:noFill/>
              </a:ln>
              <a:solidFill>
                <a:srgbClr val="000000"/>
              </a:solidFill>
              <a:effectLst/>
              <a:uLnTx/>
              <a:uFillTx/>
              <a:latin typeface="Arial" pitchFamily="34" charset="0"/>
              <a:ea typeface="Osaka" charset="0"/>
              <a:cs typeface="Arial" pitchFamily="34" charset="0"/>
            </a:endParaRPr>
          </a:p>
        </p:txBody>
      </p:sp>
    </p:spTree>
    <p:extLst>
      <p:ext uri="{BB962C8B-B14F-4D97-AF65-F5344CB8AC3E}">
        <p14:creationId xmlns:p14="http://schemas.microsoft.com/office/powerpoint/2010/main" val="8094531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8" name="Picture 5" descr="WOB_drinks_blood_cl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150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388358" y="0"/>
            <a:ext cx="6069841" cy="762000"/>
          </a:xfrm>
        </p:spPr>
        <p:txBody>
          <a:bodyPr/>
          <a:lstStyle/>
          <a:p>
            <a:pPr>
              <a:defRPr/>
            </a:pPr>
            <a:r>
              <a:rPr lang="ar-JO" sz="3600" b="1" dirty="0">
                <a:solidFill>
                  <a:schemeClr val="tx1"/>
                </a:solidFill>
                <a:latin typeface="Arial" panose="020B0604020202020204" pitchFamily="34" charset="0"/>
                <a:ea typeface="+mj-ea"/>
                <a:cs typeface="Arial" panose="020B0604020202020204" pitchFamily="34" charset="0"/>
              </a:rPr>
              <a:t>دينونة</a:t>
            </a:r>
            <a:r>
              <a:rPr lang="ar-JO" sz="36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 الأمم الحية</a:t>
            </a:r>
            <a:endParaRPr lang="en-US" sz="3600" b="1" dirty="0">
              <a:solidFill>
                <a:srgbClr val="16165D"/>
              </a:solidFill>
              <a:latin typeface="Arial" panose="020B0604020202020204" pitchFamily="34" charset="0"/>
              <a:ea typeface="+mj-ea"/>
              <a:cs typeface="Arial" panose="020B0604020202020204" pitchFamily="34" charset="0"/>
            </a:endParaRPr>
          </a:p>
        </p:txBody>
      </p:sp>
      <p:sp>
        <p:nvSpPr>
          <p:cNvPr id="7" name="TextBox 6"/>
          <p:cNvSpPr txBox="1">
            <a:spLocks noChangeArrowheads="1"/>
          </p:cNvSpPr>
          <p:nvPr/>
        </p:nvSpPr>
        <p:spPr bwMode="auto">
          <a:xfrm>
            <a:off x="-41784" y="4011613"/>
            <a:ext cx="9144000" cy="2554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43 كنت غريباً فلم تأووني عرياناً فلم تكسوني كريضاً ومحبوساً فلم تزوروني</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44 حينئذ يجيبونه هم أيضاً قائلين يا رب متى رأيناك جائعاً أو عطشاناً أو غريباً أو عرياناً أو مريضاً أو محبوساً ولم نخدمك ؟</a:t>
            </a:r>
            <a:endParaRPr kumimoji="0" lang="en-US" altLang="ja-JP"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45 فيجيبهم قائلاً الحق أقول لكم بما أنكم لم تفعلوه بأحد هؤلاء الأصاغر فبي لم تفعلوا</a:t>
            </a:r>
            <a:endParaRPr kumimoji="0" lang="en-US" altLang="ja-JP"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46 </a:t>
            </a:r>
            <a:r>
              <a:rPr kumimoji="0" lang="ar-JO" sz="20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فيمضي هؤلاء إلى عذاب أبدي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والأبرار إلى حياة أبدية</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Box 8"/>
          <p:cNvSpPr txBox="1">
            <a:spLocks noChangeArrowheads="1"/>
          </p:cNvSpPr>
          <p:nvPr/>
        </p:nvSpPr>
        <p:spPr bwMode="auto">
          <a:xfrm>
            <a:off x="5673216" y="868363"/>
            <a:ext cx="3429000"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 ثم يقول أيضاً للذين عن اليسار </a:t>
            </a:r>
            <a:r>
              <a:rPr kumimoji="0" lang="ar-JO" altLang="ja-JP" sz="20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اذهبوا عني يا ملاعين إلى النار الأبدية </a:t>
            </a:r>
            <a:endParaRPr kumimoji="0" lang="en-US" altLang="ja-JP" sz="20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المعدة لإبليس وملائكته</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20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42 لأني جعت فلم تطعموني عطشت فلم تسقوني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30424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v15 thrown into lake of fir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8751"/>
            <a:ext cx="9095778" cy="6829249"/>
          </a:xfrm>
          <a:prstGeom prst="rect">
            <a:avLst/>
          </a:prstGeom>
        </p:spPr>
      </p:pic>
      <p:sp>
        <p:nvSpPr>
          <p:cNvPr id="198659" name="Rectangle 3"/>
          <p:cNvSpPr>
            <a:spLocks noGrp="1" noChangeArrowheads="1"/>
          </p:cNvSpPr>
          <p:nvPr>
            <p:ph type="title"/>
          </p:nvPr>
        </p:nvSpPr>
        <p:spPr>
          <a:xfrm>
            <a:off x="123312" y="3255045"/>
            <a:ext cx="5570320" cy="3402327"/>
          </a:xfrm>
          <a:effectLst/>
        </p:spPr>
        <p:txBody>
          <a:bodyPr/>
          <a:lstStyle/>
          <a:p>
            <a:pPr eaLnBrk="1" hangingPunct="1">
              <a:lnSpc>
                <a:spcPct val="80000"/>
              </a:lnSpc>
              <a:defRPr/>
            </a:pPr>
            <a:r>
              <a:rPr lang="ar-SA" sz="3600" b="1" dirty="0">
                <a:solidFill>
                  <a:schemeClr val="tx1"/>
                </a:solidFill>
                <a:effectLst>
                  <a:glow rad="228600">
                    <a:schemeClr val="bg1"/>
                  </a:glow>
                </a:effectLst>
                <a:latin typeface="Arial" charset="0"/>
                <a:ea typeface="ＭＳ Ｐゴシック" charset="0"/>
              </a:rPr>
              <a:t>رؤيا ٢٠ : ١٥</a:t>
            </a:r>
            <a:br>
              <a:rPr lang="ar-SA" sz="3600" b="1" dirty="0">
                <a:solidFill>
                  <a:schemeClr val="tx1"/>
                </a:solidFill>
                <a:effectLst>
                  <a:glow rad="228600">
                    <a:schemeClr val="bg1"/>
                  </a:glow>
                </a:effectLst>
                <a:latin typeface="Arial" charset="0"/>
                <a:ea typeface="ＭＳ Ｐゴシック" charset="0"/>
              </a:rPr>
            </a:br>
            <a:br>
              <a:rPr lang="en-US" sz="3600" b="1" dirty="0">
                <a:solidFill>
                  <a:schemeClr val="tx1"/>
                </a:solidFill>
                <a:effectLst>
                  <a:glow rad="228600">
                    <a:schemeClr val="bg1"/>
                  </a:glow>
                </a:effectLst>
                <a:latin typeface="Arial" charset="0"/>
                <a:ea typeface="ＭＳ Ｐゴシック" charset="0"/>
              </a:rPr>
            </a:br>
            <a:r>
              <a:rPr lang="ar-SA" sz="4000" b="1" dirty="0">
                <a:solidFill>
                  <a:schemeClr val="tx1"/>
                </a:solidFill>
                <a:effectLst>
                  <a:glow rad="228600">
                    <a:schemeClr val="bg1"/>
                  </a:glow>
                </a:effectLst>
                <a:latin typeface="Arial" charset="0"/>
                <a:ea typeface="ＭＳ Ｐゴシック" charset="0"/>
              </a:rPr>
              <a:t> وَكُلُّ مَنْ لَمْ يُوجَدْ مَكْتُوباً فِي سِفْرِ الْحَيَاةِ طُرِحَ فِي بُحَيْرَةِ النَّارِ.</a:t>
            </a:r>
            <a:r>
              <a:rPr lang="ar-SA" sz="3600" b="1" dirty="0">
                <a:solidFill>
                  <a:schemeClr val="tx1"/>
                </a:solidFill>
                <a:effectLst>
                  <a:glow rad="228600">
                    <a:schemeClr val="bg1"/>
                  </a:glow>
                </a:effectLst>
                <a:latin typeface="Arial" charset="0"/>
                <a:ea typeface="ＭＳ Ｐゴシック" charset="0"/>
              </a:rPr>
              <a:t> </a:t>
            </a:r>
          </a:p>
        </p:txBody>
      </p:sp>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438</a:t>
            </a:r>
            <a:endParaRPr lang="en-US" b="1" dirty="0">
              <a:solidFill>
                <a:srgbClr val="000000"/>
              </a:solidFill>
              <a:latin typeface="Arial"/>
              <a:cs typeface="Arial"/>
            </a:endParaRPr>
          </a:p>
        </p:txBody>
      </p:sp>
    </p:spTree>
    <p:extLst>
      <p:ext uri="{BB962C8B-B14F-4D97-AF65-F5344CB8AC3E}">
        <p14:creationId xmlns:p14="http://schemas.microsoft.com/office/powerpoint/2010/main" val="230131280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جهنم</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جهنا</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النار</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الألم المشتعلة</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الموت الثاني</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ش</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ي</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ئ</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a:t>
              </a:r>
              <a:endParaRPr kumimoji="0" lang="en-US"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ar-JO" sz="3600" b="1" dirty="0">
                <a:latin typeface="Arial" panose="020B0604020202020204" pitchFamily="34" charset="0"/>
                <a:ea typeface="ＭＳ Ｐゴシック" charset="0"/>
                <a:cs typeface="Arial" panose="020B0604020202020204" pitchFamily="34" charset="0"/>
              </a:rPr>
              <a:t>نقل              الفردوس</a:t>
            </a:r>
            <a:endParaRPr lang="en-US" sz="4000" b="1" dirty="0">
              <a:latin typeface="Arial" panose="020B0604020202020204" pitchFamily="34" charset="0"/>
              <a:ea typeface="ＭＳ Ｐゴシック" charset="0"/>
              <a:cs typeface="Arial" panose="020B0604020202020204" pitchFamily="34" charset="0"/>
            </a:endParaRPr>
          </a:p>
        </p:txBody>
      </p:sp>
      <p:sp>
        <p:nvSpPr>
          <p:cNvPr id="101381" name="Text Box 1041"/>
          <p:cNvSpPr txBox="1">
            <a:spLocks noChangeArrowheads="1"/>
          </p:cNvSpPr>
          <p:nvPr/>
        </p:nvSpPr>
        <p:spPr bwMode="auto">
          <a:xfrm>
            <a:off x="7848600" y="28575"/>
            <a:ext cx="10166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14و16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الفردوس</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 name="Rectangle 3"/>
          <p:cNvSpPr txBox="1">
            <a:spLocks noChangeArrowheads="1"/>
          </p:cNvSpPr>
          <p:nvPr/>
        </p:nvSpPr>
        <p:spPr bwMode="auto">
          <a:xfrm>
            <a:off x="5067300"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رؤ 20: 14-15</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أف 4: 8-10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grpSp>
        <p:nvGrpSpPr>
          <p:cNvPr id="3" name="Group 2"/>
          <p:cNvGrpSpPr>
            <a:grpSpLocks/>
          </p:cNvGrpSpPr>
          <p:nvPr/>
        </p:nvGrpSpPr>
        <p:grpSpPr bwMode="auto">
          <a:xfrm>
            <a:off x="0" y="5791200"/>
            <a:ext cx="4038600" cy="1066800"/>
            <a:chOff x="0" y="5791200"/>
            <a:chExt cx="40386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0" y="5867400"/>
              <a:ext cx="3870325"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بيننا وبينكم هوة عظيمة قد أثبتت حتى إن الذين يريدون العبور من ههنا إليكم لا يقدرون ولا الذين من هناك يجتازون إلينا</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0637" y="1905000"/>
            <a:ext cx="2686050" cy="609600"/>
            <a:chOff x="20637" y="1905000"/>
            <a:chExt cx="268605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20637" y="1917151"/>
              <a:ext cx="268605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اليوم تكون معي في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5"/>
          <p:cNvGrpSpPr>
            <a:grpSpLocks/>
          </p:cNvGrpSpPr>
          <p:nvPr/>
        </p:nvGrpSpPr>
        <p:grpSpPr bwMode="auto">
          <a:xfrm>
            <a:off x="4910138" y="3118871"/>
            <a:ext cx="4233862" cy="2262755"/>
            <a:chOff x="4648200" y="3107849"/>
            <a:chExt cx="4495800" cy="2207566"/>
          </a:xfrm>
        </p:grpSpPr>
        <p:sp>
          <p:nvSpPr>
            <p:cNvPr id="37" name="Rectangular Callout 36"/>
            <p:cNvSpPr/>
            <p:nvPr/>
          </p:nvSpPr>
          <p:spPr bwMode="auto">
            <a:xfrm>
              <a:off x="4648200" y="3107849"/>
              <a:ext cx="4495800" cy="2207566"/>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4671457" y="3340163"/>
              <a:ext cx="4343399" cy="192494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18 فإن المسيح أيضاً تألم مرة واحدة من أجل الخطايا البار من أجل الأثمة لكي يقربنا إلى الله مماتاً في الجسد ولكن محيى في الروح</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457200" rtl="0" eaLnBrk="1" fontAlgn="base" latinLnBrk="0" hangingPunct="1">
                <a:lnSpc>
                  <a:spcPct val="8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19 الذي فيه أيضاً ذهب فكرز للأرواح التي في السجن 20 إذ عصت قديماً حين كانت أناة الله تنتظر مرة في أيام نوح إذ كان الفلك يبنى الذي فيه خلص قليلون أي ثماني أنفس بالماء</a:t>
              </a: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4114800" y="5791200"/>
            <a:ext cx="5029200"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وطرح الموت والهاوية في بحيرة النار هذا هو الموت الثاني وكل من لم يوجد مكتوباً في سفر الحياة طرح في بحيرة النار</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p:cNvGrpSpPr>
            <a:grpSpLocks/>
          </p:cNvGrpSpPr>
          <p:nvPr/>
        </p:nvGrpSpPr>
        <p:grpSpPr bwMode="auto">
          <a:xfrm>
            <a:off x="4946651" y="0"/>
            <a:ext cx="4176713"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3796760" y="0"/>
              <a:ext cx="515884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17475" marR="0" lvl="0" indent="0" algn="l" defTabSz="457200" rtl="0" eaLnBrk="1" fontAlgn="base" latinLnBrk="0" hangingPunct="1">
                <a:lnSpc>
                  <a:spcPct val="80000"/>
                </a:lnSpc>
                <a:spcBef>
                  <a:spcPct val="0"/>
                </a:spcBef>
                <a:spcAft>
                  <a:spcPct val="0"/>
                </a:spcAft>
                <a:buClrTx/>
                <a:buSzTx/>
                <a:buFontTx/>
                <a:buNone/>
                <a:tabLst/>
                <a:defRPr/>
              </a:pPr>
              <a:endParaRPr kumimoji="0" lang="en-US"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17475" marR="0" lvl="0" indent="0" algn="r" defTabSz="457200" rtl="0" eaLnBrk="1" fontAlgn="base" latinLnBrk="0" hangingPunct="1">
                <a:lnSpc>
                  <a:spcPct val="80000"/>
                </a:lnSpc>
                <a:spcBef>
                  <a:spcPct val="0"/>
                </a:spcBef>
                <a:spcAft>
                  <a:spcPct val="0"/>
                </a:spcAft>
                <a:buClrTx/>
                <a:buSzTx/>
                <a:buFontTx/>
                <a:buNone/>
                <a:tabLst/>
                <a:defRPr/>
              </a:pPr>
              <a:r>
                <a:rPr kumimoji="0" lang="ar-JO"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8 لذلك يقول إذ صعد إلى العلاء سبى سبياً وأعطى الناس عطايا 9 وأما أنه صعد فما هو إلا أنه نزل أيضاً أولاً إلى أقسام الأرض السفلى 10 الذي نزل هو الذي صعد أيضاً فوق جميع السماوات لكي يملأ الكل</a:t>
              </a:r>
              <a:endParaRPr kumimoji="0" lang="en-US" sz="32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16: 26</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nvGrpSpPr>
          <p:cNvPr id="50" name="Group 49"/>
          <p:cNvGrpSpPr>
            <a:grpSpLocks/>
          </p:cNvGrpSpPr>
          <p:nvPr/>
        </p:nvGrpSpPr>
        <p:grpSpPr bwMode="auto">
          <a:xfrm>
            <a:off x="6477000" y="1828800"/>
            <a:ext cx="2656583"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76213"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اختطف هذا إلى السماء الثالثة... اختطف إلى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 typeface="Wingdings" pitchFamily="2" charset="2"/>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كو 12: 2، 4</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23: 43</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1 بط 3: 18-20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354758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0v15 Lake Of Fir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98659" name="Rectangle 3"/>
          <p:cNvSpPr>
            <a:spLocks noGrp="1" noChangeArrowheads="1"/>
          </p:cNvSpPr>
          <p:nvPr>
            <p:ph type="title"/>
          </p:nvPr>
        </p:nvSpPr>
        <p:spPr>
          <a:xfrm>
            <a:off x="4758648" y="1066800"/>
            <a:ext cx="4385352" cy="2057400"/>
          </a:xfrm>
          <a:effectLst>
            <a:outerShdw blurRad="63500" dist="107763" dir="2700000" algn="ctr" rotWithShape="0">
              <a:srgbClr val="000000">
                <a:alpha val="74998"/>
              </a:srgbClr>
            </a:outerShdw>
          </a:effectLst>
        </p:spPr>
        <p:txBody>
          <a:bodyPr/>
          <a:lstStyle/>
          <a:p>
            <a:pPr rtl="1" eaLnBrk="1" hangingPunct="1">
              <a:lnSpc>
                <a:spcPct val="80000"/>
              </a:lnSpc>
              <a:defRPr/>
            </a:pPr>
            <a:r>
              <a:rPr lang="ar-SA" sz="5400" b="1" dirty="0">
                <a:solidFill>
                  <a:schemeClr val="tx1"/>
                </a:solidFill>
                <a:effectLst>
                  <a:glow rad="228600">
                    <a:schemeClr val="bg1"/>
                  </a:glow>
                </a:effectLst>
                <a:latin typeface="Arial" charset="0"/>
                <a:ea typeface="ＭＳ Ｐゴシック" charset="0"/>
              </a:rPr>
              <a:t>بُحَيْرَةِ النَّارِ</a:t>
            </a:r>
            <a:br>
              <a:rPr lang="en-US" sz="4000" b="1" dirty="0">
                <a:solidFill>
                  <a:schemeClr val="tx1"/>
                </a:solidFill>
                <a:effectLst>
                  <a:glow rad="228600">
                    <a:schemeClr val="bg1"/>
                  </a:glow>
                </a:effectLst>
                <a:latin typeface="Arial" charset="0"/>
                <a:ea typeface="ＭＳ Ｐゴシック" charset="0"/>
              </a:rPr>
            </a:br>
            <a:br>
              <a:rPr lang="en-US" sz="4000" b="1" dirty="0">
                <a:solidFill>
                  <a:schemeClr val="tx1"/>
                </a:solidFill>
                <a:effectLst>
                  <a:glow rad="228600">
                    <a:schemeClr val="bg1"/>
                  </a:glow>
                </a:effectLst>
                <a:latin typeface="Arial" charset="0"/>
                <a:ea typeface="ＭＳ Ｐゴシック" charset="0"/>
              </a:rPr>
            </a:br>
            <a:r>
              <a:rPr lang="ar-SA" sz="4000" b="1" dirty="0">
                <a:solidFill>
                  <a:schemeClr val="tx1"/>
                </a:solidFill>
                <a:effectLst>
                  <a:glow rad="228600">
                    <a:schemeClr val="bg1"/>
                  </a:glow>
                </a:effectLst>
                <a:latin typeface="Arial" charset="0"/>
                <a:ea typeface="ＭＳ Ｐゴシック" charset="0"/>
              </a:rPr>
              <a:t>رؤيا ٢٠ : ١٤-١٥</a:t>
            </a:r>
            <a:endParaRPr lang="ar-SA" sz="3600" b="1" dirty="0">
              <a:solidFill>
                <a:schemeClr val="tx1"/>
              </a:solidFill>
              <a:effectLst>
                <a:glow rad="228600">
                  <a:schemeClr val="bg1"/>
                </a:glow>
              </a:effectLst>
              <a:latin typeface="Arial" charset="0"/>
              <a:ea typeface="ＭＳ Ｐゴシック" charset="0"/>
            </a:endParaRPr>
          </a:p>
        </p:txBody>
      </p:sp>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438</a:t>
            </a:r>
            <a:endParaRPr lang="en-US" b="1" dirty="0">
              <a:solidFill>
                <a:srgbClr val="000000"/>
              </a:solidFill>
              <a:latin typeface="Arial"/>
              <a:cs typeface="Arial"/>
            </a:endParaRPr>
          </a:p>
        </p:txBody>
      </p:sp>
      <p:sp>
        <p:nvSpPr>
          <p:cNvPr id="6" name="Rectangle 3">
            <a:extLst>
              <a:ext uri="{FF2B5EF4-FFF2-40B4-BE49-F238E27FC236}">
                <a16:creationId xmlns:a16="http://schemas.microsoft.com/office/drawing/2014/main" id="{F8871776-3AD6-5942-83F3-34E6F81FAD53}"/>
              </a:ext>
            </a:extLst>
          </p:cNvPr>
          <p:cNvSpPr txBox="1">
            <a:spLocks noChangeArrowheads="1"/>
          </p:cNvSpPr>
          <p:nvPr/>
        </p:nvSpPr>
        <p:spPr bwMode="auto">
          <a:xfrm>
            <a:off x="123312" y="3255045"/>
            <a:ext cx="5570320" cy="340232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algn="ctr" defTabSz="914400" rtl="0" eaLnBrk="1" fontAlgn="base" latinLnBrk="0" hangingPunct="1">
              <a:lnSpc>
                <a:spcPct val="80000"/>
              </a:lnSpc>
              <a:spcBef>
                <a:spcPct val="0"/>
              </a:spcBef>
              <a:spcAft>
                <a:spcPct val="0"/>
              </a:spcAft>
              <a:defRPr/>
            </a:pPr>
            <a:endParaRPr lang="ar-SA" sz="3600" b="1" kern="0" dirty="0">
              <a:solidFill>
                <a:schemeClr val="tx1"/>
              </a:solidFill>
              <a:effectLst>
                <a:glow rad="228600">
                  <a:schemeClr val="bg1"/>
                </a:glow>
              </a:effectLst>
              <a:latin typeface="Arial" charset="0"/>
              <a:ea typeface="ＭＳ Ｐゴシック" charset="0"/>
            </a:endParaRPr>
          </a:p>
        </p:txBody>
      </p:sp>
    </p:spTree>
    <p:extLst>
      <p:ext uri="{BB962C8B-B14F-4D97-AF65-F5344CB8AC3E}">
        <p14:creationId xmlns:p14="http://schemas.microsoft.com/office/powerpoint/2010/main" val="1873475668"/>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Rectangle 3"/>
          <p:cNvSpPr>
            <a:spLocks noGrp="1" noChangeArrowheads="1"/>
          </p:cNvSpPr>
          <p:nvPr>
            <p:ph type="title"/>
          </p:nvPr>
        </p:nvSpPr>
        <p:spPr>
          <a:xfrm>
            <a:off x="0" y="0"/>
            <a:ext cx="8442476" cy="2057400"/>
          </a:xfrm>
          <a:effectLst>
            <a:outerShdw blurRad="63500" dist="107763" dir="2700000" algn="ctr" rotWithShape="0">
              <a:srgbClr val="000000">
                <a:alpha val="74998"/>
              </a:srgbClr>
            </a:outerShdw>
          </a:effectLst>
        </p:spPr>
        <p:txBody>
          <a:bodyPr/>
          <a:lstStyle/>
          <a:p>
            <a:pPr eaLnBrk="1" hangingPunct="1">
              <a:defRPr/>
            </a:pPr>
            <a:r>
              <a:rPr lang="ar-JO" sz="4000" b="1" dirty="0">
                <a:latin typeface="Arial" charset="0"/>
                <a:ea typeface="ＭＳ Ｐゴシック" charset="0"/>
              </a:rPr>
              <a:t>هل سيظهر غير المؤمنين فقط أمام            العرش العظيم الأبيض (20: 14-15)</a:t>
            </a:r>
            <a:endParaRPr lang="en-US" b="1" dirty="0">
              <a:latin typeface="Arial" charset="0"/>
              <a:ea typeface="ＭＳ Ｐゴシック" charset="0"/>
            </a:endParaRPr>
          </a:p>
        </p:txBody>
      </p:sp>
      <p:sp>
        <p:nvSpPr>
          <p:cNvPr id="5" name="Text Box 1041"/>
          <p:cNvSpPr txBox="1">
            <a:spLocks noChangeArrowheads="1"/>
          </p:cNvSpPr>
          <p:nvPr/>
        </p:nvSpPr>
        <p:spPr bwMode="auto">
          <a:xfrm>
            <a:off x="8431844" y="28751"/>
            <a:ext cx="78899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a:cs typeface="Arial"/>
              </a:rPr>
              <a:t>440 </a:t>
            </a:r>
          </a:p>
          <a:p>
            <a:pPr defTabSz="914400" eaLnBrk="0" fontAlgn="base" hangingPunct="0">
              <a:spcBef>
                <a:spcPct val="0"/>
              </a:spcBef>
              <a:spcAft>
                <a:spcPct val="0"/>
              </a:spcAft>
            </a:pPr>
            <a:r>
              <a:rPr lang="ar-JO" b="1" dirty="0">
                <a:solidFill>
                  <a:srgbClr val="FFFFFF"/>
                </a:solidFill>
                <a:latin typeface="Arial"/>
                <a:cs typeface="Arial"/>
              </a:rPr>
              <a:t>س2</a:t>
            </a:r>
            <a:endParaRPr lang="en-US" b="1" dirty="0">
              <a:solidFill>
                <a:srgbClr val="000000"/>
              </a:solidFill>
              <a:latin typeface="Arial"/>
              <a:cs typeface="Arial"/>
            </a:endParaRPr>
          </a:p>
        </p:txBody>
      </p:sp>
      <p:pic>
        <p:nvPicPr>
          <p:cNvPr id="6" name="Picture 5" descr="rev 20 White Throne-02.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985818"/>
            <a:ext cx="4876800" cy="3657600"/>
          </a:xfrm>
          <a:prstGeom prst="rect">
            <a:avLst/>
          </a:prstGeom>
        </p:spPr>
      </p:pic>
      <p:sp>
        <p:nvSpPr>
          <p:cNvPr id="7" name="Rectangle 3"/>
          <p:cNvSpPr txBox="1">
            <a:spLocks noChangeArrowheads="1"/>
          </p:cNvSpPr>
          <p:nvPr/>
        </p:nvSpPr>
        <p:spPr bwMode="auto">
          <a:xfrm>
            <a:off x="4959048" y="2152951"/>
            <a:ext cx="4088189" cy="43300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457200" indent="-457200" algn="r" defTabSz="914400" rtl="1" eaLnBrk="1" hangingPunct="1">
              <a:buFont typeface="Arial"/>
              <a:buChar char="•"/>
              <a:defRPr/>
            </a:pPr>
            <a:r>
              <a:rPr lang="ar-JO" sz="3200" b="1" dirty="0">
                <a:solidFill>
                  <a:srgbClr val="E3EBF1"/>
                </a:solidFill>
                <a:latin typeface="Arial" charset="0"/>
                <a:ea typeface="ＭＳ Ｐゴシック" charset="0"/>
              </a:rPr>
              <a:t>يحتاج البشر في الألفية إلى الدينونة</a:t>
            </a:r>
            <a:endParaRPr lang="en-US" sz="3200" b="1" dirty="0">
              <a:solidFill>
                <a:srgbClr val="E3EBF1"/>
              </a:solidFill>
              <a:latin typeface="Arial" charset="0"/>
              <a:ea typeface="ＭＳ Ｐゴシック" charset="0"/>
            </a:endParaRPr>
          </a:p>
          <a:p>
            <a:pPr algn="l" defTabSz="914400" eaLnBrk="1" hangingPunct="1">
              <a:defRPr/>
            </a:pPr>
            <a:endParaRPr lang="en-US" sz="3200" b="1" dirty="0">
              <a:solidFill>
                <a:srgbClr val="E3EBF1"/>
              </a:solidFill>
              <a:latin typeface="Arial" charset="0"/>
              <a:ea typeface="ＭＳ Ｐゴシック" charset="0"/>
            </a:endParaRPr>
          </a:p>
          <a:p>
            <a:pPr marL="457200" indent="-457200" algn="r" defTabSz="914400" rtl="1" eaLnBrk="1" hangingPunct="1">
              <a:buFont typeface="Arial"/>
              <a:buChar char="•"/>
              <a:defRPr/>
            </a:pPr>
            <a:r>
              <a:rPr lang="ar-JO" sz="3200" b="1" dirty="0">
                <a:solidFill>
                  <a:srgbClr val="E3EBF1"/>
                </a:solidFill>
                <a:latin typeface="Arial" charset="0"/>
                <a:ea typeface="ＭＳ Ｐゴシック" charset="0"/>
              </a:rPr>
              <a:t>يبدو غريباً أن لا أحد منهم مكتوب في سفر الحياة</a:t>
            </a:r>
            <a:endParaRPr lang="en-US" sz="3200" b="1" dirty="0">
              <a:solidFill>
                <a:srgbClr val="E3EBF1"/>
              </a:solidFill>
              <a:latin typeface="Arial" charset="0"/>
              <a:ea typeface="ＭＳ Ｐゴシック" charset="0"/>
            </a:endParaRPr>
          </a:p>
          <a:p>
            <a:pPr marL="457200" indent="-457200" algn="l" defTabSz="914400" eaLnBrk="1" hangingPunct="1">
              <a:buFont typeface="Arial"/>
              <a:buChar char="•"/>
              <a:defRPr/>
            </a:pPr>
            <a:endParaRPr lang="en-US" sz="3200" b="1" dirty="0">
              <a:solidFill>
                <a:srgbClr val="E3EBF1"/>
              </a:solidFill>
              <a:latin typeface="Arial" charset="0"/>
              <a:ea typeface="ＭＳ Ｐゴシック" charset="0"/>
            </a:endParaRPr>
          </a:p>
          <a:p>
            <a:pPr marL="457200" indent="-457200" algn="l" defTabSz="914400" eaLnBrk="1" hangingPunct="1">
              <a:buFont typeface="Arial"/>
              <a:buChar char="•"/>
              <a:defRPr/>
            </a:pPr>
            <a:endParaRPr lang="en-US" sz="3600" b="1" dirty="0">
              <a:solidFill>
                <a:srgbClr val="E3EBF1"/>
              </a:solidFill>
              <a:latin typeface="Arial" charset="0"/>
              <a:ea typeface="ＭＳ Ｐゴシック" charset="0"/>
            </a:endParaRPr>
          </a:p>
        </p:txBody>
      </p:sp>
    </p:spTree>
    <p:extLst>
      <p:ext uri="{BB962C8B-B14F-4D97-AF65-F5344CB8AC3E}">
        <p14:creationId xmlns:p14="http://schemas.microsoft.com/office/powerpoint/2010/main" val="17567879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xEl>
                                              <p:pRg st="2" end="2"/>
                                            </p:txEl>
                                          </p:spTgt>
                                        </p:tgtEl>
                                        <p:attrNameLst>
                                          <p:attrName>style.visibility</p:attrName>
                                        </p:attrNameLst>
                                      </p:cBhvr>
                                      <p:to>
                                        <p:strVal val="visible"/>
                                      </p:to>
                                    </p:set>
                                    <p:animEffect transition="in" filter="blinds(horizontal)">
                                      <p:cBhvr>
                                        <p:cTn id="12"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228600" y="304800"/>
            <a:ext cx="8610600" cy="838200"/>
          </a:xfrm>
          <a:noFill/>
          <a:ln/>
          <a:effectLst>
            <a:outerShdw blurRad="63500" dist="107763" dir="2700000" algn="ctr" rotWithShape="0">
              <a:srgbClr val="000000">
                <a:alpha val="74998"/>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r>
              <a:rPr lang="ar-JO" sz="5400" b="1" dirty="0">
                <a:solidFill>
                  <a:srgbClr val="FFFFFF"/>
                </a:solidFill>
                <a:latin typeface="Arial" panose="020B0604020202020204" pitchFamily="34" charset="0"/>
                <a:cs typeface="Arial" panose="020B0604020202020204" pitchFamily="34" charset="0"/>
              </a:rPr>
              <a:t>بماذا سنؤمن؟</a:t>
            </a:r>
            <a:endParaRPr lang="en-US" sz="5400" b="1" dirty="0">
              <a:solidFill>
                <a:srgbClr val="FFFFFF"/>
              </a:solidFill>
              <a:latin typeface="Arial" panose="020B0604020202020204" pitchFamily="34" charset="0"/>
              <a:cs typeface="Arial" panose="020B0604020202020204" pitchFamily="34" charset="0"/>
            </a:endParaRPr>
          </a:p>
        </p:txBody>
      </p:sp>
      <p:sp>
        <p:nvSpPr>
          <p:cNvPr id="76817" name="Text Box 17"/>
          <p:cNvSpPr txBox="1">
            <a:spLocks noChangeArrowheads="1"/>
          </p:cNvSpPr>
          <p:nvPr/>
        </p:nvSpPr>
        <p:spPr bwMode="auto">
          <a:xfrm>
            <a:off x="304800" y="1203325"/>
            <a:ext cx="38100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4000" b="1" u="sng" dirty="0">
                <a:solidFill>
                  <a:srgbClr val="FFFFFF"/>
                </a:solidFill>
                <a:latin typeface="Arial" panose="020B0604020202020204" pitchFamily="34" charset="0"/>
                <a:cs typeface="Arial" panose="020B0604020202020204" pitchFamily="34" charset="0"/>
              </a:rPr>
              <a:t>التقليد</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76819" name="Text Box 19"/>
          <p:cNvSpPr txBox="1">
            <a:spLocks noChangeArrowheads="1"/>
          </p:cNvSpPr>
          <p:nvPr/>
        </p:nvSpPr>
        <p:spPr bwMode="auto">
          <a:xfrm>
            <a:off x="4572000" y="1203325"/>
            <a:ext cx="36576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4000" b="1" u="sng" dirty="0">
                <a:solidFill>
                  <a:srgbClr val="FFFFFF"/>
                </a:solidFill>
                <a:latin typeface="Arial" panose="020B0604020202020204" pitchFamily="34" charset="0"/>
                <a:cs typeface="Arial" panose="020B0604020202020204" pitchFamily="34" charset="0"/>
              </a:rPr>
              <a:t>الكتاب المقدس</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76820" name="Text Box 20"/>
          <p:cNvSpPr txBox="1">
            <a:spLocks noChangeArrowheads="1"/>
          </p:cNvSpPr>
          <p:nvPr/>
        </p:nvSpPr>
        <p:spPr bwMode="auto">
          <a:xfrm>
            <a:off x="304800" y="1981200"/>
            <a:ext cx="3810000" cy="52322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يسكن الإنسان مع الشيطان</a:t>
            </a:r>
            <a:endParaRPr lang="en-US" sz="2800" b="1" dirty="0">
              <a:solidFill>
                <a:srgbClr val="FFFFFF"/>
              </a:solidFill>
              <a:latin typeface="Arial" panose="020B0604020202020204" pitchFamily="34" charset="0"/>
              <a:cs typeface="Arial" panose="020B0604020202020204" pitchFamily="34" charset="0"/>
            </a:endParaRPr>
          </a:p>
        </p:txBody>
      </p:sp>
      <p:sp>
        <p:nvSpPr>
          <p:cNvPr id="7"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441</a:t>
            </a:r>
            <a:endParaRPr lang="en-US" b="1" dirty="0">
              <a:solidFill>
                <a:srgbClr val="000000"/>
              </a:solidFill>
              <a:latin typeface="Arial" panose="020B0604020202020204" pitchFamily="34" charset="0"/>
              <a:cs typeface="Arial" panose="020B0604020202020204" pitchFamily="34" charset="0"/>
            </a:endParaRPr>
          </a:p>
        </p:txBody>
      </p:sp>
      <p:pic>
        <p:nvPicPr>
          <p:cNvPr id="2" name="Picture 1" descr="rev 20 satan-with-pitchfork.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048000"/>
            <a:ext cx="5080000" cy="3810000"/>
          </a:xfrm>
          <a:prstGeom prst="rect">
            <a:avLst/>
          </a:prstGeom>
        </p:spPr>
      </p:pic>
    </p:spTree>
    <p:extLst>
      <p:ext uri="{BB962C8B-B14F-4D97-AF65-F5344CB8AC3E}">
        <p14:creationId xmlns:p14="http://schemas.microsoft.com/office/powerpoint/2010/main" val="31711852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6820"/>
                                        </p:tgtEl>
                                        <p:attrNameLst>
                                          <p:attrName>style.visibility</p:attrName>
                                        </p:attrNameLst>
                                      </p:cBhvr>
                                      <p:to>
                                        <p:strVal val="visible"/>
                                      </p:to>
                                    </p:set>
                                    <p:anim calcmode="lin" valueType="num">
                                      <p:cBhvr>
                                        <p:cTn id="7" dur="1000" fill="hold"/>
                                        <p:tgtEl>
                                          <p:spTgt spid="76820"/>
                                        </p:tgtEl>
                                        <p:attrNameLst>
                                          <p:attrName>ppt_w</p:attrName>
                                        </p:attrNameLst>
                                      </p:cBhvr>
                                      <p:tavLst>
                                        <p:tav tm="0">
                                          <p:val>
                                            <p:fltVal val="0"/>
                                          </p:val>
                                        </p:tav>
                                        <p:tav tm="100000">
                                          <p:val>
                                            <p:strVal val="#ppt_w"/>
                                          </p:val>
                                        </p:tav>
                                      </p:tavLst>
                                    </p:anim>
                                    <p:anim calcmode="lin" valueType="num">
                                      <p:cBhvr>
                                        <p:cTn id="8" dur="1000" fill="hold"/>
                                        <p:tgtEl>
                                          <p:spTgt spid="76820"/>
                                        </p:tgtEl>
                                        <p:attrNameLst>
                                          <p:attrName>ppt_h</p:attrName>
                                        </p:attrNameLst>
                                      </p:cBhvr>
                                      <p:tavLst>
                                        <p:tav tm="0">
                                          <p:val>
                                            <p:fltVal val="0"/>
                                          </p:val>
                                        </p:tav>
                                        <p:tav tm="100000">
                                          <p:val>
                                            <p:strVal val="#ppt_h"/>
                                          </p:val>
                                        </p:tav>
                                      </p:tavLst>
                                    </p:anim>
                                    <p:anim calcmode="lin" valueType="num">
                                      <p:cBhvr>
                                        <p:cTn id="9" dur="1000" fill="hold"/>
                                        <p:tgtEl>
                                          <p:spTgt spid="7682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682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20" grpId="0"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7030" name="Group 6"/>
          <p:cNvGrpSpPr>
            <a:grpSpLocks/>
          </p:cNvGrpSpPr>
          <p:nvPr/>
        </p:nvGrpSpPr>
        <p:grpSpPr bwMode="auto">
          <a:xfrm>
            <a:off x="936625" y="0"/>
            <a:ext cx="7256463" cy="6858000"/>
            <a:chOff x="590" y="0"/>
            <a:chExt cx="4571" cy="4320"/>
          </a:xfrm>
        </p:grpSpPr>
        <p:pic>
          <p:nvPicPr>
            <p:cNvPr id="257028" name="Picture 4" descr="HellDownIGo"/>
            <p:cNvPicPr>
              <a:picLocks noChangeAspect="1" noChangeArrowheads="1"/>
            </p:cNvPicPr>
            <p:nvPr/>
          </p:nvPicPr>
          <p:blipFill>
            <a:blip r:embed="rId3" cstate="screen">
              <a:extLst>
                <a:ext uri="{28A0092B-C50C-407E-A947-70E740481C1C}">
                  <a14:useLocalDpi xmlns:a14="http://schemas.microsoft.com/office/drawing/2010/main"/>
                </a:ext>
              </a:extLst>
            </a:blip>
            <a:srcRect l="20967" t="14980" r="11774" b="40080"/>
            <a:stretch>
              <a:fillRect/>
            </a:stretch>
          </p:blipFill>
          <p:spPr bwMode="auto">
            <a:xfrm>
              <a:off x="590" y="0"/>
              <a:ext cx="4571" cy="4320"/>
            </a:xfrm>
            <a:prstGeom prst="rect">
              <a:avLst/>
            </a:prstGeom>
            <a:noFill/>
            <a:extLst>
              <a:ext uri="{909E8E84-426E-40dd-AFC4-6F175D3DCCD1}">
                <a14:hiddenFill xmlns:a14="http://schemas.microsoft.com/office/drawing/2010/main" xmlns="">
                  <a:solidFill>
                    <a:srgbClr val="FFFFFF"/>
                  </a:solidFill>
                </a14:hiddenFill>
              </a:ext>
            </a:extLst>
          </p:spPr>
        </p:pic>
        <p:sp>
          <p:nvSpPr>
            <p:cNvPr id="257029" name="Line 5"/>
            <p:cNvSpPr>
              <a:spLocks noChangeShapeType="1"/>
            </p:cNvSpPr>
            <p:nvPr/>
          </p:nvSpPr>
          <p:spPr bwMode="auto">
            <a:xfrm>
              <a:off x="768" y="0"/>
              <a:ext cx="4224"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
        <p:nvSpPr>
          <p:cNvPr id="257026" name="Rectangle 2"/>
          <p:cNvSpPr>
            <a:spLocks noGrp="1" noChangeArrowheads="1"/>
          </p:cNvSpPr>
          <p:nvPr>
            <p:ph type="title"/>
          </p:nvPr>
        </p:nvSpPr>
        <p:spPr>
          <a:xfrm>
            <a:off x="533400" y="6294874"/>
            <a:ext cx="8229600" cy="533400"/>
          </a:xfrm>
          <a:solidFill>
            <a:srgbClr val="FFFFFF"/>
          </a:solidFill>
        </p:spPr>
        <p:txBody>
          <a:bodyPr/>
          <a:lstStyle/>
          <a:p>
            <a:r>
              <a:rPr lang="ar-JO" sz="4000" b="1" dirty="0"/>
              <a:t>حسنًا، سأذهب للأسفل</a:t>
            </a:r>
            <a:endParaRPr lang="en-US" sz="4000" b="1" dirty="0"/>
          </a:p>
        </p:txBody>
      </p:sp>
      <p:sp>
        <p:nvSpPr>
          <p:cNvPr id="6"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000090"/>
                </a:solidFill>
                <a:latin typeface="Arial"/>
                <a:cs typeface="Arial"/>
              </a:rPr>
              <a:t>441</a:t>
            </a:r>
            <a:endParaRPr lang="en-US" b="1" dirty="0">
              <a:solidFill>
                <a:srgbClr val="000090"/>
              </a:solidFill>
              <a:latin typeface="Arial"/>
              <a:cs typeface="Arial"/>
            </a:endParaRPr>
          </a:p>
        </p:txBody>
      </p:sp>
    </p:spTree>
    <p:extLst>
      <p:ext uri="{BB962C8B-B14F-4D97-AF65-F5344CB8AC3E}">
        <p14:creationId xmlns:p14="http://schemas.microsoft.com/office/powerpoint/2010/main" val="3819494447"/>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795963" y="0"/>
            <a:ext cx="2916237" cy="4005263"/>
          </a:xfrm>
          <a:effectLst>
            <a:outerShdw blurRad="63500" dist="35921" dir="2700000" algn="ctr" rotWithShape="0">
              <a:schemeClr val="tx2">
                <a:alpha val="74998"/>
              </a:schemeClr>
            </a:outerShdw>
          </a:effectLst>
        </p:spPr>
        <p:txBody>
          <a:bodyPr/>
          <a:lstStyle/>
          <a:p>
            <a:pPr rtl="1">
              <a:defRPr/>
            </a:pPr>
            <a:r>
              <a:rPr lang="ar-EG" sz="4800" b="1" dirty="0">
                <a:latin typeface="Arial" panose="020B0604020202020204" pitchFamily="34" charset="0"/>
                <a:ea typeface="ＭＳ Ｐゴシック" charset="0"/>
                <a:cs typeface="Arial" panose="020B0604020202020204" pitchFamily="34" charset="0"/>
              </a:rPr>
              <a:t>الملاك </a:t>
            </a:r>
            <a:br>
              <a:rPr lang="ar-EG" sz="4800" b="1" dirty="0">
                <a:latin typeface="Arial" panose="020B0604020202020204" pitchFamily="34" charset="0"/>
                <a:ea typeface="ＭＳ Ｐゴシック" charset="0"/>
                <a:cs typeface="Arial" panose="020B0604020202020204" pitchFamily="34" charset="0"/>
              </a:rPr>
            </a:br>
            <a:r>
              <a:rPr lang="ar-EG" sz="4800" b="1" dirty="0">
                <a:latin typeface="Arial" panose="020B0604020202020204" pitchFamily="34" charset="0"/>
                <a:ea typeface="ＭＳ Ｐゴシック" charset="0"/>
                <a:cs typeface="Arial" panose="020B0604020202020204" pitchFamily="34" charset="0"/>
              </a:rPr>
              <a:t>ذو </a:t>
            </a:r>
            <a:br>
              <a:rPr lang="ar-EG" sz="4800" b="1" dirty="0">
                <a:latin typeface="Arial" panose="020B0604020202020204" pitchFamily="34" charset="0"/>
                <a:ea typeface="ＭＳ Ｐゴシック" charset="0"/>
                <a:cs typeface="Arial" panose="020B0604020202020204" pitchFamily="34" charset="0"/>
              </a:rPr>
            </a:br>
            <a:r>
              <a:rPr lang="ar-EG" sz="4800" b="1" dirty="0">
                <a:latin typeface="Arial" panose="020B0604020202020204" pitchFamily="34" charset="0"/>
                <a:ea typeface="ＭＳ Ｐゴシック" charset="0"/>
                <a:cs typeface="Arial" panose="020B0604020202020204" pitchFamily="34" charset="0"/>
              </a:rPr>
              <a:t>السلسلة </a:t>
            </a:r>
            <a:br>
              <a:rPr lang="ar-EG" sz="4800" b="1" dirty="0">
                <a:latin typeface="Arial" panose="020B0604020202020204" pitchFamily="34" charset="0"/>
                <a:ea typeface="ＭＳ Ｐゴシック" charset="0"/>
                <a:cs typeface="Arial" panose="020B0604020202020204" pitchFamily="34" charset="0"/>
              </a:rPr>
            </a:br>
            <a:r>
              <a:rPr lang="ar-EG" sz="4800" b="1" dirty="0">
                <a:latin typeface="Arial" panose="020B0604020202020204" pitchFamily="34" charset="0"/>
                <a:ea typeface="ＭＳ Ｐゴシック" charset="0"/>
                <a:cs typeface="Arial" panose="020B0604020202020204" pitchFamily="34" charset="0"/>
              </a:rPr>
              <a:t>العظيمة</a:t>
            </a:r>
            <a:br>
              <a:rPr lang="en-US" sz="4800" b="1" dirty="0">
                <a:latin typeface="Arial" panose="020B0604020202020204" pitchFamily="34" charset="0"/>
                <a:ea typeface="ＭＳ Ｐゴシック" charset="0"/>
                <a:cs typeface="Arial" panose="020B0604020202020204" pitchFamily="34" charset="0"/>
              </a:rPr>
            </a:br>
            <a:r>
              <a:rPr lang="ar-SA" sz="4800" b="1" dirty="0">
                <a:latin typeface="Arial" panose="020B0604020202020204" pitchFamily="34" charset="0"/>
                <a:ea typeface="ＭＳ Ｐゴシック" charset="0"/>
                <a:cs typeface="Arial" panose="020B0604020202020204" pitchFamily="34" charset="0"/>
              </a:rPr>
              <a:t>٢٠: ١</a:t>
            </a:r>
            <a:endParaRPr lang="en-US" sz="5400" dirty="0">
              <a:latin typeface="Arial" panose="020B0604020202020204" pitchFamily="34" charset="0"/>
              <a:ea typeface="ＭＳ Ｐゴシック" charset="0"/>
              <a:cs typeface="Arial" panose="020B0604020202020204" pitchFamily="34" charset="0"/>
            </a:endParaRPr>
          </a:p>
        </p:txBody>
      </p:sp>
      <p:pic>
        <p:nvPicPr>
          <p:cNvPr id="1105923" name="Picture 1" descr="Rev 20 Angels with Chai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4705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37"/>
          <p:cNvSpPr txBox="1">
            <a:spLocks noChangeArrowheads="1"/>
          </p:cNvSpPr>
          <p:nvPr/>
        </p:nvSpPr>
        <p:spPr bwMode="auto">
          <a:xfrm>
            <a:off x="8410852" y="64606"/>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421</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7804421"/>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a:xfrm>
            <a:off x="228600" y="304800"/>
            <a:ext cx="8610600" cy="838200"/>
          </a:xfrm>
          <a:noFill/>
          <a:ln/>
          <a:effectLst>
            <a:outerShdw blurRad="63500" dist="107763" dir="2700000" algn="ctr" rotWithShape="0">
              <a:srgbClr val="000000">
                <a:alpha val="74998"/>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r>
              <a:rPr lang="ar-JO" sz="5400" b="1" dirty="0">
                <a:solidFill>
                  <a:srgbClr val="FFFFFF"/>
                </a:solidFill>
                <a:latin typeface="Arial" panose="020B0604020202020204" pitchFamily="34" charset="0"/>
                <a:cs typeface="Arial" panose="020B0604020202020204" pitchFamily="34" charset="0"/>
              </a:rPr>
              <a:t>بماذا ستؤمن؟</a:t>
            </a:r>
            <a:endParaRPr lang="en-US" sz="5400" b="1" dirty="0">
              <a:solidFill>
                <a:srgbClr val="FFFFFF"/>
              </a:solidFill>
              <a:latin typeface="Arial" panose="020B0604020202020204" pitchFamily="34" charset="0"/>
              <a:cs typeface="Arial" panose="020B0604020202020204" pitchFamily="34" charset="0"/>
            </a:endParaRPr>
          </a:p>
        </p:txBody>
      </p:sp>
      <p:sp>
        <p:nvSpPr>
          <p:cNvPr id="390147" name="Text Box 3"/>
          <p:cNvSpPr txBox="1">
            <a:spLocks noChangeArrowheads="1"/>
          </p:cNvSpPr>
          <p:nvPr/>
        </p:nvSpPr>
        <p:spPr bwMode="auto">
          <a:xfrm>
            <a:off x="304800" y="1203325"/>
            <a:ext cx="38100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4000" b="1" u="sng" dirty="0">
                <a:solidFill>
                  <a:srgbClr val="FFFFFF"/>
                </a:solidFill>
                <a:latin typeface="Arial" panose="020B0604020202020204" pitchFamily="34" charset="0"/>
                <a:cs typeface="Arial" panose="020B0604020202020204" pitchFamily="34" charset="0"/>
              </a:rPr>
              <a:t>التقليد</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390148" name="Text Box 4"/>
          <p:cNvSpPr txBox="1">
            <a:spLocks noChangeArrowheads="1"/>
          </p:cNvSpPr>
          <p:nvPr/>
        </p:nvSpPr>
        <p:spPr bwMode="auto">
          <a:xfrm>
            <a:off x="4572000" y="1203325"/>
            <a:ext cx="36576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4000" b="1" u="sng" dirty="0">
                <a:solidFill>
                  <a:srgbClr val="FFFFFF"/>
                </a:solidFill>
                <a:latin typeface="Arial" panose="020B0604020202020204" pitchFamily="34" charset="0"/>
                <a:cs typeface="Arial" panose="020B0604020202020204" pitchFamily="34" charset="0"/>
              </a:rPr>
              <a:t>الكتاب المقدس</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390149" name="Text Box 5"/>
          <p:cNvSpPr txBox="1">
            <a:spLocks noChangeArrowheads="1"/>
          </p:cNvSpPr>
          <p:nvPr/>
        </p:nvSpPr>
        <p:spPr bwMode="auto">
          <a:xfrm>
            <a:off x="304800" y="1981200"/>
            <a:ext cx="3810000" cy="95410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يسكن الإنسان مع الشيطان - الرئيس</a:t>
            </a:r>
            <a:endParaRPr lang="en-US" sz="2800" b="1" dirty="0">
              <a:solidFill>
                <a:srgbClr val="FFFFFF"/>
              </a:solidFill>
              <a:latin typeface="Arial" panose="020B0604020202020204" pitchFamily="34" charset="0"/>
              <a:cs typeface="Arial" panose="020B0604020202020204" pitchFamily="34" charset="0"/>
            </a:endParaRPr>
          </a:p>
        </p:txBody>
      </p:sp>
      <p:sp>
        <p:nvSpPr>
          <p:cNvPr id="390150" name="Text Box 6"/>
          <p:cNvSpPr txBox="1">
            <a:spLocks noChangeArrowheads="1"/>
          </p:cNvSpPr>
          <p:nvPr/>
        </p:nvSpPr>
        <p:spPr bwMode="auto">
          <a:xfrm>
            <a:off x="4572000" y="1981200"/>
            <a:ext cx="3657600" cy="52322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الإنسان وحده (لوقا 13: 28)</a:t>
            </a:r>
            <a:endParaRPr lang="en-US" sz="3200" b="1" dirty="0">
              <a:solidFill>
                <a:srgbClr val="FFFFFF"/>
              </a:solidFill>
              <a:latin typeface="Arial" panose="020B0604020202020204" pitchFamily="34" charset="0"/>
              <a:cs typeface="Arial" panose="020B0604020202020204" pitchFamily="34" charset="0"/>
            </a:endParaRPr>
          </a:p>
        </p:txBody>
      </p:sp>
      <p:sp>
        <p:nvSpPr>
          <p:cNvPr id="390151" name="Text Box 7"/>
          <p:cNvSpPr txBox="1">
            <a:spLocks noChangeArrowheads="1"/>
          </p:cNvSpPr>
          <p:nvPr/>
        </p:nvSpPr>
        <p:spPr bwMode="auto">
          <a:xfrm>
            <a:off x="304800" y="3200400"/>
            <a:ext cx="3810000" cy="95410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altLang="ja-JP" sz="2800" b="1" dirty="0">
                <a:solidFill>
                  <a:srgbClr val="FFFFFF"/>
                </a:solidFill>
                <a:latin typeface="Arial" panose="020B0604020202020204" pitchFamily="34" charset="0"/>
                <a:cs typeface="Arial" panose="020B0604020202020204" pitchFamily="34" charset="0"/>
              </a:rPr>
              <a:t>على الأقل سيكون أصدقائي هناك</a:t>
            </a:r>
            <a:endParaRPr lang="en-US" sz="2800" b="1" dirty="0">
              <a:solidFill>
                <a:srgbClr val="FFFFFF"/>
              </a:solidFill>
              <a:latin typeface="Arial" panose="020B0604020202020204" pitchFamily="34" charset="0"/>
              <a:cs typeface="Arial" panose="020B0604020202020204" pitchFamily="34" charset="0"/>
            </a:endParaRPr>
          </a:p>
        </p:txBody>
      </p:sp>
      <p:sp>
        <p:nvSpPr>
          <p:cNvPr id="390152" name="Text Box 8"/>
          <p:cNvSpPr txBox="1">
            <a:spLocks noChangeArrowheads="1"/>
          </p:cNvSpPr>
          <p:nvPr/>
        </p:nvSpPr>
        <p:spPr bwMode="auto">
          <a:xfrm>
            <a:off x="4572000" y="3200400"/>
            <a:ext cx="4114800" cy="95410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نعم، لكنك لا تستطيع أن تراهم (لوقا 13: 28)</a:t>
            </a:r>
            <a:endParaRPr lang="en-US" sz="3200" b="1" dirty="0">
              <a:solidFill>
                <a:srgbClr val="FFFFFF"/>
              </a:solidFill>
              <a:latin typeface="Arial" panose="020B0604020202020204" pitchFamily="34" charset="0"/>
              <a:cs typeface="Arial" panose="020B0604020202020204" pitchFamily="34" charset="0"/>
            </a:endParaRPr>
          </a:p>
        </p:txBody>
      </p:sp>
      <p:sp>
        <p:nvSpPr>
          <p:cNvPr id="390153" name="Text Box 9"/>
          <p:cNvSpPr txBox="1">
            <a:spLocks noChangeArrowheads="1"/>
          </p:cNvSpPr>
          <p:nvPr/>
        </p:nvSpPr>
        <p:spPr bwMode="auto">
          <a:xfrm>
            <a:off x="304800" y="4630738"/>
            <a:ext cx="3810000" cy="52322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تعاني الأجساد من انزعاج بسيط</a:t>
            </a:r>
            <a:endParaRPr lang="en-US" sz="2800" b="1" dirty="0">
              <a:solidFill>
                <a:srgbClr val="FFFFFF"/>
              </a:solidFill>
              <a:latin typeface="Arial" panose="020B0604020202020204" pitchFamily="34" charset="0"/>
              <a:cs typeface="Arial" panose="020B0604020202020204" pitchFamily="34" charset="0"/>
            </a:endParaRPr>
          </a:p>
        </p:txBody>
      </p:sp>
      <p:sp>
        <p:nvSpPr>
          <p:cNvPr id="390154" name="Text Box 10"/>
          <p:cNvSpPr txBox="1">
            <a:spLocks noChangeArrowheads="1"/>
          </p:cNvSpPr>
          <p:nvPr/>
        </p:nvSpPr>
        <p:spPr bwMode="auto">
          <a:xfrm>
            <a:off x="4572000" y="4630738"/>
            <a:ext cx="3962400" cy="138499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تعاني الأجساد من حرق الكبريت واستهلاك الديدان (مرقس 47:9-48؛ رؤيا 8:21).</a:t>
            </a:r>
            <a:endParaRPr lang="en-US" sz="3200" b="1" i="1" dirty="0">
              <a:solidFill>
                <a:srgbClr val="FFFFFF"/>
              </a:solidFill>
              <a:latin typeface="Arial" panose="020B0604020202020204" pitchFamily="34" charset="0"/>
              <a:cs typeface="Arial" panose="020B0604020202020204" pitchFamily="34" charset="0"/>
            </a:endParaRPr>
          </a:p>
        </p:txBody>
      </p:sp>
      <p:sp>
        <p:nvSpPr>
          <p:cNvPr id="13"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441</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77228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90150"/>
                                        </p:tgtEl>
                                        <p:attrNameLst>
                                          <p:attrName>style.visibility</p:attrName>
                                        </p:attrNameLst>
                                      </p:cBhvr>
                                      <p:to>
                                        <p:strVal val="visible"/>
                                      </p:to>
                                    </p:set>
                                    <p:anim calcmode="lin" valueType="num">
                                      <p:cBhvr>
                                        <p:cTn id="7" dur="1000" fill="hold"/>
                                        <p:tgtEl>
                                          <p:spTgt spid="390150"/>
                                        </p:tgtEl>
                                        <p:attrNameLst>
                                          <p:attrName>ppt_w</p:attrName>
                                        </p:attrNameLst>
                                      </p:cBhvr>
                                      <p:tavLst>
                                        <p:tav tm="0">
                                          <p:val>
                                            <p:fltVal val="0"/>
                                          </p:val>
                                        </p:tav>
                                        <p:tav tm="100000">
                                          <p:val>
                                            <p:strVal val="#ppt_w"/>
                                          </p:val>
                                        </p:tav>
                                      </p:tavLst>
                                    </p:anim>
                                    <p:anim calcmode="lin" valueType="num">
                                      <p:cBhvr>
                                        <p:cTn id="8" dur="1000" fill="hold"/>
                                        <p:tgtEl>
                                          <p:spTgt spid="390150"/>
                                        </p:tgtEl>
                                        <p:attrNameLst>
                                          <p:attrName>ppt_h</p:attrName>
                                        </p:attrNameLst>
                                      </p:cBhvr>
                                      <p:tavLst>
                                        <p:tav tm="0">
                                          <p:val>
                                            <p:fltVal val="0"/>
                                          </p:val>
                                        </p:tav>
                                        <p:tav tm="100000">
                                          <p:val>
                                            <p:strVal val="#ppt_h"/>
                                          </p:val>
                                        </p:tav>
                                      </p:tavLst>
                                    </p:anim>
                                    <p:anim calcmode="lin" valueType="num">
                                      <p:cBhvr>
                                        <p:cTn id="9" dur="1000" fill="hold"/>
                                        <p:tgtEl>
                                          <p:spTgt spid="39015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901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90151"/>
                                        </p:tgtEl>
                                        <p:attrNameLst>
                                          <p:attrName>style.visibility</p:attrName>
                                        </p:attrNameLst>
                                      </p:cBhvr>
                                      <p:to>
                                        <p:strVal val="visible"/>
                                      </p:to>
                                    </p:set>
                                    <p:anim calcmode="lin" valueType="num">
                                      <p:cBhvr>
                                        <p:cTn id="15" dur="1000" fill="hold"/>
                                        <p:tgtEl>
                                          <p:spTgt spid="390151"/>
                                        </p:tgtEl>
                                        <p:attrNameLst>
                                          <p:attrName>ppt_w</p:attrName>
                                        </p:attrNameLst>
                                      </p:cBhvr>
                                      <p:tavLst>
                                        <p:tav tm="0">
                                          <p:val>
                                            <p:fltVal val="0"/>
                                          </p:val>
                                        </p:tav>
                                        <p:tav tm="100000">
                                          <p:val>
                                            <p:strVal val="#ppt_w"/>
                                          </p:val>
                                        </p:tav>
                                      </p:tavLst>
                                    </p:anim>
                                    <p:anim calcmode="lin" valueType="num">
                                      <p:cBhvr>
                                        <p:cTn id="16" dur="1000" fill="hold"/>
                                        <p:tgtEl>
                                          <p:spTgt spid="390151"/>
                                        </p:tgtEl>
                                        <p:attrNameLst>
                                          <p:attrName>ppt_h</p:attrName>
                                        </p:attrNameLst>
                                      </p:cBhvr>
                                      <p:tavLst>
                                        <p:tav tm="0">
                                          <p:val>
                                            <p:fltVal val="0"/>
                                          </p:val>
                                        </p:tav>
                                        <p:tav tm="100000">
                                          <p:val>
                                            <p:strVal val="#ppt_h"/>
                                          </p:val>
                                        </p:tav>
                                      </p:tavLst>
                                    </p:anim>
                                    <p:anim calcmode="lin" valueType="num">
                                      <p:cBhvr>
                                        <p:cTn id="17" dur="1000" fill="hold"/>
                                        <p:tgtEl>
                                          <p:spTgt spid="39015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9015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90152"/>
                                        </p:tgtEl>
                                        <p:attrNameLst>
                                          <p:attrName>style.visibility</p:attrName>
                                        </p:attrNameLst>
                                      </p:cBhvr>
                                      <p:to>
                                        <p:strVal val="visible"/>
                                      </p:to>
                                    </p:set>
                                    <p:anim calcmode="lin" valueType="num">
                                      <p:cBhvr>
                                        <p:cTn id="23" dur="1000" fill="hold"/>
                                        <p:tgtEl>
                                          <p:spTgt spid="390152"/>
                                        </p:tgtEl>
                                        <p:attrNameLst>
                                          <p:attrName>ppt_w</p:attrName>
                                        </p:attrNameLst>
                                      </p:cBhvr>
                                      <p:tavLst>
                                        <p:tav tm="0">
                                          <p:val>
                                            <p:fltVal val="0"/>
                                          </p:val>
                                        </p:tav>
                                        <p:tav tm="100000">
                                          <p:val>
                                            <p:strVal val="#ppt_w"/>
                                          </p:val>
                                        </p:tav>
                                      </p:tavLst>
                                    </p:anim>
                                    <p:anim calcmode="lin" valueType="num">
                                      <p:cBhvr>
                                        <p:cTn id="24" dur="1000" fill="hold"/>
                                        <p:tgtEl>
                                          <p:spTgt spid="390152"/>
                                        </p:tgtEl>
                                        <p:attrNameLst>
                                          <p:attrName>ppt_h</p:attrName>
                                        </p:attrNameLst>
                                      </p:cBhvr>
                                      <p:tavLst>
                                        <p:tav tm="0">
                                          <p:val>
                                            <p:fltVal val="0"/>
                                          </p:val>
                                        </p:tav>
                                        <p:tav tm="100000">
                                          <p:val>
                                            <p:strVal val="#ppt_h"/>
                                          </p:val>
                                        </p:tav>
                                      </p:tavLst>
                                    </p:anim>
                                    <p:anim calcmode="lin" valueType="num">
                                      <p:cBhvr>
                                        <p:cTn id="25" dur="1000" fill="hold"/>
                                        <p:tgtEl>
                                          <p:spTgt spid="390152"/>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9015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90153"/>
                                        </p:tgtEl>
                                        <p:attrNameLst>
                                          <p:attrName>style.visibility</p:attrName>
                                        </p:attrNameLst>
                                      </p:cBhvr>
                                      <p:to>
                                        <p:strVal val="visible"/>
                                      </p:to>
                                    </p:set>
                                    <p:anim calcmode="lin" valueType="num">
                                      <p:cBhvr>
                                        <p:cTn id="31" dur="1000" fill="hold"/>
                                        <p:tgtEl>
                                          <p:spTgt spid="390153"/>
                                        </p:tgtEl>
                                        <p:attrNameLst>
                                          <p:attrName>ppt_w</p:attrName>
                                        </p:attrNameLst>
                                      </p:cBhvr>
                                      <p:tavLst>
                                        <p:tav tm="0">
                                          <p:val>
                                            <p:fltVal val="0"/>
                                          </p:val>
                                        </p:tav>
                                        <p:tav tm="100000">
                                          <p:val>
                                            <p:strVal val="#ppt_w"/>
                                          </p:val>
                                        </p:tav>
                                      </p:tavLst>
                                    </p:anim>
                                    <p:anim calcmode="lin" valueType="num">
                                      <p:cBhvr>
                                        <p:cTn id="32" dur="1000" fill="hold"/>
                                        <p:tgtEl>
                                          <p:spTgt spid="390153"/>
                                        </p:tgtEl>
                                        <p:attrNameLst>
                                          <p:attrName>ppt_h</p:attrName>
                                        </p:attrNameLst>
                                      </p:cBhvr>
                                      <p:tavLst>
                                        <p:tav tm="0">
                                          <p:val>
                                            <p:fltVal val="0"/>
                                          </p:val>
                                        </p:tav>
                                        <p:tav tm="100000">
                                          <p:val>
                                            <p:strVal val="#ppt_h"/>
                                          </p:val>
                                        </p:tav>
                                      </p:tavLst>
                                    </p:anim>
                                    <p:anim calcmode="lin" valueType="num">
                                      <p:cBhvr>
                                        <p:cTn id="33" dur="1000" fill="hold"/>
                                        <p:tgtEl>
                                          <p:spTgt spid="390153"/>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90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90154"/>
                                        </p:tgtEl>
                                        <p:attrNameLst>
                                          <p:attrName>style.visibility</p:attrName>
                                        </p:attrNameLst>
                                      </p:cBhvr>
                                      <p:to>
                                        <p:strVal val="visible"/>
                                      </p:to>
                                    </p:set>
                                    <p:anim calcmode="lin" valueType="num">
                                      <p:cBhvr>
                                        <p:cTn id="39" dur="1000" fill="hold"/>
                                        <p:tgtEl>
                                          <p:spTgt spid="390154"/>
                                        </p:tgtEl>
                                        <p:attrNameLst>
                                          <p:attrName>ppt_w</p:attrName>
                                        </p:attrNameLst>
                                      </p:cBhvr>
                                      <p:tavLst>
                                        <p:tav tm="0">
                                          <p:val>
                                            <p:fltVal val="0"/>
                                          </p:val>
                                        </p:tav>
                                        <p:tav tm="100000">
                                          <p:val>
                                            <p:strVal val="#ppt_w"/>
                                          </p:val>
                                        </p:tav>
                                      </p:tavLst>
                                    </p:anim>
                                    <p:anim calcmode="lin" valueType="num">
                                      <p:cBhvr>
                                        <p:cTn id="40" dur="1000" fill="hold"/>
                                        <p:tgtEl>
                                          <p:spTgt spid="390154"/>
                                        </p:tgtEl>
                                        <p:attrNameLst>
                                          <p:attrName>ppt_h</p:attrName>
                                        </p:attrNameLst>
                                      </p:cBhvr>
                                      <p:tavLst>
                                        <p:tav tm="0">
                                          <p:val>
                                            <p:fltVal val="0"/>
                                          </p:val>
                                        </p:tav>
                                        <p:tav tm="100000">
                                          <p:val>
                                            <p:strVal val="#ppt_h"/>
                                          </p:val>
                                        </p:tav>
                                      </p:tavLst>
                                    </p:anim>
                                    <p:anim calcmode="lin" valueType="num">
                                      <p:cBhvr>
                                        <p:cTn id="41" dur="1000" fill="hold"/>
                                        <p:tgtEl>
                                          <p:spTgt spid="39015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9015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50" grpId="0" autoUpdateAnimBg="0"/>
      <p:bldP spid="390151" grpId="0" autoUpdateAnimBg="0"/>
      <p:bldP spid="390152" grpId="0" autoUpdateAnimBg="0"/>
      <p:bldP spid="390153" grpId="0" autoUpdateAnimBg="0"/>
      <p:bldP spid="390154" grpId="0"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2"/>
          <p:cNvSpPr>
            <a:spLocks noGrp="1" noChangeArrowheads="1"/>
          </p:cNvSpPr>
          <p:nvPr>
            <p:ph type="title"/>
          </p:nvPr>
        </p:nvSpPr>
        <p:spPr>
          <a:xfrm>
            <a:off x="228600" y="304800"/>
            <a:ext cx="8610600" cy="838200"/>
          </a:xfrm>
          <a:noFill/>
          <a:ln/>
          <a:effectLst>
            <a:outerShdw blurRad="63500" dist="107763" dir="2700000" algn="ctr" rotWithShape="0">
              <a:srgbClr val="000000">
                <a:alpha val="74998"/>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r>
              <a:rPr lang="ar-JO" sz="5400" b="1" dirty="0">
                <a:solidFill>
                  <a:srgbClr val="FFFFFF"/>
                </a:solidFill>
                <a:latin typeface="Arial" panose="020B0604020202020204" pitchFamily="34" charset="0"/>
                <a:cs typeface="Arial" panose="020B0604020202020204" pitchFamily="34" charset="0"/>
              </a:rPr>
              <a:t>بماذا ستؤمن؟</a:t>
            </a:r>
            <a:endParaRPr lang="en-US" sz="5400" b="1" dirty="0">
              <a:solidFill>
                <a:srgbClr val="FFFFFF"/>
              </a:solidFill>
              <a:latin typeface="Arial" panose="020B0604020202020204" pitchFamily="34" charset="0"/>
              <a:cs typeface="Arial" panose="020B0604020202020204" pitchFamily="34" charset="0"/>
            </a:endParaRPr>
          </a:p>
        </p:txBody>
      </p:sp>
      <p:sp>
        <p:nvSpPr>
          <p:cNvPr id="326659" name="Text Box 3"/>
          <p:cNvSpPr txBox="1">
            <a:spLocks noChangeArrowheads="1"/>
          </p:cNvSpPr>
          <p:nvPr/>
        </p:nvSpPr>
        <p:spPr bwMode="auto">
          <a:xfrm>
            <a:off x="304800" y="1203325"/>
            <a:ext cx="38100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4000" b="1" u="sng" dirty="0">
                <a:solidFill>
                  <a:srgbClr val="FFFFFF"/>
                </a:solidFill>
                <a:latin typeface="Arial" panose="020B0604020202020204" pitchFamily="34" charset="0"/>
                <a:cs typeface="Arial" panose="020B0604020202020204" pitchFamily="34" charset="0"/>
              </a:rPr>
              <a:t>التقليد</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326660" name="Text Box 4"/>
          <p:cNvSpPr txBox="1">
            <a:spLocks noChangeArrowheads="1"/>
          </p:cNvSpPr>
          <p:nvPr/>
        </p:nvSpPr>
        <p:spPr bwMode="auto">
          <a:xfrm>
            <a:off x="4572000" y="1203325"/>
            <a:ext cx="36576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4000" b="1" u="sng" dirty="0">
                <a:solidFill>
                  <a:srgbClr val="FFFFFF"/>
                </a:solidFill>
                <a:latin typeface="Arial" panose="020B0604020202020204" pitchFamily="34" charset="0"/>
                <a:cs typeface="Arial" panose="020B0604020202020204" pitchFamily="34" charset="0"/>
              </a:rPr>
              <a:t>الكتاب المقدس</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326661" name="Text Box 5"/>
          <p:cNvSpPr txBox="1">
            <a:spLocks noChangeArrowheads="1"/>
          </p:cNvSpPr>
          <p:nvPr/>
        </p:nvSpPr>
        <p:spPr bwMode="auto">
          <a:xfrm>
            <a:off x="304800" y="1981200"/>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إن الشيطان معذب على كل شيء في الجحيم</a:t>
            </a:r>
            <a:endParaRPr lang="en-US" sz="2800" b="1" dirty="0">
              <a:solidFill>
                <a:srgbClr val="FFFFFF"/>
              </a:solidFill>
              <a:latin typeface="Arial" panose="020B0604020202020204" pitchFamily="34" charset="0"/>
              <a:cs typeface="Arial" panose="020B0604020202020204" pitchFamily="34" charset="0"/>
            </a:endParaRPr>
          </a:p>
        </p:txBody>
      </p:sp>
      <p:sp>
        <p:nvSpPr>
          <p:cNvPr id="326662" name="Text Box 6"/>
          <p:cNvSpPr txBox="1">
            <a:spLocks noChangeArrowheads="1"/>
          </p:cNvSpPr>
          <p:nvPr/>
        </p:nvSpPr>
        <p:spPr bwMode="auto">
          <a:xfrm>
            <a:off x="4572000" y="1981200"/>
            <a:ext cx="4572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الشيطان في العذاب مع المعذبين    (رؤ 20: 10)</a:t>
            </a:r>
            <a:endParaRPr lang="en-US" b="1" i="1" dirty="0">
              <a:solidFill>
                <a:srgbClr val="FFFFFF"/>
              </a:solidFill>
              <a:latin typeface="Arial" panose="020B0604020202020204" pitchFamily="34" charset="0"/>
              <a:cs typeface="Arial" panose="020B0604020202020204" pitchFamily="34" charset="0"/>
            </a:endParaRPr>
          </a:p>
        </p:txBody>
      </p:sp>
      <p:sp>
        <p:nvSpPr>
          <p:cNvPr id="326663" name="Text Box 7"/>
          <p:cNvSpPr txBox="1">
            <a:spLocks noChangeArrowheads="1"/>
          </p:cNvSpPr>
          <p:nvPr/>
        </p:nvSpPr>
        <p:spPr bwMode="auto">
          <a:xfrm>
            <a:off x="304800" y="3306763"/>
            <a:ext cx="38100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مكان أرض صلبة</a:t>
            </a:r>
            <a:endParaRPr lang="en-US" sz="2800" b="1" dirty="0">
              <a:solidFill>
                <a:srgbClr val="FFFFFF"/>
              </a:solidFill>
              <a:latin typeface="Arial" panose="020B0604020202020204" pitchFamily="34" charset="0"/>
              <a:cs typeface="Arial" panose="020B0604020202020204" pitchFamily="34" charset="0"/>
            </a:endParaRPr>
          </a:p>
        </p:txBody>
      </p:sp>
      <p:sp>
        <p:nvSpPr>
          <p:cNvPr id="326664" name="Text Box 8"/>
          <p:cNvSpPr txBox="1">
            <a:spLocks noChangeArrowheads="1"/>
          </p:cNvSpPr>
          <p:nvPr/>
        </p:nvSpPr>
        <p:spPr bwMode="auto">
          <a:xfrm>
            <a:off x="4572000" y="3306763"/>
            <a:ext cx="41148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بحيرة (رؤ 20: 10)</a:t>
            </a:r>
            <a:endParaRPr lang="en-US" b="1" i="1" dirty="0">
              <a:solidFill>
                <a:srgbClr val="FFFFFF"/>
              </a:solidFill>
              <a:latin typeface="Arial" panose="020B0604020202020204" pitchFamily="34" charset="0"/>
              <a:cs typeface="Arial" panose="020B0604020202020204" pitchFamily="34" charset="0"/>
            </a:endParaRPr>
          </a:p>
        </p:txBody>
      </p:sp>
      <p:sp>
        <p:nvSpPr>
          <p:cNvPr id="326665" name="Text Box 9"/>
          <p:cNvSpPr txBox="1">
            <a:spLocks noChangeArrowheads="1"/>
          </p:cNvSpPr>
          <p:nvPr/>
        </p:nvSpPr>
        <p:spPr bwMode="auto">
          <a:xfrm>
            <a:off x="304800" y="4205288"/>
            <a:ext cx="38100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البشر فقط يتألمون</a:t>
            </a:r>
            <a:endParaRPr lang="en-US" sz="2800" b="1" dirty="0">
              <a:solidFill>
                <a:srgbClr val="FFFFFF"/>
              </a:solidFill>
              <a:latin typeface="Arial" panose="020B0604020202020204" pitchFamily="34" charset="0"/>
              <a:cs typeface="Arial" panose="020B0604020202020204" pitchFamily="34" charset="0"/>
            </a:endParaRPr>
          </a:p>
        </p:txBody>
      </p:sp>
      <p:sp>
        <p:nvSpPr>
          <p:cNvPr id="326666" name="Text Box 10"/>
          <p:cNvSpPr txBox="1">
            <a:spLocks noChangeArrowheads="1"/>
          </p:cNvSpPr>
          <p:nvPr/>
        </p:nvSpPr>
        <p:spPr bwMode="auto">
          <a:xfrm>
            <a:off x="4572000" y="4205288"/>
            <a:ext cx="39624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الشياطين أيضاً (2 بط 2: 4)</a:t>
            </a:r>
            <a:endParaRPr lang="en-US" sz="3200" b="1" i="1" dirty="0">
              <a:solidFill>
                <a:srgbClr val="FFFFFF"/>
              </a:solidFill>
              <a:latin typeface="Arial" panose="020B0604020202020204" pitchFamily="34" charset="0"/>
              <a:cs typeface="Arial" panose="020B0604020202020204" pitchFamily="34" charset="0"/>
            </a:endParaRPr>
          </a:p>
        </p:txBody>
      </p:sp>
      <p:sp>
        <p:nvSpPr>
          <p:cNvPr id="326669" name="Text Box 13"/>
          <p:cNvSpPr txBox="1">
            <a:spLocks noChangeArrowheads="1"/>
          </p:cNvSpPr>
          <p:nvPr/>
        </p:nvSpPr>
        <p:spPr bwMode="auto">
          <a:xfrm>
            <a:off x="304800" y="5105400"/>
            <a:ext cx="3810000" cy="52322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يحكم الشيطان بالمذراة</a:t>
            </a:r>
            <a:endParaRPr lang="en-US" sz="2800" b="1" dirty="0">
              <a:solidFill>
                <a:srgbClr val="FFFFFF"/>
              </a:solidFill>
              <a:latin typeface="Arial" panose="020B0604020202020204" pitchFamily="34" charset="0"/>
              <a:cs typeface="Arial" panose="020B0604020202020204" pitchFamily="34" charset="0"/>
            </a:endParaRPr>
          </a:p>
        </p:txBody>
      </p:sp>
      <p:sp>
        <p:nvSpPr>
          <p:cNvPr id="326670" name="Text Box 14"/>
          <p:cNvSpPr txBox="1">
            <a:spLocks noChangeArrowheads="1"/>
          </p:cNvSpPr>
          <p:nvPr/>
        </p:nvSpPr>
        <p:spPr bwMode="auto">
          <a:xfrm>
            <a:off x="4572000" y="5105400"/>
            <a:ext cx="3962400" cy="95410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2800" b="1" dirty="0">
                <a:solidFill>
                  <a:srgbClr val="FFFFFF"/>
                </a:solidFill>
                <a:latin typeface="Arial" panose="020B0604020202020204" pitchFamily="34" charset="0"/>
                <a:cs typeface="Arial" panose="020B0604020202020204" pitchFamily="34" charset="0"/>
              </a:rPr>
              <a:t>أُلقي الشيطان في الجحيم بلا رمز للسيادة (رؤيا 20: 10)</a:t>
            </a:r>
            <a:endParaRPr lang="en-US" sz="3200" b="1" i="1" dirty="0">
              <a:solidFill>
                <a:srgbClr val="FFFFFF"/>
              </a:solidFill>
              <a:latin typeface="Arial" panose="020B0604020202020204" pitchFamily="34" charset="0"/>
              <a:cs typeface="Arial" panose="020B0604020202020204" pitchFamily="34" charset="0"/>
            </a:endParaRPr>
          </a:p>
        </p:txBody>
      </p:sp>
      <p:sp>
        <p:nvSpPr>
          <p:cNvPr id="1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441</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68249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26662"/>
                                        </p:tgtEl>
                                        <p:attrNameLst>
                                          <p:attrName>style.visibility</p:attrName>
                                        </p:attrNameLst>
                                      </p:cBhvr>
                                      <p:to>
                                        <p:strVal val="visible"/>
                                      </p:to>
                                    </p:set>
                                    <p:anim calcmode="lin" valueType="num">
                                      <p:cBhvr>
                                        <p:cTn id="7" dur="1000" fill="hold"/>
                                        <p:tgtEl>
                                          <p:spTgt spid="326662"/>
                                        </p:tgtEl>
                                        <p:attrNameLst>
                                          <p:attrName>ppt_w</p:attrName>
                                        </p:attrNameLst>
                                      </p:cBhvr>
                                      <p:tavLst>
                                        <p:tav tm="0">
                                          <p:val>
                                            <p:fltVal val="0"/>
                                          </p:val>
                                        </p:tav>
                                        <p:tav tm="100000">
                                          <p:val>
                                            <p:strVal val="#ppt_w"/>
                                          </p:val>
                                        </p:tav>
                                      </p:tavLst>
                                    </p:anim>
                                    <p:anim calcmode="lin" valueType="num">
                                      <p:cBhvr>
                                        <p:cTn id="8" dur="1000" fill="hold"/>
                                        <p:tgtEl>
                                          <p:spTgt spid="326662"/>
                                        </p:tgtEl>
                                        <p:attrNameLst>
                                          <p:attrName>ppt_h</p:attrName>
                                        </p:attrNameLst>
                                      </p:cBhvr>
                                      <p:tavLst>
                                        <p:tav tm="0">
                                          <p:val>
                                            <p:fltVal val="0"/>
                                          </p:val>
                                        </p:tav>
                                        <p:tav tm="100000">
                                          <p:val>
                                            <p:strVal val="#ppt_h"/>
                                          </p:val>
                                        </p:tav>
                                      </p:tavLst>
                                    </p:anim>
                                    <p:anim calcmode="lin" valueType="num">
                                      <p:cBhvr>
                                        <p:cTn id="9" dur="1000" fill="hold"/>
                                        <p:tgtEl>
                                          <p:spTgt spid="32666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266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26663"/>
                                        </p:tgtEl>
                                        <p:attrNameLst>
                                          <p:attrName>style.visibility</p:attrName>
                                        </p:attrNameLst>
                                      </p:cBhvr>
                                      <p:to>
                                        <p:strVal val="visible"/>
                                      </p:to>
                                    </p:set>
                                    <p:anim calcmode="lin" valueType="num">
                                      <p:cBhvr>
                                        <p:cTn id="15" dur="1000" fill="hold"/>
                                        <p:tgtEl>
                                          <p:spTgt spid="326663"/>
                                        </p:tgtEl>
                                        <p:attrNameLst>
                                          <p:attrName>ppt_w</p:attrName>
                                        </p:attrNameLst>
                                      </p:cBhvr>
                                      <p:tavLst>
                                        <p:tav tm="0">
                                          <p:val>
                                            <p:fltVal val="0"/>
                                          </p:val>
                                        </p:tav>
                                        <p:tav tm="100000">
                                          <p:val>
                                            <p:strVal val="#ppt_w"/>
                                          </p:val>
                                        </p:tav>
                                      </p:tavLst>
                                    </p:anim>
                                    <p:anim calcmode="lin" valueType="num">
                                      <p:cBhvr>
                                        <p:cTn id="16" dur="1000" fill="hold"/>
                                        <p:tgtEl>
                                          <p:spTgt spid="326663"/>
                                        </p:tgtEl>
                                        <p:attrNameLst>
                                          <p:attrName>ppt_h</p:attrName>
                                        </p:attrNameLst>
                                      </p:cBhvr>
                                      <p:tavLst>
                                        <p:tav tm="0">
                                          <p:val>
                                            <p:fltVal val="0"/>
                                          </p:val>
                                        </p:tav>
                                        <p:tav tm="100000">
                                          <p:val>
                                            <p:strVal val="#ppt_h"/>
                                          </p:val>
                                        </p:tav>
                                      </p:tavLst>
                                    </p:anim>
                                    <p:anim calcmode="lin" valueType="num">
                                      <p:cBhvr>
                                        <p:cTn id="17" dur="1000" fill="hold"/>
                                        <p:tgtEl>
                                          <p:spTgt spid="326663"/>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2666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26664"/>
                                        </p:tgtEl>
                                        <p:attrNameLst>
                                          <p:attrName>style.visibility</p:attrName>
                                        </p:attrNameLst>
                                      </p:cBhvr>
                                      <p:to>
                                        <p:strVal val="visible"/>
                                      </p:to>
                                    </p:set>
                                    <p:anim calcmode="lin" valueType="num">
                                      <p:cBhvr>
                                        <p:cTn id="23" dur="1000" fill="hold"/>
                                        <p:tgtEl>
                                          <p:spTgt spid="326664"/>
                                        </p:tgtEl>
                                        <p:attrNameLst>
                                          <p:attrName>ppt_w</p:attrName>
                                        </p:attrNameLst>
                                      </p:cBhvr>
                                      <p:tavLst>
                                        <p:tav tm="0">
                                          <p:val>
                                            <p:fltVal val="0"/>
                                          </p:val>
                                        </p:tav>
                                        <p:tav tm="100000">
                                          <p:val>
                                            <p:strVal val="#ppt_w"/>
                                          </p:val>
                                        </p:tav>
                                      </p:tavLst>
                                    </p:anim>
                                    <p:anim calcmode="lin" valueType="num">
                                      <p:cBhvr>
                                        <p:cTn id="24" dur="1000" fill="hold"/>
                                        <p:tgtEl>
                                          <p:spTgt spid="326664"/>
                                        </p:tgtEl>
                                        <p:attrNameLst>
                                          <p:attrName>ppt_h</p:attrName>
                                        </p:attrNameLst>
                                      </p:cBhvr>
                                      <p:tavLst>
                                        <p:tav tm="0">
                                          <p:val>
                                            <p:fltVal val="0"/>
                                          </p:val>
                                        </p:tav>
                                        <p:tav tm="100000">
                                          <p:val>
                                            <p:strVal val="#ppt_h"/>
                                          </p:val>
                                        </p:tav>
                                      </p:tavLst>
                                    </p:anim>
                                    <p:anim calcmode="lin" valueType="num">
                                      <p:cBhvr>
                                        <p:cTn id="25" dur="1000" fill="hold"/>
                                        <p:tgtEl>
                                          <p:spTgt spid="326664"/>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266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26665"/>
                                        </p:tgtEl>
                                        <p:attrNameLst>
                                          <p:attrName>style.visibility</p:attrName>
                                        </p:attrNameLst>
                                      </p:cBhvr>
                                      <p:to>
                                        <p:strVal val="visible"/>
                                      </p:to>
                                    </p:set>
                                    <p:anim calcmode="lin" valueType="num">
                                      <p:cBhvr>
                                        <p:cTn id="31" dur="1000" fill="hold"/>
                                        <p:tgtEl>
                                          <p:spTgt spid="326665"/>
                                        </p:tgtEl>
                                        <p:attrNameLst>
                                          <p:attrName>ppt_w</p:attrName>
                                        </p:attrNameLst>
                                      </p:cBhvr>
                                      <p:tavLst>
                                        <p:tav tm="0">
                                          <p:val>
                                            <p:fltVal val="0"/>
                                          </p:val>
                                        </p:tav>
                                        <p:tav tm="100000">
                                          <p:val>
                                            <p:strVal val="#ppt_w"/>
                                          </p:val>
                                        </p:tav>
                                      </p:tavLst>
                                    </p:anim>
                                    <p:anim calcmode="lin" valueType="num">
                                      <p:cBhvr>
                                        <p:cTn id="32" dur="1000" fill="hold"/>
                                        <p:tgtEl>
                                          <p:spTgt spid="326665"/>
                                        </p:tgtEl>
                                        <p:attrNameLst>
                                          <p:attrName>ppt_h</p:attrName>
                                        </p:attrNameLst>
                                      </p:cBhvr>
                                      <p:tavLst>
                                        <p:tav tm="0">
                                          <p:val>
                                            <p:fltVal val="0"/>
                                          </p:val>
                                        </p:tav>
                                        <p:tav tm="100000">
                                          <p:val>
                                            <p:strVal val="#ppt_h"/>
                                          </p:val>
                                        </p:tav>
                                      </p:tavLst>
                                    </p:anim>
                                    <p:anim calcmode="lin" valueType="num">
                                      <p:cBhvr>
                                        <p:cTn id="33" dur="1000" fill="hold"/>
                                        <p:tgtEl>
                                          <p:spTgt spid="3266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266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26666"/>
                                        </p:tgtEl>
                                        <p:attrNameLst>
                                          <p:attrName>style.visibility</p:attrName>
                                        </p:attrNameLst>
                                      </p:cBhvr>
                                      <p:to>
                                        <p:strVal val="visible"/>
                                      </p:to>
                                    </p:set>
                                    <p:anim calcmode="lin" valueType="num">
                                      <p:cBhvr>
                                        <p:cTn id="39" dur="1000" fill="hold"/>
                                        <p:tgtEl>
                                          <p:spTgt spid="326666"/>
                                        </p:tgtEl>
                                        <p:attrNameLst>
                                          <p:attrName>ppt_w</p:attrName>
                                        </p:attrNameLst>
                                      </p:cBhvr>
                                      <p:tavLst>
                                        <p:tav tm="0">
                                          <p:val>
                                            <p:fltVal val="0"/>
                                          </p:val>
                                        </p:tav>
                                        <p:tav tm="100000">
                                          <p:val>
                                            <p:strVal val="#ppt_w"/>
                                          </p:val>
                                        </p:tav>
                                      </p:tavLst>
                                    </p:anim>
                                    <p:anim calcmode="lin" valueType="num">
                                      <p:cBhvr>
                                        <p:cTn id="40" dur="1000" fill="hold"/>
                                        <p:tgtEl>
                                          <p:spTgt spid="326666"/>
                                        </p:tgtEl>
                                        <p:attrNameLst>
                                          <p:attrName>ppt_h</p:attrName>
                                        </p:attrNameLst>
                                      </p:cBhvr>
                                      <p:tavLst>
                                        <p:tav tm="0">
                                          <p:val>
                                            <p:fltVal val="0"/>
                                          </p:val>
                                        </p:tav>
                                        <p:tav tm="100000">
                                          <p:val>
                                            <p:strVal val="#ppt_h"/>
                                          </p:val>
                                        </p:tav>
                                      </p:tavLst>
                                    </p:anim>
                                    <p:anim calcmode="lin" valueType="num">
                                      <p:cBhvr>
                                        <p:cTn id="41" dur="1000" fill="hold"/>
                                        <p:tgtEl>
                                          <p:spTgt spid="32666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266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326669"/>
                                        </p:tgtEl>
                                        <p:attrNameLst>
                                          <p:attrName>style.visibility</p:attrName>
                                        </p:attrNameLst>
                                      </p:cBhvr>
                                      <p:to>
                                        <p:strVal val="visible"/>
                                      </p:to>
                                    </p:set>
                                    <p:anim calcmode="lin" valueType="num">
                                      <p:cBhvr>
                                        <p:cTn id="47" dur="1000" fill="hold"/>
                                        <p:tgtEl>
                                          <p:spTgt spid="326669"/>
                                        </p:tgtEl>
                                        <p:attrNameLst>
                                          <p:attrName>ppt_w</p:attrName>
                                        </p:attrNameLst>
                                      </p:cBhvr>
                                      <p:tavLst>
                                        <p:tav tm="0">
                                          <p:val>
                                            <p:fltVal val="0"/>
                                          </p:val>
                                        </p:tav>
                                        <p:tav tm="100000">
                                          <p:val>
                                            <p:strVal val="#ppt_w"/>
                                          </p:val>
                                        </p:tav>
                                      </p:tavLst>
                                    </p:anim>
                                    <p:anim calcmode="lin" valueType="num">
                                      <p:cBhvr>
                                        <p:cTn id="48" dur="1000" fill="hold"/>
                                        <p:tgtEl>
                                          <p:spTgt spid="326669"/>
                                        </p:tgtEl>
                                        <p:attrNameLst>
                                          <p:attrName>ppt_h</p:attrName>
                                        </p:attrNameLst>
                                      </p:cBhvr>
                                      <p:tavLst>
                                        <p:tav tm="0">
                                          <p:val>
                                            <p:fltVal val="0"/>
                                          </p:val>
                                        </p:tav>
                                        <p:tav tm="100000">
                                          <p:val>
                                            <p:strVal val="#ppt_h"/>
                                          </p:val>
                                        </p:tav>
                                      </p:tavLst>
                                    </p:anim>
                                    <p:anim calcmode="lin" valueType="num">
                                      <p:cBhvr>
                                        <p:cTn id="49" dur="1000" fill="hold"/>
                                        <p:tgtEl>
                                          <p:spTgt spid="326669"/>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3266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326670"/>
                                        </p:tgtEl>
                                        <p:attrNameLst>
                                          <p:attrName>style.visibility</p:attrName>
                                        </p:attrNameLst>
                                      </p:cBhvr>
                                      <p:to>
                                        <p:strVal val="visible"/>
                                      </p:to>
                                    </p:set>
                                    <p:anim calcmode="lin" valueType="num">
                                      <p:cBhvr>
                                        <p:cTn id="55" dur="1000" fill="hold"/>
                                        <p:tgtEl>
                                          <p:spTgt spid="326670"/>
                                        </p:tgtEl>
                                        <p:attrNameLst>
                                          <p:attrName>ppt_w</p:attrName>
                                        </p:attrNameLst>
                                      </p:cBhvr>
                                      <p:tavLst>
                                        <p:tav tm="0">
                                          <p:val>
                                            <p:fltVal val="0"/>
                                          </p:val>
                                        </p:tav>
                                        <p:tav tm="100000">
                                          <p:val>
                                            <p:strVal val="#ppt_w"/>
                                          </p:val>
                                        </p:tav>
                                      </p:tavLst>
                                    </p:anim>
                                    <p:anim calcmode="lin" valueType="num">
                                      <p:cBhvr>
                                        <p:cTn id="56" dur="1000" fill="hold"/>
                                        <p:tgtEl>
                                          <p:spTgt spid="326670"/>
                                        </p:tgtEl>
                                        <p:attrNameLst>
                                          <p:attrName>ppt_h</p:attrName>
                                        </p:attrNameLst>
                                      </p:cBhvr>
                                      <p:tavLst>
                                        <p:tav tm="0">
                                          <p:val>
                                            <p:fltVal val="0"/>
                                          </p:val>
                                        </p:tav>
                                        <p:tav tm="100000">
                                          <p:val>
                                            <p:strVal val="#ppt_h"/>
                                          </p:val>
                                        </p:tav>
                                      </p:tavLst>
                                    </p:anim>
                                    <p:anim calcmode="lin" valueType="num">
                                      <p:cBhvr>
                                        <p:cTn id="57" dur="1000" fill="hold"/>
                                        <p:tgtEl>
                                          <p:spTgt spid="32667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266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2" grpId="0" autoUpdateAnimBg="0"/>
      <p:bldP spid="326663" grpId="0" autoUpdateAnimBg="0"/>
      <p:bldP spid="326664" grpId="0" autoUpdateAnimBg="0"/>
      <p:bldP spid="326665" grpId="0" autoUpdateAnimBg="0"/>
      <p:bldP spid="326666" grpId="0" autoUpdateAnimBg="0"/>
      <p:bldP spid="326669" grpId="0" autoUpdateAnimBg="0"/>
      <p:bldP spid="326670" grpId="0"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2818" name="Rectangle 3"/>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62819" name="Picture 3" descr="img8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950" y="144463"/>
            <a:ext cx="5876925" cy="6237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20" name="Rectangle 2"/>
          <p:cNvSpPr>
            <a:spLocks noGrp="1" noChangeArrowheads="1"/>
          </p:cNvSpPr>
          <p:nvPr>
            <p:ph type="title"/>
          </p:nvPr>
        </p:nvSpPr>
        <p:spPr>
          <a:xfrm>
            <a:off x="6011863" y="-26988"/>
            <a:ext cx="3132137" cy="5638801"/>
          </a:xfrm>
        </p:spPr>
        <p:txBody>
          <a:bodyPr/>
          <a:lstStyle/>
          <a:p>
            <a:pPr rtl="1"/>
            <a:r>
              <a:rPr lang="ar-SA" sz="7200" dirty="0">
                <a:latin typeface="Arial" panose="020B0604020202020204" pitchFamily="34" charset="0"/>
                <a:cs typeface="Arial" panose="020B0604020202020204" pitchFamily="34" charset="0"/>
              </a:rPr>
              <a:t>سَمَاءً جَدِيدَةً وَأَرْضاً جَدِيدَةً</a:t>
            </a:r>
          </a:p>
        </p:txBody>
      </p:sp>
    </p:spTree>
    <p:extLst>
      <p:ext uri="{BB962C8B-B14F-4D97-AF65-F5344CB8AC3E}">
        <p14:creationId xmlns:p14="http://schemas.microsoft.com/office/powerpoint/2010/main" val="3308323558"/>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1074" name="Rectangle 2"/>
          <p:cNvSpPr>
            <a:spLocks noGrp="1" noChangeArrowheads="1"/>
          </p:cNvSpPr>
          <p:nvPr>
            <p:ph type="title"/>
          </p:nvPr>
        </p:nvSpPr>
        <p:spPr>
          <a:xfrm>
            <a:off x="304800" y="274638"/>
            <a:ext cx="8382000" cy="5440362"/>
          </a:xfrm>
          <a:effectLst>
            <a:outerShdw blurRad="63500" dist="35921" dir="2700000" algn="ctr" rotWithShape="0">
              <a:srgbClr val="000000">
                <a:alpha val="74998"/>
              </a:srgbClr>
            </a:outerShdw>
          </a:effectLst>
        </p:spPr>
        <p:txBody>
          <a:bodyPr/>
          <a:lstStyle/>
          <a:p>
            <a:r>
              <a:rPr lang="ar-JO" sz="6000" b="1" dirty="0">
                <a:effectLst>
                  <a:glow rad="152400">
                    <a:schemeClr val="tx2"/>
                  </a:glow>
                </a:effectLst>
                <a:latin typeface="Arial" panose="020B0604020202020204" pitchFamily="34" charset="0"/>
                <a:cs typeface="Arial" panose="020B0604020202020204" pitchFamily="34" charset="0"/>
              </a:rPr>
              <a:t>ما هي </a:t>
            </a:r>
            <a:br>
              <a:rPr lang="ar-JO" sz="6000" b="1" dirty="0">
                <a:effectLst>
                  <a:glow rad="152400">
                    <a:schemeClr val="tx2"/>
                  </a:glow>
                </a:effectLst>
                <a:latin typeface="Arial" panose="020B0604020202020204" pitchFamily="34" charset="0"/>
                <a:cs typeface="Arial" panose="020B0604020202020204" pitchFamily="34" charset="0"/>
              </a:rPr>
            </a:br>
            <a:r>
              <a:rPr lang="ar-JO" sz="6000" b="1" dirty="0">
                <a:solidFill>
                  <a:srgbClr val="FFFF00"/>
                </a:solidFill>
                <a:effectLst>
                  <a:glow rad="152400">
                    <a:schemeClr val="tx2"/>
                  </a:glow>
                </a:effectLst>
                <a:latin typeface="Arial" panose="020B0604020202020204" pitchFamily="34" charset="0"/>
                <a:cs typeface="Arial" panose="020B0604020202020204" pitchFamily="34" charset="0"/>
              </a:rPr>
              <a:t>أعظم حقيقة</a:t>
            </a:r>
            <a:br>
              <a:rPr lang="ar-JO" sz="6000" b="1" dirty="0">
                <a:effectLst>
                  <a:glow rad="152400">
                    <a:schemeClr val="tx2"/>
                  </a:glow>
                </a:effectLst>
                <a:latin typeface="Arial" panose="020B0604020202020204" pitchFamily="34" charset="0"/>
                <a:cs typeface="Arial" panose="020B0604020202020204" pitchFamily="34" charset="0"/>
              </a:rPr>
            </a:br>
            <a:r>
              <a:rPr lang="ar-JO" sz="6000" b="1" dirty="0">
                <a:effectLst>
                  <a:glow rad="152400">
                    <a:schemeClr val="tx2"/>
                  </a:glow>
                </a:effectLst>
                <a:latin typeface="Arial" panose="020B0604020202020204" pitchFamily="34" charset="0"/>
                <a:cs typeface="Arial" panose="020B0604020202020204" pitchFamily="34" charset="0"/>
              </a:rPr>
              <a:t>عن منزلك الأبدي؟</a:t>
            </a:r>
            <a:br>
              <a:rPr lang="en-US" sz="6000" b="1" dirty="0">
                <a:effectLst>
                  <a:glow rad="152400">
                    <a:schemeClr val="tx2"/>
                  </a:glow>
                </a:effectLst>
              </a:rPr>
            </a:br>
            <a:br>
              <a:rPr lang="en-US" sz="6000" b="1" dirty="0">
                <a:effectLst>
                  <a:glow rad="152400">
                    <a:schemeClr val="tx2"/>
                  </a:glow>
                </a:effectLst>
              </a:rPr>
            </a:br>
            <a:r>
              <a:rPr lang="ar-JO" sz="6000" b="1" dirty="0">
                <a:effectLst>
                  <a:glow rad="152400">
                    <a:schemeClr val="tx2"/>
                  </a:glow>
                </a:effectLst>
              </a:rPr>
              <a:t>ما هو أكثر شئ</a:t>
            </a:r>
            <a:br>
              <a:rPr lang="ar-JO" sz="6000" b="1" dirty="0">
                <a:effectLst>
                  <a:glow rad="152400">
                    <a:schemeClr val="tx2"/>
                  </a:glow>
                </a:effectLst>
              </a:rPr>
            </a:br>
            <a:r>
              <a:rPr lang="ar-JO" sz="6000" b="1" dirty="0">
                <a:effectLst>
                  <a:glow rad="152400">
                    <a:schemeClr val="tx2"/>
                  </a:glow>
                </a:effectLst>
              </a:rPr>
              <a:t>تشتاق إليه في السماء؟</a:t>
            </a:r>
            <a:endParaRPr lang="en-US" b="1" dirty="0">
              <a:effectLst>
                <a:glow rad="152400">
                  <a:schemeClr val="tx2"/>
                </a:glow>
              </a:effectLst>
            </a:endParaRPr>
          </a:p>
        </p:txBody>
      </p:sp>
    </p:spTree>
    <p:extLst>
      <p:ext uri="{BB962C8B-B14F-4D97-AF65-F5344CB8AC3E}">
        <p14:creationId xmlns:p14="http://schemas.microsoft.com/office/powerpoint/2010/main" val="309440285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2480289"/>
            <a:ext cx="6578527" cy="4377711"/>
          </a:xfrm>
          <a:prstGeom prst="rect">
            <a:avLst/>
          </a:prstGeom>
        </p:spPr>
      </p:pic>
      <p:sp>
        <p:nvSpPr>
          <p:cNvPr id="906242" name="Rectangle 2"/>
          <p:cNvSpPr>
            <a:spLocks noGrp="1" noChangeArrowheads="1"/>
          </p:cNvSpPr>
          <p:nvPr>
            <p:ph type="ctrTitle"/>
          </p:nvPr>
        </p:nvSpPr>
        <p:spPr>
          <a:xfrm>
            <a:off x="4924937" y="2560485"/>
            <a:ext cx="3635375" cy="3810000"/>
          </a:xfrm>
          <a:effectLst>
            <a:outerShdw blurRad="63500" dist="35921" dir="2700000" algn="ctr" rotWithShape="0">
              <a:schemeClr val="tx2">
                <a:alpha val="74998"/>
              </a:schemeClr>
            </a:outerShdw>
          </a:effectLst>
        </p:spPr>
        <p:txBody>
          <a:bodyPr/>
          <a:lstStyle/>
          <a:p>
            <a:pPr>
              <a:defRPr/>
            </a:pPr>
            <a:r>
              <a:rPr lang="ar-JO" altLang="ja-JP"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تخيّل التزلج</a:t>
            </a:r>
            <a:br>
              <a:rPr lang="ar-JO" altLang="ja-JP"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altLang="ja-JP"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حيث لا يمكن</a:t>
            </a:r>
            <a:br>
              <a:rPr lang="ar-JO" altLang="ja-JP"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altLang="ja-JP"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أن تتأذى</a:t>
            </a:r>
            <a:endParaRPr lang="en-US" sz="5400"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2680290" y="169900"/>
            <a:ext cx="2959100" cy="2743200"/>
          </a:xfrm>
          <a:prstGeom prst="rect">
            <a:avLst/>
          </a:prstGeom>
        </p:spPr>
      </p:pic>
    </p:spTree>
    <p:extLst>
      <p:ext uri="{BB962C8B-B14F-4D97-AF65-F5344CB8AC3E}">
        <p14:creationId xmlns:p14="http://schemas.microsoft.com/office/powerpoint/2010/main" val="159560955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2014-05 Rick&amp;SusanGriffithSingaporeApr2014sho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896002" name="Rectangle 2"/>
          <p:cNvSpPr>
            <a:spLocks noGrp="1" noChangeArrowheads="1"/>
          </p:cNvSpPr>
          <p:nvPr>
            <p:ph type="ctrTitle"/>
          </p:nvPr>
        </p:nvSpPr>
        <p:spPr>
          <a:xfrm>
            <a:off x="-79382" y="0"/>
            <a:ext cx="9288788" cy="708526"/>
          </a:xfrm>
          <a:solidFill>
            <a:srgbClr val="000000"/>
          </a:solidFill>
          <a:effectLst>
            <a:outerShdw blurRad="63500" dist="35921" dir="2700000" algn="ctr" rotWithShape="0">
              <a:schemeClr val="tx2">
                <a:alpha val="74998"/>
              </a:schemeClr>
            </a:outerShdw>
          </a:effectLst>
        </p:spPr>
        <p:txBody>
          <a:bodyPr/>
          <a:lstStyle/>
          <a:p>
            <a:pPr>
              <a:defRPr/>
            </a:pPr>
            <a:r>
              <a:rPr lang="ar-JO" sz="4000" b="1" dirty="0">
                <a:latin typeface="Arial" panose="020B0604020202020204" pitchFamily="34" charset="0"/>
                <a:ea typeface="ＭＳ Ｐゴシック" charset="0"/>
                <a:cs typeface="Arial" panose="020B0604020202020204" pitchFamily="34" charset="0"/>
              </a:rPr>
              <a:t>البيت = العلاقات</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3817506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30021" cy="6874316"/>
          </a:xfrm>
          <a:prstGeom prst="rect">
            <a:avLst/>
          </a:prstGeom>
        </p:spPr>
      </p:pic>
      <p:sp>
        <p:nvSpPr>
          <p:cNvPr id="896002" name="Rectangle 2"/>
          <p:cNvSpPr>
            <a:spLocks noGrp="1" noChangeArrowheads="1"/>
          </p:cNvSpPr>
          <p:nvPr>
            <p:ph type="ctrTitle"/>
          </p:nvPr>
        </p:nvSpPr>
        <p:spPr>
          <a:xfrm>
            <a:off x="-99230" y="-21485"/>
            <a:ext cx="9307729" cy="708526"/>
          </a:xfrm>
          <a:solidFill>
            <a:srgbClr val="000000"/>
          </a:solidFill>
          <a:effectLst>
            <a:outerShdw blurRad="63500" dist="35921" dir="2700000" algn="ctr" rotWithShape="0">
              <a:schemeClr val="tx2">
                <a:alpha val="74998"/>
              </a:schemeClr>
            </a:outerShdw>
          </a:effectLst>
        </p:spPr>
        <p:txBody>
          <a:bodyPr/>
          <a:lstStyle/>
          <a:p>
            <a:pPr>
              <a:defRPr/>
            </a:pPr>
            <a:r>
              <a:rPr lang="ar-JO" sz="4000" b="1" dirty="0">
                <a:latin typeface="Arial" panose="020B0604020202020204" pitchFamily="34" charset="0"/>
                <a:ea typeface="ＭＳ Ｐゴシック" charset="0"/>
                <a:cs typeface="Arial" panose="020B0604020202020204" pitchFamily="34" charset="0"/>
              </a:rPr>
              <a:t>السماء = العلاقات</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539423"/>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4475" cy="5784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9134659" y="957676"/>
            <a:ext cx="3059243" cy="5105400"/>
          </a:xfrm>
        </p:spPr>
        <p:txBody>
          <a:bodyPr/>
          <a:lstStyle/>
          <a:p>
            <a:pPr>
              <a:defRPr/>
            </a:pPr>
            <a: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t>السماء</a:t>
            </a:r>
            <a:b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t>حقيقية</a:t>
            </a:r>
            <a:endParaRPr lang="en-US" sz="60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50900"/>
            <a:ext cx="9144000" cy="5149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6084757" y="0"/>
            <a:ext cx="3059243" cy="5105400"/>
          </a:xfrm>
        </p:spPr>
        <p:txBody>
          <a:bodyPr/>
          <a:lstStyle/>
          <a:p>
            <a:pPr>
              <a:defRPr/>
            </a:pPr>
            <a: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t>السماء</a:t>
            </a:r>
            <a:b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t>حقيقية</a:t>
            </a:r>
            <a:endParaRPr lang="en-US" sz="60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7263"/>
            <a:ext cx="9075738"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6075416" y="0"/>
            <a:ext cx="3059243" cy="5105400"/>
          </a:xfrm>
        </p:spPr>
        <p:txBody>
          <a:bodyPr/>
          <a:lstStyle/>
          <a:p>
            <a:pPr>
              <a:defRPr/>
            </a:pPr>
            <a: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t>السماء</a:t>
            </a:r>
            <a:b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t>حقيقية</a:t>
            </a:r>
            <a:endParaRPr lang="en-US" sz="60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07970" name="Rectangle 4"/>
          <p:cNvSpPr>
            <a:spLocks noChangeArrowheads="1"/>
          </p:cNvSpPr>
          <p:nvPr/>
        </p:nvSpPr>
        <p:spPr bwMode="auto">
          <a:xfrm>
            <a:off x="0" y="3197077"/>
            <a:ext cx="181822" cy="463846"/>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902146" name="Rectangle 2"/>
          <p:cNvSpPr>
            <a:spLocks noGrp="1" noChangeArrowheads="1"/>
          </p:cNvSpPr>
          <p:nvPr>
            <p:ph type="ctrTitle"/>
          </p:nvPr>
        </p:nvSpPr>
        <p:spPr>
          <a:xfrm>
            <a:off x="4572000" y="0"/>
            <a:ext cx="4572000" cy="809469"/>
          </a:xfrm>
          <a:solidFill>
            <a:schemeClr val="tx1">
              <a:lumMod val="75000"/>
              <a:lumOff val="25000"/>
            </a:schemeClr>
          </a:solidFill>
          <a:effectLst>
            <a:outerShdw blurRad="63500" dist="35921" dir="2700000" algn="ctr" rotWithShape="0">
              <a:schemeClr val="tx2">
                <a:alpha val="74998"/>
              </a:schemeClr>
            </a:outerShdw>
          </a:effectLst>
        </p:spPr>
        <p:txBody>
          <a:bodyPr/>
          <a:lstStyle/>
          <a:p>
            <a:pPr>
              <a:defRPr/>
            </a:pPr>
            <a:r>
              <a:rPr lang="ar-SA" altLang="ja-JP" sz="3200" b="1" dirty="0">
                <a:latin typeface="Arial" panose="020B0604020202020204" pitchFamily="34" charset="0"/>
                <a:ea typeface="ＭＳ Ｐゴシック" charset="0"/>
                <a:cs typeface="Arial" panose="020B0604020202020204" pitchFamily="34" charset="0"/>
              </a:rPr>
              <a:t>ربط الشيطان</a:t>
            </a:r>
            <a:endParaRPr lang="en-US" sz="3600" dirty="0">
              <a:latin typeface="Arial" panose="020B0604020202020204" pitchFamily="34" charset="0"/>
              <a:ea typeface="ＭＳ Ｐゴシック" charset="0"/>
              <a:cs typeface="Arial" panose="020B0604020202020204" pitchFamily="34" charset="0"/>
            </a:endParaRPr>
          </a:p>
        </p:txBody>
      </p:sp>
      <p:pic>
        <p:nvPicPr>
          <p:cNvPr id="1107972" name="Picture 1" descr="27 Dragon Chain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46339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2"/>
          <p:cNvSpPr txBox="1">
            <a:spLocks noChangeArrowheads="1"/>
          </p:cNvSpPr>
          <p:nvPr/>
        </p:nvSpPr>
        <p:spPr bwMode="auto">
          <a:xfrm>
            <a:off x="-36513"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defTabSz="914400" eaLnBrk="1" hangingPunct="1">
              <a:defRPr/>
            </a:pPr>
            <a:r>
              <a:rPr lang="en-US" sz="1100" b="1" dirty="0">
                <a:solidFill>
                  <a:srgbClr val="FF0000"/>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Used with permission</a:t>
            </a:r>
          </a:p>
        </p:txBody>
      </p:sp>
      <p:sp>
        <p:nvSpPr>
          <p:cNvPr id="6" name="Rectangle 2"/>
          <p:cNvSpPr txBox="1">
            <a:spLocks noChangeArrowheads="1"/>
          </p:cNvSpPr>
          <p:nvPr/>
        </p:nvSpPr>
        <p:spPr bwMode="auto">
          <a:xfrm>
            <a:off x="4692650" y="1409075"/>
            <a:ext cx="4343400" cy="556481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altLang="ja-JP" sz="3600" b="1" dirty="0">
                <a:solidFill>
                  <a:srgbClr val="FFFFFF"/>
                </a:solidFill>
                <a:latin typeface="Arial" panose="020B0604020202020204" pitchFamily="34" charset="0"/>
                <a:ea typeface="ＭＳ Ｐゴシック" charset="0"/>
                <a:cs typeface="Arial" panose="020B0604020202020204" pitchFamily="34" charset="0"/>
              </a:rPr>
              <a:t> فَقَبَضَ عَلَى التِّنِّينِ، الْحَيَّةِ الْقَدِيمَةِ، الَّذِي هُوَ إِبْلِيسُ وَالشَّيْطَانُ، وَقَيَّدَهُ أَلْفَ سَنَةٍ،</a:t>
            </a:r>
            <a:br>
              <a:rPr lang="en-US" altLang="ja-JP" sz="3600" b="1" dirty="0">
                <a:solidFill>
                  <a:srgbClr val="FFFFFF"/>
                </a:solidFill>
                <a:latin typeface="Arial" panose="020B0604020202020204" pitchFamily="34" charset="0"/>
                <a:ea typeface="ＭＳ Ｐゴシック" charset="0"/>
                <a:cs typeface="Arial" panose="020B0604020202020204" pitchFamily="34" charset="0"/>
              </a:rPr>
            </a:br>
            <a:r>
              <a:rPr lang="ar-SA" altLang="ja-JP" sz="3600" b="1" dirty="0">
                <a:solidFill>
                  <a:srgbClr val="FFFFFF"/>
                </a:solidFill>
                <a:latin typeface="Arial" panose="020B0604020202020204" pitchFamily="34" charset="0"/>
                <a:ea typeface="ＭＳ Ｐゴシック" charset="0"/>
                <a:cs typeface="Arial" panose="020B0604020202020204" pitchFamily="34" charset="0"/>
              </a:rPr>
              <a:t> ٣ وَطَرَحَهُ فِي الْهَاوِيَةِ وَأَغْلَقَ عَلَيْهِ، وَخَتَمَ عَلَيْهِ لِكَيْ لاَ يُضِلَّ الأُمَمَ فِي مَا بَعْدُ حَتَّى تَتِمَّ الأَلْفُ السَّنَةِ. وَبَعْدَ ذَلِكَ لاَ بُدَّ أَنْ يُحَلَّ زَمَاناً يَسِيراً. </a:t>
            </a:r>
          </a:p>
        </p:txBody>
      </p:sp>
      <p:sp>
        <p:nvSpPr>
          <p:cNvPr id="8" name="Text Box 37"/>
          <p:cNvSpPr txBox="1">
            <a:spLocks noChangeArrowheads="1"/>
          </p:cNvSpPr>
          <p:nvPr/>
        </p:nvSpPr>
        <p:spPr bwMode="auto">
          <a:xfrm>
            <a:off x="8451168" y="4138"/>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421</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a:extLst>
              <a:ext uri="{FF2B5EF4-FFF2-40B4-BE49-F238E27FC236}">
                <a16:creationId xmlns:a16="http://schemas.microsoft.com/office/drawing/2014/main" id="{69B430BE-E548-494B-89F5-423668171D7C}"/>
              </a:ext>
            </a:extLst>
          </p:cNvPr>
          <p:cNvSpPr txBox="1">
            <a:spLocks noChangeArrowheads="1"/>
          </p:cNvSpPr>
          <p:nvPr/>
        </p:nvSpPr>
        <p:spPr bwMode="auto">
          <a:xfrm>
            <a:off x="4557010" y="599606"/>
            <a:ext cx="4572000" cy="809469"/>
          </a:xfrm>
          <a:prstGeom prst="rect">
            <a:avLst/>
          </a:prstGeom>
          <a:solidFill>
            <a:schemeClr val="tx1">
              <a:lumMod val="75000"/>
              <a:lumOff val="25000"/>
            </a:schemeClr>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altLang="ja-JP" sz="3200" b="1" dirty="0">
                <a:solidFill>
                  <a:srgbClr val="FFFFFF"/>
                </a:solidFill>
                <a:latin typeface="Arial" panose="020B0604020202020204" pitchFamily="34" charset="0"/>
                <a:ea typeface="ＭＳ Ｐゴシック" charset="0"/>
                <a:cs typeface="Arial" panose="020B0604020202020204" pitchFamily="34" charset="0"/>
              </a:rPr>
              <a:t>رؤيا ٢٠ : ٢-٣</a:t>
            </a:r>
          </a:p>
        </p:txBody>
      </p:sp>
    </p:spTree>
    <p:extLst>
      <p:ext uri="{BB962C8B-B14F-4D97-AF65-F5344CB8AC3E}">
        <p14:creationId xmlns:p14="http://schemas.microsoft.com/office/powerpoint/2010/main" val="64386679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3" descr="rev 22 jesus retu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2400" y="-220663"/>
            <a:ext cx="9664700" cy="7413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0" y="226073"/>
            <a:ext cx="5233388" cy="514888"/>
          </a:xfrm>
        </p:spPr>
        <p:txBody>
          <a:bodyPr/>
          <a:lstStyle/>
          <a:p>
            <a:pPr>
              <a:defRPr/>
            </a:pPr>
            <a:r>
              <a:rPr lang="ar-JO" b="1" dirty="0">
                <a:effectLst>
                  <a:glow rad="177800">
                    <a:schemeClr val="tx1"/>
                  </a:glow>
                </a:effectLst>
                <a:latin typeface="Arial" panose="020B0604020202020204" pitchFamily="34" charset="0"/>
                <a:ea typeface="ＭＳ Ｐゴシック" charset="0"/>
                <a:cs typeface="Arial" panose="020B0604020202020204" pitchFamily="34" charset="0"/>
              </a:rPr>
              <a:t>سوف يعود</a:t>
            </a:r>
            <a:endParaRPr lang="en-US"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2 forest fall tebyan_nature_871 (1).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2" name="Picture 1" descr="rev 22 water on h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2123577" cy="1590633"/>
          </a:xfrm>
          <a:prstGeom prst="rect">
            <a:avLst/>
          </a:prstGeom>
        </p:spPr>
      </p:pic>
      <p:sp>
        <p:nvSpPr>
          <p:cNvPr id="214019" name="Rectangle 3"/>
          <p:cNvSpPr>
            <a:spLocks noGrp="1" noChangeArrowheads="1"/>
          </p:cNvSpPr>
          <p:nvPr>
            <p:ph type="title" idx="4294967295"/>
          </p:nvPr>
        </p:nvSpPr>
        <p:spPr>
          <a:xfrm>
            <a:off x="0" y="0"/>
            <a:ext cx="7188200" cy="1143000"/>
          </a:xfrm>
          <a:effectLst/>
        </p:spPr>
        <p:txBody>
          <a:bodyPr/>
          <a:lstStyle/>
          <a:p>
            <a:pPr algn="r" eaLnBrk="1" hangingPunct="1">
              <a:defRPr/>
            </a:pPr>
            <a:r>
              <a:rPr lang="ar-SA" sz="7200" b="1"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تَعَالَ</a:t>
            </a:r>
            <a:endParaRPr lang="en-US" sz="7200"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3"/>
          <p:cNvSpPr txBox="1">
            <a:spLocks noChangeArrowheads="1"/>
          </p:cNvSpPr>
          <p:nvPr/>
        </p:nvSpPr>
        <p:spPr bwMode="auto">
          <a:xfrm>
            <a:off x="4283968" y="1124744"/>
            <a:ext cx="4860033" cy="53886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رؤيا ٢٢ : ١٧</a:t>
            </a: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وَالرُّوحُ وَالْعَرُوسُ يَقُولاَنِ: </a:t>
            </a:r>
            <a:r>
              <a:rPr kumimoji="0" lang="ar-SA" sz="4400" b="1" i="0"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تَعَالَ</a:t>
            </a:r>
            <a:r>
              <a:rPr kumimoji="0" lang="ar-SA"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وَمَنْ يَسْمَعْ فَلْيَقُلْ: </a:t>
            </a:r>
            <a:r>
              <a:rPr kumimoji="0" lang="ar-SA" sz="4400" b="1" i="0"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تَعَالَ</a:t>
            </a:r>
            <a:r>
              <a:rPr kumimoji="0" lang="ar-SA"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وَمَنْ يَعْطَشْ </a:t>
            </a:r>
            <a:r>
              <a:rPr kumimoji="0" lang="ar-SA" sz="4400" b="1" i="0"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فَلْيَأْتِ</a:t>
            </a:r>
            <a:r>
              <a:rPr kumimoji="0" lang="ar-SA"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وَمَنْ يُرِدْ فَلْيَأْخُذْ مَاءَ حَيَاةٍ مَجَّاناً</a:t>
            </a:r>
            <a:r>
              <a:rPr kumimoji="0" lang="en-US"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a:t>
            </a:r>
            <a:r>
              <a:rPr kumimoji="0" lang="ar-SA" sz="40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519226460"/>
      </p:ext>
    </p:extLst>
  </p:cSld>
  <p:clrMapOvr>
    <a:masterClrMapping/>
  </p:clrMapOvr>
  <p:transition spd="slow">
    <p:dissolve/>
  </p:transition>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Beautiful Arab Bridal Makeup | Arabia Weddings">
            <a:extLst>
              <a:ext uri="{FF2B5EF4-FFF2-40B4-BE49-F238E27FC236}">
                <a16:creationId xmlns:a16="http://schemas.microsoft.com/office/drawing/2014/main" id="{550AC60D-5B94-46A7-74F5-A3BAAC4DD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31788"/>
            <a:ext cx="9144000" cy="6192837"/>
          </a:xfrm>
          <a:prstGeom prst="rect">
            <a:avLst/>
          </a:prstGeom>
          <a:noFill/>
          <a:extLst>
            <a:ext uri="{909E8E84-426E-40DD-AFC4-6F175D3DCCD1}">
              <a14:hiddenFill xmlns:a14="http://schemas.microsoft.com/office/drawing/2010/main">
                <a:solidFill>
                  <a:srgbClr val="FFFFFF"/>
                </a:solidFill>
              </a14:hiddenFill>
            </a:ext>
          </a:extLst>
        </p:spPr>
      </p:pic>
      <p:sp>
        <p:nvSpPr>
          <p:cNvPr id="1361923" name="Rectangle 2"/>
          <p:cNvSpPr>
            <a:spLocks noGrp="1" noChangeArrowheads="1"/>
          </p:cNvSpPr>
          <p:nvPr>
            <p:ph type="ctrTitle"/>
          </p:nvPr>
        </p:nvSpPr>
        <p:spPr>
          <a:xfrm>
            <a:off x="179512" y="548680"/>
            <a:ext cx="2552538" cy="5105400"/>
          </a:xfrm>
        </p:spPr>
        <p:txBody>
          <a:bodyPr/>
          <a:lstStyle/>
          <a:p>
            <a:pPr>
              <a:defRPr/>
            </a:pPr>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كوني</a:t>
            </a:r>
            <a:b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عروس</a:t>
            </a:r>
            <a:b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المسيح</a:t>
            </a:r>
            <a:endParaRPr lang="en-US" sz="48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3866"/>
            <a:ext cx="9144000" cy="5959522"/>
          </a:xfrm>
          <a:prstGeom prst="rect">
            <a:avLst/>
          </a:prstGeom>
        </p:spPr>
      </p:pic>
      <p:sp>
        <p:nvSpPr>
          <p:cNvPr id="900098" name="Rectangle 2"/>
          <p:cNvSpPr>
            <a:spLocks noGrp="1" noChangeArrowheads="1"/>
          </p:cNvSpPr>
          <p:nvPr>
            <p:ph type="ctrTitle"/>
          </p:nvPr>
        </p:nvSpPr>
        <p:spPr>
          <a:xfrm>
            <a:off x="0" y="5723467"/>
            <a:ext cx="9144000" cy="1090069"/>
          </a:xfrm>
          <a:solidFill>
            <a:schemeClr val="tx1"/>
          </a:solidFill>
          <a:effectLst>
            <a:outerShdw blurRad="63500" dist="35921" dir="2700000" algn="ctr" rotWithShape="0">
              <a:schemeClr val="tx2">
                <a:alpha val="74998"/>
              </a:schemeClr>
            </a:outerShdw>
          </a:effectLst>
        </p:spPr>
        <p:txBody>
          <a:bodyP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اختطفت إلى السماء الثالثة</a:t>
            </a:r>
            <a:br>
              <a:rPr lang="en-SG"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(2 كو 12: 2)</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2844313" y="2609260"/>
            <a:ext cx="3418399" cy="879002"/>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lvl="1">
              <a:defRPr/>
            </a:pPr>
            <a:r>
              <a:rPr lang="ar-JO" sz="2000" b="1" dirty="0">
                <a:effectLst>
                  <a:glow rad="127000">
                    <a:schemeClr val="tx1"/>
                  </a:glow>
                </a:effectLst>
                <a:latin typeface="Arial" panose="020B0604020202020204" pitchFamily="34" charset="0"/>
                <a:ea typeface="ＭＳ Ｐゴシック" charset="0"/>
                <a:cs typeface="Arial" panose="020B0604020202020204" pitchFamily="34" charset="0"/>
              </a:rPr>
              <a:t>السماء الثانية</a:t>
            </a:r>
            <a:endParaRPr lang="en-US" sz="20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marL="0" lvl="1">
              <a:defRPr/>
            </a:pPr>
            <a:r>
              <a:rPr lang="ar-JO" sz="2000" b="1" dirty="0">
                <a:effectLst>
                  <a:glow rad="127000">
                    <a:schemeClr val="tx1"/>
                  </a:glow>
                </a:effectLst>
                <a:latin typeface="Arial" panose="020B0604020202020204" pitchFamily="34" charset="0"/>
                <a:ea typeface="ＭＳ Ｐゴシック" charset="0"/>
                <a:cs typeface="Arial" panose="020B0604020202020204" pitchFamily="34" charset="0"/>
              </a:rPr>
              <a:t>فضاء مليء بالنجوم</a:t>
            </a:r>
            <a:endParaRPr lang="en-US" sz="2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73961" y="3714021"/>
            <a:ext cx="3418399" cy="879002"/>
          </a:xfrm>
          <a:prstGeom prst="rect">
            <a:avLst/>
          </a:prstGeom>
          <a:solidFill>
            <a:schemeClr val="bg1">
              <a:lumMod val="75000"/>
            </a:schemeClr>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lvl="1">
              <a:defRPr/>
            </a:pPr>
            <a:r>
              <a:rPr lang="ar-JO" sz="2000" b="1" dirty="0">
                <a:solidFill>
                  <a:schemeClr val="tx1"/>
                </a:solidFill>
                <a:effectLst/>
                <a:latin typeface="Arial" panose="020B0604020202020204" pitchFamily="34" charset="0"/>
                <a:ea typeface="ＭＳ Ｐゴシック" charset="0"/>
                <a:cs typeface="Arial" panose="020B0604020202020204" pitchFamily="34" charset="0"/>
              </a:rPr>
              <a:t>السماء الأولى</a:t>
            </a:r>
            <a:endParaRPr lang="en-US" sz="2000" b="1" dirty="0">
              <a:solidFill>
                <a:schemeClr val="tx1"/>
              </a:solidFill>
              <a:effectLst/>
              <a:latin typeface="Arial" panose="020B0604020202020204" pitchFamily="34" charset="0"/>
              <a:ea typeface="ＭＳ Ｐゴシック" charset="0"/>
              <a:cs typeface="Arial" panose="020B0604020202020204" pitchFamily="34" charset="0"/>
            </a:endParaRPr>
          </a:p>
          <a:p>
            <a:pPr marL="0" lvl="1">
              <a:defRPr/>
            </a:pPr>
            <a:r>
              <a:rPr lang="ar-JO" sz="2000" b="1" dirty="0">
                <a:solidFill>
                  <a:schemeClr val="tx1"/>
                </a:solidFill>
                <a:effectLst/>
                <a:latin typeface="Arial" panose="020B0604020202020204" pitchFamily="34" charset="0"/>
                <a:ea typeface="ＭＳ Ｐゴシック" charset="0"/>
                <a:cs typeface="Arial" panose="020B0604020202020204" pitchFamily="34" charset="0"/>
              </a:rPr>
              <a:t>الجو</a:t>
            </a:r>
            <a:endParaRPr lang="en-US" sz="20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5725601" y="3852791"/>
            <a:ext cx="3418399" cy="879002"/>
          </a:xfrm>
          <a:prstGeom prst="rect">
            <a:avLst/>
          </a:prstGeom>
          <a:solidFill>
            <a:schemeClr val="bg1">
              <a:lumMod val="75000"/>
            </a:schemeClr>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lvl="1">
              <a:defRPr/>
            </a:pPr>
            <a:r>
              <a:rPr lang="ar-JO" sz="2000" b="1" dirty="0">
                <a:solidFill>
                  <a:schemeClr val="tx1"/>
                </a:solidFill>
                <a:effectLst/>
                <a:latin typeface="Arial" panose="020B0604020202020204" pitchFamily="34" charset="0"/>
                <a:ea typeface="ＭＳ Ｐゴシック" charset="0"/>
                <a:cs typeface="Arial" panose="020B0604020202020204" pitchFamily="34" charset="0"/>
              </a:rPr>
              <a:t>السماء الثالثة</a:t>
            </a:r>
            <a:endParaRPr lang="en-US" sz="2000" b="1" dirty="0">
              <a:solidFill>
                <a:schemeClr val="tx1"/>
              </a:solidFill>
              <a:effectLst/>
              <a:latin typeface="Arial" panose="020B0604020202020204" pitchFamily="34" charset="0"/>
              <a:ea typeface="ＭＳ Ｐゴシック" charset="0"/>
              <a:cs typeface="Arial" panose="020B0604020202020204" pitchFamily="34" charset="0"/>
            </a:endParaRPr>
          </a:p>
          <a:p>
            <a:pPr marL="0" lvl="1">
              <a:defRPr/>
            </a:pPr>
            <a:r>
              <a:rPr lang="ar-JO" sz="2000" b="1" dirty="0">
                <a:solidFill>
                  <a:schemeClr val="tx1"/>
                </a:solidFill>
                <a:effectLst/>
                <a:latin typeface="Arial" panose="020B0604020202020204" pitchFamily="34" charset="0"/>
                <a:ea typeface="ＭＳ Ｐゴシック" charset="0"/>
                <a:cs typeface="Arial" panose="020B0604020202020204" pitchFamily="34" charset="0"/>
              </a:rPr>
              <a:t>مسكن الله</a:t>
            </a:r>
            <a:endParaRPr lang="en-US" sz="20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2679051" y="4993171"/>
            <a:ext cx="5358101" cy="643307"/>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lvl="1">
              <a:defRPr/>
            </a:pPr>
            <a:r>
              <a:rPr lang="ar-JO" sz="2000" b="1" dirty="0">
                <a:solidFill>
                  <a:schemeClr val="tx1"/>
                </a:solidFill>
                <a:effectLst/>
                <a:latin typeface="Arial" panose="020B0604020202020204" pitchFamily="34" charset="0"/>
                <a:ea typeface="ＭＳ Ｐゴシック" charset="0"/>
                <a:cs typeface="Arial" panose="020B0604020202020204" pitchFamily="34" charset="0"/>
              </a:rPr>
              <a:t>السماوات الثلاثة في الكتاب المقدس</a:t>
            </a:r>
            <a:endParaRPr lang="en-US" sz="2000" b="1" dirty="0">
              <a:solidFill>
                <a:schemeClr val="tx1"/>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1948495"/>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0" y="0"/>
            <a:ext cx="8229600" cy="990600"/>
          </a:xfrm>
          <a:solidFill>
            <a:schemeClr val="bg2"/>
          </a:solidFill>
          <a:effectLst>
            <a:outerShdw blurRad="63500" dist="38099" dir="2700000" algn="ctr" rotWithShape="0">
              <a:schemeClr val="bg2">
                <a:alpha val="75000"/>
              </a:schemeClr>
            </a:outerShdw>
          </a:effectLst>
        </p:spPr>
        <p:txBody>
          <a:bodyPr/>
          <a:lstStyle/>
          <a:p>
            <a:pPr algn="ctr" eaLnBrk="1" hangingPunct="1">
              <a:defRPr/>
            </a:pPr>
            <a:r>
              <a:rPr lang="ar-JO" dirty="0">
                <a:latin typeface="Arial" panose="020B0604020202020204" pitchFamily="34" charset="0"/>
                <a:cs typeface="Arial" panose="020B0604020202020204" pitchFamily="34" charset="0"/>
              </a:rPr>
              <a:t>مصطلح السماء/السماوات</a:t>
            </a:r>
            <a:endParaRPr lang="en-US" dirty="0">
              <a:latin typeface="Arial" panose="020B0604020202020204" pitchFamily="34" charset="0"/>
              <a:cs typeface="Arial" panose="020B0604020202020204" pitchFamily="34" charset="0"/>
            </a:endParaRPr>
          </a:p>
        </p:txBody>
      </p:sp>
      <p:sp>
        <p:nvSpPr>
          <p:cNvPr id="26627" name="Rectangle 3"/>
          <p:cNvSpPr>
            <a:spLocks noGrp="1" noChangeArrowheads="1"/>
          </p:cNvSpPr>
          <p:nvPr>
            <p:ph type="body" idx="1"/>
          </p:nvPr>
        </p:nvSpPr>
        <p:spPr>
          <a:xfrm>
            <a:off x="179388" y="3860800"/>
            <a:ext cx="8964612" cy="2819400"/>
          </a:xfrm>
          <a:effectLst/>
        </p:spPr>
        <p:txBody>
          <a:bodyPr/>
          <a:lstStyle/>
          <a:p>
            <a:pPr algn="r" rtl="1" eaLnBrk="1" hangingPunct="1">
              <a:defRPr/>
            </a:pPr>
            <a:r>
              <a:rPr lang="ar-JO" sz="3600" b="1" dirty="0">
                <a:effectLst>
                  <a:outerShdw blurRad="50800" dist="76200" dir="2700000" algn="tl" rotWithShape="0">
                    <a:srgbClr val="000000">
                      <a:alpha val="97000"/>
                    </a:srgbClr>
                  </a:outerShdw>
                </a:effectLst>
                <a:latin typeface="Arial" panose="020B0604020202020204" pitchFamily="34" charset="0"/>
                <a:ea typeface="+mn-ea"/>
                <a:cs typeface="Arial" panose="020B0604020202020204" pitchFamily="34" charset="0"/>
              </a:rPr>
              <a:t>الجَلَد أو الجو (تكوين 1: 6- 8)</a:t>
            </a:r>
            <a:endParaRPr lang="en-US" sz="3600" b="1" dirty="0">
              <a:effectLst>
                <a:outerShdw blurRad="50800" dist="76200" dir="2700000" algn="tl" rotWithShape="0">
                  <a:srgbClr val="000000">
                    <a:alpha val="97000"/>
                  </a:srgbClr>
                </a:outerShdw>
              </a:effectLst>
              <a:latin typeface="Arial" panose="020B0604020202020204" pitchFamily="34" charset="0"/>
              <a:ea typeface="+mn-ea"/>
              <a:cs typeface="Arial" panose="020B0604020202020204" pitchFamily="34" charset="0"/>
            </a:endParaRPr>
          </a:p>
          <a:p>
            <a:pPr algn="r" rtl="1" eaLnBrk="1" hangingPunct="1">
              <a:defRPr/>
            </a:pPr>
            <a:r>
              <a:rPr lang="ar-JO" sz="3600" b="1" dirty="0">
                <a:effectLst>
                  <a:outerShdw blurRad="50800" dist="76200" dir="2700000" algn="tl" rotWithShape="0">
                    <a:srgbClr val="000000">
                      <a:alpha val="97000"/>
                    </a:srgbClr>
                  </a:outerShdw>
                </a:effectLst>
                <a:latin typeface="Arial" panose="020B0604020202020204" pitchFamily="34" charset="0"/>
                <a:ea typeface="+mn-ea"/>
                <a:cs typeface="Arial" panose="020B0604020202020204" pitchFamily="34" charset="0"/>
              </a:rPr>
              <a:t>جَلَد السماء الفضاء الخارجي (تكوين 1: 1، 14)</a:t>
            </a:r>
            <a:endParaRPr lang="en-US" sz="3600" b="1" dirty="0">
              <a:effectLst>
                <a:outerShdw blurRad="50800" dist="76200" dir="2700000" algn="tl" rotWithShape="0">
                  <a:srgbClr val="000000">
                    <a:alpha val="97000"/>
                  </a:srgbClr>
                </a:outerShdw>
              </a:effectLst>
              <a:latin typeface="Arial" panose="020B0604020202020204" pitchFamily="34" charset="0"/>
              <a:ea typeface="+mn-ea"/>
              <a:cs typeface="Arial" panose="020B0604020202020204" pitchFamily="34" charset="0"/>
            </a:endParaRPr>
          </a:p>
          <a:p>
            <a:pPr algn="r" rtl="1" eaLnBrk="1" hangingPunct="1">
              <a:defRPr/>
            </a:pPr>
            <a:r>
              <a:rPr lang="ar-JO" sz="3600" b="1" dirty="0">
                <a:effectLst>
                  <a:outerShdw blurRad="50800" dist="76200" dir="2700000" algn="tl" rotWithShape="0">
                    <a:srgbClr val="000000">
                      <a:alpha val="97000"/>
                    </a:srgbClr>
                  </a:outerShdw>
                </a:effectLst>
                <a:latin typeface="Arial" panose="020B0604020202020204" pitchFamily="34" charset="0"/>
                <a:ea typeface="+mn-ea"/>
                <a:cs typeface="Arial" panose="020B0604020202020204" pitchFamily="34" charset="0"/>
              </a:rPr>
              <a:t>السماء الثالثة منزل الله والقديسين (2 كو 12: 2)</a:t>
            </a:r>
            <a:endParaRPr lang="en-US" sz="3600" b="1" dirty="0">
              <a:effectLst>
                <a:outerShdw blurRad="50800" dist="76200" dir="2700000" algn="tl" rotWithShape="0">
                  <a:srgbClr val="000000">
                    <a:alpha val="97000"/>
                  </a:srgbClr>
                </a:outerShdw>
              </a:effectLst>
              <a:latin typeface="Arial" panose="020B0604020202020204" pitchFamily="34" charset="0"/>
              <a:ea typeface="+mn-ea"/>
              <a:cs typeface="Arial" panose="020B0604020202020204" pitchFamily="34" charset="0"/>
            </a:endParaRPr>
          </a:p>
          <a:p>
            <a:pPr algn="r" rtl="1" eaLnBrk="1" hangingPunct="1">
              <a:defRPr/>
            </a:pPr>
            <a:r>
              <a:rPr lang="ar-JO" sz="3600" b="1" dirty="0">
                <a:effectLst>
                  <a:outerShdw blurRad="50800" dist="76200" dir="2700000" algn="tl" rotWithShape="0">
                    <a:srgbClr val="000000">
                      <a:alpha val="97000"/>
                    </a:srgbClr>
                  </a:outerShdw>
                </a:effectLst>
                <a:latin typeface="Arial" panose="020B0604020202020204" pitchFamily="34" charset="0"/>
                <a:ea typeface="+mn-ea"/>
                <a:cs typeface="Arial" panose="020B0604020202020204" pitchFamily="34" charset="0"/>
              </a:rPr>
              <a:t>السماوات الجديدة الألفية (إش 65: 17؛ 66: 22)</a:t>
            </a:r>
            <a:endParaRPr lang="en-US" sz="3600" b="1" dirty="0">
              <a:effectLst>
                <a:outerShdw blurRad="50800" dist="76200" dir="2700000" algn="tl" rotWithShape="0">
                  <a:srgbClr val="000000">
                    <a:alpha val="97000"/>
                  </a:srgbClr>
                </a:outerShdw>
              </a:effectLst>
              <a:latin typeface="Arial" panose="020B0604020202020204" pitchFamily="34" charset="0"/>
              <a:ea typeface="+mn-ea"/>
              <a:cs typeface="Arial" panose="020B0604020202020204" pitchFamily="34" charset="0"/>
            </a:endParaRPr>
          </a:p>
        </p:txBody>
      </p:sp>
      <p:sp>
        <p:nvSpPr>
          <p:cNvPr id="26628" name="Text Box 4"/>
          <p:cNvSpPr txBox="1">
            <a:spLocks noChangeArrowheads="1"/>
          </p:cNvSpPr>
          <p:nvPr/>
        </p:nvSpPr>
        <p:spPr bwMode="auto">
          <a:xfrm>
            <a:off x="8375650"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128"/>
                <a:cs typeface="ＭＳ Ｐゴシック" charset="-128"/>
              </a:rPr>
              <a:t>175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128"/>
              <a:cs typeface="ＭＳ Ｐゴシック"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calcmode="lin" valueType="num">
                                      <p:cBhvr additive="base">
                                        <p:cTn id="7" dur="5000" fill="hold"/>
                                        <p:tgtEl>
                                          <p:spTgt spid="26627">
                                            <p:txEl>
                                              <p:pRg st="0" end="0"/>
                                            </p:txEl>
                                          </p:spTgt>
                                        </p:tgtEl>
                                        <p:attrNameLst>
                                          <p:attrName>ppt_x</p:attrName>
                                        </p:attrNameLst>
                                      </p:cBhvr>
                                      <p:tavLst>
                                        <p:tav tm="0">
                                          <p:val>
                                            <p:strVal val="#ppt_x"/>
                                          </p:val>
                                        </p:tav>
                                        <p:tav tm="100000">
                                          <p:val>
                                            <p:strVal val="#ppt_x"/>
                                          </p:val>
                                        </p:tav>
                                      </p:tavLst>
                                    </p:anim>
                                    <p:anim calcmode="lin" valueType="num">
                                      <p:cBhvr additive="base">
                                        <p:cTn id="8" dur="5000" fill="hold"/>
                                        <p:tgtEl>
                                          <p:spTgt spid="266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4" fill="hold" grpId="0" nodeType="clickEffect">
                                  <p:stCondLst>
                                    <p:cond delay="0"/>
                                  </p:stCondLst>
                                  <p:childTnLst>
                                    <p:set>
                                      <p:cBhvr>
                                        <p:cTn id="12" dur="1" fill="hold">
                                          <p:stCondLst>
                                            <p:cond delay="0"/>
                                          </p:stCondLst>
                                        </p:cTn>
                                        <p:tgtEl>
                                          <p:spTgt spid="26627">
                                            <p:txEl>
                                              <p:pRg st="1" end="1"/>
                                            </p:txEl>
                                          </p:spTgt>
                                        </p:tgtEl>
                                        <p:attrNameLst>
                                          <p:attrName>style.visibility</p:attrName>
                                        </p:attrNameLst>
                                      </p:cBhvr>
                                      <p:to>
                                        <p:strVal val="visible"/>
                                      </p:to>
                                    </p:set>
                                    <p:anim calcmode="lin" valueType="num">
                                      <p:cBhvr additive="base">
                                        <p:cTn id="13" dur="5000" fill="hold"/>
                                        <p:tgtEl>
                                          <p:spTgt spid="26627">
                                            <p:txEl>
                                              <p:pRg st="1" end="1"/>
                                            </p:txEl>
                                          </p:spTgt>
                                        </p:tgtEl>
                                        <p:attrNameLst>
                                          <p:attrName>ppt_x</p:attrName>
                                        </p:attrNameLst>
                                      </p:cBhvr>
                                      <p:tavLst>
                                        <p:tav tm="0">
                                          <p:val>
                                            <p:strVal val="#ppt_x"/>
                                          </p:val>
                                        </p:tav>
                                        <p:tav tm="100000">
                                          <p:val>
                                            <p:strVal val="#ppt_x"/>
                                          </p:val>
                                        </p:tav>
                                      </p:tavLst>
                                    </p:anim>
                                    <p:anim calcmode="lin" valueType="num">
                                      <p:cBhvr additive="base">
                                        <p:cTn id="14" dur="5000" fill="hold"/>
                                        <p:tgtEl>
                                          <p:spTgt spid="2662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7" presetClass="entr" presetSubtype="4" fill="hold" grpId="0" nodeType="clickEffect">
                                  <p:stCondLst>
                                    <p:cond delay="0"/>
                                  </p:stCondLst>
                                  <p:childTnLst>
                                    <p:set>
                                      <p:cBhvr>
                                        <p:cTn id="18" dur="1" fill="hold">
                                          <p:stCondLst>
                                            <p:cond delay="0"/>
                                          </p:stCondLst>
                                        </p:cTn>
                                        <p:tgtEl>
                                          <p:spTgt spid="26627">
                                            <p:txEl>
                                              <p:pRg st="2" end="2"/>
                                            </p:txEl>
                                          </p:spTgt>
                                        </p:tgtEl>
                                        <p:attrNameLst>
                                          <p:attrName>style.visibility</p:attrName>
                                        </p:attrNameLst>
                                      </p:cBhvr>
                                      <p:to>
                                        <p:strVal val="visible"/>
                                      </p:to>
                                    </p:set>
                                    <p:anim calcmode="lin" valueType="num">
                                      <p:cBhvr additive="base">
                                        <p:cTn id="19" dur="5000" fill="hold"/>
                                        <p:tgtEl>
                                          <p:spTgt spid="26627">
                                            <p:txEl>
                                              <p:pRg st="2" end="2"/>
                                            </p:txEl>
                                          </p:spTgt>
                                        </p:tgtEl>
                                        <p:attrNameLst>
                                          <p:attrName>ppt_x</p:attrName>
                                        </p:attrNameLst>
                                      </p:cBhvr>
                                      <p:tavLst>
                                        <p:tav tm="0">
                                          <p:val>
                                            <p:strVal val="#ppt_x"/>
                                          </p:val>
                                        </p:tav>
                                        <p:tav tm="100000">
                                          <p:val>
                                            <p:strVal val="#ppt_x"/>
                                          </p:val>
                                        </p:tav>
                                      </p:tavLst>
                                    </p:anim>
                                    <p:anim calcmode="lin" valueType="num">
                                      <p:cBhvr additive="base">
                                        <p:cTn id="20" dur="5000" fill="hold"/>
                                        <p:tgtEl>
                                          <p:spTgt spid="2662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7" presetClass="entr" presetSubtype="4" fill="hold" grpId="0" nodeType="clickEffect">
                                  <p:stCondLst>
                                    <p:cond delay="0"/>
                                  </p:stCondLst>
                                  <p:childTnLst>
                                    <p:set>
                                      <p:cBhvr>
                                        <p:cTn id="24" dur="1" fill="hold">
                                          <p:stCondLst>
                                            <p:cond delay="0"/>
                                          </p:stCondLst>
                                        </p:cTn>
                                        <p:tgtEl>
                                          <p:spTgt spid="26627">
                                            <p:txEl>
                                              <p:pRg st="3" end="3"/>
                                            </p:txEl>
                                          </p:spTgt>
                                        </p:tgtEl>
                                        <p:attrNameLst>
                                          <p:attrName>style.visibility</p:attrName>
                                        </p:attrNameLst>
                                      </p:cBhvr>
                                      <p:to>
                                        <p:strVal val="visible"/>
                                      </p:to>
                                    </p:set>
                                    <p:anim calcmode="lin" valueType="num">
                                      <p:cBhvr additive="base">
                                        <p:cTn id="25" dur="5000" fill="hold"/>
                                        <p:tgtEl>
                                          <p:spTgt spid="26627">
                                            <p:txEl>
                                              <p:pRg st="3" end="3"/>
                                            </p:txEl>
                                          </p:spTgt>
                                        </p:tgtEl>
                                        <p:attrNameLst>
                                          <p:attrName>ppt_x</p:attrName>
                                        </p:attrNameLst>
                                      </p:cBhvr>
                                      <p:tavLst>
                                        <p:tav tm="0">
                                          <p:val>
                                            <p:strVal val="#ppt_x"/>
                                          </p:val>
                                        </p:tav>
                                        <p:tav tm="100000">
                                          <p:val>
                                            <p:strVal val="#ppt_x"/>
                                          </p:val>
                                        </p:tav>
                                      </p:tavLst>
                                    </p:anim>
                                    <p:anim calcmode="lin" valueType="num">
                                      <p:cBhvr additive="base">
                                        <p:cTn id="26" dur="5000" fill="hold"/>
                                        <p:tgtEl>
                                          <p:spTgt spid="2662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24415192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9202" name="Picture 12" descr="npo0000c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372600" cy="690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rev 21 780px-stellar_fireworks_finale_.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91025" y="0"/>
            <a:ext cx="49339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a:ea typeface="ＭＳ Ｐゴシック" charset="0"/>
                <a:cs typeface="Arial"/>
              </a:rPr>
              <a:t>تكوين 1- 3</a:t>
            </a:r>
            <a:endParaRPr kumimoji="0" lang="en-US" sz="2800" b="1" i="1" u="sng"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a:ea typeface="ＭＳ Ｐゴシック" charset="0"/>
                <a:cs typeface="Arial"/>
              </a:rPr>
              <a:t>رؤيا 20- 22</a:t>
            </a:r>
            <a:endParaRPr kumimoji="0" lang="en-US" sz="2800" b="1" i="1" u="sng"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090" name="Text Box 18"/>
          <p:cNvSpPr txBox="1">
            <a:spLocks noChangeArrowheads="1"/>
          </p:cNvSpPr>
          <p:nvPr/>
        </p:nvSpPr>
        <p:spPr bwMode="auto">
          <a:xfrm>
            <a:off x="317500" y="1552575"/>
            <a:ext cx="40386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ٱلْبَدْءِ خَلَقَ ٱللهُ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ٱلسَّمَاوَاتِ</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وَٱلْأَرْضَ</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 1).</a:t>
            </a:r>
            <a:endParaRPr kumimoji="0" lang="en-US" sz="28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091" name="Text Box 19"/>
          <p:cNvSpPr txBox="1">
            <a:spLocks noChangeArrowheads="1"/>
          </p:cNvSpPr>
          <p:nvPr/>
        </p:nvSpPr>
        <p:spPr bwMode="auto">
          <a:xfrm>
            <a:off x="4572000" y="1552575"/>
            <a:ext cx="45720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ثُمَّ رَأَيْتُ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سَمَاءً جَدِيدَةً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وَأَرْضًا جَدِيدَةً</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 1).</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pitchFamily="-111" charset="-128"/>
                <a:cs typeface="Arial"/>
              </a:rPr>
              <a:t>175</a:t>
            </a:r>
            <a:endParaRPr kumimoji="0" lang="en-US" sz="2400" b="1" i="0" u="none" strike="noStrike" kern="1200" cap="none" spc="0" normalizeH="0" baseline="0" noProof="0" dirty="0">
              <a:ln>
                <a:noFill/>
              </a:ln>
              <a:solidFill>
                <a:srgbClr val="FFFFFF"/>
              </a:solidFill>
              <a:effectLst/>
              <a:uLnTx/>
              <a:uFillTx/>
              <a:latin typeface="Arial"/>
              <a:ea typeface="ＭＳ Ｐゴシック" pitchFamily="-111" charset="-128"/>
              <a:cs typeface="Arial"/>
            </a:endParaRPr>
          </a:p>
        </p:txBody>
      </p:sp>
    </p:spTree>
    <p:extLst>
      <p:ext uri="{BB962C8B-B14F-4D97-AF65-F5344CB8AC3E}">
        <p14:creationId xmlns:p14="http://schemas.microsoft.com/office/powerpoint/2010/main" val="266908855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childTnLst>
                          </p:cTn>
                        </p:par>
                        <p:par>
                          <p:cTn id="12" fill="hold" nodeType="afterGroup">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309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1252" name="Picture 4" descr="the last begin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897"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Rectangle 2"/>
          <p:cNvSpPr>
            <a:spLocks noGrp="1" noChangeArrowheads="1"/>
          </p:cNvSpPr>
          <p:nvPr>
            <p:ph type="title" idx="4294967295"/>
          </p:nvPr>
        </p:nvSpPr>
        <p:spPr>
          <a:xfrm>
            <a:off x="685800" y="152400"/>
            <a:ext cx="7772400" cy="914400"/>
          </a:xfrm>
          <a:solidFill>
            <a:srgbClr val="0E1211"/>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uLnTx/>
                <a:uFillTx/>
                <a:cs typeface="Arial" charset="0"/>
              </a:rPr>
              <a:t>البداية الأخيرة</a:t>
            </a:r>
            <a:endParaRPr kumimoji="0" lang="en-US" sz="4400" b="1" i="0" u="none" strike="noStrike" kern="1200" cap="none" spc="0" normalizeH="0" baseline="0" noProof="0" dirty="0">
              <a:ln>
                <a:noFill/>
              </a:ln>
              <a:solidFill>
                <a:srgbClr val="FFFFFF"/>
              </a:solidFill>
              <a:effectLst/>
              <a:uLnTx/>
              <a:uFillTx/>
              <a:cs typeface="Arial" charset="0"/>
            </a:endParaRPr>
          </a:p>
        </p:txBody>
      </p:sp>
      <p:sp>
        <p:nvSpPr>
          <p:cNvPr id="181253" name="Oval 4"/>
          <p:cNvSpPr>
            <a:spLocks noChangeArrowheads="1"/>
          </p:cNvSpPr>
          <p:nvPr/>
        </p:nvSpPr>
        <p:spPr bwMode="auto">
          <a:xfrm>
            <a:off x="-108520" y="1628800"/>
            <a:ext cx="9360021" cy="8640960"/>
          </a:xfrm>
          <a:prstGeom prst="ellipse">
            <a:avLst/>
          </a:prstGeom>
          <a:solidFill>
            <a:srgbClr val="000000"/>
          </a:solidFill>
          <a:ln w="9525">
            <a:solidFill>
              <a:schemeClr val="tx1"/>
            </a:solidFill>
            <a:round/>
            <a:headEnd/>
            <a:tailEnd type="stealth" w="lg" len="lg"/>
          </a:ln>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1254" name="Rectangle 2"/>
          <p:cNvSpPr txBox="1">
            <a:spLocks noChangeArrowheads="1"/>
          </p:cNvSpPr>
          <p:nvPr/>
        </p:nvSpPr>
        <p:spPr bwMode="auto">
          <a:xfrm>
            <a:off x="1932384" y="2190800"/>
            <a:ext cx="5279232" cy="83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D2B844"/>
                </a:solidFill>
                <a:effectLst/>
                <a:uLnTx/>
                <a:uFillTx/>
                <a:latin typeface="Arial" charset="0"/>
                <a:ea typeface="ＭＳ Ｐゴシック" charset="0"/>
                <a:cs typeface="Arial" charset="0"/>
              </a:rPr>
              <a:t>رؤيا 21:</a:t>
            </a:r>
            <a:br>
              <a:rPr kumimoji="0" lang="en-US" altLang="ja-JP" sz="2000" b="1" i="0" u="none" strike="noStrike" kern="1200" cap="none" spc="0" normalizeH="0" baseline="0" noProof="0" dirty="0">
                <a:ln>
                  <a:noFill/>
                </a:ln>
                <a:solidFill>
                  <a:srgbClr val="D2B844"/>
                </a:solidFill>
                <a:effectLst/>
                <a:uLnTx/>
                <a:uFillTx/>
                <a:latin typeface="Arial" charset="0"/>
                <a:ea typeface="ＭＳ Ｐゴシック" charset="0"/>
                <a:cs typeface="Arial" charset="0"/>
              </a:rPr>
            </a:br>
            <a:r>
              <a:rPr kumimoji="0" lang="ar-JO" altLang="ja-JP" sz="2000" b="1" i="0" u="none" strike="noStrike" kern="1200" cap="none" spc="0" normalizeH="0" baseline="0" noProof="0" dirty="0">
                <a:ln>
                  <a:noFill/>
                </a:ln>
                <a:solidFill>
                  <a:srgbClr val="D2B844"/>
                </a:solidFill>
                <a:effectLst/>
                <a:uLnTx/>
                <a:uFillTx/>
                <a:latin typeface="Arial" charset="0"/>
                <a:ea typeface="ＭＳ Ｐゴシック" charset="0"/>
                <a:cs typeface="Arial" charset="0"/>
              </a:rPr>
              <a:t>سماء وأرض جديدتان هذه المرة لم تفسدهما الخطية أو الموت أو الألم أو الحزن</a:t>
            </a:r>
            <a:endParaRPr kumimoji="0" lang="en-US" sz="2000" b="1" i="0" u="none" strike="noStrike" kern="1200" cap="none" spc="0" normalizeH="0" baseline="0" noProof="0" dirty="0">
              <a:ln>
                <a:noFill/>
              </a:ln>
              <a:solidFill>
                <a:srgbClr val="D2B844"/>
              </a:solidFill>
              <a:effectLst/>
              <a:uLnTx/>
              <a:uFillTx/>
              <a:latin typeface="Arial" charset="0"/>
              <a:ea typeface="ＭＳ Ｐゴシック" charset="0"/>
              <a:cs typeface="Arial" charset="0"/>
            </a:endParaRPr>
          </a:p>
        </p:txBody>
      </p:sp>
      <p:sp>
        <p:nvSpPr>
          <p:cNvPr id="181255" name="Rectangle 2"/>
          <p:cNvSpPr txBox="1">
            <a:spLocks noChangeArrowheads="1"/>
          </p:cNvSpPr>
          <p:nvPr/>
        </p:nvSpPr>
        <p:spPr bwMode="auto">
          <a:xfrm>
            <a:off x="801127" y="3025825"/>
            <a:ext cx="7200800" cy="3832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أورشليم الجديدة (الموصوفة في 21: 9 - 22: 5 على شكل مكعب ضخم ألف وخمسمائة ميل طولاً وعرضاً وارتفاعاً) حيث كان قدس الأقداس في خيمة الاجتماع والهيكل في العهد القديم أيضًا مكعبًا مثاليًا) حجارتها متعددة الألوان ستعكس مجد الله ويمتلئ بالنور دائماً، وأعظم شيء هو أن المؤمنين يكونون في حضرة الله ويرون وجهه (22: 4).</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لقد أُعطي سفر الأخرويات (الرؤيا) مكاناً مناسباً باعتباره السفر الأخير في قانون الكتاب المقدس لأنه يربط موضوعات الكتاب المقدس معاً بمعنى حقيقي للغاية، فالفصول 21-22 هي سفر التكوين الجديد ولكن دون السقوط بعبارات أوسع ينقل الكتاب المقدس السرد الشامل لعمل الله في الخلق والفداء وإعادة الخلق، وتركز هذه القصة على تجسد الله الإنسان</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glow rad="101600">
                  <a:srgbClr val="000000">
                    <a:alpha val="91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82274" name="Picture 3" descr="EARTH"/>
          <p:cNvPicPr>
            <a:picLocks noChangeAspect="1" noChangeArrowheads="1"/>
          </p:cNvPicPr>
          <p:nvPr/>
        </p:nvPicPr>
        <p:blipFill>
          <a:blip r:embed="rId3">
            <a:lum bright="-24000"/>
            <a:extLst>
              <a:ext uri="{28A0092B-C50C-407E-A947-70E740481C1C}">
                <a14:useLocalDpi xmlns:a14="http://schemas.microsoft.com/office/drawing/2010/main" val="0"/>
              </a:ext>
            </a:extLst>
          </a:blip>
          <a:srcRect/>
          <a:stretch>
            <a:fillRect/>
          </a:stretch>
        </p:blipFill>
        <p:spPr bwMode="auto">
          <a:xfrm>
            <a:off x="2019300" y="1843088"/>
            <a:ext cx="4914900" cy="3567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1636" name="Text Box 4"/>
          <p:cNvSpPr txBox="1">
            <a:spLocks noChangeArrowheads="1"/>
          </p:cNvSpPr>
          <p:nvPr/>
        </p:nvSpPr>
        <p:spPr bwMode="auto">
          <a:xfrm>
            <a:off x="255711" y="1508125"/>
            <a:ext cx="408349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اليوم 1 : </a:t>
            </a:r>
            <a:r>
              <a:rPr kumimoji="0" lang="ar-JO"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نور</a:t>
            </a:r>
            <a:endParaRPr kumimoji="0" lang="en-US"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1861637" name="Text Box 5"/>
          <p:cNvSpPr txBox="1">
            <a:spLocks noChangeArrowheads="1"/>
          </p:cNvSpPr>
          <p:nvPr/>
        </p:nvSpPr>
        <p:spPr bwMode="auto">
          <a:xfrm>
            <a:off x="255712" y="2879725"/>
            <a:ext cx="4087688"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اليوم 2 : </a:t>
            </a:r>
            <a:r>
              <a:rPr kumimoji="0" lang="ar-JO"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فصل الجلد والمياه</a:t>
            </a:r>
            <a:endParaRPr kumimoji="0" lang="en-US"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1861638" name="Text Box 6"/>
          <p:cNvSpPr txBox="1">
            <a:spLocks noChangeArrowheads="1"/>
          </p:cNvSpPr>
          <p:nvPr/>
        </p:nvSpPr>
        <p:spPr bwMode="auto">
          <a:xfrm>
            <a:off x="228600" y="4708525"/>
            <a:ext cx="4114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57150" marR="0" lvl="0" indent="-5715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اليوم 3 : </a:t>
            </a:r>
            <a:r>
              <a:rPr kumimoji="0" lang="ar-JO"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فصل البحر واليابسة</a:t>
            </a:r>
            <a:endParaRPr kumimoji="0" lang="en-US"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1861639" name="Text Box 7"/>
          <p:cNvSpPr txBox="1">
            <a:spLocks noChangeArrowheads="1"/>
          </p:cNvSpPr>
          <p:nvPr/>
        </p:nvSpPr>
        <p:spPr bwMode="auto">
          <a:xfrm>
            <a:off x="4386832" y="1219200"/>
            <a:ext cx="462109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اليوم 4 : </a:t>
            </a:r>
            <a:r>
              <a:rPr kumimoji="0" lang="ar-JO"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ترتيب الشمس والقمر والنجوم</a:t>
            </a:r>
            <a:endParaRPr kumimoji="0" lang="en-US"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1861640" name="Text Box 8"/>
          <p:cNvSpPr txBox="1">
            <a:spLocks noChangeArrowheads="1"/>
          </p:cNvSpPr>
          <p:nvPr/>
        </p:nvSpPr>
        <p:spPr bwMode="auto">
          <a:xfrm>
            <a:off x="4386832" y="2879725"/>
            <a:ext cx="4549082"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اليوم 5 : </a:t>
            </a:r>
            <a:r>
              <a:rPr kumimoji="0" lang="ar-JO"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الأسماك والطيور</a:t>
            </a:r>
            <a:endParaRPr kumimoji="0" lang="en-US"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1861641" name="Text Box 9"/>
          <p:cNvSpPr txBox="1">
            <a:spLocks noChangeArrowheads="1"/>
          </p:cNvSpPr>
          <p:nvPr/>
        </p:nvSpPr>
        <p:spPr bwMode="auto">
          <a:xfrm>
            <a:off x="4386832" y="4708525"/>
            <a:ext cx="4549082"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اليوم 6 : </a:t>
            </a:r>
            <a:r>
              <a:rPr kumimoji="0" lang="ar-JO"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الحيوانات والإنسان</a:t>
            </a:r>
            <a:endParaRPr kumimoji="0" lang="en-US" sz="40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1861642" name="Text Box 10"/>
          <p:cNvSpPr txBox="1">
            <a:spLocks noChangeArrowheads="1"/>
          </p:cNvSpPr>
          <p:nvPr/>
        </p:nvSpPr>
        <p:spPr bwMode="auto">
          <a:xfrm>
            <a:off x="46482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rPr>
              <a:t>تكوين 1 : 3 - 31</a:t>
            </a:r>
            <a:endParaRPr kumimoji="0" lang="en-US" sz="2800" b="1" i="1"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182282" name="Rectangle 11"/>
          <p:cNvSpPr>
            <a:spLocks noChangeArrowheads="1"/>
          </p:cNvSpPr>
          <p:nvPr/>
        </p:nvSpPr>
        <p:spPr bwMode="auto">
          <a:xfrm>
            <a:off x="208086" y="1219200"/>
            <a:ext cx="8779321" cy="4981575"/>
          </a:xfrm>
          <a:prstGeom prst="rect">
            <a:avLst/>
          </a:prstGeom>
          <a:noFill/>
          <a:ln w="38100">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glow rad="101600">
                  <a:srgbClr val="000000">
                    <a:alpha val="91000"/>
                  </a:srgbClr>
                </a:glow>
              </a:effectLst>
              <a:uLnTx/>
              <a:uFillTx/>
              <a:latin typeface="Arial" panose="020B0604020202020204" pitchFamily="34" charset="0"/>
              <a:ea typeface="ＭＳ Ｐゴシック" charset="0"/>
              <a:cs typeface="Arial" panose="020B0604020202020204" pitchFamily="34" charset="0"/>
            </a:endParaRPr>
          </a:p>
        </p:txBody>
      </p:sp>
      <p:sp>
        <p:nvSpPr>
          <p:cNvPr id="182283" name="Line 12"/>
          <p:cNvSpPr>
            <a:spLocks noChangeShapeType="1"/>
          </p:cNvSpPr>
          <p:nvPr/>
        </p:nvSpPr>
        <p:spPr bwMode="auto">
          <a:xfrm>
            <a:off x="4343400" y="1219200"/>
            <a:ext cx="0" cy="4953000"/>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glow rad="101600">
                  <a:srgbClr val="000000">
                    <a:alpha val="91000"/>
                  </a:srgbClr>
                </a:glow>
              </a:effectLst>
              <a:uLnTx/>
              <a:uFillTx/>
              <a:latin typeface="Arial" panose="020B0604020202020204" pitchFamily="34" charset="0"/>
              <a:ea typeface="ＭＳ Ｐゴシック" charset="0"/>
              <a:cs typeface="Arial" panose="020B0604020202020204" pitchFamily="34" charset="0"/>
            </a:endParaRPr>
          </a:p>
        </p:txBody>
      </p:sp>
      <p:sp>
        <p:nvSpPr>
          <p:cNvPr id="182284" name="Line 13"/>
          <p:cNvSpPr>
            <a:spLocks noChangeShapeType="1"/>
          </p:cNvSpPr>
          <p:nvPr/>
        </p:nvSpPr>
        <p:spPr bwMode="auto">
          <a:xfrm>
            <a:off x="255712" y="2743200"/>
            <a:ext cx="8731696" cy="37728"/>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glow rad="101600">
                  <a:srgbClr val="000000">
                    <a:alpha val="91000"/>
                  </a:srgbClr>
                </a:glow>
              </a:effectLst>
              <a:uLnTx/>
              <a:uFillTx/>
              <a:latin typeface="Arial" panose="020B0604020202020204" pitchFamily="34" charset="0"/>
              <a:ea typeface="ＭＳ Ｐゴシック" charset="0"/>
              <a:cs typeface="Arial" panose="020B0604020202020204" pitchFamily="34" charset="0"/>
            </a:endParaRPr>
          </a:p>
        </p:txBody>
      </p:sp>
      <p:sp>
        <p:nvSpPr>
          <p:cNvPr id="182285" name="Line 14"/>
          <p:cNvSpPr>
            <a:spLocks noChangeShapeType="1"/>
          </p:cNvSpPr>
          <p:nvPr/>
        </p:nvSpPr>
        <p:spPr bwMode="auto">
          <a:xfrm>
            <a:off x="179512" y="4419600"/>
            <a:ext cx="8807896" cy="17512"/>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glow rad="101600">
                  <a:srgbClr val="000000">
                    <a:alpha val="91000"/>
                  </a:srgbClr>
                </a:glow>
              </a:effectLst>
              <a:uLnTx/>
              <a:uFillTx/>
              <a:latin typeface="Arial" panose="020B0604020202020204" pitchFamily="34" charset="0"/>
              <a:ea typeface="ＭＳ Ｐゴシック" charset="0"/>
              <a:cs typeface="Arial" panose="020B0604020202020204" pitchFamily="34" charset="0"/>
            </a:endParaRPr>
          </a:p>
        </p:txBody>
      </p:sp>
      <p:sp>
        <p:nvSpPr>
          <p:cNvPr id="182286" name="Text Box 15"/>
          <p:cNvSpPr txBox="1">
            <a:spLocks noChangeArrowheads="1"/>
          </p:cNvSpPr>
          <p:nvPr/>
        </p:nvSpPr>
        <p:spPr bwMode="auto">
          <a:xfrm>
            <a:off x="8578850" y="76200"/>
            <a:ext cx="5309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cs typeface="Arial" panose="020B0604020202020204" pitchFamily="34" charset="0"/>
              </a:rPr>
              <a:t>64</a:t>
            </a:r>
            <a:endParaRPr kumimoji="0" lang="en-US" sz="2400" b="1" i="0" u="none" strike="noStrike" kern="1200" cap="none" spc="0" normalizeH="0" baseline="0" noProof="0" dirty="0">
              <a:ln>
                <a:noFill/>
              </a:ln>
              <a:solidFill>
                <a:srgbClr val="FFFFFF"/>
              </a:solidFill>
              <a:effectLst>
                <a:glow rad="101600">
                  <a:srgbClr val="000000">
                    <a:alpha val="91000"/>
                  </a:srgbClr>
                </a:glow>
              </a:effectLst>
              <a:uLnTx/>
              <a:uFillTx/>
              <a:latin typeface="Arial" panose="020B0604020202020204" pitchFamily="34" charset="0"/>
              <a:cs typeface="Arial" panose="020B0604020202020204" pitchFamily="34" charset="0"/>
            </a:endParaRPr>
          </a:p>
        </p:txBody>
      </p:sp>
      <p:sp>
        <p:nvSpPr>
          <p:cNvPr id="182287" name="WordArt 16"/>
          <p:cNvSpPr>
            <a:spLocks noChangeArrowheads="1" noChangeShapeType="1" noTextEdit="1"/>
          </p:cNvSpPr>
          <p:nvPr/>
        </p:nvSpPr>
        <p:spPr bwMode="auto">
          <a:xfrm>
            <a:off x="228600" y="771525"/>
            <a:ext cx="1714500" cy="6572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0" cap="none" spc="-360" normalizeH="0" baseline="0" noProof="0" dirty="0">
                <a:ln w="12700">
                  <a:solidFill>
                    <a:srgbClr val="000099"/>
                  </a:solidFill>
                  <a:round/>
                  <a:headEnd/>
                  <a:tailEnd/>
                </a:ln>
                <a:solidFill>
                  <a:srgbClr val="33CCFF"/>
                </a:solidFill>
                <a:effectLst>
                  <a:glow rad="101600">
                    <a:srgbClr val="000000">
                      <a:alpha val="91000"/>
                    </a:srgbClr>
                  </a:glow>
                  <a:outerShdw blurRad="63500" dist="125724" dir="18900000" algn="ctr" rotWithShape="0">
                    <a:srgbClr val="000099">
                      <a:alpha val="74997"/>
                    </a:srgbClr>
                  </a:outerShdw>
                </a:effectLst>
                <a:uLnTx/>
                <a:uFillTx/>
                <a:latin typeface="Arial"/>
                <a:ea typeface="Arial"/>
                <a:cs typeface="Arial"/>
              </a:rPr>
              <a:t>خربة</a:t>
            </a:r>
            <a:endParaRPr kumimoji="0" lang="en-US" sz="3600" b="1" i="0" u="none" strike="noStrike" kern="10" cap="none" spc="-360" normalizeH="0" baseline="0" noProof="0" dirty="0">
              <a:ln w="12700">
                <a:solidFill>
                  <a:srgbClr val="000099"/>
                </a:solidFill>
                <a:round/>
                <a:headEnd/>
                <a:tailEnd/>
              </a:ln>
              <a:solidFill>
                <a:srgbClr val="33CCFF"/>
              </a:solidFill>
              <a:effectLst>
                <a:glow rad="101600">
                  <a:srgbClr val="000000">
                    <a:alpha val="91000"/>
                  </a:srgbClr>
                </a:glow>
                <a:outerShdw blurRad="63500" dist="125724" dir="18900000" algn="ctr" rotWithShape="0">
                  <a:srgbClr val="000099">
                    <a:alpha val="74997"/>
                  </a:srgbClr>
                </a:outerShdw>
              </a:effectLst>
              <a:uLnTx/>
              <a:uFillTx/>
              <a:latin typeface="Arial"/>
              <a:ea typeface="Arial"/>
              <a:cs typeface="Arial"/>
            </a:endParaRPr>
          </a:p>
        </p:txBody>
      </p:sp>
      <p:sp>
        <p:nvSpPr>
          <p:cNvPr id="182288" name="WordArt 17"/>
          <p:cNvSpPr>
            <a:spLocks noChangeArrowheads="1" noChangeShapeType="1" noTextEdit="1"/>
          </p:cNvSpPr>
          <p:nvPr/>
        </p:nvSpPr>
        <p:spPr bwMode="auto">
          <a:xfrm>
            <a:off x="5334000" y="381000"/>
            <a:ext cx="822325" cy="12858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glow rad="101600">
                    <a:srgbClr val="000000">
                      <a:alpha val="91000"/>
                    </a:srgbClr>
                  </a:glow>
                  <a:outerShdw blurRad="63500" dist="53882" dir="2700000" algn="ctr" rotWithShape="0">
                    <a:srgbClr val="9999FF">
                      <a:alpha val="79999"/>
                    </a:srgbClr>
                  </a:outerShdw>
                </a:effectLst>
                <a:uLnTx/>
                <a:uFillTx/>
                <a:latin typeface="Arial"/>
                <a:ea typeface="Arial"/>
                <a:cs typeface="Arial"/>
              </a:rPr>
              <a:t>خالية</a:t>
            </a:r>
            <a:endParaRPr kumimoji="0" lang="en-US" sz="3600" b="1"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glow rad="101600">
                  <a:srgbClr val="000000">
                    <a:alpha val="91000"/>
                  </a:srgbClr>
                </a:glow>
                <a:outerShdw blurRad="63500" dist="53882" dir="2700000" algn="ctr" rotWithShape="0">
                  <a:srgbClr val="9999FF">
                    <a:alpha val="79999"/>
                  </a:srgbClr>
                </a:outerShdw>
              </a:effectLst>
              <a:uLnTx/>
              <a:uFillTx/>
              <a:latin typeface="Arial"/>
              <a:ea typeface="Arial"/>
              <a:cs typeface="Arial"/>
            </a:endParaRPr>
          </a:p>
        </p:txBody>
      </p:sp>
      <p:sp>
        <p:nvSpPr>
          <p:cNvPr id="1861650" name="WordArt 18"/>
          <p:cNvSpPr>
            <a:spLocks noChangeArrowheads="1" noChangeShapeType="1" noTextEdit="1"/>
          </p:cNvSpPr>
          <p:nvPr/>
        </p:nvSpPr>
        <p:spPr bwMode="auto">
          <a:xfrm>
            <a:off x="2552700" y="771525"/>
            <a:ext cx="1714500" cy="657225"/>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0066CC"/>
                </a:solidFill>
                <a:effectLst>
                  <a:glow rad="101600">
                    <a:srgbClr val="000000">
                      <a:alpha val="91000"/>
                    </a:srgbClr>
                  </a:glow>
                  <a:outerShdw blurRad="63500" dist="38099" dir="2700000" algn="ctr" rotWithShape="0">
                    <a:srgbClr val="990000">
                      <a:alpha val="74997"/>
                    </a:srgbClr>
                  </a:outerShdw>
                </a:effectLst>
                <a:uLnTx/>
                <a:uFillTx/>
                <a:latin typeface="Arial"/>
                <a:ea typeface="Arial"/>
                <a:cs typeface="Arial"/>
              </a:rPr>
              <a:t>تشكيل</a:t>
            </a:r>
            <a:endParaRPr kumimoji="0" lang="en-US" sz="3600" b="1" i="0" u="none" strike="noStrike" kern="10" cap="none" spc="0" normalizeH="0" baseline="0" noProof="0" dirty="0">
              <a:ln w="19050">
                <a:solidFill>
                  <a:srgbClr val="99CCFF"/>
                </a:solidFill>
                <a:round/>
                <a:headEnd/>
                <a:tailEnd/>
              </a:ln>
              <a:solidFill>
                <a:srgbClr val="0066CC"/>
              </a:solidFill>
              <a:effectLst>
                <a:glow rad="101600">
                  <a:srgbClr val="000000">
                    <a:alpha val="91000"/>
                  </a:srgbClr>
                </a:glow>
                <a:outerShdw blurRad="63500" dist="38099" dir="2700000" algn="ctr" rotWithShape="0">
                  <a:srgbClr val="990000">
                    <a:alpha val="74997"/>
                  </a:srgbClr>
                </a:outerShdw>
              </a:effectLst>
              <a:uLnTx/>
              <a:uFillTx/>
              <a:latin typeface="Arial"/>
              <a:ea typeface="Arial"/>
              <a:cs typeface="Arial"/>
            </a:endParaRPr>
          </a:p>
        </p:txBody>
      </p:sp>
      <p:sp>
        <p:nvSpPr>
          <p:cNvPr id="1861651" name="WordArt 19"/>
          <p:cNvSpPr>
            <a:spLocks noChangeArrowheads="1" noChangeShapeType="1" noTextEdit="1"/>
          </p:cNvSpPr>
          <p:nvPr/>
        </p:nvSpPr>
        <p:spPr bwMode="auto">
          <a:xfrm>
            <a:off x="6934200" y="537865"/>
            <a:ext cx="1638300" cy="681335"/>
          </a:xfrm>
          <a:prstGeom prst="rect">
            <a:avLst/>
          </a:prstGeom>
        </p:spPr>
        <p:txBody>
          <a:bodyPr wrap="none" fromWordArt="1">
            <a:prstTxWarp prst="textPlain">
              <a:avLst>
                <a:gd name="adj" fmla="val 45402"/>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0066CC"/>
                </a:solidFill>
                <a:effectLst>
                  <a:glow rad="101600">
                    <a:srgbClr val="000000">
                      <a:alpha val="91000"/>
                    </a:srgbClr>
                  </a:glow>
                  <a:outerShdw blurRad="63500" dist="38099" dir="2700000" algn="ctr" rotWithShape="0">
                    <a:srgbClr val="990000">
                      <a:alpha val="74997"/>
                    </a:srgbClr>
                  </a:outerShdw>
                </a:effectLst>
                <a:uLnTx/>
                <a:uFillTx/>
                <a:latin typeface="Arial"/>
                <a:ea typeface="Arial"/>
                <a:cs typeface="Arial"/>
              </a:rPr>
              <a:t>ملأ</a:t>
            </a:r>
            <a:endParaRPr kumimoji="0" lang="en-US" sz="3600" b="1" i="0" u="none" strike="noStrike" kern="10" cap="none" spc="0" normalizeH="0" baseline="0" noProof="0" dirty="0">
              <a:ln w="19050">
                <a:solidFill>
                  <a:srgbClr val="99CCFF"/>
                </a:solidFill>
                <a:round/>
                <a:headEnd/>
                <a:tailEnd/>
              </a:ln>
              <a:solidFill>
                <a:srgbClr val="0066CC"/>
              </a:solidFill>
              <a:effectLst>
                <a:glow rad="101600">
                  <a:srgbClr val="000000">
                    <a:alpha val="91000"/>
                  </a:srgbClr>
                </a:glow>
                <a:outerShdw blurRad="63500" dist="38099" dir="2700000" algn="ctr" rotWithShape="0">
                  <a:srgbClr val="990000">
                    <a:alpha val="74997"/>
                  </a:srgbClr>
                </a:outerShdw>
              </a:effectLst>
              <a:uLnTx/>
              <a:uFillTx/>
              <a:latin typeface="Arial"/>
              <a:ea typeface="Arial"/>
              <a:cs typeface="Arial"/>
            </a:endParaRPr>
          </a:p>
        </p:txBody>
      </p:sp>
      <p:sp>
        <p:nvSpPr>
          <p:cNvPr id="1861652" name="AutoShape 20"/>
          <p:cNvSpPr>
            <a:spLocks noChangeArrowheads="1"/>
          </p:cNvSpPr>
          <p:nvPr/>
        </p:nvSpPr>
        <p:spPr bwMode="auto">
          <a:xfrm>
            <a:off x="1905000" y="914400"/>
            <a:ext cx="609600" cy="304800"/>
          </a:xfrm>
          <a:prstGeom prst="rightArrow">
            <a:avLst>
              <a:gd name="adj1" fmla="val 50000"/>
              <a:gd name="adj2" fmla="val 50000"/>
            </a:avLst>
          </a:prstGeom>
          <a:solidFill>
            <a:srgbClr val="00FFF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glow rad="101600">
                  <a:srgbClr val="000000">
                    <a:alpha val="91000"/>
                  </a:srgbClr>
                </a:glow>
              </a:effectLst>
              <a:uLnTx/>
              <a:uFillTx/>
              <a:latin typeface="Arial" panose="020B0604020202020204" pitchFamily="34" charset="0"/>
              <a:ea typeface="ＭＳ Ｐゴシック" charset="0"/>
              <a:cs typeface="Arial" panose="020B0604020202020204" pitchFamily="34" charset="0"/>
            </a:endParaRPr>
          </a:p>
        </p:txBody>
      </p:sp>
      <p:sp>
        <p:nvSpPr>
          <p:cNvPr id="1861653" name="AutoShape 21"/>
          <p:cNvSpPr>
            <a:spLocks noChangeArrowheads="1"/>
          </p:cNvSpPr>
          <p:nvPr/>
        </p:nvSpPr>
        <p:spPr bwMode="auto">
          <a:xfrm>
            <a:off x="6248400" y="914400"/>
            <a:ext cx="609600" cy="304800"/>
          </a:xfrm>
          <a:prstGeom prst="rightArrow">
            <a:avLst>
              <a:gd name="adj1" fmla="val 50000"/>
              <a:gd name="adj2" fmla="val 50000"/>
            </a:avLst>
          </a:prstGeom>
          <a:solidFill>
            <a:srgbClr val="00FFF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glow rad="101600">
                  <a:srgbClr val="000000">
                    <a:alpha val="91000"/>
                  </a:srgbClr>
                </a:glow>
              </a:effectLst>
              <a:uLnTx/>
              <a:uFillTx/>
              <a:latin typeface="Arial" panose="020B0604020202020204" pitchFamily="34" charset="0"/>
              <a:ea typeface="ＭＳ Ｐゴシック" charset="0"/>
              <a:cs typeface="Arial" panose="020B0604020202020204" pitchFamily="34" charset="0"/>
            </a:endParaRPr>
          </a:p>
        </p:txBody>
      </p:sp>
      <p:sp>
        <p:nvSpPr>
          <p:cNvPr id="258069" name="Rectangle 22"/>
          <p:cNvSpPr>
            <a:spLocks noGrp="1" noChangeArrowheads="1"/>
          </p:cNvSpPr>
          <p:nvPr>
            <p:ph type="title" idx="4294967295"/>
          </p:nvPr>
        </p:nvSpPr>
        <p:spPr>
          <a:xfrm>
            <a:off x="152399" y="0"/>
            <a:ext cx="8963715" cy="838200"/>
          </a:xfrm>
        </p:spPr>
        <p:txBody>
          <a:bodyPr/>
          <a:lstStyle/>
          <a:p>
            <a:pPr eaLnBrk="1" hangingPunct="1">
              <a:defRPr/>
            </a:pPr>
            <a:r>
              <a:rPr lang="ar-JO" sz="5400" b="1" dirty="0">
                <a:solidFill>
                  <a:srgbClr val="FAFE1E"/>
                </a:solidFill>
                <a:effectLst>
                  <a:glow rad="101600">
                    <a:schemeClr val="tx1">
                      <a:alpha val="91000"/>
                    </a:schemeClr>
                  </a:glow>
                </a:effectLst>
                <a:latin typeface="Arial" panose="020B0604020202020204" pitchFamily="34" charset="0"/>
                <a:ea typeface="ＭＳ Ｐゴシック" charset="0"/>
                <a:cs typeface="Arial" panose="020B0604020202020204" pitchFamily="34" charset="0"/>
              </a:rPr>
              <a:t>أيام الخلق</a:t>
            </a:r>
            <a:endParaRPr lang="en-US" b="1" dirty="0">
              <a:effectLst>
                <a:glow rad="101600">
                  <a:schemeClr val="tx1">
                    <a:alpha val="91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631664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61652"/>
                                        </p:tgtEl>
                                        <p:attrNameLst>
                                          <p:attrName>style.visibility</p:attrName>
                                        </p:attrNameLst>
                                      </p:cBhvr>
                                      <p:to>
                                        <p:strVal val="visible"/>
                                      </p:to>
                                    </p:set>
                                    <p:animEffect transition="in" filter="wipe(left)">
                                      <p:cBhvr>
                                        <p:cTn id="7" dur="500"/>
                                        <p:tgtEl>
                                          <p:spTgt spid="1861652"/>
                                        </p:tgtEl>
                                      </p:cBhvr>
                                    </p:animEffect>
                                  </p:childTnLst>
                                </p:cTn>
                              </p:par>
                              <p:par>
                                <p:cTn id="8" presetID="31" presetClass="entr" presetSubtype="0" fill="hold" grpId="0" nodeType="withEffect">
                                  <p:stCondLst>
                                    <p:cond delay="0"/>
                                  </p:stCondLst>
                                  <p:iterate type="lt">
                                    <p:tmPct val="5000"/>
                                  </p:iterate>
                                  <p:childTnLst>
                                    <p:set>
                                      <p:cBhvr>
                                        <p:cTn id="9" dur="1" fill="hold">
                                          <p:stCondLst>
                                            <p:cond delay="0"/>
                                          </p:stCondLst>
                                        </p:cTn>
                                        <p:tgtEl>
                                          <p:spTgt spid="1861650"/>
                                        </p:tgtEl>
                                        <p:attrNameLst>
                                          <p:attrName>style.visibility</p:attrName>
                                        </p:attrNameLst>
                                      </p:cBhvr>
                                      <p:to>
                                        <p:strVal val="visible"/>
                                      </p:to>
                                    </p:set>
                                    <p:anim calcmode="lin" valueType="num">
                                      <p:cBhvr>
                                        <p:cTn id="10" dur="1000" fill="hold"/>
                                        <p:tgtEl>
                                          <p:spTgt spid="1861650"/>
                                        </p:tgtEl>
                                        <p:attrNameLst>
                                          <p:attrName>ppt_w</p:attrName>
                                        </p:attrNameLst>
                                      </p:cBhvr>
                                      <p:tavLst>
                                        <p:tav tm="0">
                                          <p:val>
                                            <p:fltVal val="0"/>
                                          </p:val>
                                        </p:tav>
                                        <p:tav tm="100000">
                                          <p:val>
                                            <p:strVal val="#ppt_w"/>
                                          </p:val>
                                        </p:tav>
                                      </p:tavLst>
                                    </p:anim>
                                    <p:anim calcmode="lin" valueType="num">
                                      <p:cBhvr>
                                        <p:cTn id="11" dur="1000" fill="hold"/>
                                        <p:tgtEl>
                                          <p:spTgt spid="1861650"/>
                                        </p:tgtEl>
                                        <p:attrNameLst>
                                          <p:attrName>ppt_h</p:attrName>
                                        </p:attrNameLst>
                                      </p:cBhvr>
                                      <p:tavLst>
                                        <p:tav tm="0">
                                          <p:val>
                                            <p:fltVal val="0"/>
                                          </p:val>
                                        </p:tav>
                                        <p:tav tm="100000">
                                          <p:val>
                                            <p:strVal val="#ppt_h"/>
                                          </p:val>
                                        </p:tav>
                                      </p:tavLst>
                                    </p:anim>
                                    <p:anim calcmode="lin" valueType="num">
                                      <p:cBhvr>
                                        <p:cTn id="12" dur="1000" fill="hold"/>
                                        <p:tgtEl>
                                          <p:spTgt spid="1861650"/>
                                        </p:tgtEl>
                                        <p:attrNameLst>
                                          <p:attrName>style.rotation</p:attrName>
                                        </p:attrNameLst>
                                      </p:cBhvr>
                                      <p:tavLst>
                                        <p:tav tm="0">
                                          <p:val>
                                            <p:fltVal val="90"/>
                                          </p:val>
                                        </p:tav>
                                        <p:tav tm="100000">
                                          <p:val>
                                            <p:fltVal val="0"/>
                                          </p:val>
                                        </p:tav>
                                      </p:tavLst>
                                    </p:anim>
                                    <p:animEffect transition="in" filter="fade">
                                      <p:cBhvr>
                                        <p:cTn id="13" dur="1000"/>
                                        <p:tgtEl>
                                          <p:spTgt spid="1861650"/>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861636"/>
                                        </p:tgtEl>
                                        <p:attrNameLst>
                                          <p:attrName>style.visibility</p:attrName>
                                        </p:attrNameLst>
                                      </p:cBhvr>
                                      <p:to>
                                        <p:strVal val="visible"/>
                                      </p:to>
                                    </p:set>
                                    <p:animEffect transition="in" filter="dissolve">
                                      <p:cBhvr>
                                        <p:cTn id="18" dur="500"/>
                                        <p:tgtEl>
                                          <p:spTgt spid="186163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861637"/>
                                        </p:tgtEl>
                                        <p:attrNameLst>
                                          <p:attrName>style.visibility</p:attrName>
                                        </p:attrNameLst>
                                      </p:cBhvr>
                                      <p:to>
                                        <p:strVal val="visible"/>
                                      </p:to>
                                    </p:set>
                                    <p:animEffect transition="in" filter="dissolve">
                                      <p:cBhvr>
                                        <p:cTn id="23" dur="500"/>
                                        <p:tgtEl>
                                          <p:spTgt spid="186163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861638"/>
                                        </p:tgtEl>
                                        <p:attrNameLst>
                                          <p:attrName>style.visibility</p:attrName>
                                        </p:attrNameLst>
                                      </p:cBhvr>
                                      <p:to>
                                        <p:strVal val="visible"/>
                                      </p:to>
                                    </p:set>
                                    <p:animEffect transition="in" filter="dissolve">
                                      <p:cBhvr>
                                        <p:cTn id="28" dur="500"/>
                                        <p:tgtEl>
                                          <p:spTgt spid="1861638"/>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861653"/>
                                        </p:tgtEl>
                                        <p:attrNameLst>
                                          <p:attrName>style.visibility</p:attrName>
                                        </p:attrNameLst>
                                      </p:cBhvr>
                                      <p:to>
                                        <p:strVal val="visible"/>
                                      </p:to>
                                    </p:set>
                                    <p:animEffect transition="in" filter="wipe(left)">
                                      <p:cBhvr>
                                        <p:cTn id="33" dur="500"/>
                                        <p:tgtEl>
                                          <p:spTgt spid="1861653"/>
                                        </p:tgtEl>
                                      </p:cBhvr>
                                    </p:animEffect>
                                  </p:childTnLst>
                                </p:cTn>
                              </p:par>
                              <p:par>
                                <p:cTn id="34" presetID="31" presetClass="entr" presetSubtype="0" fill="hold" grpId="0" nodeType="withEffect">
                                  <p:stCondLst>
                                    <p:cond delay="0"/>
                                  </p:stCondLst>
                                  <p:iterate type="lt">
                                    <p:tmPct val="5000"/>
                                  </p:iterate>
                                  <p:childTnLst>
                                    <p:set>
                                      <p:cBhvr>
                                        <p:cTn id="35" dur="1" fill="hold">
                                          <p:stCondLst>
                                            <p:cond delay="0"/>
                                          </p:stCondLst>
                                        </p:cTn>
                                        <p:tgtEl>
                                          <p:spTgt spid="1861651"/>
                                        </p:tgtEl>
                                        <p:attrNameLst>
                                          <p:attrName>style.visibility</p:attrName>
                                        </p:attrNameLst>
                                      </p:cBhvr>
                                      <p:to>
                                        <p:strVal val="visible"/>
                                      </p:to>
                                    </p:set>
                                    <p:anim calcmode="lin" valueType="num">
                                      <p:cBhvr>
                                        <p:cTn id="36" dur="1000" fill="hold"/>
                                        <p:tgtEl>
                                          <p:spTgt spid="1861651"/>
                                        </p:tgtEl>
                                        <p:attrNameLst>
                                          <p:attrName>ppt_w</p:attrName>
                                        </p:attrNameLst>
                                      </p:cBhvr>
                                      <p:tavLst>
                                        <p:tav tm="0">
                                          <p:val>
                                            <p:fltVal val="0"/>
                                          </p:val>
                                        </p:tav>
                                        <p:tav tm="100000">
                                          <p:val>
                                            <p:strVal val="#ppt_w"/>
                                          </p:val>
                                        </p:tav>
                                      </p:tavLst>
                                    </p:anim>
                                    <p:anim calcmode="lin" valueType="num">
                                      <p:cBhvr>
                                        <p:cTn id="37" dur="1000" fill="hold"/>
                                        <p:tgtEl>
                                          <p:spTgt spid="1861651"/>
                                        </p:tgtEl>
                                        <p:attrNameLst>
                                          <p:attrName>ppt_h</p:attrName>
                                        </p:attrNameLst>
                                      </p:cBhvr>
                                      <p:tavLst>
                                        <p:tav tm="0">
                                          <p:val>
                                            <p:fltVal val="0"/>
                                          </p:val>
                                        </p:tav>
                                        <p:tav tm="100000">
                                          <p:val>
                                            <p:strVal val="#ppt_h"/>
                                          </p:val>
                                        </p:tav>
                                      </p:tavLst>
                                    </p:anim>
                                    <p:anim calcmode="lin" valueType="num">
                                      <p:cBhvr>
                                        <p:cTn id="38" dur="1000" fill="hold"/>
                                        <p:tgtEl>
                                          <p:spTgt spid="1861651"/>
                                        </p:tgtEl>
                                        <p:attrNameLst>
                                          <p:attrName>style.rotation</p:attrName>
                                        </p:attrNameLst>
                                      </p:cBhvr>
                                      <p:tavLst>
                                        <p:tav tm="0">
                                          <p:val>
                                            <p:fltVal val="90"/>
                                          </p:val>
                                        </p:tav>
                                        <p:tav tm="100000">
                                          <p:val>
                                            <p:fltVal val="0"/>
                                          </p:val>
                                        </p:tav>
                                      </p:tavLst>
                                    </p:anim>
                                    <p:animEffect transition="in" filter="fade">
                                      <p:cBhvr>
                                        <p:cTn id="39" dur="1000"/>
                                        <p:tgtEl>
                                          <p:spTgt spid="186165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1861639"/>
                                        </p:tgtEl>
                                        <p:attrNameLst>
                                          <p:attrName>style.visibility</p:attrName>
                                        </p:attrNameLst>
                                      </p:cBhvr>
                                      <p:to>
                                        <p:strVal val="visible"/>
                                      </p:to>
                                    </p:set>
                                    <p:animEffect transition="in" filter="dissolve">
                                      <p:cBhvr>
                                        <p:cTn id="44" dur="500"/>
                                        <p:tgtEl>
                                          <p:spTgt spid="186163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1861640"/>
                                        </p:tgtEl>
                                        <p:attrNameLst>
                                          <p:attrName>style.visibility</p:attrName>
                                        </p:attrNameLst>
                                      </p:cBhvr>
                                      <p:to>
                                        <p:strVal val="visible"/>
                                      </p:to>
                                    </p:set>
                                    <p:animEffect transition="in" filter="dissolve">
                                      <p:cBhvr>
                                        <p:cTn id="49" dur="500"/>
                                        <p:tgtEl>
                                          <p:spTgt spid="186164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861641"/>
                                        </p:tgtEl>
                                        <p:attrNameLst>
                                          <p:attrName>style.visibility</p:attrName>
                                        </p:attrNameLst>
                                      </p:cBhvr>
                                      <p:to>
                                        <p:strVal val="visible"/>
                                      </p:to>
                                    </p:set>
                                    <p:animEffect transition="in" filter="dissolve">
                                      <p:cBhvr>
                                        <p:cTn id="54" dur="500"/>
                                        <p:tgtEl>
                                          <p:spTgt spid="18616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636" grpId="0" autoUpdateAnimBg="0"/>
      <p:bldP spid="1861637" grpId="0" autoUpdateAnimBg="0"/>
      <p:bldP spid="1861638" grpId="0" autoUpdateAnimBg="0"/>
      <p:bldP spid="1861639" grpId="0" autoUpdateAnimBg="0"/>
      <p:bldP spid="1861640" grpId="0" autoUpdateAnimBg="0"/>
      <p:bldP spid="1861641" grpId="0" autoUpdateAnimBg="0"/>
      <p:bldP spid="1861650" grpId="0" animBg="1"/>
      <p:bldP spid="1861651" grpId="0" animBg="1"/>
      <p:bldP spid="1861652" grpId="0" animBg="1"/>
      <p:bldP spid="1861653"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88" name="Rectangle 8"/>
          <p:cNvSpPr>
            <a:spLocks noGrp="1" noRot="1" noChangeArrowheads="1"/>
          </p:cNvSpPr>
          <p:nvPr>
            <p:ph type="title" idx="4294967295"/>
          </p:nvPr>
        </p:nvSpPr>
        <p:spPr>
          <a:xfrm>
            <a:off x="5791200" y="152400"/>
            <a:ext cx="3200400" cy="533400"/>
          </a:xfrm>
        </p:spPr>
        <p:txBody>
          <a:bodyPr/>
          <a:lstStyle/>
          <a:p>
            <a:pPr algn="r" eaLnBrk="1" hangingPunct="1">
              <a:defRPr/>
            </a:pPr>
            <a:r>
              <a:rPr lang="en-US" sz="3600" b="1">
                <a:latin typeface="Arial" charset="0"/>
                <a:ea typeface="ＭＳ Ｐゴシック" charset="0"/>
                <a:cs typeface="Arial" charset="0"/>
              </a:rPr>
              <a:t>Animals</a:t>
            </a:r>
          </a:p>
        </p:txBody>
      </p:sp>
      <p:pic>
        <p:nvPicPr>
          <p:cNvPr id="1247234" name="Picture 6" descr="npo0000f6"/>
          <p:cNvPicPr>
            <a:picLocks noChangeAspect="1" noChangeArrowheads="1"/>
          </p:cNvPicPr>
          <p:nvPr/>
        </p:nvPicPr>
        <p:blipFill>
          <a:blip r:embed="rId3">
            <a:lum bright="-10000"/>
            <a:extLst>
              <a:ext uri="{28A0092B-C50C-407E-A947-70E740481C1C}">
                <a14:useLocalDpi xmlns:a14="http://schemas.microsoft.com/office/drawing/2010/main" val="0"/>
              </a:ext>
            </a:extLst>
          </a:blip>
          <a:srcRect t="2797" r="819" b="2797"/>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683"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خلق الله .... اليوم 6</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375684" name="Text Box 4"/>
          <p:cNvSpPr txBox="1">
            <a:spLocks noChangeArrowheads="1"/>
          </p:cNvSpPr>
          <p:nvPr/>
        </p:nvSpPr>
        <p:spPr bwMode="auto">
          <a:xfrm>
            <a:off x="152400" y="1600200"/>
            <a:ext cx="8763000" cy="313932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وقال الله لتخرج الأرض ذوات أنفس حية كجنسها بهائم ودبابات ووحوش كأجناسها وكان كذلك فعمل الله وحوش الأرض كأجناسها والبهائم كأجناسها وجميع دبابات الأرض كأجناسها ورأى الله ذلك أنه حسن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(تكوين 1 : 24 – 25)</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6" name="Text Box 1041"/>
          <p:cNvSpPr txBox="1">
            <a:spLocks noChangeArrowheads="1"/>
          </p:cNvSpPr>
          <p:nvPr/>
        </p:nvSpPr>
        <p:spPr bwMode="auto">
          <a:xfrm>
            <a:off x="8431844" y="48907"/>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448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1154518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8187219" cy="6858000"/>
          </a:xfrm>
          <a:prstGeom prst="rect">
            <a:avLst/>
          </a:prstGeom>
        </p:spPr>
      </p:pic>
      <p:sp>
        <p:nvSpPr>
          <p:cNvPr id="902146" name="Rectangle 2"/>
          <p:cNvSpPr>
            <a:spLocks noGrp="1" noChangeArrowheads="1"/>
          </p:cNvSpPr>
          <p:nvPr>
            <p:ph type="ctrTitle"/>
          </p:nvPr>
        </p:nvSpPr>
        <p:spPr>
          <a:xfrm>
            <a:off x="4392119" y="-1663908"/>
            <a:ext cx="4572000" cy="1350436"/>
          </a:xfrm>
          <a:solidFill>
            <a:schemeClr val="tx1">
              <a:lumMod val="75000"/>
              <a:lumOff val="25000"/>
            </a:schemeClr>
          </a:solidFill>
          <a:effectLst>
            <a:outerShdw blurRad="63500" dist="35921" dir="2700000" algn="ctr" rotWithShape="0">
              <a:schemeClr val="tx2">
                <a:alpha val="74998"/>
              </a:schemeClr>
            </a:outerShdw>
          </a:effectLst>
        </p:spPr>
        <p:txBody>
          <a:bodyPr/>
          <a:lstStyle/>
          <a:p>
            <a:pPr defTabSz="914400">
              <a:defRPr/>
            </a:pPr>
            <a:r>
              <a:rPr lang="ar-SA" altLang="ja-JP" sz="3200" b="1" dirty="0">
                <a:latin typeface="Arial" panose="020B0604020202020204" pitchFamily="34" charset="0"/>
                <a:ea typeface="ＭＳ Ｐゴシック" charset="0"/>
                <a:cs typeface="Arial" panose="020B0604020202020204" pitchFamily="34" charset="0"/>
              </a:rPr>
              <a:t>ربط الشيطان</a:t>
            </a:r>
            <a:endParaRPr lang="en-US" sz="3600" dirty="0">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5F2E2620-7F9F-1A40-BF1C-B3645A14A472}"/>
              </a:ext>
            </a:extLst>
          </p:cNvPr>
          <p:cNvSpPr txBox="1">
            <a:spLocks noChangeArrowheads="1"/>
          </p:cNvSpPr>
          <p:nvPr/>
        </p:nvSpPr>
        <p:spPr bwMode="auto">
          <a:xfrm>
            <a:off x="4572000" y="0"/>
            <a:ext cx="4572000" cy="809469"/>
          </a:xfrm>
          <a:prstGeom prst="rect">
            <a:avLst/>
          </a:prstGeom>
          <a:solidFill>
            <a:schemeClr val="tx1">
              <a:lumMod val="75000"/>
              <a:lumOff val="25000"/>
            </a:schemeClr>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altLang="ja-JP" sz="3200" b="1" kern="0" dirty="0">
                <a:latin typeface="Arial" panose="020B0604020202020204" pitchFamily="34" charset="0"/>
                <a:ea typeface="ＭＳ Ｐゴシック" charset="0"/>
                <a:cs typeface="Arial" panose="020B0604020202020204" pitchFamily="34" charset="0"/>
              </a:rPr>
              <a:t>ربط الشيطان</a:t>
            </a:r>
            <a:endParaRPr lang="en-US" sz="3600" kern="0" dirty="0">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19C39BB9-AA64-6648-9CE1-0FFCF4F948F9}"/>
              </a:ext>
            </a:extLst>
          </p:cNvPr>
          <p:cNvSpPr txBox="1">
            <a:spLocks noChangeArrowheads="1"/>
          </p:cNvSpPr>
          <p:nvPr/>
        </p:nvSpPr>
        <p:spPr bwMode="auto">
          <a:xfrm>
            <a:off x="4557010" y="599606"/>
            <a:ext cx="4572000" cy="809469"/>
          </a:xfrm>
          <a:prstGeom prst="rect">
            <a:avLst/>
          </a:prstGeom>
          <a:solidFill>
            <a:schemeClr val="tx1">
              <a:lumMod val="75000"/>
              <a:lumOff val="25000"/>
            </a:schemeClr>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rtl="1">
              <a:defRPr/>
            </a:pPr>
            <a:r>
              <a:rPr lang="ar-SA" altLang="ja-JP" sz="3200" b="1" dirty="0">
                <a:solidFill>
                  <a:srgbClr val="FFFFFF"/>
                </a:solidFill>
                <a:latin typeface="Arial" panose="020B0604020202020204" pitchFamily="34" charset="0"/>
                <a:ea typeface="ＭＳ Ｐゴシック" charset="0"/>
                <a:cs typeface="Arial" panose="020B0604020202020204" pitchFamily="34" charset="0"/>
              </a:rPr>
              <a:t>رؤيا ٢٠ : ٢-٣</a:t>
            </a:r>
          </a:p>
        </p:txBody>
      </p:sp>
    </p:spTree>
    <p:extLst>
      <p:ext uri="{BB962C8B-B14F-4D97-AF65-F5344CB8AC3E}">
        <p14:creationId xmlns:p14="http://schemas.microsoft.com/office/powerpoint/2010/main" val="158297781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81" name="Rectangle 8"/>
          <p:cNvSpPr>
            <a:spLocks noGrp="1" noRot="1" noChangeArrowheads="1"/>
          </p:cNvSpPr>
          <p:nvPr>
            <p:ph type="title" idx="4294967295"/>
          </p:nvPr>
        </p:nvSpPr>
        <p:spPr>
          <a:xfrm>
            <a:off x="6629400" y="76200"/>
            <a:ext cx="23622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eaLnBrk="1" hangingPunct="1"/>
            <a:r>
              <a:rPr lang="en-US" sz="3600" b="1">
                <a:effectLst/>
                <a:latin typeface="Arial" charset="0"/>
                <a:ea typeface="ＭＳ Ｐゴシック" charset="0"/>
                <a:cs typeface="Arial" charset="0"/>
              </a:rPr>
              <a:t>Man</a:t>
            </a:r>
          </a:p>
        </p:txBody>
      </p:sp>
      <p:pic>
        <p:nvPicPr>
          <p:cNvPr id="1249282" name="Picture 7" descr="npo0000f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283" name="Text Box 3"/>
          <p:cNvSpPr txBox="1">
            <a:spLocks noChangeArrowheads="1"/>
          </p:cNvSpPr>
          <p:nvPr/>
        </p:nvSpPr>
        <p:spPr bwMode="auto">
          <a:xfrm>
            <a:off x="0" y="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خلق الله .... اليوم 6</a:t>
            </a:r>
            <a:endPar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endParaRPr>
          </a:p>
        </p:txBody>
      </p:sp>
      <p:sp>
        <p:nvSpPr>
          <p:cNvPr id="1249284" name="Text Box 4"/>
          <p:cNvSpPr txBox="1">
            <a:spLocks noChangeArrowheads="1"/>
          </p:cNvSpPr>
          <p:nvPr/>
        </p:nvSpPr>
        <p:spPr bwMode="auto">
          <a:xfrm>
            <a:off x="1981200" y="914400"/>
            <a:ext cx="6019800" cy="3693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وقال الله نعمل الإنسان على </a:t>
            </a:r>
            <a:r>
              <a:rPr kumimoji="0" lang="ar-JO" sz="36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charset="0"/>
              </a:rPr>
              <a:t>صورتنا</a:t>
            </a: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 كشبهنا </a:t>
            </a:r>
            <a:r>
              <a:rPr kumimoji="0" lang="ar-JO" sz="36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charset="0"/>
              </a:rPr>
              <a:t>فيتسلطون</a:t>
            </a: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 على سمك البحر وعلى طير السماء وعلى البهائم وعلى كل الأرض وعلى جميع الدبابات التي تدب على الأرض</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(تكوين 1 : 26)</a:t>
            </a:r>
            <a:endPar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endParaRPr>
          </a:p>
        </p:txBody>
      </p:sp>
      <p:sp>
        <p:nvSpPr>
          <p:cNvPr id="6" name="Text Box 1041"/>
          <p:cNvSpPr txBox="1">
            <a:spLocks noChangeArrowheads="1"/>
          </p:cNvSpPr>
          <p:nvPr/>
        </p:nvSpPr>
        <p:spPr bwMode="auto">
          <a:xfrm>
            <a:off x="8431844" y="48907"/>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448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58239511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6934"/>
            <a:ext cx="9144000" cy="6874934"/>
          </a:xfrm>
          <a:prstGeom prst="rect">
            <a:avLst/>
          </a:prstGeom>
        </p:spPr>
      </p:pic>
      <p:sp>
        <p:nvSpPr>
          <p:cNvPr id="2379779"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خلق الله .... اليوم 6</a:t>
            </a:r>
            <a:endPar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endParaRPr>
          </a:p>
        </p:txBody>
      </p:sp>
      <p:sp>
        <p:nvSpPr>
          <p:cNvPr id="2379783" name="Rectangle 7"/>
          <p:cNvSpPr>
            <a:spLocks noGrp="1" noRot="1" noChangeArrowheads="1"/>
          </p:cNvSpPr>
          <p:nvPr>
            <p:ph type="title" idx="4294967295"/>
          </p:nvPr>
        </p:nvSpPr>
        <p:spPr>
          <a:xfrm>
            <a:off x="8082808" y="9128"/>
            <a:ext cx="2895600" cy="609600"/>
          </a:xfrm>
        </p:spPr>
        <p:txBody>
          <a:bodyPr/>
          <a:lstStyle/>
          <a:p>
            <a:pPr algn="r" eaLnBrk="1" hangingPunct="1">
              <a:defRPr/>
            </a:pPr>
            <a:r>
              <a:rPr lang="ar-JO" sz="3600" dirty="0">
                <a:effectLst>
                  <a:glow rad="152400">
                    <a:srgbClr val="000000"/>
                  </a:glow>
                </a:effectLst>
                <a:latin typeface="Arial" charset="0"/>
                <a:ea typeface="ＭＳ Ｐゴシック" charset="0"/>
                <a:cs typeface="Arial" charset="0"/>
              </a:rPr>
              <a:t>المرأة</a:t>
            </a:r>
            <a:endParaRPr lang="en-US" sz="3600" dirty="0">
              <a:effectLst>
                <a:glow rad="152400">
                  <a:srgbClr val="000000"/>
                </a:glow>
              </a:effectLst>
              <a:latin typeface="Arial" charset="0"/>
              <a:ea typeface="ＭＳ Ｐゴシック" charset="0"/>
              <a:cs typeface="Arial" charset="0"/>
            </a:endParaRPr>
          </a:p>
        </p:txBody>
      </p:sp>
      <p:sp>
        <p:nvSpPr>
          <p:cNvPr id="2379785" name="Text Box 9"/>
          <p:cNvSpPr txBox="1">
            <a:spLocks noChangeArrowheads="1"/>
          </p:cNvSpPr>
          <p:nvPr/>
        </p:nvSpPr>
        <p:spPr bwMode="auto">
          <a:xfrm>
            <a:off x="1160720" y="3028054"/>
            <a:ext cx="5410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على صورة الله خلقه</a:t>
            </a:r>
            <a:endPar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endParaRPr>
          </a:p>
        </p:txBody>
      </p:sp>
      <p:sp>
        <p:nvSpPr>
          <p:cNvPr id="2379786" name="Text Box 10"/>
          <p:cNvSpPr txBox="1">
            <a:spLocks noChangeArrowheads="1"/>
          </p:cNvSpPr>
          <p:nvPr/>
        </p:nvSpPr>
        <p:spPr bwMode="auto">
          <a:xfrm>
            <a:off x="170120" y="719900"/>
            <a:ext cx="5410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فخلق الله الإنسان على صورته</a:t>
            </a:r>
            <a:endPar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endParaRPr>
          </a:p>
        </p:txBody>
      </p:sp>
      <p:sp>
        <p:nvSpPr>
          <p:cNvPr id="2379787" name="Text Box 11"/>
          <p:cNvSpPr txBox="1">
            <a:spLocks noChangeArrowheads="1"/>
          </p:cNvSpPr>
          <p:nvPr/>
        </p:nvSpPr>
        <p:spPr bwMode="auto">
          <a:xfrm>
            <a:off x="2789858" y="5105400"/>
            <a:ext cx="6354142"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ذكراً وأننثى خلقهم (تكوين 1 : 27)</a:t>
            </a:r>
            <a:endPar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85837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379786"/>
                                        </p:tgtEl>
                                        <p:attrNameLst>
                                          <p:attrName>style.visibility</p:attrName>
                                        </p:attrNameLst>
                                      </p:cBhvr>
                                      <p:to>
                                        <p:strVal val="visible"/>
                                      </p:to>
                                    </p:set>
                                    <p:animEffect transition="in" filter="dissolve">
                                      <p:cBhvr>
                                        <p:cTn id="7" dur="1000"/>
                                        <p:tgtEl>
                                          <p:spTgt spid="2379786"/>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2379785"/>
                                        </p:tgtEl>
                                        <p:attrNameLst>
                                          <p:attrName>style.visibility</p:attrName>
                                        </p:attrNameLst>
                                      </p:cBhvr>
                                      <p:to>
                                        <p:strVal val="visible"/>
                                      </p:to>
                                    </p:set>
                                    <p:animEffect transition="in" filter="dissolve">
                                      <p:cBhvr>
                                        <p:cTn id="11" dur="2000"/>
                                        <p:tgtEl>
                                          <p:spTgt spid="2379785"/>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2379787"/>
                                        </p:tgtEl>
                                        <p:attrNameLst>
                                          <p:attrName>style.visibility</p:attrName>
                                        </p:attrNameLst>
                                      </p:cBhvr>
                                      <p:to>
                                        <p:strVal val="visible"/>
                                      </p:to>
                                    </p:set>
                                    <p:animEffect transition="in" filter="dissolve">
                                      <p:cBhvr>
                                        <p:cTn id="15" dur="2000"/>
                                        <p:tgtEl>
                                          <p:spTgt spid="2379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9785" grpId="0"/>
      <p:bldP spid="2379786" grpId="0"/>
      <p:bldP spid="2379787"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7302" name="Rectangle 6"/>
          <p:cNvSpPr>
            <a:spLocks noGrp="1" noRot="1" noChangeArrowheads="1"/>
          </p:cNvSpPr>
          <p:nvPr>
            <p:ph type="title" idx="4294967295"/>
          </p:nvPr>
        </p:nvSpPr>
        <p:spPr>
          <a:xfrm>
            <a:off x="6172200" y="0"/>
            <a:ext cx="2895600" cy="609600"/>
          </a:xfrm>
          <a:effectLst/>
        </p:spPr>
        <p:txBody>
          <a:bodyPr/>
          <a:lstStyle/>
          <a:p>
            <a:pPr algn="r" eaLnBrk="1" hangingPunct="1">
              <a:defRPr/>
            </a:pPr>
            <a:r>
              <a:rPr lang="en-US" sz="3600">
                <a:effectLst>
                  <a:glow rad="165100">
                    <a:srgbClr val="000000"/>
                  </a:glow>
                  <a:outerShdw blurRad="38100" dist="38100" dir="2700000" algn="tl">
                    <a:srgbClr val="000000"/>
                  </a:outerShdw>
                </a:effectLst>
                <a:latin typeface="Arial" charset="0"/>
                <a:ea typeface="ＭＳ Ｐゴシック" charset="0"/>
                <a:cs typeface="Arial" charset="0"/>
              </a:rPr>
              <a:t>Mandate</a:t>
            </a:r>
          </a:p>
        </p:txBody>
      </p:sp>
      <p:sp>
        <p:nvSpPr>
          <p:cNvPr id="8" name="Text Box 1041"/>
          <p:cNvSpPr txBox="1">
            <a:spLocks noChangeArrowheads="1"/>
          </p:cNvSpPr>
          <p:nvPr/>
        </p:nvSpPr>
        <p:spPr bwMode="auto">
          <a:xfrm>
            <a:off x="8431844" y="48907"/>
            <a:ext cx="698178"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448</a:t>
            </a:r>
            <a:endParaRPr kumimoji="0" lang="en-US" sz="2400" b="1" i="0" u="none" strike="noStrike" kern="1200" cap="none" spc="0" normalizeH="0" baseline="0" noProof="0" dirty="0">
              <a:ln>
                <a:noFill/>
              </a:ln>
              <a:solidFill>
                <a:srgbClr val="000000"/>
              </a:solidFill>
              <a:effectLst>
                <a:glow rad="165100">
                  <a:srgbClr val="000000"/>
                </a:glow>
              </a:effectLst>
              <a:uLnTx/>
              <a:uFillTx/>
              <a:latin typeface="Arial"/>
              <a:ea typeface="ＭＳ Ｐゴシック" charset="0"/>
              <a:cs typeface="Arial"/>
            </a:endParaRPr>
          </a:p>
        </p:txBody>
      </p:sp>
      <p:sp>
        <p:nvSpPr>
          <p:cNvPr id="11" name="Rectangle 3"/>
          <p:cNvSpPr>
            <a:spLocks noChangeArrowheads="1"/>
          </p:cNvSpPr>
          <p:nvPr/>
        </p:nvSpPr>
        <p:spPr bwMode="auto">
          <a:xfrm>
            <a:off x="0" y="-48907"/>
            <a:ext cx="9144000" cy="6858000"/>
          </a:xfrm>
          <a:prstGeom prst="rect">
            <a:avLst/>
          </a:prstGeom>
          <a:solidFill>
            <a:srgbClr val="000000"/>
          </a:solidFill>
          <a:ln w="9525">
            <a:solidFill>
              <a:srgbClr val="000000"/>
            </a:solidFill>
            <a:round/>
            <a:headEn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1143000" y="0"/>
            <a:ext cx="6858000" cy="6858000"/>
          </a:xfrm>
          <a:prstGeom prst="rect">
            <a:avLst/>
          </a:prstGeom>
          <a:effectLst/>
        </p:spPr>
      </p:pic>
      <p:sp>
        <p:nvSpPr>
          <p:cNvPr id="2487303" name="Text Box 7"/>
          <p:cNvSpPr txBox="1">
            <a:spLocks noChangeArrowheads="1"/>
          </p:cNvSpPr>
          <p:nvPr/>
        </p:nvSpPr>
        <p:spPr bwMode="auto">
          <a:xfrm>
            <a:off x="228600" y="5591175"/>
            <a:ext cx="8915400" cy="646331"/>
          </a:xfrm>
          <a:prstGeom prst="rect">
            <a:avLst/>
          </a:prstGeom>
          <a:noFill/>
          <a:ln w="9525">
            <a:noFill/>
            <a:miter lim="800000"/>
            <a:headEnd/>
            <a:tailEnd/>
          </a:ln>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وعلى كل حيوان </a:t>
            </a:r>
            <a:r>
              <a:rPr kumimoji="0" lang="ar-JO" sz="3600" b="1" i="0" u="none" strike="noStrike" kern="1200" cap="none" spc="0" normalizeH="0" baseline="0" noProof="0" dirty="0">
                <a:ln>
                  <a:noFill/>
                </a:ln>
                <a:solidFill>
                  <a:srgbClr val="FFFF00"/>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يدب على الأرض </a:t>
            </a:r>
            <a:r>
              <a:rPr kumimoji="0" lang="ar-JO"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(تكوين 1 : 28)</a:t>
            </a:r>
            <a:endPar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endParaRPr>
          </a:p>
        </p:txBody>
      </p:sp>
      <p:sp>
        <p:nvSpPr>
          <p:cNvPr id="2487304" name="Text Box 8"/>
          <p:cNvSpPr txBox="1">
            <a:spLocks noChangeArrowheads="1"/>
          </p:cNvSpPr>
          <p:nvPr/>
        </p:nvSpPr>
        <p:spPr bwMode="auto">
          <a:xfrm>
            <a:off x="228600" y="381000"/>
            <a:ext cx="4191000" cy="646331"/>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وعلى </a:t>
            </a:r>
            <a:r>
              <a:rPr kumimoji="0" lang="ar-JO" sz="3600" b="1" i="0" u="none" strike="noStrike" kern="1200" cap="none" spc="0" normalizeH="0" baseline="0" noProof="0" dirty="0">
                <a:ln>
                  <a:noFill/>
                </a:ln>
                <a:solidFill>
                  <a:srgbClr val="FFFF00"/>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طير</a:t>
            </a:r>
            <a:r>
              <a:rPr kumimoji="0" lang="ar-JO"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 السماء</a:t>
            </a:r>
            <a:endPar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endParaRPr>
          </a:p>
        </p:txBody>
      </p:sp>
      <p:sp>
        <p:nvSpPr>
          <p:cNvPr id="2487305" name="Text Box 9"/>
          <p:cNvSpPr txBox="1">
            <a:spLocks noChangeArrowheads="1"/>
          </p:cNvSpPr>
          <p:nvPr/>
        </p:nvSpPr>
        <p:spPr bwMode="auto">
          <a:xfrm>
            <a:off x="228600" y="3124200"/>
            <a:ext cx="6096000" cy="646331"/>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وتسلطوا على </a:t>
            </a:r>
            <a:r>
              <a:rPr kumimoji="0" lang="ar-JO" sz="3600" b="1" i="0" u="none" strike="noStrike" kern="1200" cap="none" spc="0" normalizeH="0" baseline="0" noProof="0" dirty="0">
                <a:ln>
                  <a:noFill/>
                </a:ln>
                <a:solidFill>
                  <a:srgbClr val="FFFF00"/>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سمك</a:t>
            </a:r>
            <a:r>
              <a:rPr kumimoji="0" lang="ar-JO"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 البحر</a:t>
            </a:r>
            <a:endPar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endParaRPr>
          </a:p>
        </p:txBody>
      </p:sp>
      <p:sp>
        <p:nvSpPr>
          <p:cNvPr id="2487306" name="Text Box 10"/>
          <p:cNvSpPr txBox="1">
            <a:spLocks noChangeArrowheads="1"/>
          </p:cNvSpPr>
          <p:nvPr/>
        </p:nvSpPr>
        <p:spPr bwMode="auto">
          <a:xfrm>
            <a:off x="5715000" y="381000"/>
            <a:ext cx="3352800" cy="2308324"/>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وباركهم الله وقال لهم أثمروا واكثروا واملأوا الأرض وأخضعوها</a:t>
            </a:r>
            <a:endPar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580796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87305"/>
                                        </p:tgtEl>
                                        <p:attrNameLst>
                                          <p:attrName>style.visibility</p:attrName>
                                        </p:attrNameLst>
                                      </p:cBhvr>
                                      <p:to>
                                        <p:strVal val="visible"/>
                                      </p:to>
                                    </p:set>
                                    <p:animEffect transition="in" filter="dissolve">
                                      <p:cBhvr>
                                        <p:cTn id="7" dur="500"/>
                                        <p:tgtEl>
                                          <p:spTgt spid="24873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87304"/>
                                        </p:tgtEl>
                                        <p:attrNameLst>
                                          <p:attrName>style.visibility</p:attrName>
                                        </p:attrNameLst>
                                      </p:cBhvr>
                                      <p:to>
                                        <p:strVal val="visible"/>
                                      </p:to>
                                    </p:set>
                                    <p:animEffect transition="in" filter="dissolve">
                                      <p:cBhvr>
                                        <p:cTn id="12" dur="500"/>
                                        <p:tgtEl>
                                          <p:spTgt spid="24873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487303"/>
                                        </p:tgtEl>
                                        <p:attrNameLst>
                                          <p:attrName>style.visibility</p:attrName>
                                        </p:attrNameLst>
                                      </p:cBhvr>
                                      <p:to>
                                        <p:strVal val="visible"/>
                                      </p:to>
                                    </p:set>
                                    <p:animEffect transition="in" filter="dissolve">
                                      <p:cBhvr>
                                        <p:cTn id="17" dur="500"/>
                                        <p:tgtEl>
                                          <p:spTgt spid="2487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7303" grpId="0"/>
      <p:bldP spid="2487304" grpId="0"/>
      <p:bldP spid="2487305"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9350" name="Rectangle 6"/>
          <p:cNvSpPr>
            <a:spLocks noGrp="1" noRot="1" noChangeArrowheads="1"/>
          </p:cNvSpPr>
          <p:nvPr>
            <p:ph type="title" idx="4294967295"/>
          </p:nvPr>
        </p:nvSpPr>
        <p:spPr>
          <a:xfrm>
            <a:off x="6172200" y="0"/>
            <a:ext cx="2895600" cy="609600"/>
          </a:xfrm>
        </p:spPr>
        <p:txBody>
          <a:bodyPr/>
          <a:lstStyle/>
          <a:p>
            <a:pPr algn="r" eaLnBrk="1" hangingPunct="1">
              <a:defRPr/>
            </a:pPr>
            <a:r>
              <a:rPr lang="en-US" sz="3600" b="1" u="sng">
                <a:latin typeface="Arial" charset="0"/>
                <a:ea typeface="ＭＳ Ｐゴシック" charset="0"/>
                <a:cs typeface="Arial" charset="0"/>
              </a:rPr>
              <a:t>Food</a:t>
            </a:r>
            <a:endParaRPr lang="en-US" sz="3600" b="1">
              <a:latin typeface="Arial" charset="0"/>
              <a:ea typeface="ＭＳ Ｐゴシック" charset="0"/>
              <a:cs typeface="Arial" charset="0"/>
            </a:endParaRPr>
          </a:p>
        </p:txBody>
      </p:sp>
      <p:pic>
        <p:nvPicPr>
          <p:cNvPr id="243714" name="Picture 2" descr="MixedFruits"/>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rot="10800000">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89351" name="Text Box 7"/>
          <p:cNvSpPr txBox="1">
            <a:spLocks noChangeArrowheads="1"/>
          </p:cNvSpPr>
          <p:nvPr/>
        </p:nvSpPr>
        <p:spPr bwMode="auto">
          <a:xfrm>
            <a:off x="1676400" y="685800"/>
            <a:ext cx="7239000" cy="1754326"/>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39700">
                    <a:schemeClr val="accent4">
                      <a:lumMod val="10000"/>
                      <a:alpha val="99000"/>
                    </a:schemeClr>
                  </a:glow>
                </a:effectLst>
                <a:cs typeface="Arial" charset="0"/>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glow rad="139700">
                    <a:srgbClr val="DADADA">
                      <a:lumMod val="10000"/>
                      <a:alpha val="99000"/>
                    </a:srgbClr>
                  </a:glow>
                </a:effectLst>
                <a:uLnTx/>
                <a:uFillTx/>
                <a:latin typeface="Arial"/>
                <a:ea typeface="+mn-ea"/>
                <a:cs typeface="Arial"/>
              </a:rPr>
              <a:t>وقال الله إني قد أعطيتكم كل بقل يبزر بزراً على وجه كل الأرض وكل شجر فيه ثمر يبزر بزراً لكم يكون طعاماً (29)</a:t>
            </a:r>
            <a:endParaRPr kumimoji="0" lang="en-US" sz="3600" b="1" i="0" u="none" strike="noStrike" kern="1200" cap="none" spc="0" normalizeH="0" baseline="0" noProof="0" dirty="0">
              <a:ln>
                <a:noFill/>
              </a:ln>
              <a:solidFill>
                <a:srgbClr val="FFFFFF"/>
              </a:solidFill>
              <a:effectLst>
                <a:glow rad="139700">
                  <a:srgbClr val="DADADA">
                    <a:lumMod val="10000"/>
                    <a:alpha val="99000"/>
                  </a:srgbClr>
                </a:glow>
              </a:effectLst>
              <a:uLnTx/>
              <a:uFillTx/>
              <a:latin typeface="Arial"/>
              <a:ea typeface="+mn-ea"/>
              <a:cs typeface="Arial"/>
            </a:endParaRPr>
          </a:p>
        </p:txBody>
      </p:sp>
    </p:spTree>
    <p:extLst>
      <p:ext uri="{BB962C8B-B14F-4D97-AF65-F5344CB8AC3E}">
        <p14:creationId xmlns:p14="http://schemas.microsoft.com/office/powerpoint/2010/main" val="2553005917"/>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1398" name="Rectangle 6"/>
          <p:cNvSpPr>
            <a:spLocks noGrp="1" noRot="1" noChangeArrowheads="1"/>
          </p:cNvSpPr>
          <p:nvPr>
            <p:ph type="title" idx="4294967295"/>
          </p:nvPr>
        </p:nvSpPr>
        <p:spPr>
          <a:xfrm>
            <a:off x="6172200" y="0"/>
            <a:ext cx="2895600" cy="609600"/>
          </a:xfrm>
        </p:spPr>
        <p:txBody>
          <a:bodyPr/>
          <a:lstStyle/>
          <a:p>
            <a:pPr algn="r" eaLnBrk="1" hangingPunct="1">
              <a:defRPr/>
            </a:pPr>
            <a:r>
              <a:rPr lang="en-US" sz="3600" b="1" u="sng">
                <a:latin typeface="Arial" charset="0"/>
                <a:ea typeface="ＭＳ Ｐゴシック" charset="0"/>
                <a:cs typeface="Arial" charset="0"/>
              </a:rPr>
              <a:t>Food</a:t>
            </a:r>
            <a:endParaRPr lang="en-US" sz="3600" b="1">
              <a:latin typeface="Arial" charset="0"/>
              <a:ea typeface="ＭＳ Ｐゴシック" charset="0"/>
              <a:cs typeface="Arial" charset="0"/>
            </a:endParaRPr>
          </a:p>
        </p:txBody>
      </p:sp>
      <p:pic>
        <p:nvPicPr>
          <p:cNvPr id="245762" name="Picture 2" descr="Harvest Image   Zucchin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88"/>
            <a:ext cx="9144000" cy="6889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1399" name="Text Box 7"/>
          <p:cNvSpPr txBox="1">
            <a:spLocks noChangeArrowheads="1"/>
          </p:cNvSpPr>
          <p:nvPr/>
        </p:nvSpPr>
        <p:spPr bwMode="auto">
          <a:xfrm>
            <a:off x="198782" y="3962400"/>
            <a:ext cx="8792817" cy="1754326"/>
          </a:xfrm>
          <a:prstGeom prst="rect">
            <a:avLst/>
          </a:prstGeom>
          <a:noFill/>
          <a:ln w="9525">
            <a:noFill/>
            <a:miter lim="800000"/>
            <a:headEnd/>
            <a:tailEnd/>
          </a:ln>
          <a:effectLst/>
        </p:spPr>
        <p:txBody>
          <a:bodyPr wrap="square">
            <a:spAutoFit/>
          </a:bodyPr>
          <a:lstStyle>
            <a:defPPr>
              <a:defRPr lang="en-US"/>
            </a:defPPr>
            <a:lvl1pPr algn="r" eaLnBrk="1" hangingPunct="1">
              <a:spcBef>
                <a:spcPct val="50000"/>
              </a:spcBef>
              <a:defRPr sz="3600" b="1">
                <a:solidFill>
                  <a:srgbClr val="FFFFFF"/>
                </a:solidFill>
                <a:effectLst>
                  <a:glow rad="139700">
                    <a:schemeClr val="accent4">
                      <a:lumMod val="10000"/>
                      <a:alpha val="99000"/>
                    </a:schemeClr>
                  </a:glow>
                </a:effectLst>
                <a:cs typeface="Arial" charset="0"/>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altLang="ja-JP" sz="3600" b="1" i="0" u="none" strike="noStrike" kern="1200" cap="none" spc="0" normalizeH="0" baseline="0" noProof="0" dirty="0">
                <a:ln>
                  <a:noFill/>
                </a:ln>
                <a:solidFill>
                  <a:srgbClr val="FFFFFF"/>
                </a:solidFill>
                <a:effectLst>
                  <a:glow rad="139700">
                    <a:srgbClr val="DADADA">
                      <a:lumMod val="10000"/>
                      <a:alpha val="99000"/>
                    </a:srgbClr>
                  </a:glow>
                </a:effectLst>
                <a:uLnTx/>
                <a:uFillTx/>
                <a:latin typeface="Tahoma"/>
                <a:ea typeface="+mn-ea"/>
                <a:cs typeface="Arial" charset="0"/>
              </a:rPr>
              <a:t>ولكل حيوان الأرض وكل طير السماء وكل دبابة على الأرض فيها نفس حية أعطيت كل عشب أخضر طعاماً (30)</a:t>
            </a:r>
            <a:endParaRPr kumimoji="0" lang="en-US" sz="3600" b="1" i="0" u="none" strike="noStrike" kern="1200" cap="none" spc="0" normalizeH="0" baseline="0" noProof="0" dirty="0">
              <a:ln>
                <a:noFill/>
              </a:ln>
              <a:solidFill>
                <a:srgbClr val="FFFFFF"/>
              </a:solidFill>
              <a:effectLst>
                <a:glow rad="139700">
                  <a:srgbClr val="DADADA">
                    <a:lumMod val="10000"/>
                    <a:alpha val="99000"/>
                  </a:srgbClr>
                </a:glow>
              </a:effectLst>
              <a:uLnTx/>
              <a:uFillTx/>
              <a:latin typeface="Tahoma"/>
              <a:ea typeface="+mn-ea"/>
              <a:cs typeface="Arial" charset="0"/>
            </a:endParaRPr>
          </a:p>
        </p:txBody>
      </p:sp>
    </p:spTree>
    <p:extLst>
      <p:ext uri="{BB962C8B-B14F-4D97-AF65-F5344CB8AC3E}">
        <p14:creationId xmlns:p14="http://schemas.microsoft.com/office/powerpoint/2010/main" val="46273712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3448" name="Rectangle 8"/>
          <p:cNvSpPr>
            <a:spLocks noGrp="1" noRot="1" noChangeArrowheads="1"/>
          </p:cNvSpPr>
          <p:nvPr>
            <p:ph type="title" idx="4294967295"/>
          </p:nvPr>
        </p:nvSpPr>
        <p:spPr>
          <a:xfrm>
            <a:off x="6477000" y="152400"/>
            <a:ext cx="2514600" cy="533400"/>
          </a:xfrm>
        </p:spPr>
        <p:txBody>
          <a:bodyPr/>
          <a:lstStyle/>
          <a:p>
            <a:pPr algn="r" eaLnBrk="1" hangingPunct="1">
              <a:defRPr/>
            </a:pPr>
            <a:r>
              <a:rPr lang="en-US" sz="3600">
                <a:latin typeface="Arial" charset="0"/>
                <a:ea typeface="ＭＳ Ｐゴシック" charset="0"/>
                <a:cs typeface="Arial" charset="0"/>
              </a:rPr>
              <a:t>Sixth Day</a:t>
            </a:r>
          </a:p>
        </p:txBody>
      </p:sp>
      <p:pic>
        <p:nvPicPr>
          <p:cNvPr id="247810" name="Picture 2" descr="Bright Sun Rising in Dark Sk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3443"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خلق الله .... اليوم 6</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93444" name="Text Box 4"/>
          <p:cNvSpPr txBox="1">
            <a:spLocks noChangeArrowheads="1"/>
          </p:cNvSpPr>
          <p:nvPr/>
        </p:nvSpPr>
        <p:spPr bwMode="auto">
          <a:xfrm>
            <a:off x="4419600" y="1295400"/>
            <a:ext cx="4495800" cy="341632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ورأى الله كل ما عمله      فإذا هو حسن جداً </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l" defTabSz="457200" rtl="0" eaLnBrk="1" fontAlgn="auto" latinLnBrk="0" hangingPunct="1">
              <a:lnSpc>
                <a:spcPct val="100000"/>
              </a:lnSpc>
              <a:spcBef>
                <a:spcPct val="50000"/>
              </a:spcBef>
              <a:spcAft>
                <a:spcPts val="0"/>
              </a:spcAft>
              <a:buClrTx/>
              <a:buSzTx/>
              <a:buFontTx/>
              <a:buNone/>
              <a:tabLst/>
              <a:defRPr/>
            </a:pP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وكان مساء وكان صباح  يوماً سادساً (31)</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152564347"/>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5496" name="Rectangle 8"/>
          <p:cNvSpPr>
            <a:spLocks noGrp="1" noRot="1" noChangeArrowheads="1"/>
          </p:cNvSpPr>
          <p:nvPr>
            <p:ph type="title" idx="4294967295"/>
          </p:nvPr>
        </p:nvSpPr>
        <p:spPr>
          <a:xfrm>
            <a:off x="6172200" y="76200"/>
            <a:ext cx="2819400" cy="533400"/>
          </a:xfrm>
        </p:spPr>
        <p:txBody>
          <a:bodyPr/>
          <a:lstStyle/>
          <a:p>
            <a:pPr algn="r" eaLnBrk="1" hangingPunct="1">
              <a:defRPr/>
            </a:pPr>
            <a:r>
              <a:rPr lang="en-US" sz="3600" b="1">
                <a:latin typeface="Arial" charset="0"/>
                <a:ea typeface="ＭＳ Ｐゴシック" charset="0"/>
                <a:cs typeface="Arial" charset="0"/>
              </a:rPr>
              <a:t>Summary</a:t>
            </a:r>
          </a:p>
        </p:txBody>
      </p:sp>
      <p:pic>
        <p:nvPicPr>
          <p:cNvPr id="249858" name="Picture 2" descr="npo0000fa"/>
          <p:cNvPicPr>
            <a:picLocks noChangeAspect="1" noChangeArrowheads="1"/>
          </p:cNvPicPr>
          <p:nvPr/>
        </p:nvPicPr>
        <p:blipFill>
          <a:blip r:embed="rId3">
            <a:extLst>
              <a:ext uri="{28A0092B-C50C-407E-A947-70E740481C1C}">
                <a14:useLocalDpi xmlns:a14="http://schemas.microsoft.com/office/drawing/2010/main" val="0"/>
              </a:ext>
            </a:extLst>
          </a:blip>
          <a:srcRect l="2420" t="2127" r="2420" b="212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5491"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خلق الله .... اليوم 7</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95492" name="Text Box 4"/>
          <p:cNvSpPr txBox="1">
            <a:spLocks noChangeArrowheads="1"/>
          </p:cNvSpPr>
          <p:nvPr/>
        </p:nvSpPr>
        <p:spPr bwMode="auto">
          <a:xfrm>
            <a:off x="4114800" y="3886200"/>
            <a:ext cx="4876800" cy="1200329"/>
          </a:xfrm>
          <a:prstGeom prst="rect">
            <a:avLst/>
          </a:prstGeom>
          <a:noFill/>
          <a:ln w="9525">
            <a:noFill/>
            <a:miter lim="800000"/>
            <a:headEnd/>
            <a:tailEnd/>
          </a:ln>
          <a:effectLst/>
        </p:spPr>
        <p:txBody>
          <a:bodyPr wrap="square">
            <a:spAutoFit/>
          </a:bodyPr>
          <a:lstStyle>
            <a:defPPr>
              <a:defRPr lang="en-US"/>
            </a:defPPr>
            <a:lvl1pPr algn="r" eaLnBrk="1" hangingPunct="1">
              <a:spcBef>
                <a:spcPct val="50000"/>
              </a:spcBef>
              <a:defRPr sz="3600" b="1">
                <a:solidFill>
                  <a:srgbClr val="FFFFFF"/>
                </a:solidFill>
                <a:effectLst>
                  <a:glow rad="139700">
                    <a:schemeClr val="accent4">
                      <a:lumMod val="10000"/>
                      <a:alpha val="99000"/>
                    </a:schemeClr>
                  </a:glow>
                </a:effectLst>
                <a:cs typeface="Arial" charset="0"/>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glow rad="139700">
                    <a:srgbClr val="DADADA">
                      <a:lumMod val="10000"/>
                      <a:alpha val="99000"/>
                    </a:srgbClr>
                  </a:glow>
                </a:effectLst>
                <a:uLnTx/>
                <a:uFillTx/>
                <a:latin typeface="Tahoma"/>
                <a:ea typeface="+mn-ea"/>
                <a:cs typeface="Arial" charset="0"/>
              </a:rPr>
              <a:t>فأكملت السماوات والأرض   وكل جندها (2 : 1)</a:t>
            </a:r>
            <a:endParaRPr kumimoji="0" lang="en-US" sz="3600" b="1" i="0" u="none" strike="noStrike" kern="1200" cap="none" spc="0" normalizeH="0" baseline="0" noProof="0" dirty="0">
              <a:ln>
                <a:noFill/>
              </a:ln>
              <a:solidFill>
                <a:srgbClr val="FFFFFF"/>
              </a:solidFill>
              <a:effectLst>
                <a:glow rad="139700">
                  <a:srgbClr val="DADADA">
                    <a:lumMod val="10000"/>
                    <a:alpha val="99000"/>
                  </a:srgbClr>
                </a:glow>
              </a:effectLst>
              <a:uLnTx/>
              <a:uFillTx/>
              <a:latin typeface="Tahoma"/>
              <a:ea typeface="+mn-ea"/>
              <a:cs typeface="Arial" charset="0"/>
            </a:endParaRPr>
          </a:p>
        </p:txBody>
      </p:sp>
    </p:spTree>
    <p:extLst>
      <p:ext uri="{BB962C8B-B14F-4D97-AF65-F5344CB8AC3E}">
        <p14:creationId xmlns:p14="http://schemas.microsoft.com/office/powerpoint/2010/main" val="148285487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5" descr="j0300904"/>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2438400" cy="1416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78" name="Rectangle 2"/>
          <p:cNvSpPr>
            <a:spLocks noGrp="1" noChangeArrowheads="1"/>
          </p:cNvSpPr>
          <p:nvPr>
            <p:ph type="title"/>
          </p:nvPr>
        </p:nvSpPr>
        <p:spPr>
          <a:xfrm>
            <a:off x="1752600" y="404664"/>
            <a:ext cx="7620000" cy="1143000"/>
          </a:xfrm>
        </p:spPr>
        <p:txBody>
          <a:bodyPr/>
          <a:lstStyle/>
          <a:p>
            <a:pPr rtl="1"/>
            <a:r>
              <a:rPr lang="ar-SA" sz="4000" b="1" dirty="0">
                <a:latin typeface="Arial" panose="020B0604020202020204" pitchFamily="34" charset="0"/>
                <a:ea typeface="ＭＳ Ｐゴシック" charset="0"/>
                <a:cs typeface="Arial" panose="020B0604020202020204" pitchFamily="34" charset="0"/>
              </a:rPr>
              <a:t>موضوع شامل</a:t>
            </a:r>
            <a:endParaRPr lang="en-US" sz="4000" b="1" dirty="0">
              <a:latin typeface="Arial" panose="020B0604020202020204" pitchFamily="34" charset="0"/>
              <a:ea typeface="ＭＳ Ｐゴシック" charset="0"/>
              <a:cs typeface="Arial" panose="020B0604020202020204" pitchFamily="34" charset="0"/>
            </a:endParaRPr>
          </a:p>
        </p:txBody>
      </p:sp>
      <p:sp>
        <p:nvSpPr>
          <p:cNvPr id="21507" name="Rectangle 3"/>
          <p:cNvSpPr>
            <a:spLocks noGrp="1" noChangeArrowheads="1"/>
          </p:cNvSpPr>
          <p:nvPr>
            <p:ph type="body" sz="half" idx="1"/>
          </p:nvPr>
        </p:nvSpPr>
        <p:spPr>
          <a:xfrm>
            <a:off x="228600" y="1471464"/>
            <a:ext cx="2819400" cy="2836912"/>
          </a:xfrm>
        </p:spPr>
        <p:txBody>
          <a:bodyPr/>
          <a:lstStyle/>
          <a:p>
            <a:pPr marL="66675" indent="-66675" algn="r" rtl="1">
              <a:lnSpc>
                <a:spcPct val="80000"/>
              </a:lnSpc>
              <a:buNone/>
            </a:pPr>
            <a:r>
              <a:rPr lang="ar-SA" altLang="zh-CN"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ea typeface="SimSun" charset="0"/>
                <a:cs typeface="Arial" panose="020B0604020202020204" pitchFamily="34" charset="0"/>
              </a:rPr>
              <a:t>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ea typeface="ＭＳ Ｐゴシック" charset="0"/>
                <a:cs typeface="Arial" panose="020B0604020202020204" pitchFamily="34" charset="0"/>
              </a:rPr>
              <a:t>رؤيا ٢٢: ٥</a:t>
            </a:r>
            <a:endParaRPr lang="en-US" altLang="zh-CN"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ea typeface="SimSun" charset="0"/>
              <a:cs typeface="Arial" panose="020B0604020202020204" pitchFamily="34" charset="0"/>
            </a:endParaRPr>
          </a:p>
          <a:p>
            <a:pPr marL="66675" indent="-66675">
              <a:lnSpc>
                <a:spcPct val="80000"/>
              </a:lnSpc>
              <a:buFont typeface="Monotype Sorts" charset="0"/>
              <a:buNone/>
            </a:pPr>
            <a:endParaRPr lang="en-US" altLang="zh-CN"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ea typeface="SimSun" charset="0"/>
              <a:cs typeface="Arial" panose="020B0604020202020204" pitchFamily="34" charset="0"/>
            </a:endParaRPr>
          </a:p>
          <a:p>
            <a:pPr marL="66675" indent="-66675" algn="r" rtl="1">
              <a:lnSpc>
                <a:spcPct val="80000"/>
              </a:lnSpc>
              <a:buNone/>
            </a:pP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وَلاَ يَكُونُ لَيْلٌ هُنَاكَ، وَلاَ يَحْتَاجُونَ إِلَى سِرَاجٍ أَوْ نـُورِ شَمْسٍ،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لأَنَّ ٱلرَّبَّ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ٱلْإِلَهَ يُنِيرُ عَلَيْهِمْ، وَهُمْ </a:t>
            </a:r>
            <a:r>
              <a:rPr lang="ar-SA" sz="2400" dirty="0">
                <a:ln w="18415" cmpd="sng">
                  <a:solidFill>
                    <a:srgbClr val="FFFFFF"/>
                  </a:solidFill>
                  <a:prstDash val="solid"/>
                </a:ln>
                <a:solidFill>
                  <a:srgbClr val="FFFF00"/>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سَيَمْلِكُونَ</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 إِلَى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أَبَدِ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ٱلْآبِدِينَ.</a:t>
            </a:r>
            <a:endParaRPr 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ea typeface="ＭＳ Ｐゴシック" charset="0"/>
              <a:cs typeface="Arial" panose="020B0604020202020204" pitchFamily="34" charset="0"/>
            </a:endParaRPr>
          </a:p>
        </p:txBody>
      </p:sp>
      <p:sp>
        <p:nvSpPr>
          <p:cNvPr id="21508" name="Rectangle 4"/>
          <p:cNvSpPr>
            <a:spLocks noGrp="1" noChangeArrowheads="1"/>
          </p:cNvSpPr>
          <p:nvPr>
            <p:ph type="body" sz="half" idx="2"/>
          </p:nvPr>
        </p:nvSpPr>
        <p:spPr>
          <a:xfrm>
            <a:off x="3347864" y="1471464"/>
            <a:ext cx="5544616" cy="3917032"/>
          </a:xfrm>
        </p:spPr>
        <p:txBody>
          <a:bodyPr/>
          <a:lstStyle/>
          <a:p>
            <a:pPr marL="0" indent="0" algn="just" rtl="1">
              <a:lnSpc>
                <a:spcPct val="80000"/>
              </a:lnSpc>
              <a:buNone/>
            </a:pPr>
            <a:r>
              <a:rPr lang="ar-SA" altLang="zh-CN"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ea typeface="SimSun" charset="0"/>
                <a:cs typeface="Arial" panose="020B0604020202020204" pitchFamily="34" charset="0"/>
              </a:rPr>
              <a:t>التكوين ١: ٢٦-٢٨</a:t>
            </a:r>
            <a:endParaRPr 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endParaRPr>
          </a:p>
          <a:p>
            <a:pPr marL="0" indent="0" algn="just" rtl="1">
              <a:lnSpc>
                <a:spcPct val="80000"/>
              </a:lnSpc>
              <a:buNone/>
            </a:pPr>
            <a:endParaRPr 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endParaRPr>
          </a:p>
          <a:p>
            <a:pPr marL="0" indent="0" algn="just" rtl="1">
              <a:buNone/>
            </a:pP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‏وَقَالَ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لل</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ّٰهُ: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نَعْمَلُ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ٱلْإِنْسَانَ عَلَى صُورَتِنَا كَشَبَهِنَا، </a:t>
            </a:r>
            <a:r>
              <a:rPr lang="ar-SA" sz="2400" dirty="0">
                <a:ln w="18415" cmpd="sng">
                  <a:solidFill>
                    <a:srgbClr val="FFFFFF"/>
                  </a:solidFill>
                  <a:prstDash val="solid"/>
                </a:ln>
                <a:solidFill>
                  <a:schemeClr val="tx2"/>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فَيَتَسَلَّطُونَ</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 عَلَى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سَمَكِ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ٱلْبَحْرِ وَعَلَى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طَيْرِ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ٱلسَّمَاءِ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وَعَلَى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ٱلْبَهَائِمِ، وَعَلَى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كُلِّ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ٱلْأَرْضِ، وَعَلَى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جَمِيعِ ٱلدَّبَّابَاتِ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ٱلَّتِي تَدِبُّ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عَلَى ٱلْأَرْضِ.</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 </a:t>
            </a:r>
            <a:r>
              <a:rPr lang="ar-SA" sz="2400" baseline="30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‎27</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فَخَلَقَ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للّٰهُ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ٱلْإِنْسَانَ عَلَى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صُورَتِهِ.</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 عَلَى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صُورَةِ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لل</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ّٰهِ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خَلَقَهُ.</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 ذَكَرًا وَأُنْثَى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خَلَقَهُمْ.</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 </a:t>
            </a:r>
            <a:r>
              <a:rPr lang="ar-SA" sz="2400" baseline="30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‎28</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وَبَارَكَهُمُ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لل</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ّٰهُ وَقَالَ لَهُمْ: أَثْمِرُوا وَٱكْثُرُوا وَٱ</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مْلأُوا</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 ٱلْأَرْضَ، و</a:t>
            </a:r>
            <a:r>
              <a:rPr lang="ar-SA" sz="2400" dirty="0">
                <a:ln w="18415" cmpd="sng">
                  <a:solidFill>
                    <a:srgbClr val="FFFFFF"/>
                  </a:solidFill>
                  <a:prstDash val="solid"/>
                </a:ln>
                <a:solidFill>
                  <a:srgbClr val="FFFF00"/>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َأَخْضِعُوهَا، </a:t>
            </a:r>
            <a:r>
              <a:rPr lang="ar-SA" sz="2400" dirty="0">
                <a:ln w="18415" cmpd="sng">
                  <a:solidFill>
                    <a:srgbClr val="FFFFFF"/>
                  </a:solidFill>
                  <a:prstDash val="solid"/>
                </a:ln>
                <a:solidFill>
                  <a:srgbClr val="FFC000"/>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وَتَسَلَّطُوا</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 عَلَى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سَمَكِ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ٱلْبَحْرِ وَعَلَى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طَيْرِ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ٱلسَّمَاءِ وَعَلَى كُلِّ حَيَوَانٍ يَدِبُّ </a:t>
            </a:r>
            <a:r>
              <a:rPr lang="ar-SA" sz="24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عَلَى </a:t>
            </a:r>
            <a:r>
              <a:rPr lang="ar-SA"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rPr>
              <a:t>ٱلْأَرْضِ.</a:t>
            </a:r>
          </a:p>
        </p:txBody>
      </p:sp>
      <p:sp>
        <p:nvSpPr>
          <p:cNvPr id="21510" name="Text Box 6"/>
          <p:cNvSpPr txBox="1">
            <a:spLocks noChangeArrowheads="1"/>
          </p:cNvSpPr>
          <p:nvPr/>
        </p:nvSpPr>
        <p:spPr bwMode="auto">
          <a:xfrm>
            <a:off x="228600" y="6096000"/>
            <a:ext cx="22098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التتميم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511" name="Text Box 7"/>
          <p:cNvSpPr txBox="1">
            <a:spLocks noChangeArrowheads="1"/>
          </p:cNvSpPr>
          <p:nvPr/>
        </p:nvSpPr>
        <p:spPr bwMode="auto">
          <a:xfrm>
            <a:off x="6248400" y="6096000"/>
            <a:ext cx="22098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الوصية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512" name="AutoShape 8"/>
          <p:cNvSpPr>
            <a:spLocks noChangeArrowheads="1"/>
          </p:cNvSpPr>
          <p:nvPr/>
        </p:nvSpPr>
        <p:spPr bwMode="auto">
          <a:xfrm rot="10800000">
            <a:off x="2514600" y="5867400"/>
            <a:ext cx="3657600" cy="990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2">
              <a:lumMod val="20000"/>
              <a:lumOff val="80000"/>
            </a:schemeClr>
          </a:solidFill>
          <a:ln w="1270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513" name="Text Box 9"/>
          <p:cNvSpPr txBox="1">
            <a:spLocks noChangeArrowheads="1"/>
          </p:cNvSpPr>
          <p:nvPr/>
        </p:nvSpPr>
        <p:spPr bwMode="auto">
          <a:xfrm>
            <a:off x="152400" y="5445224"/>
            <a:ext cx="8839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موضوع الكتاب المقدس: الله يمدد حكمه إلى الإنسان</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1514" name="Text Box 10"/>
          <p:cNvSpPr txBox="1">
            <a:spLocks noChangeArrowheads="1"/>
          </p:cNvSpPr>
          <p:nvPr/>
        </p:nvSpPr>
        <p:spPr bwMode="auto">
          <a:xfrm>
            <a:off x="3048000" y="6021388"/>
            <a:ext cx="2747963"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العهود</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1786" name="Text Box 11"/>
          <p:cNvSpPr txBox="1">
            <a:spLocks noChangeArrowheads="1"/>
          </p:cNvSpPr>
          <p:nvPr/>
        </p:nvSpPr>
        <p:spPr bwMode="auto">
          <a:xfrm>
            <a:off x="8305800" y="152400"/>
            <a:ext cx="6858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883263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508">
                                            <p:txEl>
                                              <p:pRg st="0" end="0"/>
                                            </p:txEl>
                                          </p:spTgt>
                                        </p:tgtEl>
                                        <p:attrNameLst>
                                          <p:attrName>style.visibility</p:attrName>
                                        </p:attrNameLst>
                                      </p:cBhvr>
                                      <p:to>
                                        <p:strVal val="visible"/>
                                      </p:to>
                                    </p:set>
                                    <p:animEffect transition="in" filter="blinds(horizontal)">
                                      <p:cBhvr>
                                        <p:cTn id="7" dur="500"/>
                                        <p:tgtEl>
                                          <p:spTgt spid="21508">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1508">
                                            <p:txEl>
                                              <p:pRg st="2" end="2"/>
                                            </p:txEl>
                                          </p:spTgt>
                                        </p:tgtEl>
                                        <p:attrNameLst>
                                          <p:attrName>style.visibility</p:attrName>
                                        </p:attrNameLst>
                                      </p:cBhvr>
                                      <p:to>
                                        <p:strVal val="visible"/>
                                      </p:to>
                                    </p:set>
                                    <p:animEffect transition="in" filter="blinds(horizontal)">
                                      <p:cBhvr>
                                        <p:cTn id="10" dur="500"/>
                                        <p:tgtEl>
                                          <p:spTgt spid="21508">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1507">
                                            <p:txEl>
                                              <p:pRg st="0" end="0"/>
                                            </p:txEl>
                                          </p:spTgt>
                                        </p:tgtEl>
                                        <p:attrNameLst>
                                          <p:attrName>style.visibility</p:attrName>
                                        </p:attrNameLst>
                                      </p:cBhvr>
                                      <p:to>
                                        <p:strVal val="visible"/>
                                      </p:to>
                                    </p:set>
                                    <p:animEffect transition="in" filter="blinds(horizontal)">
                                      <p:cBhvr>
                                        <p:cTn id="15" dur="500"/>
                                        <p:tgtEl>
                                          <p:spTgt spid="21507">
                                            <p:txEl>
                                              <p:pRg st="0" end="0"/>
                                            </p:txEl>
                                          </p:spTgt>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21507">
                                            <p:txEl>
                                              <p:pRg st="2" end="2"/>
                                            </p:txEl>
                                          </p:spTgt>
                                        </p:tgtEl>
                                        <p:attrNameLst>
                                          <p:attrName>style.visibility</p:attrName>
                                        </p:attrNameLst>
                                      </p:cBhvr>
                                      <p:to>
                                        <p:strVal val="visible"/>
                                      </p:to>
                                    </p:set>
                                    <p:animEffect transition="in" filter="blinds(horizontal)">
                                      <p:cBhvr>
                                        <p:cTn id="18" dur="500"/>
                                        <p:tgtEl>
                                          <p:spTgt spid="21507">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43" presetClass="entr" presetSubtype="0" fill="hold" grpId="0" nodeType="clickEffect">
                                  <p:stCondLst>
                                    <p:cond delay="0"/>
                                  </p:stCondLst>
                                  <p:childTnLst>
                                    <p:set>
                                      <p:cBhvr>
                                        <p:cTn id="22" dur="1" fill="hold">
                                          <p:stCondLst>
                                            <p:cond delay="0"/>
                                          </p:stCondLst>
                                        </p:cTn>
                                        <p:tgtEl>
                                          <p:spTgt spid="21513"/>
                                        </p:tgtEl>
                                        <p:attrNameLst>
                                          <p:attrName>style.visibility</p:attrName>
                                        </p:attrNameLst>
                                      </p:cBhvr>
                                      <p:to>
                                        <p:strVal val="visible"/>
                                      </p:to>
                                    </p:set>
                                    <p:animEffect transition="in" filter="fade">
                                      <p:cBhvr>
                                        <p:cTn id="23" dur="100"/>
                                        <p:tgtEl>
                                          <p:spTgt spid="21513"/>
                                        </p:tgtEl>
                                      </p:cBhvr>
                                    </p:animEffect>
                                    <p:anim calcmode="lin" valueType="num">
                                      <p:cBhvr>
                                        <p:cTn id="24" dur="400" fill="hold"/>
                                        <p:tgtEl>
                                          <p:spTgt spid="21513"/>
                                        </p:tgtEl>
                                        <p:attrNameLst>
                                          <p:attrName>ppt_x</p:attrName>
                                        </p:attrNameLst>
                                      </p:cBhvr>
                                      <p:tavLst>
                                        <p:tav tm="0">
                                          <p:val>
                                            <p:strVal val="#ppt_x"/>
                                          </p:val>
                                        </p:tav>
                                        <p:tav tm="100000">
                                          <p:val>
                                            <p:strVal val="#ppt_x"/>
                                          </p:val>
                                        </p:tav>
                                      </p:tavLst>
                                    </p:anim>
                                    <p:anim calcmode="lin" valueType="num">
                                      <p:cBhvr>
                                        <p:cTn id="25" dur="400" fill="hold"/>
                                        <p:tgtEl>
                                          <p:spTgt spid="21513"/>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2151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2151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21511"/>
                                        </p:tgtEl>
                                        <p:attrNameLst>
                                          <p:attrName>style.visibility</p:attrName>
                                        </p:attrNameLst>
                                      </p:cBhvr>
                                      <p:to>
                                        <p:strVal val="visible"/>
                                      </p:to>
                                    </p:set>
                                    <p:animEffect transition="in" filter="fade">
                                      <p:cBhvr>
                                        <p:cTn id="32" dur="100"/>
                                        <p:tgtEl>
                                          <p:spTgt spid="21511"/>
                                        </p:tgtEl>
                                      </p:cBhvr>
                                    </p:animEffect>
                                    <p:anim calcmode="lin" valueType="num">
                                      <p:cBhvr>
                                        <p:cTn id="33" dur="400" fill="hold"/>
                                        <p:tgtEl>
                                          <p:spTgt spid="21511"/>
                                        </p:tgtEl>
                                        <p:attrNameLst>
                                          <p:attrName>ppt_x</p:attrName>
                                        </p:attrNameLst>
                                      </p:cBhvr>
                                      <p:tavLst>
                                        <p:tav tm="0">
                                          <p:val>
                                            <p:strVal val="#ppt_x"/>
                                          </p:val>
                                        </p:tav>
                                        <p:tav tm="100000">
                                          <p:val>
                                            <p:strVal val="#ppt_x"/>
                                          </p:val>
                                        </p:tav>
                                      </p:tavLst>
                                    </p:anim>
                                    <p:anim calcmode="lin" valueType="num">
                                      <p:cBhvr>
                                        <p:cTn id="34" dur="400" fill="hold"/>
                                        <p:tgtEl>
                                          <p:spTgt spid="21511"/>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2151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2151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3" presetClass="entr" presetSubtype="0" fill="hold" grpId="0" nodeType="clickEffect">
                                  <p:stCondLst>
                                    <p:cond delay="0"/>
                                  </p:stCondLst>
                                  <p:childTnLst>
                                    <p:set>
                                      <p:cBhvr>
                                        <p:cTn id="40" dur="1" fill="hold">
                                          <p:stCondLst>
                                            <p:cond delay="0"/>
                                          </p:stCondLst>
                                        </p:cTn>
                                        <p:tgtEl>
                                          <p:spTgt spid="21510"/>
                                        </p:tgtEl>
                                        <p:attrNameLst>
                                          <p:attrName>style.visibility</p:attrName>
                                        </p:attrNameLst>
                                      </p:cBhvr>
                                      <p:to>
                                        <p:strVal val="visible"/>
                                      </p:to>
                                    </p:set>
                                    <p:animEffect transition="in" filter="fade">
                                      <p:cBhvr>
                                        <p:cTn id="41" dur="100"/>
                                        <p:tgtEl>
                                          <p:spTgt spid="21510"/>
                                        </p:tgtEl>
                                      </p:cBhvr>
                                    </p:animEffect>
                                    <p:anim calcmode="lin" valueType="num">
                                      <p:cBhvr>
                                        <p:cTn id="42" dur="400" fill="hold"/>
                                        <p:tgtEl>
                                          <p:spTgt spid="21510"/>
                                        </p:tgtEl>
                                        <p:attrNameLst>
                                          <p:attrName>ppt_x</p:attrName>
                                        </p:attrNameLst>
                                      </p:cBhvr>
                                      <p:tavLst>
                                        <p:tav tm="0">
                                          <p:val>
                                            <p:strVal val="#ppt_x"/>
                                          </p:val>
                                        </p:tav>
                                        <p:tav tm="100000">
                                          <p:val>
                                            <p:strVal val="#ppt_x"/>
                                          </p:val>
                                        </p:tav>
                                      </p:tavLst>
                                    </p:anim>
                                    <p:anim calcmode="lin" valueType="num">
                                      <p:cBhvr>
                                        <p:cTn id="43" dur="400" fill="hold"/>
                                        <p:tgtEl>
                                          <p:spTgt spid="21510"/>
                                        </p:tgtEl>
                                        <p:attrNameLst>
                                          <p:attrName>ppt_y</p:attrName>
                                        </p:attrNameLst>
                                      </p:cBhvr>
                                      <p:tavLst>
                                        <p:tav tm="0">
                                          <p:val>
                                            <p:strVal val="#ppt_y+0.31"/>
                                          </p:val>
                                        </p:tav>
                                        <p:tav tm="100000">
                                          <p:val>
                                            <p:strVal val="#ppt_y+0.31"/>
                                          </p:val>
                                        </p:tav>
                                      </p:tavLst>
                                    </p:anim>
                                    <p:anim calcmode="lin" valueType="num">
                                      <p:cBhvr>
                                        <p:cTn id="44" dur="600" decel="50000" fill="hold">
                                          <p:stCondLst>
                                            <p:cond delay="400"/>
                                          </p:stCondLst>
                                        </p:cTn>
                                        <p:tgtEl>
                                          <p:spTgt spid="215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5" dur="600" decel="50000" fill="hold">
                                          <p:stCondLst>
                                            <p:cond delay="400"/>
                                          </p:stCondLst>
                                        </p:cTn>
                                        <p:tgtEl>
                                          <p:spTgt spid="215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2" presetClass="entr" presetSubtype="2" fill="hold" nodeType="clickEffect">
                                  <p:stCondLst>
                                    <p:cond delay="0"/>
                                  </p:stCondLst>
                                  <p:childTnLst>
                                    <p:set>
                                      <p:cBhvr>
                                        <p:cTn id="49" dur="1" fill="hold">
                                          <p:stCondLst>
                                            <p:cond delay="0"/>
                                          </p:stCondLst>
                                        </p:cTn>
                                        <p:tgtEl>
                                          <p:spTgt spid="21512"/>
                                        </p:tgtEl>
                                        <p:attrNameLst>
                                          <p:attrName>style.visibility</p:attrName>
                                        </p:attrNameLst>
                                      </p:cBhvr>
                                      <p:to>
                                        <p:strVal val="visible"/>
                                      </p:to>
                                    </p:set>
                                    <p:animEffect transition="in" filter="wipe(right)">
                                      <p:cBhvr>
                                        <p:cTn id="50" dur="3000"/>
                                        <p:tgtEl>
                                          <p:spTgt spid="21512"/>
                                        </p:tgtEl>
                                      </p:cBhvr>
                                    </p:animEffect>
                                  </p:childTnLst>
                                </p:cTn>
                              </p:par>
                              <p:par>
                                <p:cTn id="51" presetID="43" presetClass="entr" presetSubtype="0" fill="hold" grpId="0" nodeType="withEffect">
                                  <p:stCondLst>
                                    <p:cond delay="0"/>
                                  </p:stCondLst>
                                  <p:childTnLst>
                                    <p:set>
                                      <p:cBhvr>
                                        <p:cTn id="52" dur="1" fill="hold">
                                          <p:stCondLst>
                                            <p:cond delay="0"/>
                                          </p:stCondLst>
                                        </p:cTn>
                                        <p:tgtEl>
                                          <p:spTgt spid="21514"/>
                                        </p:tgtEl>
                                        <p:attrNameLst>
                                          <p:attrName>style.visibility</p:attrName>
                                        </p:attrNameLst>
                                      </p:cBhvr>
                                      <p:to>
                                        <p:strVal val="visible"/>
                                      </p:to>
                                    </p:set>
                                    <p:animEffect transition="in" filter="fade">
                                      <p:cBhvr>
                                        <p:cTn id="53" dur="100"/>
                                        <p:tgtEl>
                                          <p:spTgt spid="21514"/>
                                        </p:tgtEl>
                                      </p:cBhvr>
                                    </p:animEffect>
                                    <p:anim calcmode="lin" valueType="num">
                                      <p:cBhvr>
                                        <p:cTn id="54" dur="400" fill="hold"/>
                                        <p:tgtEl>
                                          <p:spTgt spid="21514"/>
                                        </p:tgtEl>
                                        <p:attrNameLst>
                                          <p:attrName>ppt_x</p:attrName>
                                        </p:attrNameLst>
                                      </p:cBhvr>
                                      <p:tavLst>
                                        <p:tav tm="0">
                                          <p:val>
                                            <p:strVal val="#ppt_x"/>
                                          </p:val>
                                        </p:tav>
                                        <p:tav tm="100000">
                                          <p:val>
                                            <p:strVal val="#ppt_x"/>
                                          </p:val>
                                        </p:tav>
                                      </p:tavLst>
                                    </p:anim>
                                    <p:anim calcmode="lin" valueType="num">
                                      <p:cBhvr>
                                        <p:cTn id="55" dur="400" fill="hold"/>
                                        <p:tgtEl>
                                          <p:spTgt spid="21514"/>
                                        </p:tgtEl>
                                        <p:attrNameLst>
                                          <p:attrName>ppt_y</p:attrName>
                                        </p:attrNameLst>
                                      </p:cBhvr>
                                      <p:tavLst>
                                        <p:tav tm="0">
                                          <p:val>
                                            <p:strVal val="#ppt_y+0.31"/>
                                          </p:val>
                                        </p:tav>
                                        <p:tav tm="100000">
                                          <p:val>
                                            <p:strVal val="#ppt_y+0.31"/>
                                          </p:val>
                                        </p:tav>
                                      </p:tavLst>
                                    </p:anim>
                                    <p:anim calcmode="lin" valueType="num">
                                      <p:cBhvr>
                                        <p:cTn id="56" dur="600" decel="50000" fill="hold">
                                          <p:stCondLst>
                                            <p:cond delay="400"/>
                                          </p:stCondLst>
                                        </p:cTn>
                                        <p:tgtEl>
                                          <p:spTgt spid="215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7" dur="600" decel="50000" fill="hold">
                                          <p:stCondLst>
                                            <p:cond delay="400"/>
                                          </p:stCondLst>
                                        </p:cTn>
                                        <p:tgtEl>
                                          <p:spTgt spid="215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 grpId="0" uiExpand="1" build="p"/>
      <p:bldP spid="21508" grpId="0" uiExpand="1" build="p"/>
      <p:bldP spid="21510" grpId="0"/>
      <p:bldP spid="21511" grpId="0"/>
      <p:bldP spid="21513" grpId="0"/>
      <p:bldP spid="21514" grpId="0"/>
    </p:bldLst>
  </p:timing>
</p:sld>
</file>

<file path=ppt/slides/slide18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srcRect/>
          <a:stretch>
            <a:fillRect/>
          </a:stretch>
        </a:blipFill>
        <a:effectLst/>
      </p:bgPr>
    </p:bg>
    <p:spTree>
      <p:nvGrpSpPr>
        <p:cNvPr id="1" name=""/>
        <p:cNvGrpSpPr/>
        <p:nvPr/>
      </p:nvGrpSpPr>
      <p:grpSpPr>
        <a:xfrm>
          <a:off x="0" y="0"/>
          <a:ext cx="0" cy="0"/>
          <a:chOff x="0" y="0"/>
          <a:chExt cx="0" cy="0"/>
        </a:xfrm>
      </p:grpSpPr>
      <p:sp>
        <p:nvSpPr>
          <p:cNvPr id="1867779" name="Rectangle 3"/>
          <p:cNvSpPr>
            <a:spLocks noGrp="1" noChangeArrowheads="1"/>
          </p:cNvSpPr>
          <p:nvPr>
            <p:ph type="title"/>
          </p:nvPr>
        </p:nvSpPr>
        <p:spPr>
          <a:xfrm>
            <a:off x="1066800" y="304800"/>
            <a:ext cx="7848600" cy="1143000"/>
          </a:xfrm>
          <a:effectLst>
            <a:outerShdw blurRad="63500" dist="107763" dir="2700000" algn="ctr" rotWithShape="0">
              <a:srgbClr val="000000">
                <a:alpha val="74998"/>
              </a:srgbClr>
            </a:outerShdw>
          </a:effectLst>
        </p:spPr>
        <p:txBody>
          <a:bodyPr/>
          <a:lstStyle/>
          <a:p>
            <a:pPr rtl="1">
              <a:defRPr/>
            </a:pPr>
            <a:r>
              <a:rPr lang="ar-SA" b="1" dirty="0">
                <a:solidFill>
                  <a:schemeClr val="tx1"/>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ملكوت الله</a:t>
            </a:r>
            <a:r>
              <a:rPr lang="en-US" b="1" dirty="0">
                <a:solidFill>
                  <a:schemeClr val="tx1"/>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a:t>
            </a:r>
            <a:br>
              <a:rPr lang="en-US" b="1" dirty="0">
                <a:solidFill>
                  <a:schemeClr val="tx1"/>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br>
            <a:r>
              <a:rPr lang="ar-JO" sz="3200" dirty="0">
                <a:latin typeface="Arial" panose="020B0604020202020204" pitchFamily="34" charset="0"/>
                <a:ea typeface="ＭＳ Ｐゴシック" charset="0"/>
                <a:cs typeface="Arial" panose="020B0604020202020204" pitchFamily="34" charset="0"/>
              </a:rPr>
              <a:t>موضوع الكتاب المقدس الشامل</a:t>
            </a:r>
            <a:endParaRPr lang="en-US" sz="3200" b="1" dirty="0">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1867780" name="Rectangle 4"/>
          <p:cNvSpPr>
            <a:spLocks noGrp="1" noChangeArrowheads="1"/>
          </p:cNvSpPr>
          <p:nvPr>
            <p:ph type="body" sz="half" idx="1"/>
          </p:nvPr>
        </p:nvSpPr>
        <p:spPr>
          <a:xfrm>
            <a:off x="228600" y="1676400"/>
            <a:ext cx="4495800" cy="3886200"/>
          </a:xfrm>
        </p:spPr>
        <p:txBody>
          <a:bodyPr/>
          <a:lstStyle/>
          <a:p>
            <a:pPr marL="66675" indent="-66675" algn="r">
              <a:lnSpc>
                <a:spcPct val="80000"/>
              </a:lnSpc>
              <a:buNone/>
            </a:pPr>
            <a:r>
              <a:rPr lang="ar-SA" altLang="zh-CN" sz="2000" b="1" dirty="0">
                <a:solidFill>
                  <a:srgbClr val="FFCD1E"/>
                </a:solidFill>
                <a:effectLst>
                  <a:glow rad="228600">
                    <a:schemeClr val="accent4">
                      <a:lumMod val="10000"/>
                      <a:alpha val="88000"/>
                    </a:schemeClr>
                  </a:glow>
                </a:effectLst>
                <a:latin typeface="Arial" panose="020B0604020202020204" pitchFamily="34" charset="0"/>
                <a:ea typeface="SimSun" charset="0"/>
                <a:cs typeface="Arial" panose="020B0604020202020204" pitchFamily="34" charset="0"/>
              </a:rPr>
              <a:t>تكوين 1 : 26 - 28</a:t>
            </a:r>
          </a:p>
          <a:p>
            <a:pPr marL="66675" indent="-66675" algn="r">
              <a:lnSpc>
                <a:spcPct val="80000"/>
              </a:lnSpc>
              <a:buFont typeface="Monotype Sorts" charset="0"/>
              <a:buNone/>
            </a:pPr>
            <a:endParaRPr lang="en-US" altLang="zh-CN" sz="2000" b="1" dirty="0">
              <a:effectLst>
                <a:glow rad="228600">
                  <a:schemeClr val="accent4">
                    <a:lumMod val="10000"/>
                    <a:alpha val="88000"/>
                  </a:schemeClr>
                </a:glow>
              </a:effectLst>
              <a:latin typeface="Arial" panose="020B0604020202020204" pitchFamily="34" charset="0"/>
              <a:ea typeface="SimSun" charset="0"/>
              <a:cs typeface="Arial" panose="020B0604020202020204" pitchFamily="34" charset="0"/>
            </a:endParaRPr>
          </a:p>
          <a:p>
            <a:pPr marL="66675" indent="-66675" algn="r">
              <a:lnSpc>
                <a:spcPct val="80000"/>
              </a:lnSpc>
              <a:buNone/>
            </a:pPr>
            <a:r>
              <a:rPr lang="ar-JO" altLang="zh-CN" sz="2000" b="1" dirty="0">
                <a:effectLst>
                  <a:glow rad="228600">
                    <a:schemeClr val="accent4">
                      <a:lumMod val="10000"/>
                      <a:alpha val="88000"/>
                    </a:schemeClr>
                  </a:glow>
                </a:effectLst>
                <a:latin typeface="Arial" panose="020B0604020202020204" pitchFamily="34" charset="0"/>
                <a:ea typeface="SimSun" charset="0"/>
                <a:cs typeface="Arial" panose="020B0604020202020204" pitchFamily="34" charset="0"/>
              </a:rPr>
              <a:t>وقال الله نعمل الإنسان على صورتنا كشبهنا </a:t>
            </a:r>
            <a:r>
              <a:rPr lang="ar-JO" altLang="zh-CN" sz="2000" b="1" dirty="0">
                <a:solidFill>
                  <a:srgbClr val="FFFF00"/>
                </a:solidFill>
                <a:effectLst>
                  <a:glow rad="228600">
                    <a:schemeClr val="accent4">
                      <a:lumMod val="10000"/>
                      <a:alpha val="88000"/>
                    </a:schemeClr>
                  </a:glow>
                </a:effectLst>
                <a:latin typeface="Arial" panose="020B0604020202020204" pitchFamily="34" charset="0"/>
                <a:ea typeface="SimSun" charset="0"/>
                <a:cs typeface="Arial" panose="020B0604020202020204" pitchFamily="34" charset="0"/>
              </a:rPr>
              <a:t>فيتسلطون</a:t>
            </a:r>
            <a:r>
              <a:rPr lang="ar-JO" altLang="zh-CN" sz="2000" b="1" dirty="0">
                <a:effectLst>
                  <a:glow rad="228600">
                    <a:schemeClr val="accent4">
                      <a:lumMod val="10000"/>
                      <a:alpha val="88000"/>
                    </a:schemeClr>
                  </a:glow>
                </a:effectLst>
                <a:latin typeface="Arial" panose="020B0604020202020204" pitchFamily="34" charset="0"/>
                <a:ea typeface="SimSun" charset="0"/>
                <a:cs typeface="Arial" panose="020B0604020202020204" pitchFamily="34" charset="0"/>
              </a:rPr>
              <a:t> على سمك البحر وعلى طير السماء وعلى البهائم وعلى كل الأرض وعلى جميع الدبابات التي تدب على الأرض فخلق الله الإنسان على صورته على صورة خلقه ذكراً وأنثى خلقهم وباركهم الله وقال لهم أثمروا و اكثروا واملأوا الأرض و</a:t>
            </a:r>
            <a:r>
              <a:rPr lang="ar-JO" altLang="zh-CN" sz="2000" b="1" dirty="0">
                <a:solidFill>
                  <a:srgbClr val="FFFF00"/>
                </a:solidFill>
                <a:effectLst>
                  <a:glow rad="228600">
                    <a:schemeClr val="accent4">
                      <a:lumMod val="10000"/>
                      <a:alpha val="88000"/>
                    </a:schemeClr>
                  </a:glow>
                </a:effectLst>
                <a:latin typeface="Arial" panose="020B0604020202020204" pitchFamily="34" charset="0"/>
                <a:ea typeface="SimSun" charset="0"/>
                <a:cs typeface="Arial" panose="020B0604020202020204" pitchFamily="34" charset="0"/>
              </a:rPr>
              <a:t>أخضعوها وتسلطوا </a:t>
            </a:r>
            <a:r>
              <a:rPr lang="ar-JO" altLang="zh-CN" sz="2000" b="1" dirty="0">
                <a:effectLst>
                  <a:glow rad="228600">
                    <a:schemeClr val="accent4">
                      <a:lumMod val="10000"/>
                      <a:alpha val="88000"/>
                    </a:schemeClr>
                  </a:glow>
                </a:effectLst>
                <a:latin typeface="Arial" panose="020B0604020202020204" pitchFamily="34" charset="0"/>
                <a:ea typeface="SimSun" charset="0"/>
                <a:cs typeface="Arial" panose="020B0604020202020204" pitchFamily="34" charset="0"/>
              </a:rPr>
              <a:t>على سمك البحر وعلى طير السماء وعلى كل حيوان يدب على الأرض </a:t>
            </a:r>
          </a:p>
        </p:txBody>
      </p:sp>
      <p:sp>
        <p:nvSpPr>
          <p:cNvPr id="1867782" name="Text Box 6"/>
          <p:cNvSpPr txBox="1">
            <a:spLocks noChangeArrowheads="1"/>
          </p:cNvSpPr>
          <p:nvPr/>
        </p:nvSpPr>
        <p:spPr bwMode="auto">
          <a:xfrm>
            <a:off x="228600" y="6096000"/>
            <a:ext cx="2209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FF99CC"/>
                </a:solidFill>
                <a:effectLst>
                  <a:glow rad="101600">
                    <a:srgbClr val="DADADA">
                      <a:lumMod val="25000"/>
                      <a:alpha val="75000"/>
                    </a:srgbClr>
                  </a:glow>
                </a:effectLst>
                <a:uLnTx/>
                <a:uFillTx/>
                <a:latin typeface="Arial" panose="020B0604020202020204" pitchFamily="34" charset="0"/>
                <a:cs typeface="Arial" panose="020B0604020202020204" pitchFamily="34" charset="0"/>
              </a:rPr>
              <a:t>الوصية</a:t>
            </a:r>
            <a:endParaRPr kumimoji="0" lang="en-US" sz="3200" b="1" i="0" u="none" strike="noStrike" kern="1200" cap="none" spc="0" normalizeH="0" baseline="0" noProof="0" dirty="0">
              <a:ln>
                <a:noFill/>
              </a:ln>
              <a:solidFill>
                <a:srgbClr val="FF99CC"/>
              </a:solidFill>
              <a:effectLst>
                <a:glow rad="101600">
                  <a:srgbClr val="DADADA">
                    <a:lumMod val="25000"/>
                    <a:alpha val="75000"/>
                  </a:srgbClr>
                </a:glow>
              </a:effectLst>
              <a:uLnTx/>
              <a:uFillTx/>
              <a:latin typeface="Arial" panose="020B0604020202020204" pitchFamily="34" charset="0"/>
              <a:cs typeface="Arial" panose="020B0604020202020204" pitchFamily="34" charset="0"/>
            </a:endParaRPr>
          </a:p>
        </p:txBody>
      </p:sp>
      <p:sp>
        <p:nvSpPr>
          <p:cNvPr id="1867783" name="Text Box 7"/>
          <p:cNvSpPr txBox="1">
            <a:spLocks noChangeArrowheads="1"/>
          </p:cNvSpPr>
          <p:nvPr/>
        </p:nvSpPr>
        <p:spPr bwMode="auto">
          <a:xfrm>
            <a:off x="6248400" y="6096000"/>
            <a:ext cx="2500064"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FF99CC"/>
                </a:solidFill>
                <a:effectLst>
                  <a:glow rad="101600">
                    <a:srgbClr val="DADADA">
                      <a:lumMod val="25000"/>
                      <a:alpha val="75000"/>
                    </a:srgbClr>
                  </a:glow>
                </a:effectLst>
                <a:uLnTx/>
                <a:uFillTx/>
                <a:latin typeface="Arial" panose="020B0604020202020204" pitchFamily="34" charset="0"/>
                <a:cs typeface="Arial" panose="020B0604020202020204" pitchFamily="34" charset="0"/>
              </a:rPr>
              <a:t>التتميم</a:t>
            </a:r>
            <a:endParaRPr kumimoji="0" lang="en-US" sz="3200" b="1" i="0" u="none" strike="noStrike" kern="1200" cap="none" spc="0" normalizeH="0" baseline="0" noProof="0" dirty="0">
              <a:ln>
                <a:noFill/>
              </a:ln>
              <a:solidFill>
                <a:srgbClr val="FF99CC"/>
              </a:solidFill>
              <a:effectLst>
                <a:glow rad="101600">
                  <a:srgbClr val="DADADA">
                    <a:lumMod val="25000"/>
                    <a:alpha val="75000"/>
                  </a:srgbClr>
                </a:glow>
              </a:effectLst>
              <a:uLnTx/>
              <a:uFillTx/>
              <a:latin typeface="Arial" panose="020B0604020202020204" pitchFamily="34" charset="0"/>
              <a:cs typeface="Arial" panose="020B0604020202020204" pitchFamily="34" charset="0"/>
            </a:endParaRPr>
          </a:p>
        </p:txBody>
      </p:sp>
      <p:sp>
        <p:nvSpPr>
          <p:cNvPr id="1867784" name="AutoShape 8"/>
          <p:cNvSpPr>
            <a:spLocks noChangeArrowheads="1"/>
          </p:cNvSpPr>
          <p:nvPr/>
        </p:nvSpPr>
        <p:spPr bwMode="auto">
          <a:xfrm>
            <a:off x="2514600" y="5867400"/>
            <a:ext cx="3657600" cy="990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1270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67785" name="Text Box 9"/>
          <p:cNvSpPr txBox="1">
            <a:spLocks noChangeArrowheads="1"/>
          </p:cNvSpPr>
          <p:nvPr/>
        </p:nvSpPr>
        <p:spPr bwMode="auto">
          <a:xfrm>
            <a:off x="0" y="5410200"/>
            <a:ext cx="914400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glow rad="101600">
                    <a:srgbClr val="DADADA">
                      <a:lumMod val="25000"/>
                      <a:alpha val="75000"/>
                    </a:srgbClr>
                  </a:glow>
                </a:effectLst>
                <a:uLnTx/>
                <a:uFillTx/>
                <a:latin typeface="Arial" panose="020B0604020202020204" pitchFamily="34" charset="0"/>
                <a:cs typeface="Arial" panose="020B0604020202020204" pitchFamily="34" charset="0"/>
              </a:rPr>
              <a:t>موضوع الكتاب المقدس : الله يمد حكمه إلى الإنسان</a:t>
            </a:r>
          </a:p>
        </p:txBody>
      </p:sp>
      <p:sp>
        <p:nvSpPr>
          <p:cNvPr id="1867786" name="Text Box 10"/>
          <p:cNvSpPr txBox="1">
            <a:spLocks noChangeArrowheads="1"/>
          </p:cNvSpPr>
          <p:nvPr/>
        </p:nvSpPr>
        <p:spPr bwMode="auto">
          <a:xfrm>
            <a:off x="3048000" y="6019800"/>
            <a:ext cx="2209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العهود</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Content Placeholder 1"/>
          <p:cNvSpPr>
            <a:spLocks noGrp="1"/>
          </p:cNvSpPr>
          <p:nvPr>
            <p:ph sz="half" idx="2"/>
          </p:nvPr>
        </p:nvSpPr>
        <p:spPr>
          <a:xfrm>
            <a:off x="5257800" y="1676400"/>
            <a:ext cx="3657600" cy="3567113"/>
          </a:xfrm>
          <a:noFill/>
          <a:ln>
            <a:noFill/>
          </a:ln>
        </p:spPr>
        <p:txBody>
          <a:bodyPr vert="horz" wrap="square" lIns="90488" tIns="44450" rIns="90488" bIns="44450" numCol="1" anchor="t" anchorCtr="0" compatLnSpc="1">
            <a:prstTxWarp prst="textNoShape">
              <a:avLst/>
            </a:prstTxWarp>
          </a:bodyPr>
          <a:lstStyle/>
          <a:p>
            <a:pPr marL="0" indent="0" algn="r" rtl="1">
              <a:buNone/>
            </a:pPr>
            <a:r>
              <a:rPr lang="ar-SA" sz="2000" b="1" dirty="0">
                <a:solidFill>
                  <a:srgbClr val="FFCD1E"/>
                </a:solidFill>
                <a:effectLst>
                  <a:glow rad="228600">
                    <a:schemeClr val="accent4">
                      <a:lumMod val="10000"/>
                      <a:alpha val="88000"/>
                    </a:schemeClr>
                  </a:glow>
                </a:effectLst>
                <a:latin typeface="Arial" panose="020B0604020202020204" pitchFamily="34" charset="0"/>
                <a:ea typeface="SimSun" charset="0"/>
                <a:cs typeface="Arial" panose="020B0604020202020204" pitchFamily="34" charset="0"/>
              </a:rPr>
              <a:t>رؤيا ٥ : ٩-١٠</a:t>
            </a:r>
            <a:endParaRPr lang="en-US" sz="2000" b="1" dirty="0">
              <a:solidFill>
                <a:srgbClr val="FFCD1E"/>
              </a:solidFill>
              <a:effectLst>
                <a:glow rad="228600">
                  <a:schemeClr val="accent4">
                    <a:lumMod val="10000"/>
                    <a:alpha val="88000"/>
                  </a:schemeClr>
                </a:glow>
              </a:effectLst>
              <a:latin typeface="Arial" panose="020B0604020202020204" pitchFamily="34" charset="0"/>
              <a:ea typeface="SimSun" charset="0"/>
              <a:cs typeface="Arial" panose="020B0604020202020204" pitchFamily="34" charset="0"/>
            </a:endParaRPr>
          </a:p>
          <a:p>
            <a:pPr marL="0" indent="0" algn="r" rtl="1">
              <a:buNone/>
            </a:pPr>
            <a:endParaRPr lang="ar-SA" sz="2000" b="1" dirty="0">
              <a:solidFill>
                <a:srgbClr val="FFCD1E"/>
              </a:solidFill>
              <a:effectLst>
                <a:glow rad="228600">
                  <a:schemeClr val="accent4">
                    <a:lumMod val="10000"/>
                    <a:alpha val="88000"/>
                  </a:schemeClr>
                </a:glow>
              </a:effectLst>
              <a:latin typeface="Arial" panose="020B0604020202020204" pitchFamily="34" charset="0"/>
              <a:ea typeface="SimSun" charset="0"/>
              <a:cs typeface="Arial" panose="020B0604020202020204" pitchFamily="34" charset="0"/>
            </a:endParaRPr>
          </a:p>
          <a:p>
            <a:pPr marL="0" indent="0" algn="r" rtl="1">
              <a:buNone/>
            </a:pPr>
            <a:r>
              <a:rPr lang="ar-SA" sz="2000" dirty="0">
                <a:effectLst>
                  <a:glow rad="228600">
                    <a:schemeClr val="accent4">
                      <a:lumMod val="10000"/>
                      <a:alpha val="88000"/>
                    </a:schemeClr>
                  </a:glow>
                </a:effectLst>
                <a:latin typeface="Arial" panose="020B0604020202020204" pitchFamily="34" charset="0"/>
                <a:cs typeface="Arial" panose="020B0604020202020204" pitchFamily="34" charset="0"/>
              </a:rPr>
              <a:t>٩ وَهُمْ يَتَرَنَّمُونَ تَرْنِيمَةً جَدِيدَةً قَائِلِينَ: «مُسْتَحِقٌّ أَنْتَ أَنْ تَأْخُذَ السِّفْرَ وَتَفْتَحَ خُتُومَهُ، لأَنَّكَ ذُبِحْتَ وَاشْتَرَيْتَنَا لِلَّهِ بِدَمِكَ مِنْ كُلِّ قَبِيلَةٍ وَلِسَانٍ وَشَعْبٍ وَأُمَّةٍ، ١٠ وَجَعَلْتَنَا لِإِلَهِنَا مُلُوكاً </a:t>
            </a:r>
            <a:r>
              <a:rPr lang="ar-SA" sz="2000" dirty="0">
                <a:solidFill>
                  <a:schemeClr val="tx2"/>
                </a:solidFill>
                <a:effectLst>
                  <a:glow rad="228600">
                    <a:schemeClr val="accent4">
                      <a:lumMod val="10000"/>
                      <a:alpha val="88000"/>
                    </a:schemeClr>
                  </a:glow>
                </a:effectLst>
                <a:latin typeface="Arial" panose="020B0604020202020204" pitchFamily="34" charset="0"/>
                <a:cs typeface="Arial" panose="020B0604020202020204" pitchFamily="34" charset="0"/>
              </a:rPr>
              <a:t>وَكَهَنَةً، فَسَنَمْلِكُ عَلَى الأَرْضِ». </a:t>
            </a:r>
          </a:p>
        </p:txBody>
      </p:sp>
    </p:spTree>
    <p:extLst>
      <p:ext uri="{BB962C8B-B14F-4D97-AF65-F5344CB8AC3E}">
        <p14:creationId xmlns:p14="http://schemas.microsoft.com/office/powerpoint/2010/main" val="1724554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6778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867780">
                                            <p:txEl>
                                              <p:pRg st="2" end="2"/>
                                            </p:txEl>
                                          </p:spTgt>
                                        </p:tgtEl>
                                        <p:attrNameLst>
                                          <p:attrName>style.visibility</p:attrName>
                                        </p:attrNameLst>
                                      </p:cBhvr>
                                      <p:to>
                                        <p:strVal val="visible"/>
                                      </p:to>
                                    </p:set>
                                    <p:animEffect transition="in" filter="dissolve">
                                      <p:cBhvr>
                                        <p:cTn id="11" dur="500"/>
                                        <p:tgtEl>
                                          <p:spTgt spid="1867780">
                                            <p:txEl>
                                              <p:pRg st="2" end="2"/>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2">
                                            <p:txEl>
                                              <p:pRg st="0" end="0"/>
                                            </p:txEl>
                                          </p:spTgt>
                                        </p:tgtEl>
                                        <p:attrNameLst>
                                          <p:attrName>style.visibility</p:attrName>
                                        </p:attrNameLst>
                                      </p:cBhvr>
                                      <p:to>
                                        <p:strVal val="visible"/>
                                      </p:to>
                                    </p:set>
                                    <p:anim calcmode="lin" valueType="num">
                                      <p:cBhvr additive="base">
                                        <p:cTn id="16"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 calcmode="lin" valueType="num">
                                      <p:cBhvr additive="base">
                                        <p:cTn id="22"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3" presetClass="entr" presetSubtype="0" fill="hold" grpId="0" nodeType="clickEffect">
                                  <p:stCondLst>
                                    <p:cond delay="0"/>
                                  </p:stCondLst>
                                  <p:childTnLst>
                                    <p:set>
                                      <p:cBhvr>
                                        <p:cTn id="27" dur="1" fill="hold">
                                          <p:stCondLst>
                                            <p:cond delay="0"/>
                                          </p:stCondLst>
                                        </p:cTn>
                                        <p:tgtEl>
                                          <p:spTgt spid="1867785"/>
                                        </p:tgtEl>
                                        <p:attrNameLst>
                                          <p:attrName>style.visibility</p:attrName>
                                        </p:attrNameLst>
                                      </p:cBhvr>
                                      <p:to>
                                        <p:strVal val="visible"/>
                                      </p:to>
                                    </p:set>
                                    <p:animEffect transition="in" filter="fade">
                                      <p:cBhvr>
                                        <p:cTn id="28" dur="100"/>
                                        <p:tgtEl>
                                          <p:spTgt spid="1867785"/>
                                        </p:tgtEl>
                                      </p:cBhvr>
                                    </p:animEffect>
                                    <p:anim calcmode="lin" valueType="num">
                                      <p:cBhvr>
                                        <p:cTn id="29" dur="400" fill="hold"/>
                                        <p:tgtEl>
                                          <p:spTgt spid="1867785"/>
                                        </p:tgtEl>
                                        <p:attrNameLst>
                                          <p:attrName>ppt_x</p:attrName>
                                        </p:attrNameLst>
                                      </p:cBhvr>
                                      <p:tavLst>
                                        <p:tav tm="0">
                                          <p:val>
                                            <p:strVal val="#ppt_x"/>
                                          </p:val>
                                        </p:tav>
                                        <p:tav tm="100000">
                                          <p:val>
                                            <p:strVal val="#ppt_x"/>
                                          </p:val>
                                        </p:tav>
                                      </p:tavLst>
                                    </p:anim>
                                    <p:anim calcmode="lin" valueType="num">
                                      <p:cBhvr>
                                        <p:cTn id="30" dur="400" fill="hold"/>
                                        <p:tgtEl>
                                          <p:spTgt spid="1867785"/>
                                        </p:tgtEl>
                                        <p:attrNameLst>
                                          <p:attrName>ppt_y</p:attrName>
                                        </p:attrNameLst>
                                      </p:cBhvr>
                                      <p:tavLst>
                                        <p:tav tm="0">
                                          <p:val>
                                            <p:strVal val="#ppt_y+0.31"/>
                                          </p:val>
                                        </p:tav>
                                        <p:tav tm="100000">
                                          <p:val>
                                            <p:strVal val="#ppt_y+0.31"/>
                                          </p:val>
                                        </p:tav>
                                      </p:tavLst>
                                    </p:anim>
                                    <p:anim calcmode="lin" valueType="num">
                                      <p:cBhvr>
                                        <p:cTn id="31" dur="600" decel="50000" fill="hold">
                                          <p:stCondLst>
                                            <p:cond delay="400"/>
                                          </p:stCondLst>
                                        </p:cTn>
                                        <p:tgtEl>
                                          <p:spTgt spid="186778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2" dur="600" decel="50000" fill="hold">
                                          <p:stCondLst>
                                            <p:cond delay="400"/>
                                          </p:stCondLst>
                                        </p:cTn>
                                        <p:tgtEl>
                                          <p:spTgt spid="186778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3" presetClass="entr" presetSubtype="0" fill="hold" grpId="0" nodeType="clickEffect">
                                  <p:stCondLst>
                                    <p:cond delay="0"/>
                                  </p:stCondLst>
                                  <p:childTnLst>
                                    <p:set>
                                      <p:cBhvr>
                                        <p:cTn id="36" dur="1" fill="hold">
                                          <p:stCondLst>
                                            <p:cond delay="0"/>
                                          </p:stCondLst>
                                        </p:cTn>
                                        <p:tgtEl>
                                          <p:spTgt spid="1867782"/>
                                        </p:tgtEl>
                                        <p:attrNameLst>
                                          <p:attrName>style.visibility</p:attrName>
                                        </p:attrNameLst>
                                      </p:cBhvr>
                                      <p:to>
                                        <p:strVal val="visible"/>
                                      </p:to>
                                    </p:set>
                                    <p:animEffect transition="in" filter="fade">
                                      <p:cBhvr>
                                        <p:cTn id="37" dur="100"/>
                                        <p:tgtEl>
                                          <p:spTgt spid="1867782"/>
                                        </p:tgtEl>
                                      </p:cBhvr>
                                    </p:animEffect>
                                    <p:anim calcmode="lin" valueType="num">
                                      <p:cBhvr>
                                        <p:cTn id="38" dur="400" fill="hold"/>
                                        <p:tgtEl>
                                          <p:spTgt spid="1867782"/>
                                        </p:tgtEl>
                                        <p:attrNameLst>
                                          <p:attrName>ppt_x</p:attrName>
                                        </p:attrNameLst>
                                      </p:cBhvr>
                                      <p:tavLst>
                                        <p:tav tm="0">
                                          <p:val>
                                            <p:strVal val="#ppt_x"/>
                                          </p:val>
                                        </p:tav>
                                        <p:tav tm="100000">
                                          <p:val>
                                            <p:strVal val="#ppt_x"/>
                                          </p:val>
                                        </p:tav>
                                      </p:tavLst>
                                    </p:anim>
                                    <p:anim calcmode="lin" valueType="num">
                                      <p:cBhvr>
                                        <p:cTn id="39" dur="400" fill="hold"/>
                                        <p:tgtEl>
                                          <p:spTgt spid="1867782"/>
                                        </p:tgtEl>
                                        <p:attrNameLst>
                                          <p:attrName>ppt_y</p:attrName>
                                        </p:attrNameLst>
                                      </p:cBhvr>
                                      <p:tavLst>
                                        <p:tav tm="0">
                                          <p:val>
                                            <p:strVal val="#ppt_y+0.31"/>
                                          </p:val>
                                        </p:tav>
                                        <p:tav tm="100000">
                                          <p:val>
                                            <p:strVal val="#ppt_y+0.31"/>
                                          </p:val>
                                        </p:tav>
                                      </p:tavLst>
                                    </p:anim>
                                    <p:anim calcmode="lin" valueType="num">
                                      <p:cBhvr>
                                        <p:cTn id="40" dur="600" decel="50000" fill="hold">
                                          <p:stCondLst>
                                            <p:cond delay="400"/>
                                          </p:stCondLst>
                                        </p:cTn>
                                        <p:tgtEl>
                                          <p:spTgt spid="186778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1" dur="600" decel="50000" fill="hold">
                                          <p:stCondLst>
                                            <p:cond delay="400"/>
                                          </p:stCondLst>
                                        </p:cTn>
                                        <p:tgtEl>
                                          <p:spTgt spid="186778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3" presetClass="entr" presetSubtype="0" fill="hold" grpId="0" nodeType="clickEffect">
                                  <p:stCondLst>
                                    <p:cond delay="0"/>
                                  </p:stCondLst>
                                  <p:childTnLst>
                                    <p:set>
                                      <p:cBhvr>
                                        <p:cTn id="45" dur="1" fill="hold">
                                          <p:stCondLst>
                                            <p:cond delay="0"/>
                                          </p:stCondLst>
                                        </p:cTn>
                                        <p:tgtEl>
                                          <p:spTgt spid="1867783"/>
                                        </p:tgtEl>
                                        <p:attrNameLst>
                                          <p:attrName>style.visibility</p:attrName>
                                        </p:attrNameLst>
                                      </p:cBhvr>
                                      <p:to>
                                        <p:strVal val="visible"/>
                                      </p:to>
                                    </p:set>
                                    <p:animEffect transition="in" filter="fade">
                                      <p:cBhvr>
                                        <p:cTn id="46" dur="100"/>
                                        <p:tgtEl>
                                          <p:spTgt spid="1867783"/>
                                        </p:tgtEl>
                                      </p:cBhvr>
                                    </p:animEffect>
                                    <p:anim calcmode="lin" valueType="num">
                                      <p:cBhvr>
                                        <p:cTn id="47" dur="400" fill="hold"/>
                                        <p:tgtEl>
                                          <p:spTgt spid="1867783"/>
                                        </p:tgtEl>
                                        <p:attrNameLst>
                                          <p:attrName>ppt_x</p:attrName>
                                        </p:attrNameLst>
                                      </p:cBhvr>
                                      <p:tavLst>
                                        <p:tav tm="0">
                                          <p:val>
                                            <p:strVal val="#ppt_x"/>
                                          </p:val>
                                        </p:tav>
                                        <p:tav tm="100000">
                                          <p:val>
                                            <p:strVal val="#ppt_x"/>
                                          </p:val>
                                        </p:tav>
                                      </p:tavLst>
                                    </p:anim>
                                    <p:anim calcmode="lin" valueType="num">
                                      <p:cBhvr>
                                        <p:cTn id="48" dur="400" fill="hold"/>
                                        <p:tgtEl>
                                          <p:spTgt spid="1867783"/>
                                        </p:tgtEl>
                                        <p:attrNameLst>
                                          <p:attrName>ppt_y</p:attrName>
                                        </p:attrNameLst>
                                      </p:cBhvr>
                                      <p:tavLst>
                                        <p:tav tm="0">
                                          <p:val>
                                            <p:strVal val="#ppt_y+0.31"/>
                                          </p:val>
                                        </p:tav>
                                        <p:tav tm="100000">
                                          <p:val>
                                            <p:strVal val="#ppt_y+0.31"/>
                                          </p:val>
                                        </p:tav>
                                      </p:tavLst>
                                    </p:anim>
                                    <p:anim calcmode="lin" valueType="num">
                                      <p:cBhvr>
                                        <p:cTn id="49" dur="600" decel="50000" fill="hold">
                                          <p:stCondLst>
                                            <p:cond delay="400"/>
                                          </p:stCondLst>
                                        </p:cTn>
                                        <p:tgtEl>
                                          <p:spTgt spid="186778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0" dur="600" decel="50000" fill="hold">
                                          <p:stCondLst>
                                            <p:cond delay="400"/>
                                          </p:stCondLst>
                                        </p:cTn>
                                        <p:tgtEl>
                                          <p:spTgt spid="186778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1867784"/>
                                        </p:tgtEl>
                                        <p:attrNameLst>
                                          <p:attrName>style.visibility</p:attrName>
                                        </p:attrNameLst>
                                      </p:cBhvr>
                                      <p:to>
                                        <p:strVal val="visible"/>
                                      </p:to>
                                    </p:set>
                                    <p:animEffect transition="in" filter="wipe(left)">
                                      <p:cBhvr>
                                        <p:cTn id="55" dur="3000"/>
                                        <p:tgtEl>
                                          <p:spTgt spid="1867784"/>
                                        </p:tgtEl>
                                      </p:cBhvr>
                                    </p:animEffect>
                                  </p:childTnLst>
                                </p:cTn>
                              </p:par>
                              <p:par>
                                <p:cTn id="56" presetID="43" presetClass="entr" presetSubtype="0" fill="hold" grpId="0" nodeType="withEffect">
                                  <p:stCondLst>
                                    <p:cond delay="0"/>
                                  </p:stCondLst>
                                  <p:childTnLst>
                                    <p:set>
                                      <p:cBhvr>
                                        <p:cTn id="57" dur="1" fill="hold">
                                          <p:stCondLst>
                                            <p:cond delay="0"/>
                                          </p:stCondLst>
                                        </p:cTn>
                                        <p:tgtEl>
                                          <p:spTgt spid="1867786"/>
                                        </p:tgtEl>
                                        <p:attrNameLst>
                                          <p:attrName>style.visibility</p:attrName>
                                        </p:attrNameLst>
                                      </p:cBhvr>
                                      <p:to>
                                        <p:strVal val="visible"/>
                                      </p:to>
                                    </p:set>
                                    <p:animEffect transition="in" filter="fade">
                                      <p:cBhvr>
                                        <p:cTn id="58" dur="100"/>
                                        <p:tgtEl>
                                          <p:spTgt spid="1867786"/>
                                        </p:tgtEl>
                                      </p:cBhvr>
                                    </p:animEffect>
                                    <p:anim calcmode="lin" valueType="num">
                                      <p:cBhvr>
                                        <p:cTn id="59" dur="400" fill="hold"/>
                                        <p:tgtEl>
                                          <p:spTgt spid="1867786"/>
                                        </p:tgtEl>
                                        <p:attrNameLst>
                                          <p:attrName>ppt_x</p:attrName>
                                        </p:attrNameLst>
                                      </p:cBhvr>
                                      <p:tavLst>
                                        <p:tav tm="0">
                                          <p:val>
                                            <p:strVal val="#ppt_x"/>
                                          </p:val>
                                        </p:tav>
                                        <p:tav tm="100000">
                                          <p:val>
                                            <p:strVal val="#ppt_x"/>
                                          </p:val>
                                        </p:tav>
                                      </p:tavLst>
                                    </p:anim>
                                    <p:anim calcmode="lin" valueType="num">
                                      <p:cBhvr>
                                        <p:cTn id="60" dur="400" fill="hold"/>
                                        <p:tgtEl>
                                          <p:spTgt spid="1867786"/>
                                        </p:tgtEl>
                                        <p:attrNameLst>
                                          <p:attrName>ppt_y</p:attrName>
                                        </p:attrNameLst>
                                      </p:cBhvr>
                                      <p:tavLst>
                                        <p:tav tm="0">
                                          <p:val>
                                            <p:strVal val="#ppt_y+0.31"/>
                                          </p:val>
                                        </p:tav>
                                        <p:tav tm="100000">
                                          <p:val>
                                            <p:strVal val="#ppt_y+0.31"/>
                                          </p:val>
                                        </p:tav>
                                      </p:tavLst>
                                    </p:anim>
                                    <p:anim calcmode="lin" valueType="num">
                                      <p:cBhvr>
                                        <p:cTn id="61" dur="600" decel="50000" fill="hold">
                                          <p:stCondLst>
                                            <p:cond delay="400"/>
                                          </p:stCondLst>
                                        </p:cTn>
                                        <p:tgtEl>
                                          <p:spTgt spid="186778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2" dur="600" decel="50000" fill="hold">
                                          <p:stCondLst>
                                            <p:cond delay="400"/>
                                          </p:stCondLst>
                                        </p:cTn>
                                        <p:tgtEl>
                                          <p:spTgt spid="186778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780" grpId="0" build="p"/>
      <p:bldP spid="1867782" grpId="0"/>
      <p:bldP spid="1867783" grpId="0"/>
      <p:bldP spid="1867784" grpId="0" animBg="1"/>
      <p:bldP spid="1867785" grpId="0"/>
      <p:bldP spid="1867786" grpId="0"/>
      <p:bldP spid="2" grpId="0" uiExpand="1" build="p"/>
    </p:bldLst>
  </p:timing>
</p:sld>
</file>

<file path=ppt/slides/slide18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srcRect/>
          <a:stretch>
            <a:fillRect/>
          </a:stretch>
        </a:blipFill>
        <a:effectLst/>
      </p:bgPr>
    </p:bg>
    <p:spTree>
      <p:nvGrpSpPr>
        <p:cNvPr id="1" name=""/>
        <p:cNvGrpSpPr/>
        <p:nvPr/>
      </p:nvGrpSpPr>
      <p:grpSpPr>
        <a:xfrm>
          <a:off x="0" y="0"/>
          <a:ext cx="0" cy="0"/>
          <a:chOff x="0" y="0"/>
          <a:chExt cx="0" cy="0"/>
        </a:xfrm>
      </p:grpSpPr>
      <p:sp>
        <p:nvSpPr>
          <p:cNvPr id="1871874" name="Rectangle 2"/>
          <p:cNvSpPr>
            <a:spLocks noGrp="1" noChangeArrowheads="1"/>
          </p:cNvSpPr>
          <p:nvPr>
            <p:ph type="title"/>
          </p:nvPr>
        </p:nvSpPr>
        <p:spPr>
          <a:xfrm>
            <a:off x="152400" y="0"/>
            <a:ext cx="8686800" cy="1340768"/>
          </a:xfrm>
          <a:effectLst>
            <a:outerShdw blurRad="63500" dist="107763" dir="18900000" algn="ctr" rotWithShape="0">
              <a:srgbClr val="000000">
                <a:alpha val="74998"/>
              </a:srgbClr>
            </a:outerShdw>
          </a:effectLst>
        </p:spPr>
        <p:txBody>
          <a:bodyPr/>
          <a:lstStyle/>
          <a:p>
            <a:pPr>
              <a:defRPr/>
            </a:pPr>
            <a:r>
              <a:rPr lang="ar-SA" b="1" dirty="0">
                <a:solidFill>
                  <a:schemeClr val="tx1"/>
                </a:solidFill>
                <a:effectLst>
                  <a:glow rad="152400">
                    <a:srgbClr val="000000">
                      <a:alpha val="75000"/>
                    </a:srgbClr>
                  </a:glow>
                </a:effectLst>
                <a:latin typeface="Arial" panose="020B0604020202020204" pitchFamily="34" charset="0"/>
                <a:ea typeface="SimSun" charset="0"/>
                <a:cs typeface="Arial" panose="020B0604020202020204" pitchFamily="34" charset="0"/>
              </a:rPr>
              <a:t>موضوع الكتاب المقدس :</a:t>
            </a:r>
            <a:br>
              <a:rPr lang="en-US" b="1" dirty="0">
                <a:solidFill>
                  <a:schemeClr val="tx1"/>
                </a:solidFill>
                <a:effectLst>
                  <a:glow rad="152400">
                    <a:srgbClr val="000000">
                      <a:alpha val="75000"/>
                    </a:srgbClr>
                  </a:glow>
                </a:effectLst>
                <a:latin typeface="Arial" panose="020B0604020202020204" pitchFamily="34" charset="0"/>
                <a:ea typeface="SimSun" charset="0"/>
                <a:cs typeface="Arial" panose="020B0604020202020204" pitchFamily="34" charset="0"/>
              </a:rPr>
            </a:br>
            <a:r>
              <a:rPr lang="ar-SA" b="1" dirty="0">
                <a:solidFill>
                  <a:schemeClr val="tx1"/>
                </a:solidFill>
                <a:effectLst>
                  <a:glow rad="152400">
                    <a:srgbClr val="000000">
                      <a:alpha val="75000"/>
                    </a:srgbClr>
                  </a:glow>
                </a:effectLst>
                <a:latin typeface="Arial" panose="020B0604020202020204" pitchFamily="34" charset="0"/>
                <a:ea typeface="SimSun" charset="0"/>
                <a:cs typeface="Arial" panose="020B0604020202020204" pitchFamily="34" charset="0"/>
              </a:rPr>
              <a:t> الله يوسع حكمه إلى البشر</a:t>
            </a:r>
            <a:endParaRPr lang="en-US" b="1" dirty="0">
              <a:solidFill>
                <a:schemeClr val="tx1"/>
              </a:solidFill>
              <a:effectLst>
                <a:glow rad="1524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1871878" name="Rectangle 6"/>
          <p:cNvSpPr>
            <a:spLocks noChangeArrowheads="1"/>
          </p:cNvSpPr>
          <p:nvPr/>
        </p:nvSpPr>
        <p:spPr bwMode="auto">
          <a:xfrm>
            <a:off x="35496" y="3717032"/>
            <a:ext cx="8915400" cy="2393032"/>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8" tIns="44450" rIns="90488" bIns="44450"/>
          <a:lstStyle/>
          <a:p>
            <a:pPr marL="12700" marR="0" lvl="0" indent="-12700" algn="ctr" defTabSz="457200" rtl="0" eaLnBrk="1" fontAlgn="auto" latinLnBrk="0" hangingPunct="1">
              <a:lnSpc>
                <a:spcPct val="80000"/>
              </a:lnSpc>
              <a:spcBef>
                <a:spcPct val="20000"/>
              </a:spcBef>
              <a:spcAft>
                <a:spcPts val="0"/>
              </a:spcAft>
              <a:buClr>
                <a:srgbClr val="FFFF00"/>
              </a:buClr>
              <a:buSzPct val="75000"/>
              <a:buFontTx/>
              <a:buNone/>
              <a:tabLst>
                <a:tab pos="8353425" algn="r"/>
                <a:tab pos="8748713" algn="r"/>
              </a:tabLst>
              <a:defRPr/>
            </a:pPr>
            <a:r>
              <a:rPr kumimoji="0" lang="ar-JO" altLang="zh-CN" sz="3200" b="1" u="none" strike="noStrike" kern="1200" cap="none" spc="0" normalizeH="0" baseline="0" noProof="0" dirty="0">
                <a:ln>
                  <a:noFill/>
                </a:ln>
                <a:solidFill>
                  <a:srgbClr val="FFFFFF"/>
                </a:solidFill>
                <a:effectLst>
                  <a:outerShdw blurRad="50800" dist="127000" dir="2700000" algn="tl" rotWithShape="0">
                    <a:srgbClr val="000000"/>
                  </a:outerShdw>
                </a:effectLst>
                <a:uLnTx/>
                <a:uFillTx/>
                <a:latin typeface="Arial" panose="020B0604020202020204" pitchFamily="34" charset="0"/>
                <a:ea typeface="SimSun" charset="0"/>
                <a:cs typeface="Arial" panose="020B0604020202020204" pitchFamily="34" charset="0"/>
              </a:rPr>
              <a:t>تم التفويض في جنة عدن لكنه فقد في السقوط  ونفذ من خلال فداء الإنسان عن طريق إسرائيل كمملكة كهنة وبشكل نهائي من خلال المسيا الذي سيملك كمخلص وملك ليتمم العهد الإبراهيمي</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pitchFamily="-84" charset="-128"/>
              <a:cs typeface="Arial" panose="020B0604020202020204" pitchFamily="34" charset="0"/>
            </a:endParaRPr>
          </a:p>
        </p:txBody>
      </p:sp>
      <p:sp>
        <p:nvSpPr>
          <p:cNvPr id="2" name="TextBox 1"/>
          <p:cNvSpPr txBox="1"/>
          <p:nvPr/>
        </p:nvSpPr>
        <p:spPr>
          <a:xfrm>
            <a:off x="0" y="1586152"/>
            <a:ext cx="9144000" cy="646331"/>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 typeface="Monotype Sorts" charset="0"/>
              <a:buNone/>
              <a:tabLst>
                <a:tab pos="862013" algn="l"/>
                <a:tab pos="1431925" algn="l"/>
                <a:tab pos="2001838" algn="l"/>
              </a:tabLst>
              <a:defRPr/>
            </a:pPr>
            <a:r>
              <a:rPr kumimoji="0" lang="ar-JO" altLang="zh-CN" sz="3600" b="1" u="none" strike="noStrike" kern="1200" cap="none" spc="0" normalizeH="0" baseline="0" noProof="0" dirty="0">
                <a:ln>
                  <a:noFill/>
                </a:ln>
                <a:solidFill>
                  <a:srgbClr val="FFFF00"/>
                </a:solidFill>
                <a:effectLst>
                  <a:outerShdw blurRad="50800" dist="127000" dir="2700000" algn="tl" rotWithShape="0">
                    <a:srgbClr val="000000"/>
                  </a:outerShdw>
                </a:effectLst>
                <a:uLnTx/>
                <a:uFillTx/>
                <a:latin typeface="Arial" panose="020B0604020202020204" pitchFamily="34" charset="0"/>
                <a:ea typeface="SimSun" charset="0"/>
                <a:cs typeface="Arial" panose="020B0604020202020204" pitchFamily="34" charset="0"/>
              </a:rPr>
              <a:t>استرداد الله للبشر للمشاركة في حكم ملكوته لمجده</a:t>
            </a:r>
            <a:endParaRPr kumimoji="0" lang="en-US" altLang="zh-CN" sz="3600" b="1" u="none" strike="noStrike" kern="1200" cap="none" spc="0" normalizeH="0" baseline="0" noProof="0" dirty="0">
              <a:ln>
                <a:noFill/>
              </a:ln>
              <a:solidFill>
                <a:srgbClr val="FFFF00"/>
              </a:solidFill>
              <a:effectLst>
                <a:outerShdw blurRad="50800" dist="127000" dir="2700000" algn="tl" rotWithShape="0">
                  <a:srgbClr val="000000"/>
                </a:outerShdw>
              </a:effectLst>
              <a:uLnTx/>
              <a:uFillTx/>
              <a:latin typeface="Arial" panose="020B0604020202020204" pitchFamily="34" charset="0"/>
              <a:ea typeface="SimSun" charset="0"/>
              <a:cs typeface="Arial" panose="020B0604020202020204" pitchFamily="34" charset="0"/>
            </a:endParaRPr>
          </a:p>
        </p:txBody>
      </p:sp>
      <p:sp>
        <p:nvSpPr>
          <p:cNvPr id="6" name="Rectangle 5">
            <a:extLst>
              <a:ext uri="{FF2B5EF4-FFF2-40B4-BE49-F238E27FC236}">
                <a16:creationId xmlns:a16="http://schemas.microsoft.com/office/drawing/2014/main" id="{4D87948F-1E40-C843-A819-C71A9539E7D2}"/>
              </a:ext>
            </a:extLst>
          </p:cNvPr>
          <p:cNvSpPr/>
          <p:nvPr/>
        </p:nvSpPr>
        <p:spPr bwMode="auto">
          <a:xfrm>
            <a:off x="0" y="0"/>
            <a:ext cx="9144000" cy="6858000"/>
          </a:xfrm>
          <a:prstGeom prst="rect">
            <a:avLst/>
          </a:prstGeom>
          <a:noFill/>
          <a:ln w="762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49263" rtl="0" eaLnBrk="1" fontAlgn="auto" latinLnBrk="0" hangingPunct="1">
              <a:lnSpc>
                <a:spcPct val="93000"/>
              </a:lnSpc>
              <a:spcBef>
                <a:spcPts val="0"/>
              </a:spcBef>
              <a:spcAft>
                <a:spcPts val="0"/>
              </a:spcAft>
              <a:buClr>
                <a:srgbClr val="FFFFFF"/>
              </a:buClr>
              <a:buSzPct val="100000"/>
              <a:buFont typeface="Arial" charset="0"/>
              <a:buNone/>
              <a:tabLst/>
              <a:defRPr/>
            </a:pPr>
            <a:endParaRPr kumimoji="0" lang="en-US" sz="2400" b="0" u="none" strike="noStrike" kern="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880490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71878"/>
                                        </p:tgtEl>
                                        <p:attrNameLst>
                                          <p:attrName>style.visibility</p:attrName>
                                        </p:attrNameLst>
                                      </p:cBhvr>
                                      <p:to>
                                        <p:strVal val="visible"/>
                                      </p:to>
                                    </p:set>
                                    <p:animEffect transition="in" filter="fade">
                                      <p:cBhvr>
                                        <p:cTn id="7" dur="1000"/>
                                        <p:tgtEl>
                                          <p:spTgt spid="1871878"/>
                                        </p:tgtEl>
                                      </p:cBhvr>
                                    </p:animEffect>
                                    <p:anim calcmode="lin" valueType="num">
                                      <p:cBhvr>
                                        <p:cTn id="8" dur="1000" fill="hold"/>
                                        <p:tgtEl>
                                          <p:spTgt spid="1871878"/>
                                        </p:tgtEl>
                                        <p:attrNameLst>
                                          <p:attrName>ppt_x</p:attrName>
                                        </p:attrNameLst>
                                      </p:cBhvr>
                                      <p:tavLst>
                                        <p:tav tm="0">
                                          <p:val>
                                            <p:strVal val="#ppt_x"/>
                                          </p:val>
                                        </p:tav>
                                        <p:tav tm="100000">
                                          <p:val>
                                            <p:strVal val="#ppt_x"/>
                                          </p:val>
                                        </p:tav>
                                      </p:tavLst>
                                    </p:anim>
                                    <p:anim calcmode="lin" valueType="num">
                                      <p:cBhvr>
                                        <p:cTn id="9" dur="1000" fill="hold"/>
                                        <p:tgtEl>
                                          <p:spTgt spid="18718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187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318051"/>
            <a:ext cx="9144000" cy="829411"/>
          </a:xfrm>
        </p:spPr>
        <p:txBody>
          <a:bodyPr/>
          <a:lstStyle/>
          <a:p>
            <a:pPr rtl="1"/>
            <a:r>
              <a:rPr lang="ar-SA" b="1" dirty="0">
                <a:effectLst>
                  <a:glow rad="165100">
                    <a:schemeClr val="tx1"/>
                  </a:glow>
                </a:effectLst>
              </a:rPr>
              <a:t>الألفية</a:t>
            </a:r>
            <a:br>
              <a:rPr lang="ar-SA" b="1" dirty="0">
                <a:effectLst>
                  <a:glow rad="165100">
                    <a:schemeClr val="tx1"/>
                  </a:glow>
                </a:effectLst>
              </a:rPr>
            </a:br>
            <a:r>
              <a:rPr lang="ar-EG" b="1" dirty="0">
                <a:effectLst>
                  <a:glow rad="165100">
                    <a:schemeClr val="tx1"/>
                  </a:glow>
                </a:effectLst>
              </a:rPr>
              <a:t>رؤيا ٢٠: ١-١٠</a:t>
            </a:r>
            <a:endParaRPr lang="en-US" b="1" dirty="0">
              <a:effectLst>
                <a:glow rad="165100">
                  <a:schemeClr val="tx1"/>
                </a:glow>
              </a:effectLst>
            </a:endParaRP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SA" b="1" dirty="0">
                  <a:solidFill>
                    <a:srgbClr val="FFFFFF"/>
                  </a:solidFill>
                  <a:effectLst>
                    <a:glow rad="165100">
                      <a:srgbClr val="000000"/>
                    </a:glow>
                  </a:effectLst>
                </a:rPr>
                <a:t>الشيطان</a:t>
              </a:r>
              <a:br>
                <a:rPr lang="en-US" b="1" dirty="0">
                  <a:solidFill>
                    <a:srgbClr val="FFFFFF"/>
                  </a:solidFill>
                  <a:effectLst>
                    <a:glow rad="165100">
                      <a:srgbClr val="000000"/>
                    </a:glow>
                  </a:effectLst>
                </a:rPr>
              </a:br>
              <a:r>
                <a:rPr lang="ar-SA" b="1" dirty="0">
                  <a:solidFill>
                    <a:srgbClr val="FFFFFF"/>
                  </a:solidFill>
                  <a:effectLst>
                    <a:glow rad="165100">
                      <a:srgbClr val="000000"/>
                    </a:glow>
                  </a:effectLst>
                </a:rPr>
                <a:t>١-٣</a:t>
              </a:r>
              <a:endParaRPr lang="en-US" b="1" dirty="0">
                <a:solidFill>
                  <a:srgbClr val="FFFFFF"/>
                </a:solidFill>
                <a:effectLst>
                  <a:glow rad="165100">
                    <a:srgbClr val="000000"/>
                  </a:glow>
                </a:effectLst>
              </a:endParaRPr>
            </a:p>
          </p:txBody>
        </p:sp>
      </p:grpSp>
      <p:grpSp>
        <p:nvGrpSpPr>
          <p:cNvPr id="11" name="Group 10"/>
          <p:cNvGrpSpPr/>
          <p:nvPr/>
        </p:nvGrpSpPr>
        <p:grpSpPr>
          <a:xfrm>
            <a:off x="3106872" y="2487567"/>
            <a:ext cx="2946794" cy="2444029"/>
            <a:chOff x="3106872" y="2487567"/>
            <a:chExt cx="2946794" cy="2444029"/>
          </a:xfrm>
        </p:grpSpPr>
        <p:sp>
          <p:nvSpPr>
            <p:cNvPr id="8" name="Cloud 7"/>
            <p:cNvSpPr/>
            <p:nvPr/>
          </p:nvSpPr>
          <p:spPr bwMode="auto">
            <a:xfrm>
              <a:off x="3106872" y="2487567"/>
              <a:ext cx="2946400" cy="2444029"/>
            </a:xfrm>
            <a:prstGeom prst="cloud">
              <a:avLst/>
            </a:prstGeom>
            <a:solidFill>
              <a:srgbClr val="0000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
          <p:nvSpPr>
            <p:cNvPr id="5" name="Title 1"/>
            <p:cNvSpPr txBox="1">
              <a:spLocks/>
            </p:cNvSpPr>
            <p:nvPr/>
          </p:nvSpPr>
          <p:spPr bwMode="auto">
            <a:xfrm>
              <a:off x="3107266"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SA" b="1" dirty="0">
                  <a:solidFill>
                    <a:srgbClr val="FFFFFF"/>
                  </a:solidFill>
                  <a:effectLst>
                    <a:glow rad="165100">
                      <a:srgbClr val="000000"/>
                    </a:glow>
                  </a:effectLst>
                </a:rPr>
                <a:t>القديسين</a:t>
              </a:r>
              <a:br>
                <a:rPr lang="en-US" b="1" dirty="0">
                  <a:solidFill>
                    <a:srgbClr val="FFFFFF"/>
                  </a:solidFill>
                  <a:effectLst>
                    <a:glow rad="165100">
                      <a:srgbClr val="000000"/>
                    </a:glow>
                  </a:effectLst>
                </a:rPr>
              </a:br>
              <a:r>
                <a:rPr lang="ar-SA" b="1" dirty="0">
                  <a:solidFill>
                    <a:srgbClr val="FFFFFF"/>
                  </a:solidFill>
                  <a:effectLst>
                    <a:glow rad="165100">
                      <a:srgbClr val="000000"/>
                    </a:glow>
                  </a:effectLst>
                </a:rPr>
                <a:t>٤-٦</a:t>
              </a:r>
              <a:endParaRPr lang="en-US" b="1" dirty="0">
                <a:solidFill>
                  <a:srgbClr val="FFFFFF"/>
                </a:solidFill>
                <a:effectLst>
                  <a:glow rad="165100">
                    <a:srgbClr val="000000"/>
                  </a:glow>
                </a:effectLst>
              </a:endParaRPr>
            </a:p>
          </p:txBody>
        </p:sp>
      </p:grpSp>
    </p:spTree>
    <p:extLst>
      <p:ext uri="{BB962C8B-B14F-4D97-AF65-F5344CB8AC3E}">
        <p14:creationId xmlns:p14="http://schemas.microsoft.com/office/powerpoint/2010/main" val="42164379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1000" fill="hold"/>
                                        <p:tgtEl>
                                          <p:spTgt spid="11"/>
                                        </p:tgtEl>
                                        <p:attrNameLst>
                                          <p:attrName>ppt_w</p:attrName>
                                        </p:attrNameLst>
                                      </p:cBhvr>
                                      <p:tavLst>
                                        <p:tav tm="0">
                                          <p:val>
                                            <p:strVal val="#ppt_w*0.70"/>
                                          </p:val>
                                        </p:tav>
                                        <p:tav tm="100000">
                                          <p:val>
                                            <p:strVal val="#ppt_w"/>
                                          </p:val>
                                        </p:tav>
                                      </p:tavLst>
                                    </p:anim>
                                    <p:anim calcmode="lin" valueType="num">
                                      <p:cBhvr>
                                        <p:cTn id="15" dur="1000" fill="hold"/>
                                        <p:tgtEl>
                                          <p:spTgt spid="11"/>
                                        </p:tgtEl>
                                        <p:attrNameLst>
                                          <p:attrName>ppt_h</p:attrName>
                                        </p:attrNameLst>
                                      </p:cBhvr>
                                      <p:tavLst>
                                        <p:tav tm="0">
                                          <p:val>
                                            <p:strVal val="#ppt_h"/>
                                          </p:val>
                                        </p:tav>
                                        <p:tav tm="100000">
                                          <p:val>
                                            <p:strVal val="#ppt_h"/>
                                          </p:val>
                                        </p:tav>
                                      </p:tavLst>
                                    </p:anim>
                                    <p:animEffect transition="in" filter="fade">
                                      <p:cBhvr>
                                        <p:cTn id="16"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pic>
        <p:nvPicPr>
          <p:cNvPr id="340993" name="Picture 2"/>
          <p:cNvPicPr>
            <a:picLocks noChangeAspect="1" noChangeArrowheads="1"/>
          </p:cNvPicPr>
          <p:nvPr/>
        </p:nvPicPr>
        <p:blipFill>
          <a:blip r:embed="rId4">
            <a:extLst>
              <a:ext uri="{28A0092B-C50C-407E-A947-70E740481C1C}">
                <a14:useLocalDpi xmlns:a14="http://schemas.microsoft.com/office/drawing/2010/main" val="0"/>
              </a:ext>
            </a:extLst>
          </a:blip>
          <a:srcRect l="8176" r="16353"/>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340994" name="Rectangle 3"/>
          <p:cNvSpPr>
            <a:spLocks noGrp="1" noChangeArrowheads="1"/>
          </p:cNvSpPr>
          <p:nvPr>
            <p:ph type="title"/>
          </p:nvPr>
        </p:nvSpPr>
        <p:spPr>
          <a:xfrm>
            <a:off x="685800" y="304800"/>
            <a:ext cx="7772400" cy="1143000"/>
          </a:xfrm>
        </p:spPr>
        <p:txBody>
          <a:bodyPr/>
          <a:lstStyle/>
          <a:p>
            <a:r>
              <a:rPr lang="ar-JO" altLang="zh-CN" dirty="0">
                <a:solidFill>
                  <a:schemeClr val="tx1"/>
                </a:solidFill>
                <a:latin typeface="Arial" panose="020B0604020202020204" pitchFamily="34" charset="0"/>
                <a:cs typeface="Arial" panose="020B0604020202020204" pitchFamily="34" charset="0"/>
              </a:rPr>
              <a:t>الملكوت في تكوين 1</a:t>
            </a:r>
            <a:endParaRPr lang="en-US" altLang="zh-CN" dirty="0">
              <a:latin typeface="Arial" panose="020B0604020202020204" pitchFamily="34" charset="0"/>
              <a:cs typeface="Arial" panose="020B0604020202020204" pitchFamily="34" charset="0"/>
            </a:endParaRPr>
          </a:p>
        </p:txBody>
      </p:sp>
      <p:sp>
        <p:nvSpPr>
          <p:cNvPr id="2318340" name="Rectangle 4"/>
          <p:cNvSpPr>
            <a:spLocks noChangeArrowheads="1"/>
          </p:cNvSpPr>
          <p:nvPr/>
        </p:nvSpPr>
        <p:spPr bwMode="auto">
          <a:xfrm>
            <a:off x="457200" y="1905000"/>
            <a:ext cx="8448805" cy="411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lstStyle/>
          <a:p>
            <a:pPr marL="571500" marR="0" lvl="0" indent="-571500" algn="r" defTabSz="457200" rtl="1" eaLnBrk="1" fontAlgn="auto" latinLnBrk="0" hangingPunct="1">
              <a:lnSpc>
                <a:spcPct val="100000"/>
              </a:lnSpc>
              <a:spcBef>
                <a:spcPct val="20000"/>
              </a:spcBef>
              <a:spcAft>
                <a:spcPts val="0"/>
              </a:spcAft>
              <a:buClr>
                <a:srgbClr val="FFFF00"/>
              </a:buClr>
              <a:buSzPct val="75000"/>
              <a:buFont typeface="Wingdings" pitchFamily="2" charset="2"/>
              <a:buChar char="q"/>
              <a:tabLst/>
              <a:defRPr/>
            </a:pPr>
            <a:r>
              <a:rPr kumimoji="0" lang="ar-JO" sz="3600" b="1" i="0" u="none" strike="noStrike" kern="1200" cap="none" spc="0" normalizeH="0" baseline="0" noProof="0" dirty="0">
                <a:ln>
                  <a:noFill/>
                </a:ln>
                <a:solidFill>
                  <a:srgbClr val="FFFFFF"/>
                </a:solidFill>
                <a:effectLst>
                  <a:glow rad="203200">
                    <a:srgbClr val="DADADA">
                      <a:lumMod val="10000"/>
                    </a:srgbClr>
                  </a:glow>
                </a:effectLst>
                <a:uLnTx/>
                <a:uFillTx/>
                <a:latin typeface="Arial" panose="020B0604020202020204" pitchFamily="34" charset="0"/>
                <a:ea typeface="ＭＳ Ｐゴシック" pitchFamily="-112" charset="-128"/>
                <a:cs typeface="Arial" panose="020B0604020202020204" pitchFamily="34" charset="0"/>
              </a:rPr>
              <a:t>إله غير مخلوق (1 : 1)</a:t>
            </a:r>
            <a:endParaRPr kumimoji="0" lang="en-US" sz="3600" b="1" i="0" u="none" strike="noStrike" kern="1200" cap="none" spc="0" normalizeH="0" baseline="0" noProof="0" dirty="0">
              <a:ln>
                <a:noFill/>
              </a:ln>
              <a:solidFill>
                <a:srgbClr val="FFFFFF"/>
              </a:solidFill>
              <a:effectLst>
                <a:glow rad="203200">
                  <a:srgbClr val="DADADA">
                    <a:lumMod val="10000"/>
                  </a:srgbClr>
                </a:glow>
              </a:effectLst>
              <a:uLnTx/>
              <a:uFillTx/>
              <a:latin typeface="Arial" panose="020B0604020202020204" pitchFamily="34" charset="0"/>
              <a:ea typeface="ＭＳ Ｐゴシック" pitchFamily="-112" charset="-128"/>
              <a:cs typeface="Arial" panose="020B0604020202020204" pitchFamily="34" charset="0"/>
            </a:endParaRPr>
          </a:p>
          <a:p>
            <a:pPr marL="571500" marR="0" lvl="0" indent="-571500" algn="r" defTabSz="457200" rtl="1" eaLnBrk="1" fontAlgn="auto" latinLnBrk="0" hangingPunct="1">
              <a:lnSpc>
                <a:spcPct val="100000"/>
              </a:lnSpc>
              <a:spcBef>
                <a:spcPct val="20000"/>
              </a:spcBef>
              <a:spcAft>
                <a:spcPts val="0"/>
              </a:spcAft>
              <a:buClr>
                <a:srgbClr val="FFFF00"/>
              </a:buClr>
              <a:buSzPct val="75000"/>
              <a:buFont typeface="Wingdings" pitchFamily="2" charset="2"/>
              <a:buChar char="q"/>
              <a:tabLst/>
              <a:defRPr/>
            </a:pPr>
            <a:r>
              <a:rPr kumimoji="0" lang="ar-JO" sz="3600" b="1" i="0" u="none" strike="noStrike" kern="1200" cap="none" spc="0" normalizeH="0" baseline="0" noProof="0" dirty="0">
                <a:ln>
                  <a:noFill/>
                </a:ln>
                <a:solidFill>
                  <a:srgbClr val="FFFFFF"/>
                </a:solidFill>
                <a:effectLst>
                  <a:glow rad="203200">
                    <a:srgbClr val="DADADA">
                      <a:lumMod val="10000"/>
                    </a:srgbClr>
                  </a:glow>
                </a:effectLst>
                <a:uLnTx/>
                <a:uFillTx/>
                <a:latin typeface="Arial" panose="020B0604020202020204" pitchFamily="34" charset="0"/>
                <a:ea typeface="ＭＳ Ｐゴシック" pitchFamily="-112" charset="-128"/>
                <a:cs typeface="Arial" panose="020B0604020202020204" pitchFamily="34" charset="0"/>
              </a:rPr>
              <a:t>الخلق بالكلمة فقط (1 : 4)</a:t>
            </a:r>
            <a:endParaRPr kumimoji="0" lang="en-US" sz="3600" b="1" i="0" u="none" strike="noStrike" kern="1200" cap="none" spc="0" normalizeH="0" baseline="0" noProof="0" dirty="0">
              <a:ln>
                <a:noFill/>
              </a:ln>
              <a:solidFill>
                <a:srgbClr val="FFFFFF"/>
              </a:solidFill>
              <a:effectLst>
                <a:glow rad="203200">
                  <a:srgbClr val="DADADA">
                    <a:lumMod val="10000"/>
                  </a:srgbClr>
                </a:glow>
              </a:effectLst>
              <a:uLnTx/>
              <a:uFillTx/>
              <a:latin typeface="Arial" panose="020B0604020202020204" pitchFamily="34" charset="0"/>
              <a:ea typeface="ＭＳ Ｐゴシック" pitchFamily="-112" charset="-128"/>
              <a:cs typeface="Arial" panose="020B0604020202020204" pitchFamily="34" charset="0"/>
            </a:endParaRPr>
          </a:p>
          <a:p>
            <a:pPr marL="571500" marR="0" lvl="0" indent="-571500" algn="r" defTabSz="457200" rtl="1" eaLnBrk="1" fontAlgn="auto" latinLnBrk="0" hangingPunct="1">
              <a:lnSpc>
                <a:spcPct val="100000"/>
              </a:lnSpc>
              <a:spcBef>
                <a:spcPct val="20000"/>
              </a:spcBef>
              <a:spcAft>
                <a:spcPts val="0"/>
              </a:spcAft>
              <a:buClr>
                <a:srgbClr val="FFFF00"/>
              </a:buClr>
              <a:buSzPct val="75000"/>
              <a:buFont typeface="Wingdings" pitchFamily="2" charset="2"/>
              <a:buChar char="q"/>
              <a:tabLst/>
              <a:defRPr/>
            </a:pPr>
            <a:r>
              <a:rPr kumimoji="0" lang="ar-JO" sz="3600" b="1" i="0" u="none" strike="noStrike" kern="1200" cap="none" spc="0" normalizeH="0" baseline="0" noProof="0" dirty="0">
                <a:ln>
                  <a:noFill/>
                </a:ln>
                <a:solidFill>
                  <a:srgbClr val="FFFFFF"/>
                </a:solidFill>
                <a:effectLst>
                  <a:glow rad="203200">
                    <a:srgbClr val="DADADA">
                      <a:lumMod val="10000"/>
                    </a:srgbClr>
                  </a:glow>
                </a:effectLst>
                <a:uLnTx/>
                <a:uFillTx/>
                <a:latin typeface="Arial" panose="020B0604020202020204" pitchFamily="34" charset="0"/>
                <a:ea typeface="ＭＳ Ｐゴシック" pitchFamily="-112" charset="-128"/>
                <a:cs typeface="Arial" panose="020B0604020202020204" pitchFamily="34" charset="0"/>
              </a:rPr>
              <a:t>الخلق بسهولة</a:t>
            </a:r>
            <a:endParaRPr kumimoji="0" lang="en-US" sz="3600" b="1" i="0" u="none" strike="noStrike" kern="1200" cap="none" spc="0" normalizeH="0" baseline="0" noProof="0" dirty="0">
              <a:ln>
                <a:noFill/>
              </a:ln>
              <a:solidFill>
                <a:srgbClr val="FFFFFF"/>
              </a:solidFill>
              <a:effectLst>
                <a:glow rad="203200">
                  <a:srgbClr val="DADADA">
                    <a:lumMod val="10000"/>
                  </a:srgbClr>
                </a:glow>
              </a:effectLst>
              <a:uLnTx/>
              <a:uFillTx/>
              <a:latin typeface="Arial" panose="020B0604020202020204" pitchFamily="34" charset="0"/>
              <a:ea typeface="ＭＳ Ｐゴシック" pitchFamily="-112" charset="-128"/>
              <a:cs typeface="Arial" panose="020B0604020202020204" pitchFamily="34" charset="0"/>
            </a:endParaRPr>
          </a:p>
          <a:p>
            <a:pPr marL="571500" marR="0" lvl="0" indent="-571500" algn="r" defTabSz="457200" rtl="1" eaLnBrk="1" fontAlgn="auto" latinLnBrk="0" hangingPunct="1">
              <a:lnSpc>
                <a:spcPct val="100000"/>
              </a:lnSpc>
              <a:spcBef>
                <a:spcPct val="20000"/>
              </a:spcBef>
              <a:spcAft>
                <a:spcPts val="0"/>
              </a:spcAft>
              <a:buClr>
                <a:srgbClr val="FFFF00"/>
              </a:buClr>
              <a:buSzPct val="75000"/>
              <a:buFont typeface="Wingdings" pitchFamily="2" charset="2"/>
              <a:buChar char="q"/>
              <a:tabLst/>
              <a:defRPr/>
            </a:pPr>
            <a:r>
              <a:rPr kumimoji="0" lang="ar-JO" sz="3600" b="1" i="0" u="none" strike="noStrike" kern="1200" cap="none" spc="0" normalizeH="0" baseline="0" noProof="0" dirty="0">
                <a:ln>
                  <a:noFill/>
                </a:ln>
                <a:solidFill>
                  <a:srgbClr val="FFFFFF"/>
                </a:solidFill>
                <a:effectLst>
                  <a:glow rad="203200">
                    <a:srgbClr val="DADADA">
                      <a:lumMod val="10000"/>
                    </a:srgbClr>
                  </a:glow>
                </a:effectLst>
                <a:uLnTx/>
                <a:uFillTx/>
                <a:latin typeface="Arial" panose="020B0604020202020204" pitchFamily="34" charset="0"/>
                <a:ea typeface="ＭＳ Ｐゴシック" pitchFamily="-112" charset="-128"/>
                <a:cs typeface="Arial" panose="020B0604020202020204" pitchFamily="34" charset="0"/>
              </a:rPr>
              <a:t>الشمس والقمر (آلهة) مخلوقة (1 : 16)</a:t>
            </a:r>
            <a:endParaRPr kumimoji="0" lang="en-US" sz="3600" b="1" i="0" u="none" strike="noStrike" kern="1200" cap="none" spc="0" normalizeH="0" baseline="0" noProof="0" dirty="0">
              <a:ln>
                <a:noFill/>
              </a:ln>
              <a:solidFill>
                <a:srgbClr val="FFFFFF"/>
              </a:solidFill>
              <a:effectLst>
                <a:glow rad="203200">
                  <a:srgbClr val="DADADA">
                    <a:lumMod val="10000"/>
                  </a:srgbClr>
                </a:glow>
              </a:effectLst>
              <a:uLnTx/>
              <a:uFillTx/>
              <a:latin typeface="Arial" panose="020B0604020202020204" pitchFamily="34" charset="0"/>
              <a:ea typeface="ＭＳ Ｐゴシック" pitchFamily="-112" charset="-128"/>
              <a:cs typeface="Arial" panose="020B0604020202020204" pitchFamily="34" charset="0"/>
            </a:endParaRPr>
          </a:p>
          <a:p>
            <a:pPr marL="571500" marR="0" lvl="0" indent="-571500" algn="r" defTabSz="457200" rtl="1" eaLnBrk="1" fontAlgn="auto" latinLnBrk="0" hangingPunct="1">
              <a:lnSpc>
                <a:spcPct val="100000"/>
              </a:lnSpc>
              <a:spcBef>
                <a:spcPct val="20000"/>
              </a:spcBef>
              <a:spcAft>
                <a:spcPts val="0"/>
              </a:spcAft>
              <a:buClr>
                <a:srgbClr val="FFFF00"/>
              </a:buClr>
              <a:buSzPct val="75000"/>
              <a:buFont typeface="Wingdings" pitchFamily="2" charset="2"/>
              <a:buChar char="q"/>
              <a:tabLst/>
              <a:defRPr/>
            </a:pPr>
            <a:r>
              <a:rPr kumimoji="0" lang="ar-JO" sz="3600" b="1" i="0" u="none" strike="noStrike" kern="1200" cap="none" spc="0" normalizeH="0" baseline="0" noProof="0" dirty="0">
                <a:ln>
                  <a:noFill/>
                </a:ln>
                <a:solidFill>
                  <a:srgbClr val="FFFFFF"/>
                </a:solidFill>
                <a:effectLst>
                  <a:glow rad="203200">
                    <a:srgbClr val="DADADA">
                      <a:lumMod val="10000"/>
                    </a:srgbClr>
                  </a:glow>
                </a:effectLst>
                <a:uLnTx/>
                <a:uFillTx/>
                <a:latin typeface="Arial" panose="020B0604020202020204" pitchFamily="34" charset="0"/>
                <a:ea typeface="ＭＳ Ｐゴシック" pitchFamily="-112" charset="-128"/>
                <a:cs typeface="Arial" panose="020B0604020202020204" pitchFamily="34" charset="0"/>
              </a:rPr>
              <a:t>مشاركة الحكم مع الإنسان (1 : 26)</a:t>
            </a:r>
            <a:endParaRPr kumimoji="0" lang="en-US" sz="3600" b="1" i="0" u="none" strike="noStrike" kern="1200" cap="none" spc="0" normalizeH="0" baseline="0" noProof="0" dirty="0">
              <a:ln>
                <a:noFill/>
              </a:ln>
              <a:solidFill>
                <a:srgbClr val="FFFFFF"/>
              </a:solidFill>
              <a:effectLst>
                <a:glow rad="203200">
                  <a:srgbClr val="DADADA">
                    <a:lumMod val="10000"/>
                  </a:srgbClr>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340996" name="Text Box 106"/>
          <p:cNvSpPr txBox="1">
            <a:spLocks noChangeArrowheads="1"/>
          </p:cNvSpPr>
          <p:nvPr/>
        </p:nvSpPr>
        <p:spPr bwMode="auto">
          <a:xfrm>
            <a:off x="8305800" y="12700"/>
            <a:ext cx="838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71أ</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2711524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183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1834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18340">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318340">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31834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8340" grpId="0" build="p"/>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0" y="947738"/>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 1: 26, 28 تك 2: 19 </a:t>
            </a:r>
            <a:endPar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5800" y="947738"/>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كاله هذا العالم           تك 3: 15           2 كو 4: 4</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83996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752600" y="947738"/>
            <a:ext cx="180657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من خلال إسرائيل كمملكة كهنة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12 : 1 –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19 : 6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5325" y="1109663"/>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3</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كمملكة كهنة أدين من خلال السبي تحت حكم أجنبي</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3588973" y="4740275"/>
            <a:ext cx="109164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 31 – 34 يعد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الغفران</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a:t>
            </a: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قلب و فكر و طبيعة جديدة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لم شمل إسرائيل و يهوذا</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000364" y="3632200"/>
            <a:ext cx="257176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 7 : 12 يعد بالإزدهار الدائم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 (بيت لا يزول)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من خلال النسل)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(الإبن سيبنيه)</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15 : 18 ( قارن مع تث 30 : 1 – 10 ) يعد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(أش 27 : 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امتلاك أبدي للأرض (تك 17 : 8) بعد السبي و التجديد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من خلال الأرض (أش 14 : 1-2)</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0" y="955675"/>
            <a:ext cx="1011238"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بشكل غامض للكنيسة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13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بخصوص الملكوت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12 : 41 – 42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23 : 37 – 39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732588" y="949325"/>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أخاف يسوع أعداء اسرائيل  و الأمة آمنت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 11 : 26 – 27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720013" y="2063750"/>
            <a:ext cx="1384300"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818188" y="2479675"/>
            <a:ext cx="17192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أدينت اسرائيل لرفضها المسيا بالتشتت من الأرض لتسعة عشر قرناً ( 70م – 1948م ) لكنها الآن استردت جزئياً ( حز 37 : 1 – 7 )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929323" y="3389313"/>
            <a:ext cx="150019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 التي هي هيكل روحي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40275"/>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 استبدال العهد الموسوي بالعناصر الثلاثة الأولى من العهد الجديد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707313"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الألفية        </a:t>
            </a: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المسيانية    </a:t>
            </a: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     </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8" y="2411413"/>
            <a:ext cx="9112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 8-28)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(أش 2 : 1-5)</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11413"/>
            <a:ext cx="730250"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 21 – 22)</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5" y="3389313"/>
            <a:ext cx="80327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على العالم</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أش 11</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5 : 10,   20 : 4-6)</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47738"/>
            <a:ext cx="10763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كل شيء مع القديسين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 1 : 9 – 10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 20 : 1 –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 22 : 5ب</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3" name="Group 50"/>
          <p:cNvGrpSpPr>
            <a:grpSpLocks/>
          </p:cNvGrpSpPr>
          <p:nvPr/>
        </p:nvGrpSpPr>
        <p:grpSpPr bwMode="auto">
          <a:xfrm>
            <a:off x="4679950" y="4954588"/>
            <a:ext cx="76200" cy="304800"/>
            <a:chOff x="2928" y="3216"/>
            <a:chExt cx="48" cy="192"/>
          </a:xfrm>
        </p:grpSpPr>
        <p:sp>
          <p:nvSpPr>
            <p:cNvPr id="112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74" name="Group 54"/>
          <p:cNvGrpSpPr>
            <a:grpSpLocks/>
          </p:cNvGrpSpPr>
          <p:nvPr/>
        </p:nvGrpSpPr>
        <p:grpSpPr bwMode="auto">
          <a:xfrm>
            <a:off x="4946650" y="5311775"/>
            <a:ext cx="76200" cy="212725"/>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513780" y="2542662"/>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692806"/>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70" y="4896924"/>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1061314" y="3653426"/>
            <a:ext cx="1134927"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12 : 1 - 3</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389313"/>
            <a:ext cx="75088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الملكوت إلى الآب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 15 : 24)</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350" y="5053013"/>
            <a:ext cx="1184275" cy="10477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060950" y="5364163"/>
            <a:ext cx="3001963" cy="104775"/>
            <a:chOff x="3168" y="3458"/>
            <a:chExt cx="1891" cy="66"/>
          </a:xfrm>
        </p:grpSpPr>
        <p:sp>
          <p:nvSpPr>
            <p:cNvPr id="1115"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0" y="6424613"/>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5030788" y="2055813"/>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5" y="2055813"/>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872779" y="2200275"/>
            <a:ext cx="83196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6120032" y="2200275"/>
            <a:ext cx="110447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15)</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81501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السادسة</a:t>
            </a:r>
            <a:endParaRPr kumimoji="0" lang="en-US"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 حزيران 2012</a:t>
            </a:r>
            <a:endParaRPr kumimoji="0" lang="en-US"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0" name="Group 84"/>
          <p:cNvGrpSpPr>
            <a:grpSpLocks/>
          </p:cNvGrpSpPr>
          <p:nvPr/>
        </p:nvGrpSpPr>
        <p:grpSpPr bwMode="auto">
          <a:xfrm>
            <a:off x="1419225" y="2047875"/>
            <a:ext cx="165100" cy="176213"/>
            <a:chOff x="874" y="1315"/>
            <a:chExt cx="104" cy="111"/>
          </a:xfrm>
        </p:grpSpPr>
        <p:sp>
          <p:nvSpPr>
            <p:cNvPr id="1113" name="AutoShape 85"/>
            <p:cNvSpPr>
              <a:spLocks noChangeArrowheads="1"/>
            </p:cNvSpPr>
            <p:nvPr/>
          </p:nvSpPr>
          <p:spPr bwMode="auto">
            <a:xfrm>
              <a:off x="874" y="1315"/>
              <a:ext cx="100" cy="81"/>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4" name="AutoShape 86"/>
            <p:cNvSpPr>
              <a:spLocks noChangeArrowheads="1"/>
            </p:cNvSpPr>
            <p:nvPr/>
          </p:nvSpPr>
          <p:spPr bwMode="auto">
            <a:xfrm rot="10800000" flipH="1">
              <a:off x="876" y="1340"/>
              <a:ext cx="102" cy="86"/>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1" name="Group 87"/>
          <p:cNvGrpSpPr>
            <a:grpSpLocks/>
          </p:cNvGrpSpPr>
          <p:nvPr/>
        </p:nvGrpSpPr>
        <p:grpSpPr bwMode="auto">
          <a:xfrm>
            <a:off x="233680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761288" y="4587875"/>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 في تجديد وطني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 8)</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5" y="4572000"/>
            <a:ext cx="669925"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21 : 5)</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26138"/>
            <a:ext cx="37385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 3 : 19 ) و مشروط ( تث 28 ) ليعلن الخطية ( رو 7 : 7 ) و ينظم إسرائيل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غل 3 : 23 – 25 )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65800"/>
            <a:ext cx="18208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إلغاء و تتميم و استبدال الناموس على الصليب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 7: 1-6, 1كو 9: 19-21, عب 8: 13)</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6 : 18, 9 : 8 – 17 </a:t>
            </a:r>
            <a:endPar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4" name="Rectangle 106"/>
          <p:cNvSpPr>
            <a:spLocks noChangeArrowheads="1"/>
          </p:cNvSpPr>
          <p:nvPr/>
        </p:nvSpPr>
        <p:spPr bwMode="auto">
          <a:xfrm>
            <a:off x="-685800" y="3886200"/>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خط سير الملكوت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 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108" name="Object 2">
            <a:extLst>
              <a:ext uri="{FF2B5EF4-FFF2-40B4-BE49-F238E27FC236}">
                <a16:creationId xmlns:a16="http://schemas.microsoft.com/office/drawing/2014/main" id="{DFFAABA4-04EF-7B47-A408-2C0E2E1F8679}"/>
              </a:ext>
            </a:extLst>
          </p:cNvPr>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02760" imgH="2093400" progId="">
                  <p:embed/>
                </p:oleObj>
              </mc:Choice>
              <mc:Fallback>
                <p:oleObj name="Microsoft ClipArt Gallery" r:id="rId3" imgW="2102760" imgH="2093400" progId="">
                  <p:embed/>
                  <p:pic>
                    <p:nvPicPr>
                      <p:cNvPr id="0" name="Picture 73"/>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3954835215"/>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871874" name="Rectangle 2"/>
          <p:cNvSpPr>
            <a:spLocks noGrp="1" noChangeArrowheads="1"/>
          </p:cNvSpPr>
          <p:nvPr>
            <p:ph type="title"/>
          </p:nvPr>
        </p:nvSpPr>
        <p:spPr>
          <a:xfrm>
            <a:off x="0" y="0"/>
            <a:ext cx="9144000" cy="1143000"/>
          </a:xfrm>
          <a:effectLst>
            <a:outerShdw blurRad="63500" dist="107763" dir="18900000" algn="ctr" rotWithShape="0">
              <a:srgbClr val="000000">
                <a:alpha val="74998"/>
              </a:srgbClr>
            </a:outerShdw>
          </a:effectLst>
        </p:spPr>
        <p:txBody>
          <a:bodyPr/>
          <a:lstStyle/>
          <a:p>
            <a:pPr>
              <a:defRPr/>
            </a:pPr>
            <a:r>
              <a:rPr lang="ar-JO" altLang="zh-CN" dirty="0">
                <a:latin typeface="Arial" panose="020B0604020202020204" pitchFamily="34" charset="0"/>
                <a:ea typeface="SimSun" charset="0"/>
                <a:cs typeface="Arial" panose="020B0604020202020204" pitchFamily="34" charset="0"/>
              </a:rPr>
              <a:t>نظرتي لموضوع العهد القديم</a:t>
            </a:r>
            <a:endParaRPr lang="en-US" dirty="0">
              <a:latin typeface="Arial" panose="020B0604020202020204" pitchFamily="34" charset="0"/>
              <a:cs typeface="Arial" panose="020B0604020202020204" pitchFamily="34" charset="0"/>
            </a:endParaRPr>
          </a:p>
        </p:txBody>
      </p:sp>
      <p:pic>
        <p:nvPicPr>
          <p:cNvPr id="345090" name="Picture 3" descr="j0309390"/>
          <p:cNvPicPr>
            <a:picLocks noGrp="1" noChangeAspect="1" noChangeArrowheads="1"/>
          </p:cNvPicPr>
          <p:nvPr>
            <p:ph sz="half" idx="2"/>
          </p:nvPr>
        </p:nvPicPr>
        <p:blipFill>
          <a:blip r:embed="rId4">
            <a:lum bright="-54000"/>
            <a:extLst>
              <a:ext uri="{28A0092B-C50C-407E-A947-70E740481C1C}">
                <a14:useLocalDpi xmlns:a14="http://schemas.microsoft.com/office/drawing/2010/main" val="0"/>
              </a:ext>
            </a:extLst>
          </a:blip>
          <a:srcRect/>
          <a:stretch>
            <a:fillRect/>
          </a:stretch>
        </p:blipFill>
        <p:spPr>
          <a:xfrm>
            <a:off x="0" y="4468813"/>
            <a:ext cx="3657600" cy="2389187"/>
          </a:xfrm>
        </p:spPr>
      </p:pic>
      <p:sp>
        <p:nvSpPr>
          <p:cNvPr id="345091" name="Text Box 5"/>
          <p:cNvSpPr txBox="1">
            <a:spLocks noChangeArrowheads="1"/>
          </p:cNvSpPr>
          <p:nvPr/>
        </p:nvSpPr>
        <p:spPr bwMode="auto">
          <a:xfrm>
            <a:off x="8305800" y="1524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altLang="zh-CN" sz="2400" b="0" i="0" u="none" strike="noStrike" kern="1200" cap="none" spc="0" normalizeH="0" baseline="0" noProof="0" dirty="0">
                <a:ln>
                  <a:noFill/>
                </a:ln>
                <a:solidFill>
                  <a:srgbClr val="FFFFFF"/>
                </a:solidFill>
                <a:effectLst/>
                <a:uLnTx/>
                <a:uFillTx/>
                <a:latin typeface="Arial" charset="0"/>
                <a:ea typeface="ＭＳ Ｐゴシック" charset="0"/>
              </a:rPr>
              <a:t>33</a:t>
            </a:r>
            <a:endParaRPr kumimoji="0" lang="en-US" altLang="zh-CN"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871878" name="Rectangle 6"/>
          <p:cNvSpPr>
            <a:spLocks noChangeArrowheads="1"/>
          </p:cNvSpPr>
          <p:nvPr/>
        </p:nvSpPr>
        <p:spPr bwMode="auto">
          <a:xfrm>
            <a:off x="533400" y="1143000"/>
            <a:ext cx="8610600" cy="5181600"/>
          </a:xfrm>
          <a:prstGeom prst="rect">
            <a:avLst/>
          </a:prstGeom>
          <a:noFill/>
          <a:ln w="12700">
            <a:noFill/>
            <a:miter lim="800000"/>
            <a:headEnd/>
            <a:tailEnd/>
          </a:ln>
          <a:effectLst/>
        </p:spPr>
        <p:txBody>
          <a:bodyPr lIns="90488" tIns="44450" rIns="90488" bIns="44450"/>
          <a:lstStyle/>
          <a:p>
            <a:pPr marL="342900" marR="0" lvl="0" indent="-342900" algn="ctr" defTabSz="457200" rtl="0" eaLnBrk="1" fontAlgn="auto" latinLnBrk="0" hangingPunct="1">
              <a:lnSpc>
                <a:spcPct val="100000"/>
              </a:lnSpc>
              <a:spcBef>
                <a:spcPct val="20000"/>
              </a:spcBef>
              <a:spcAft>
                <a:spcPts val="0"/>
              </a:spcAft>
              <a:buClr>
                <a:srgbClr val="FFFF00"/>
              </a:buClr>
              <a:buSzPct val="75000"/>
              <a:buFont typeface="Monotype Sorts" charset="0"/>
              <a:buNone/>
              <a:tabLst>
                <a:tab pos="862013" algn="l"/>
                <a:tab pos="1431925" algn="l"/>
                <a:tab pos="2001838" algn="l"/>
              </a:tabLst>
              <a:defRPr/>
            </a:pPr>
            <a:r>
              <a:rPr kumimoji="0" lang="ar-JO" altLang="zh-CN" sz="32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يروي العهد القديم أن</a:t>
            </a:r>
            <a:endParaRPr kumimoji="0" lang="en-US" altLang="zh-CN" sz="3200" b="0" i="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342900" marR="0" lvl="0" indent="-342900" algn="ctr" defTabSz="457200" rtl="0" eaLnBrk="1" fontAlgn="auto" latinLnBrk="0" hangingPunct="1">
              <a:lnSpc>
                <a:spcPct val="100000"/>
              </a:lnSpc>
              <a:spcBef>
                <a:spcPct val="20000"/>
              </a:spcBef>
              <a:spcAft>
                <a:spcPts val="0"/>
              </a:spcAft>
              <a:buClr>
                <a:srgbClr val="FFFF00"/>
              </a:buClr>
              <a:buSzPct val="75000"/>
              <a:buFont typeface="Monotype Sorts" charset="0"/>
              <a:buNone/>
              <a:tabLst>
                <a:tab pos="862013" algn="l"/>
                <a:tab pos="1431925" algn="l"/>
                <a:tab pos="2001838" algn="l"/>
              </a:tabLst>
              <a:defRPr/>
            </a:pPr>
            <a:r>
              <a:rPr kumimoji="0" lang="en-US" altLang="zh-CN" sz="3200" b="0" i="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3200" b="0" i="1" u="none" strike="noStrike" kern="1200" cap="none" spc="0" normalizeH="0" baseline="0" noProof="0" dirty="0">
                <a:ln>
                  <a:noFill/>
                </a:ln>
                <a:solidFill>
                  <a:srgbClr val="FFFF00"/>
                </a:solidFill>
                <a:effectLst/>
                <a:uLnTx/>
                <a:uFillTx/>
                <a:latin typeface="Arial" panose="020B0604020202020204" pitchFamily="34" charset="0"/>
                <a:ea typeface="SimSun" charset="0"/>
                <a:cs typeface="Arial" panose="020B0604020202020204" pitchFamily="34" charset="0"/>
              </a:rPr>
              <a:t>استرداد الله للإنسان للمشاركة في حكم ملكوته لمجده الخاص</a:t>
            </a:r>
            <a:endParaRPr kumimoji="0" lang="en-US" altLang="zh-CN" sz="3200" b="0" i="0" u="none" strike="noStrike" kern="1200" cap="none" spc="0" normalizeH="0" baseline="0" noProof="0" dirty="0">
              <a:ln>
                <a:noFill/>
              </a:ln>
              <a:solidFill>
                <a:srgbClr val="FFFF00"/>
              </a:solidFill>
              <a:effectLst/>
              <a:uLnTx/>
              <a:uFillTx/>
              <a:latin typeface="Arial" panose="020B0604020202020204" pitchFamily="34" charset="0"/>
              <a:ea typeface="SimSun" charset="0"/>
              <a:cs typeface="Arial" panose="020B0604020202020204" pitchFamily="34" charset="0"/>
            </a:endParaRPr>
          </a:p>
          <a:p>
            <a:pPr marL="342900" marR="0" lvl="0" indent="-342900" algn="ctr" defTabSz="457200" rtl="0" eaLnBrk="1" fontAlgn="auto" latinLnBrk="0" hangingPunct="1">
              <a:lnSpc>
                <a:spcPct val="100000"/>
              </a:lnSpc>
              <a:spcBef>
                <a:spcPct val="20000"/>
              </a:spcBef>
              <a:spcAft>
                <a:spcPts val="0"/>
              </a:spcAft>
              <a:buClr>
                <a:srgbClr val="FFFF00"/>
              </a:buClr>
              <a:buSzPct val="75000"/>
              <a:buFont typeface="Monotype Sorts" charset="0"/>
              <a:buNone/>
              <a:tabLst>
                <a:tab pos="862013" algn="l"/>
                <a:tab pos="1431925" algn="l"/>
                <a:tab pos="2001838" algn="l"/>
              </a:tabLst>
              <a:defRPr/>
            </a:pPr>
            <a:r>
              <a:rPr kumimoji="0" lang="en-US" altLang="zh-CN" sz="32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32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sz="32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أعطي التفويض في عدن وفقد في السقوط وتم تنفيذه من خلال فداء الإنسان عن طريق إسرائيل كمملكة كهنة وبشكل نهائي في المسيا الذي سيحكم كمخلص وملك ليتمم العهد الإبراهيمي . </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492575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1871878">
                                            <p:txEl>
                                              <p:pRg st="0" end="0"/>
                                            </p:txEl>
                                          </p:spTgt>
                                        </p:tgtEl>
                                        <p:attrNameLst>
                                          <p:attrName>style.visibility</p:attrName>
                                        </p:attrNameLst>
                                      </p:cBhvr>
                                      <p:to>
                                        <p:strVal val="visible"/>
                                      </p:to>
                                    </p:set>
                                    <p:animEffect transition="in" filter="fade">
                                      <p:cBhvr>
                                        <p:cTn id="7" dur="100"/>
                                        <p:tgtEl>
                                          <p:spTgt spid="1871878">
                                            <p:txEl>
                                              <p:pRg st="0" end="0"/>
                                            </p:txEl>
                                          </p:spTgt>
                                        </p:tgtEl>
                                      </p:cBhvr>
                                    </p:animEffect>
                                    <p:anim calcmode="lin" valueType="num">
                                      <p:cBhvr>
                                        <p:cTn id="8" dur="400" fill="hold"/>
                                        <p:tgtEl>
                                          <p:spTgt spid="1871878">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1871878">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871878">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871878">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1871878">
                                            <p:txEl>
                                              <p:pRg st="1" end="1"/>
                                            </p:txEl>
                                          </p:spTgt>
                                        </p:tgtEl>
                                        <p:attrNameLst>
                                          <p:attrName>style.visibility</p:attrName>
                                        </p:attrNameLst>
                                      </p:cBhvr>
                                      <p:to>
                                        <p:strVal val="visible"/>
                                      </p:to>
                                    </p:set>
                                    <p:animEffect transition="in" filter="fade">
                                      <p:cBhvr>
                                        <p:cTn id="16" dur="100"/>
                                        <p:tgtEl>
                                          <p:spTgt spid="1871878">
                                            <p:txEl>
                                              <p:pRg st="1" end="1"/>
                                            </p:txEl>
                                          </p:spTgt>
                                        </p:tgtEl>
                                      </p:cBhvr>
                                    </p:animEffect>
                                    <p:anim calcmode="lin" valueType="num">
                                      <p:cBhvr>
                                        <p:cTn id="17" dur="400" fill="hold"/>
                                        <p:tgtEl>
                                          <p:spTgt spid="1871878">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1871878">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1871878">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1871878">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871878">
                                            <p:txEl>
                                              <p:pRg st="2" end="2"/>
                                            </p:txEl>
                                          </p:spTgt>
                                        </p:tgtEl>
                                        <p:attrNameLst>
                                          <p:attrName>style.visibility</p:attrName>
                                        </p:attrNameLst>
                                      </p:cBhvr>
                                      <p:to>
                                        <p:strVal val="visible"/>
                                      </p:to>
                                    </p:set>
                                    <p:animEffect transition="in" filter="fade">
                                      <p:cBhvr>
                                        <p:cTn id="25" dur="100"/>
                                        <p:tgtEl>
                                          <p:spTgt spid="1871878">
                                            <p:txEl>
                                              <p:pRg st="2" end="2"/>
                                            </p:txEl>
                                          </p:spTgt>
                                        </p:tgtEl>
                                      </p:cBhvr>
                                    </p:animEffect>
                                    <p:anim calcmode="lin" valueType="num">
                                      <p:cBhvr>
                                        <p:cTn id="26" dur="400" fill="hold"/>
                                        <p:tgtEl>
                                          <p:spTgt spid="1871878">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1871878">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871878">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871878">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1878" grpId="0" build="p"/>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2"/>
          <p:cNvSpPr>
            <a:spLocks noGrp="1" noChangeArrowheads="1"/>
          </p:cNvSpPr>
          <p:nvPr>
            <p:ph type="title"/>
          </p:nvPr>
        </p:nvSpPr>
        <p:spPr/>
        <p:txBody>
          <a:bodyPr/>
          <a:lstStyle/>
          <a:p>
            <a:pPr eaLnBrk="1" hangingPunct="1"/>
            <a:r>
              <a:rPr lang="en-US">
                <a:latin typeface="Arial" charset="0"/>
              </a:rPr>
              <a:t>You are Here</a:t>
            </a:r>
          </a:p>
        </p:txBody>
      </p:sp>
      <p:sp>
        <p:nvSpPr>
          <p:cNvPr id="209922" name="Rectangle 3"/>
          <p:cNvSpPr>
            <a:spLocks noGrp="1" noChangeArrowheads="1"/>
          </p:cNvSpPr>
          <p:nvPr>
            <p:ph type="body" idx="1"/>
          </p:nvPr>
        </p:nvSpPr>
        <p:spPr/>
        <p:txBody>
          <a:bodyPr/>
          <a:lstStyle/>
          <a:p>
            <a:pPr eaLnBrk="1" hangingPunct="1"/>
            <a:endParaRPr lang="en-US">
              <a:latin typeface="Arial" charset="0"/>
            </a:endParaRPr>
          </a:p>
        </p:txBody>
      </p:sp>
      <p:pic>
        <p:nvPicPr>
          <p:cNvPr id="209923" name="Picture 6" descr="HeavenDirections"/>
          <p:cNvPicPr>
            <a:picLocks noChangeAspect="1" noChangeArrowheads="1"/>
          </p:cNvPicPr>
          <p:nvPr/>
        </p:nvPicPr>
        <p:blipFill>
          <a:blip r:embed="rId3" cstate="screen">
            <a:extLst>
              <a:ext uri="{28A0092B-C50C-407E-A947-70E740481C1C}">
                <a14:useLocalDpi xmlns:a14="http://schemas.microsoft.com/office/drawing/2010/main"/>
              </a:ext>
            </a:extLst>
          </a:blip>
          <a:srcRect l="12743" t="8775" r="16612" b="53079"/>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5" name="Rectangle 5"/>
          <p:cNvSpPr>
            <a:spLocks noChangeArrowheads="1"/>
          </p:cNvSpPr>
          <p:nvPr/>
        </p:nvSpPr>
        <p:spPr bwMode="auto">
          <a:xfrm>
            <a:off x="0" y="0"/>
            <a:ext cx="9144000" cy="6858000"/>
          </a:xfrm>
          <a:prstGeom prst="rect">
            <a:avLst/>
          </a:prstGeom>
          <a:solidFill>
            <a:schemeClr val="accent2">
              <a:alpha val="25882"/>
            </a:schemeClr>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9925" name="Text Box 9"/>
          <p:cNvSpPr txBox="1">
            <a:spLocks noChangeArrowheads="1"/>
          </p:cNvSpPr>
          <p:nvPr/>
        </p:nvSpPr>
        <p:spPr bwMode="auto">
          <a:xfrm>
            <a:off x="8229600" y="76200"/>
            <a:ext cx="9044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174ب</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995587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dissolve">
                                      <p:cBhvr>
                                        <p:cTn id="7" dur="5000"/>
                                        <p:tgtEl>
                                          <p:spTgt spid="204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59426" name="Rectangle 2"/>
          <p:cNvSpPr>
            <a:spLocks noGrp="1" noChangeArrowheads="1"/>
          </p:cNvSpPr>
          <p:nvPr>
            <p:ph type="title"/>
          </p:nvPr>
        </p:nvSpPr>
        <p:spPr>
          <a:xfrm>
            <a:off x="990600" y="228600"/>
            <a:ext cx="7239000" cy="1700213"/>
          </a:xfrm>
          <a:gradFill rotWithShape="0">
            <a:gsLst>
              <a:gs pos="0">
                <a:srgbClr val="AC1D73"/>
              </a:gs>
              <a:gs pos="100000">
                <a:srgbClr val="AC1D73">
                  <a:gamma/>
                  <a:shade val="46275"/>
                  <a:invGamma/>
                </a:srgbClr>
              </a:gs>
            </a:gsLst>
            <a:path path="shape">
              <a:fillToRect l="50000" t="50000" r="50000" b="50000"/>
            </a:path>
          </a:gradFill>
          <a:ln/>
          <a:effectLst>
            <a:outerShdw blurRad="63500" dist="107763" dir="13500000" algn="ctr" rotWithShape="0">
              <a:schemeClr val="tx2">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r>
              <a:rPr lang="ar-JO" sz="60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مستقبلنا</a:t>
            </a:r>
            <a:br>
              <a:rPr lang="en-US"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رؤ 19-20</a:t>
            </a:r>
            <a:r>
              <a:rPr lang="en-US"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grpSp>
        <p:nvGrpSpPr>
          <p:cNvPr id="359427" name="Group 3"/>
          <p:cNvGrpSpPr>
            <a:grpSpLocks/>
          </p:cNvGrpSpPr>
          <p:nvPr/>
        </p:nvGrpSpPr>
        <p:grpSpPr bwMode="auto">
          <a:xfrm>
            <a:off x="5835650" y="2133600"/>
            <a:ext cx="3384550" cy="4724400"/>
            <a:chOff x="3676" y="1344"/>
            <a:chExt cx="2132" cy="2976"/>
          </a:xfrm>
        </p:grpSpPr>
        <p:pic>
          <p:nvPicPr>
            <p:cNvPr id="359428" name="Picture 4" descr="img8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1344"/>
              <a:ext cx="2016" cy="2976"/>
            </a:xfrm>
            <a:prstGeom prst="rect">
              <a:avLst/>
            </a:prstGeom>
            <a:noFill/>
            <a:extLst>
              <a:ext uri="{909E8E84-426E-40dd-AFC4-6F175D3DCCD1}">
                <a14:hiddenFill xmlns="" xmlns:a14="http://schemas.microsoft.com/office/drawing/2010/main">
                  <a:solidFill>
                    <a:srgbClr val="FFFFFF"/>
                  </a:solidFill>
                </a14:hiddenFill>
              </a:ext>
            </a:extLst>
          </p:spPr>
        </p:pic>
        <p:sp>
          <p:nvSpPr>
            <p:cNvPr id="359429" name="Rectangle 5"/>
            <p:cNvSpPr>
              <a:spLocks noChangeArrowheads="1"/>
            </p:cNvSpPr>
            <p:nvPr/>
          </p:nvSpPr>
          <p:spPr bwMode="auto">
            <a:xfrm>
              <a:off x="3676" y="1920"/>
              <a:ext cx="2132" cy="10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a:t>
              </a:r>
              <a:r>
                <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 21-22</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59430" name="Group 6"/>
          <p:cNvGrpSpPr>
            <a:grpSpLocks/>
          </p:cNvGrpSpPr>
          <p:nvPr/>
        </p:nvGrpSpPr>
        <p:grpSpPr bwMode="auto">
          <a:xfrm>
            <a:off x="-152400" y="2971800"/>
            <a:ext cx="3097213" cy="3886200"/>
            <a:chOff x="-96" y="1872"/>
            <a:chExt cx="1951" cy="2448"/>
          </a:xfrm>
        </p:grpSpPr>
        <p:pic>
          <p:nvPicPr>
            <p:cNvPr id="359431" name="Picture 7" descr="Rev 19 Second Comi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3" y="1872"/>
              <a:ext cx="1740" cy="2448"/>
            </a:xfrm>
            <a:prstGeom prst="rect">
              <a:avLst/>
            </a:prstGeom>
            <a:noFill/>
            <a:extLst>
              <a:ext uri="{909E8E84-426E-40dd-AFC4-6F175D3DCCD1}">
                <a14:hiddenFill xmlns="" xmlns:a14="http://schemas.microsoft.com/office/drawing/2010/main">
                  <a:solidFill>
                    <a:srgbClr val="FFFFFF"/>
                  </a:solidFill>
                </a14:hiddenFill>
              </a:ext>
            </a:extLst>
          </p:spPr>
        </p:pic>
        <p:sp>
          <p:nvSpPr>
            <p:cNvPr id="359432" name="Rectangle 8"/>
            <p:cNvSpPr>
              <a:spLocks noChangeArrowheads="1"/>
            </p:cNvSpPr>
            <p:nvPr/>
          </p:nvSpPr>
          <p:spPr bwMode="auto">
            <a:xfrm>
              <a:off x="-96" y="3312"/>
              <a:ext cx="1951" cy="908"/>
            </a:xfrm>
            <a:prstGeom prst="rect">
              <a:avLst/>
            </a:prstGeom>
            <a:noFill/>
            <a:ln>
              <a:noFill/>
            </a:ln>
            <a:effectLst>
              <a:outerShdw blurRad="63500" dist="38099"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المجيء</a:t>
              </a:r>
              <a:br>
                <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 19</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59433" name="Group 9"/>
          <p:cNvGrpSpPr>
            <a:grpSpLocks/>
          </p:cNvGrpSpPr>
          <p:nvPr/>
        </p:nvGrpSpPr>
        <p:grpSpPr bwMode="auto">
          <a:xfrm>
            <a:off x="2667000" y="2514600"/>
            <a:ext cx="3460750" cy="4343400"/>
            <a:chOff x="1680" y="1584"/>
            <a:chExt cx="2180" cy="2736"/>
          </a:xfrm>
        </p:grpSpPr>
        <p:pic>
          <p:nvPicPr>
            <p:cNvPr id="359434" name="Picture 10" descr="king-of-kings"/>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1728" y="1584"/>
              <a:ext cx="2132" cy="2736"/>
            </a:xfrm>
            <a:prstGeom prst="rect">
              <a:avLst/>
            </a:prstGeom>
            <a:noFill/>
            <a:extLst>
              <a:ext uri="{909E8E84-426E-40dd-AFC4-6F175D3DCCD1}">
                <a14:hiddenFill xmlns="" xmlns:a14="http://schemas.microsoft.com/office/drawing/2010/main">
                  <a:solidFill>
                    <a:srgbClr val="FFFFFF"/>
                  </a:solidFill>
                </a14:hiddenFill>
              </a:ext>
            </a:extLst>
          </p:spPr>
        </p:pic>
        <p:sp>
          <p:nvSpPr>
            <p:cNvPr id="359435" name="Rectangle 11"/>
            <p:cNvSpPr>
              <a:spLocks noChangeArrowheads="1"/>
            </p:cNvSpPr>
            <p:nvPr/>
          </p:nvSpPr>
          <p:spPr bwMode="auto">
            <a:xfrm>
              <a:off x="1680" y="2640"/>
              <a:ext cx="2180" cy="1071"/>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الألفية</a:t>
              </a:r>
              <a:r>
                <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br>
                <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 20</a:t>
              </a:r>
              <a: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6985605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359430"/>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nodeType="afterEffect">
                                  <p:stCondLst>
                                    <p:cond delay="2000"/>
                                  </p:stCondLst>
                                  <p:childTnLst>
                                    <p:set>
                                      <p:cBhvr>
                                        <p:cTn id="9" dur="1" fill="hold">
                                          <p:stCondLst>
                                            <p:cond delay="0"/>
                                          </p:stCondLst>
                                        </p:cTn>
                                        <p:tgtEl>
                                          <p:spTgt spid="359433"/>
                                        </p:tgtEl>
                                        <p:attrNameLst>
                                          <p:attrName>style.visibility</p:attrName>
                                        </p:attrNameLst>
                                      </p:cBhvr>
                                      <p:to>
                                        <p:strVal val="visible"/>
                                      </p:to>
                                    </p:set>
                                    <p:animEffect transition="in" filter="dissolve">
                                      <p:cBhvr>
                                        <p:cTn id="10" dur="500"/>
                                        <p:tgtEl>
                                          <p:spTgt spid="359433"/>
                                        </p:tgtEl>
                                      </p:cBhvr>
                                    </p:animEffect>
                                  </p:childTnLst>
                                </p:cTn>
                              </p:par>
                            </p:childTnLst>
                          </p:cTn>
                        </p:par>
                        <p:par>
                          <p:cTn id="11" fill="hold" nodeType="afterGroup">
                            <p:stCondLst>
                              <p:cond delay="2500"/>
                            </p:stCondLst>
                            <p:childTnLst>
                              <p:par>
                                <p:cTn id="12" presetID="9" presetClass="entr" presetSubtype="0" fill="hold" nodeType="afterEffect">
                                  <p:stCondLst>
                                    <p:cond delay="2000"/>
                                  </p:stCondLst>
                                  <p:childTnLst>
                                    <p:set>
                                      <p:cBhvr>
                                        <p:cTn id="13" dur="1" fill="hold">
                                          <p:stCondLst>
                                            <p:cond delay="0"/>
                                          </p:stCondLst>
                                        </p:cTn>
                                        <p:tgtEl>
                                          <p:spTgt spid="359427"/>
                                        </p:tgtEl>
                                        <p:attrNameLst>
                                          <p:attrName>style.visibility</p:attrName>
                                        </p:attrNameLst>
                                      </p:cBhvr>
                                      <p:to>
                                        <p:strVal val="visible"/>
                                      </p:to>
                                    </p:set>
                                    <p:animEffect transition="in" filter="dissolve">
                                      <p:cBhvr>
                                        <p:cTn id="14" dur="500"/>
                                        <p:tgtEl>
                                          <p:spTgt spid="359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graphicFrame>
        <p:nvGraphicFramePr>
          <p:cNvPr id="9" name="Table 8"/>
          <p:cNvGraphicFramePr>
            <a:graphicFrameLocks noGrp="1"/>
          </p:cNvGraphicFramePr>
          <p:nvPr>
            <p:extLst>
              <p:ext uri="{D42A27DB-BD31-4B8C-83A1-F6EECF244321}">
                <p14:modId xmlns:p14="http://schemas.microsoft.com/office/powerpoint/2010/main" val="1074169075"/>
              </p:ext>
            </p:extLst>
          </p:nvPr>
        </p:nvGraphicFramePr>
        <p:xfrm>
          <a:off x="0" y="831942"/>
          <a:ext cx="9144000" cy="6012609"/>
        </p:xfrm>
        <a:graphic>
          <a:graphicData uri="http://schemas.openxmlformats.org/drawingml/2006/table">
            <a:tbl>
              <a:tblPr/>
              <a:tblGrid>
                <a:gridCol w="3194807">
                  <a:extLst>
                    <a:ext uri="{9D8B030D-6E8A-4147-A177-3AD203B41FA5}">
                      <a16:colId xmlns:a16="http://schemas.microsoft.com/office/drawing/2014/main" val="2250439504"/>
                    </a:ext>
                  </a:extLst>
                </a:gridCol>
                <a:gridCol w="3194807">
                  <a:extLst>
                    <a:ext uri="{9D8B030D-6E8A-4147-A177-3AD203B41FA5}">
                      <a16:colId xmlns:a16="http://schemas.microsoft.com/office/drawing/2014/main" val="20001"/>
                    </a:ext>
                  </a:extLst>
                </a:gridCol>
                <a:gridCol w="2754386">
                  <a:extLst>
                    <a:ext uri="{9D8B030D-6E8A-4147-A177-3AD203B41FA5}">
                      <a16:colId xmlns:a16="http://schemas.microsoft.com/office/drawing/2014/main" val="1137475939"/>
                    </a:ext>
                  </a:extLst>
                </a:gridCol>
              </a:tblGrid>
              <a:tr h="296527">
                <a:tc>
                  <a:txBody>
                    <a:bodyPr/>
                    <a:lstStyle/>
                    <a:p>
                      <a:pPr marL="0" marR="0" lvl="0" indent="0" algn="r" defTabSz="457200" rtl="0" eaLnBrk="1" fontAlgn="base" latinLnBrk="0" hangingPunct="1">
                        <a:lnSpc>
                          <a:spcPct val="100000"/>
                        </a:lnSpc>
                        <a:spcBef>
                          <a:spcPct val="0"/>
                        </a:spcBef>
                        <a:spcAft>
                          <a:spcPts val="1200"/>
                        </a:spcAft>
                        <a:buClrTx/>
                        <a:buSzTx/>
                        <a:buFontTx/>
                        <a:buNone/>
                        <a:tabLst/>
                        <a:defRPr/>
                      </a:pPr>
                      <a:r>
                        <a:rPr kumimoji="0" lang="ar-SA"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السماء </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r" defTabSz="457200" rtl="0" eaLnBrk="1" fontAlgn="base" latinLnBrk="0" hangingPunct="1">
                        <a:lnSpc>
                          <a:spcPct val="100000"/>
                        </a:lnSpc>
                        <a:spcBef>
                          <a:spcPct val="0"/>
                        </a:spcBef>
                        <a:spcAft>
                          <a:spcPts val="1200"/>
                        </a:spcAft>
                        <a:buClrTx/>
                        <a:buSzTx/>
                        <a:buFontTx/>
                        <a:buNone/>
                        <a:tabLst/>
                        <a:defRPr/>
                      </a:pPr>
                      <a:r>
                        <a:rPr kumimoji="0" lang="ar-SA"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الألفية </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r" defTabSz="457200" rtl="0" eaLnBrk="1" fontAlgn="base" latinLnBrk="0" hangingPunct="1">
                        <a:lnSpc>
                          <a:spcPct val="100000"/>
                        </a:lnSpc>
                        <a:spcBef>
                          <a:spcPct val="0"/>
                        </a:spcBef>
                        <a:spcAft>
                          <a:spcPts val="120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35685">
                <a:tc>
                  <a:txBody>
                    <a:bodyPr/>
                    <a:lstStyle/>
                    <a:p>
                      <a:pPr marL="0" marR="0" lvl="0" indent="0" algn="r" defTabSz="457200" rtl="0" eaLnBrk="1" fontAlgn="base" latinLnBrk="0" hangingPunct="1">
                        <a:lnSpc>
                          <a:spcPct val="100000"/>
                        </a:lnSpc>
                        <a:spcBef>
                          <a:spcPts val="0"/>
                        </a:spcBef>
                        <a:spcAft>
                          <a:spcPts val="1200"/>
                        </a:spcAft>
                        <a:buClrTx/>
                        <a:buSzTx/>
                        <a:buFontTx/>
                        <a:buNone/>
                        <a:tabLst/>
                      </a:pPr>
                      <a:r>
                        <a:rPr lang="ar-SA" sz="2400" b="1" kern="1200" dirty="0">
                          <a:solidFill>
                            <a:schemeClr val="tx1"/>
                          </a:solidFill>
                          <a:effectLst/>
                          <a:latin typeface="Arial" panose="020B0604020202020204" pitchFamily="34" charset="0"/>
                          <a:ea typeface="+mn-ea"/>
                          <a:cs typeface="Arial" panose="020B0604020202020204" pitchFamily="34" charset="0"/>
                        </a:rPr>
                        <a:t>الأبدية (رؤ22: 5)</a:t>
                      </a:r>
                      <a:r>
                        <a:rPr lang="en-US" sz="2400" b="1" dirty="0">
                          <a:effectLst/>
                          <a:latin typeface="Arial" panose="020B0604020202020204" pitchFamily="34" charset="0"/>
                          <a:cs typeface="Arial" panose="020B0604020202020204" pitchFamily="34" charset="0"/>
                        </a:rPr>
                        <a:t> </a:t>
                      </a:r>
                      <a:endPar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ts val="0"/>
                        </a:spcBef>
                        <a:spcAft>
                          <a:spcPts val="1200"/>
                        </a:spcAft>
                        <a:buClrTx/>
                        <a:buSzTx/>
                        <a:buFontTx/>
                        <a:buNone/>
                        <a:tabLst/>
                      </a:pPr>
                      <a:r>
                        <a:rPr lang="ar-SA" sz="2400" b="1" kern="1200" dirty="0">
                          <a:solidFill>
                            <a:schemeClr val="tx1"/>
                          </a:solidFill>
                          <a:effectLst/>
                          <a:latin typeface="Arial" panose="020B0604020202020204" pitchFamily="34" charset="0"/>
                          <a:ea typeface="+mn-ea"/>
                          <a:cs typeface="Arial" panose="020B0604020202020204" pitchFamily="34" charset="0"/>
                        </a:rPr>
                        <a:t>1000 سنة (رؤ 20: 1-6)</a:t>
                      </a:r>
                      <a:r>
                        <a:rPr lang="en-US" sz="2400" b="1" dirty="0">
                          <a:effectLst/>
                          <a:latin typeface="Arial" panose="020B0604020202020204" pitchFamily="34" charset="0"/>
                          <a:cs typeface="Arial" panose="020B0604020202020204" pitchFamily="34" charset="0"/>
                        </a:rPr>
                        <a:t> </a:t>
                      </a:r>
                      <a:endPar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ts val="0"/>
                        </a:spcBef>
                        <a:spcAft>
                          <a:spcPts val="1200"/>
                        </a:spcAft>
                        <a:buClrTx/>
                        <a:buSzTx/>
                        <a:buFontTx/>
                        <a:buNone/>
                        <a:tabLst/>
                      </a:pPr>
                      <a:r>
                        <a:rPr lang="ar-SA" sz="2400" b="1" kern="1200" dirty="0">
                          <a:solidFill>
                            <a:schemeClr val="tx1"/>
                          </a:solidFill>
                          <a:effectLst/>
                          <a:latin typeface="Arial" panose="020B0604020202020204" pitchFamily="34" charset="0"/>
                          <a:ea typeface="+mn-ea"/>
                          <a:cs typeface="Arial" panose="020B0604020202020204" pitchFamily="34" charset="0"/>
                        </a:rPr>
                        <a:t>المدة</a:t>
                      </a:r>
                      <a:r>
                        <a:rPr lang="en-US" sz="2400" b="1" dirty="0">
                          <a:effectLst/>
                          <a:latin typeface="Arial" panose="020B0604020202020204" pitchFamily="34" charset="0"/>
                          <a:cs typeface="Arial" panose="020B0604020202020204" pitchFamily="34" charset="0"/>
                        </a:rPr>
                        <a:t> </a:t>
                      </a:r>
                      <a:endPar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591671">
                <a:tc>
                  <a:txBody>
                    <a:bodyPr/>
                    <a:lstStyle/>
                    <a:p>
                      <a:pPr marL="0" marR="0" indent="0" algn="r" rtl="1">
                        <a:lnSpc>
                          <a:spcPct val="100000"/>
                        </a:lnSpc>
                        <a:spcBef>
                          <a:spcPts val="0"/>
                        </a:spcBef>
                        <a:spcAft>
                          <a:spcPts val="1200"/>
                        </a:spcAft>
                      </a:pPr>
                      <a:r>
                        <a:rPr lang="ar-SA" sz="2400" b="1" dirty="0">
                          <a:effectLst/>
                          <a:latin typeface="Arial" panose="020B0604020202020204" pitchFamily="34" charset="0"/>
                          <a:ea typeface="Calibri" panose="020F0502020204030204" pitchFamily="34" charset="0"/>
                          <a:cs typeface="Arial" panose="020B0604020202020204" pitchFamily="34" charset="0"/>
                        </a:rPr>
                        <a:t>غير ممكن (رؤ 21: 4)</a:t>
                      </a:r>
                      <a:endParaRPr lang="en-US" sz="2400" b="1" dirty="0">
                        <a:effectLst/>
                        <a:latin typeface="Arial" panose="020B0604020202020204" pitchFamily="34"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tc>
                  <a:txBody>
                    <a:bodyPr/>
                    <a:lstStyle/>
                    <a:p>
                      <a:pPr marL="0" marR="0" indent="0" algn="r" rtl="1">
                        <a:lnSpc>
                          <a:spcPct val="100000"/>
                        </a:lnSpc>
                        <a:spcBef>
                          <a:spcPts val="0"/>
                        </a:spcBef>
                        <a:spcAft>
                          <a:spcPts val="1200"/>
                        </a:spcAft>
                      </a:pPr>
                      <a:r>
                        <a:rPr lang="ar-SA" sz="2400" b="1">
                          <a:effectLst/>
                          <a:latin typeface="Arial" panose="020B0604020202020204" pitchFamily="34" charset="0"/>
                          <a:ea typeface="Calibri" panose="020F0502020204030204" pitchFamily="34" charset="0"/>
                          <a:cs typeface="Arial" panose="020B0604020202020204" pitchFamily="34" charset="0"/>
                        </a:rPr>
                        <a:t>ممكن (إشعياء 65:20)</a:t>
                      </a:r>
                      <a:endParaRPr lang="en-US" sz="2400" b="1">
                        <a:effectLst/>
                        <a:latin typeface="Arial" panose="020B0604020202020204" pitchFamily="34"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tc>
                  <a:txBody>
                    <a:bodyPr/>
                    <a:lstStyle/>
                    <a:p>
                      <a:pPr marL="0" marR="0" indent="0" algn="ctr" rtl="1">
                        <a:lnSpc>
                          <a:spcPct val="100000"/>
                        </a:lnSpc>
                        <a:spcBef>
                          <a:spcPts val="0"/>
                        </a:spcBef>
                        <a:spcAft>
                          <a:spcPts val="1200"/>
                        </a:spcAft>
                      </a:pPr>
                      <a:r>
                        <a:rPr lang="ar-SA" sz="2400" b="1" dirty="0">
                          <a:effectLst/>
                          <a:latin typeface="Arial" panose="020B0604020202020204" pitchFamily="34" charset="0"/>
                          <a:ea typeface="Calibri" panose="020F0502020204030204" pitchFamily="34" charset="0"/>
                          <a:cs typeface="Arial" panose="020B0604020202020204" pitchFamily="34" charset="0"/>
                        </a:rPr>
                        <a:t>الموت</a:t>
                      </a:r>
                      <a:endParaRPr lang="en-US" sz="2400" b="1" dirty="0">
                        <a:effectLst/>
                        <a:latin typeface="Arial" panose="020B0604020202020204" pitchFamily="34"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2057400">
                <a:tc>
                  <a:txBody>
                    <a:bodyPr/>
                    <a:lstStyle/>
                    <a:p>
                      <a:pPr marL="0" marR="0" indent="0" algn="r" rtl="1">
                        <a:lnSpc>
                          <a:spcPct val="100000"/>
                        </a:lnSpc>
                        <a:spcBef>
                          <a:spcPts val="0"/>
                        </a:spcBef>
                        <a:spcAft>
                          <a:spcPts val="1200"/>
                        </a:spcAft>
                      </a:pPr>
                      <a:r>
                        <a:rPr lang="ar-SA" sz="2400" b="1" dirty="0">
                          <a:effectLst/>
                          <a:latin typeface="Arial" panose="020B0604020202020204" pitchFamily="34" charset="0"/>
                          <a:ea typeface="Calibri" panose="020F0502020204030204" pitchFamily="34" charset="0"/>
                          <a:cs typeface="Arial" panose="020B0604020202020204" pitchFamily="34" charset="0"/>
                        </a:rPr>
                        <a:t>لا شيخوخة (رؤيا 21: 4 ضمنيًا)</a:t>
                      </a:r>
                      <a:endParaRPr lang="en-US" sz="2400" b="1" dirty="0">
                        <a:effectLst/>
                        <a:latin typeface="Arial" panose="020B0604020202020204" pitchFamily="34"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rgbClr val="E7E7E7"/>
                    </a:solidFill>
                  </a:tcPr>
                </a:tc>
                <a:tc>
                  <a:txBody>
                    <a:bodyPr/>
                    <a:lstStyle/>
                    <a:p>
                      <a:pPr marL="0" marR="0" indent="0" algn="r" rtl="1">
                        <a:lnSpc>
                          <a:spcPct val="100000"/>
                        </a:lnSpc>
                        <a:spcBef>
                          <a:spcPts val="0"/>
                        </a:spcBef>
                        <a:spcAft>
                          <a:spcPts val="1200"/>
                        </a:spcAft>
                      </a:pPr>
                      <a:r>
                        <a:rPr lang="ar-SA" sz="2400" b="1" dirty="0">
                          <a:effectLst/>
                          <a:latin typeface="Arial" panose="020B0604020202020204" pitchFamily="34" charset="0"/>
                          <a:ea typeface="Times"/>
                          <a:cs typeface="Arial" panose="020B0604020202020204" pitchFamily="34" charset="0"/>
                        </a:rPr>
                        <a:t>لاَ يَكُونُ بَعْدُ هُنَاكَ طِفْلُ أَيَّامٍ، </a:t>
                      </a:r>
                      <a:r>
                        <a:rPr lang="en-US" sz="2400" b="1" dirty="0">
                          <a:effectLst/>
                          <a:latin typeface="Arial" panose="020B0604020202020204" pitchFamily="34" charset="0"/>
                          <a:ea typeface="Times"/>
                          <a:cs typeface="Arial" panose="020B0604020202020204" pitchFamily="34" charset="0"/>
                        </a:rPr>
                        <a:t>  </a:t>
                      </a:r>
                      <a:r>
                        <a:rPr lang="ar-SA" sz="2400" b="1" dirty="0">
                          <a:effectLst/>
                          <a:latin typeface="Arial" panose="020B0604020202020204" pitchFamily="34" charset="0"/>
                          <a:ea typeface="Times"/>
                          <a:cs typeface="Arial" panose="020B0604020202020204" pitchFamily="34" charset="0"/>
                        </a:rPr>
                        <a:t>وَلاَ شَيْخٌ لَمْ يُكْمِلْ أَيَّامَهُ. لأَنَّ الصَّبِيَّ يَمُوتُ ابْنَ مِئَةِ سَنَةٍ، وَالْخَاطِئُ يُلْعَنُ ابْنَ مِئَةِ سَنَةٍ. (</a:t>
                      </a:r>
                      <a:r>
                        <a:rPr lang="ar-SA" sz="2400" b="1" dirty="0" err="1">
                          <a:effectLst/>
                          <a:latin typeface="Arial" panose="020B0604020202020204" pitchFamily="34" charset="0"/>
                          <a:ea typeface="Times"/>
                          <a:cs typeface="Arial" panose="020B0604020202020204" pitchFamily="34" charset="0"/>
                        </a:rPr>
                        <a:t>إش</a:t>
                      </a:r>
                      <a:r>
                        <a:rPr lang="ar-SA" sz="2400" b="1" dirty="0">
                          <a:effectLst/>
                          <a:latin typeface="Arial" panose="020B0604020202020204" pitchFamily="34" charset="0"/>
                          <a:ea typeface="Times"/>
                          <a:cs typeface="Arial" panose="020B0604020202020204" pitchFamily="34" charset="0"/>
                        </a:rPr>
                        <a:t> 65: 20)</a:t>
                      </a:r>
                      <a:r>
                        <a:rPr lang="en-US" sz="2400" b="1" dirty="0">
                          <a:effectLst/>
                          <a:latin typeface="Arial" panose="020B0604020202020204" pitchFamily="34" charset="0"/>
                          <a:ea typeface="Times"/>
                          <a:cs typeface="Arial" panose="020B0604020202020204" pitchFamily="34" charset="0"/>
                        </a:rPr>
                        <a:t>.</a:t>
                      </a:r>
                    </a:p>
                  </a:txBody>
                  <a:tcPr marL="50800" marR="50800" marT="0" marB="0">
                    <a:lnL>
                      <a:noFill/>
                    </a:lnL>
                    <a:lnR>
                      <a:noFill/>
                    </a:lnR>
                    <a:lnT>
                      <a:noFill/>
                    </a:lnT>
                    <a:lnB>
                      <a:noFill/>
                    </a:lnB>
                    <a:lnTlToBr>
                      <a:noFill/>
                    </a:lnTlToBr>
                    <a:lnBlToTr>
                      <a:noFill/>
                    </a:lnBlToTr>
                    <a:solidFill>
                      <a:srgbClr val="E7E7E7"/>
                    </a:solidFill>
                  </a:tcPr>
                </a:tc>
                <a:tc>
                  <a:txBody>
                    <a:bodyPr/>
                    <a:lstStyle/>
                    <a:p>
                      <a:pPr marL="0" marR="0" indent="0" algn="ctr" rtl="1">
                        <a:lnSpc>
                          <a:spcPct val="100000"/>
                        </a:lnSpc>
                        <a:spcBef>
                          <a:spcPts val="0"/>
                        </a:spcBef>
                        <a:spcAft>
                          <a:spcPts val="1200"/>
                        </a:spcAft>
                      </a:pPr>
                      <a:r>
                        <a:rPr lang="ar-SA" sz="2400" b="1" dirty="0">
                          <a:effectLst/>
                          <a:latin typeface="Arial" panose="020B0604020202020204" pitchFamily="34" charset="0"/>
                          <a:ea typeface="Calibri" panose="020F0502020204030204" pitchFamily="34" charset="0"/>
                          <a:cs typeface="Arial" panose="020B0604020202020204" pitchFamily="34" charset="0"/>
                        </a:rPr>
                        <a:t>طول العمر الحياة</a:t>
                      </a:r>
                      <a:endParaRPr lang="en-US" sz="2400" b="1" dirty="0">
                        <a:effectLst/>
                        <a:latin typeface="Arial" panose="020B0604020202020204" pitchFamily="34"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605118">
                <a:tc>
                  <a:txBody>
                    <a:bodyPr/>
                    <a:lstStyle/>
                    <a:p>
                      <a:pPr marL="0" marR="0" indent="0" algn="r" rtl="1">
                        <a:lnSpc>
                          <a:spcPct val="100000"/>
                        </a:lnSpc>
                        <a:spcBef>
                          <a:spcPts val="0"/>
                        </a:spcBef>
                        <a:spcAft>
                          <a:spcPts val="1200"/>
                        </a:spcAft>
                      </a:pPr>
                      <a:r>
                        <a:rPr lang="ar-SA" sz="2400" b="1" dirty="0">
                          <a:effectLst/>
                          <a:latin typeface="Arial" panose="020B0604020202020204" pitchFamily="34" charset="0"/>
                          <a:ea typeface="Times"/>
                          <a:cs typeface="Arial" panose="020B0604020202020204" pitchFamily="34" charset="0"/>
                        </a:rPr>
                        <a:t>إلغاء (رؤيا 21 :27)</a:t>
                      </a:r>
                      <a:endParaRPr lang="en-US" sz="2400" b="1" dirty="0">
                        <a:effectLst/>
                        <a:latin typeface="Arial" panose="020B0604020202020204" pitchFamily="34"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tc>
                  <a:txBody>
                    <a:bodyPr/>
                    <a:lstStyle/>
                    <a:p>
                      <a:pPr marL="0" marR="0" indent="0" algn="r" rtl="1">
                        <a:lnSpc>
                          <a:spcPct val="100000"/>
                        </a:lnSpc>
                        <a:spcBef>
                          <a:spcPts val="0"/>
                        </a:spcBef>
                        <a:spcAft>
                          <a:spcPts val="1200"/>
                        </a:spcAft>
                      </a:pPr>
                      <a:r>
                        <a:rPr lang="ar-SA" sz="2400" b="1">
                          <a:effectLst/>
                          <a:latin typeface="Arial" panose="020B0604020202020204" pitchFamily="34" charset="0"/>
                          <a:ea typeface="Calibri" panose="020F0502020204030204" pitchFamily="34" charset="0"/>
                          <a:cs typeface="Arial" panose="020B0604020202020204" pitchFamily="34" charset="0"/>
                        </a:rPr>
                        <a:t>نشيط (رؤيا 20: 7-9) </a:t>
                      </a:r>
                      <a:endParaRPr lang="en-US" sz="2400" b="1">
                        <a:effectLst/>
                        <a:latin typeface="Arial" panose="020B0604020202020204" pitchFamily="34"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tc>
                  <a:txBody>
                    <a:bodyPr/>
                    <a:lstStyle/>
                    <a:p>
                      <a:pPr marL="0" marR="0" indent="0" algn="ctr" rtl="1">
                        <a:lnSpc>
                          <a:spcPct val="100000"/>
                        </a:lnSpc>
                        <a:spcBef>
                          <a:spcPts val="0"/>
                        </a:spcBef>
                        <a:spcAft>
                          <a:spcPts val="1200"/>
                        </a:spcAft>
                      </a:pPr>
                      <a:r>
                        <a:rPr lang="ar-SA" sz="2400" b="1" dirty="0">
                          <a:effectLst/>
                          <a:latin typeface="Arial" panose="020B0604020202020204" pitchFamily="34" charset="0"/>
                          <a:ea typeface="Calibri" panose="020F0502020204030204" pitchFamily="34" charset="0"/>
                          <a:cs typeface="Arial" panose="020B0604020202020204" pitchFamily="34" charset="0"/>
                        </a:rPr>
                        <a:t>طبيعة الخطية</a:t>
                      </a:r>
                      <a:endParaRPr lang="en-US" sz="2400" b="1" dirty="0">
                        <a:effectLst/>
                        <a:latin typeface="Arial" panose="020B0604020202020204" pitchFamily="34"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1665541">
                <a:tc>
                  <a:txBody>
                    <a:bodyPr/>
                    <a:lstStyle/>
                    <a:p>
                      <a:pPr marL="0" marR="0" indent="0" algn="r" rtl="1">
                        <a:lnSpc>
                          <a:spcPct val="100000"/>
                        </a:lnSpc>
                        <a:spcBef>
                          <a:spcPts val="0"/>
                        </a:spcBef>
                        <a:spcAft>
                          <a:spcPts val="1200"/>
                        </a:spcAft>
                      </a:pPr>
                      <a:r>
                        <a:rPr lang="ar-SA" sz="2400" b="1" dirty="0">
                          <a:effectLst/>
                          <a:latin typeface="Arial" panose="020B0604020202020204" pitchFamily="34" charset="0"/>
                          <a:ea typeface="Times"/>
                          <a:cs typeface="Arial" panose="020B0604020202020204" pitchFamily="34" charset="0"/>
                        </a:rPr>
                        <a:t>القديسون والملائكة وحدهم (رؤيا 21 :27)</a:t>
                      </a:r>
                      <a:endParaRPr lang="en-US" sz="2400" b="1" dirty="0">
                        <a:effectLst/>
                        <a:latin typeface="Arial" panose="020B0604020202020204" pitchFamily="34"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rgbClr val="E7E7E7"/>
                    </a:solidFill>
                  </a:tcPr>
                </a:tc>
                <a:tc>
                  <a:txBody>
                    <a:bodyPr/>
                    <a:lstStyle/>
                    <a:p>
                      <a:pPr marL="0" marR="0" indent="0" algn="r" rtl="1">
                        <a:lnSpc>
                          <a:spcPct val="100000"/>
                        </a:lnSpc>
                        <a:spcBef>
                          <a:spcPts val="0"/>
                        </a:spcBef>
                        <a:spcAft>
                          <a:spcPts val="1200"/>
                        </a:spcAft>
                      </a:pPr>
                      <a:r>
                        <a:rPr lang="ar-SA" sz="2400" b="1" dirty="0">
                          <a:effectLst/>
                          <a:latin typeface="Arial" panose="020B0604020202020204" pitchFamily="34" charset="0"/>
                          <a:ea typeface="Calibri" panose="020F0502020204030204" pitchFamily="34" charset="0"/>
                          <a:cs typeface="Arial" panose="020B0604020202020204" pitchFamily="34" charset="0"/>
                        </a:rPr>
                        <a:t> مسيحية في البداية، ولكنه يشمل فيما بعد غير المؤمنين – ألا يعيش مع الملائكة؟ (متى 25: 34؛ رؤ 20: 7-9)</a:t>
                      </a:r>
                      <a:endParaRPr lang="en-US" sz="2400" b="1" dirty="0">
                        <a:effectLst/>
                        <a:latin typeface="Arial" panose="020B0604020202020204" pitchFamily="34"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rgbClr val="E7E7E7"/>
                    </a:solidFill>
                  </a:tcPr>
                </a:tc>
                <a:tc>
                  <a:txBody>
                    <a:bodyPr/>
                    <a:lstStyle/>
                    <a:p>
                      <a:pPr marL="0" marR="0" indent="0" algn="ctr" rtl="1">
                        <a:lnSpc>
                          <a:spcPct val="100000"/>
                        </a:lnSpc>
                        <a:spcBef>
                          <a:spcPts val="0"/>
                        </a:spcBef>
                        <a:spcAft>
                          <a:spcPts val="1200"/>
                        </a:spcAft>
                      </a:pPr>
                      <a:r>
                        <a:rPr lang="ar-SA" sz="2400" b="1" dirty="0">
                          <a:effectLst/>
                          <a:latin typeface="Arial" panose="020B0604020202020204" pitchFamily="34" charset="0"/>
                          <a:ea typeface="Calibri" panose="020F0502020204030204" pitchFamily="34" charset="0"/>
                          <a:cs typeface="Arial" panose="020B0604020202020204" pitchFamily="34" charset="0"/>
                        </a:rPr>
                        <a:t>السكان</a:t>
                      </a:r>
                      <a:endParaRPr lang="en-US" sz="2400" b="1" dirty="0">
                        <a:effectLst/>
                        <a:latin typeface="Arial" panose="020B0604020202020204" pitchFamily="34"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14021" name="Rectangle 10"/>
          <p:cNvSpPr>
            <a:spLocks noGrp="1" noChangeArrowheads="1"/>
          </p:cNvSpPr>
          <p:nvPr>
            <p:ph type="title"/>
          </p:nvPr>
        </p:nvSpPr>
        <p:spPr>
          <a:xfrm>
            <a:off x="1" y="0"/>
            <a:ext cx="9143999" cy="830050"/>
          </a:xfrm>
          <a:noFill/>
          <a:ln>
            <a:noFill/>
          </a:ln>
        </p:spPr>
        <p:txBody>
          <a:bodyPr vert="horz" wrap="square" lIns="91440" tIns="45720" rIns="91440" bIns="45720" numCol="1" anchor="ctr" anchorCtr="0" compatLnSpc="1">
            <a:prstTxWarp prst="textNoShape">
              <a:avLst/>
            </a:prstTxWarp>
          </a:bodyPr>
          <a:lstStyle/>
          <a:p>
            <a:r>
              <a:rPr lang="ar-SA" sz="4000" b="1" dirty="0">
                <a:solidFill>
                  <a:schemeClr val="bg1"/>
                </a:solidFill>
                <a:effectLst>
                  <a:glow rad="228600">
                    <a:schemeClr val="accent4">
                      <a:satMod val="175000"/>
                      <a:alpha val="84000"/>
                    </a:schemeClr>
                  </a:glow>
                </a:effectLst>
                <a:latin typeface="Arial" panose="020B0604020202020204" pitchFamily="34" charset="0"/>
                <a:ea typeface="ＭＳ Ｐゴシック" charset="0"/>
                <a:cs typeface="Arial" panose="020B0604020202020204" pitchFamily="34" charset="0"/>
              </a:rPr>
              <a:t>الفرق بين الألفية والسماء</a:t>
            </a:r>
            <a:r>
              <a:rPr lang="en-US" sz="4000" b="1" dirty="0">
                <a:solidFill>
                  <a:schemeClr val="bg1"/>
                </a:solidFill>
                <a:effectLst>
                  <a:glow rad="228600">
                    <a:schemeClr val="accent4">
                      <a:satMod val="175000"/>
                      <a:alpha val="84000"/>
                    </a:schemeClr>
                  </a:glow>
                </a:effectLst>
                <a:latin typeface="Arial" panose="020B0604020202020204" pitchFamily="34" charset="0"/>
                <a:ea typeface="ＭＳ Ｐゴシック" charset="0"/>
                <a:cs typeface="Arial" panose="020B0604020202020204" pitchFamily="34" charset="0"/>
              </a:rPr>
              <a:t> </a:t>
            </a:r>
          </a:p>
        </p:txBody>
      </p:sp>
      <p:sp>
        <p:nvSpPr>
          <p:cNvPr id="2" name="Text Box 7">
            <a:extLst>
              <a:ext uri="{FF2B5EF4-FFF2-40B4-BE49-F238E27FC236}">
                <a16:creationId xmlns:a16="http://schemas.microsoft.com/office/drawing/2014/main" id="{E000113E-48EE-C6F8-9253-817FAFFBA50E}"/>
              </a:ext>
            </a:extLst>
          </p:cNvPr>
          <p:cNvSpPr txBox="1">
            <a:spLocks noChangeArrowheads="1"/>
          </p:cNvSpPr>
          <p:nvPr/>
        </p:nvSpPr>
        <p:spPr bwMode="auto">
          <a:xfrm>
            <a:off x="7833360" y="70802"/>
            <a:ext cx="1232457"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ع ق 472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 name="Text Box 7">
            <a:extLst>
              <a:ext uri="{FF2B5EF4-FFF2-40B4-BE49-F238E27FC236}">
                <a16:creationId xmlns:a16="http://schemas.microsoft.com/office/drawing/2014/main" id="{C2BB2021-8DA6-C2AE-4E1F-B57273B45A14}"/>
              </a:ext>
            </a:extLst>
          </p:cNvPr>
          <p:cNvSpPr txBox="1">
            <a:spLocks noChangeArrowheads="1"/>
          </p:cNvSpPr>
          <p:nvPr/>
        </p:nvSpPr>
        <p:spPr bwMode="auto">
          <a:xfrm>
            <a:off x="7833360" y="395922"/>
            <a:ext cx="1232457"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ع ج 191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2648736"/>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graphicFrame>
        <p:nvGraphicFramePr>
          <p:cNvPr id="9" name="Table 8"/>
          <p:cNvGraphicFramePr>
            <a:graphicFrameLocks noGrp="1"/>
          </p:cNvGraphicFramePr>
          <p:nvPr>
            <p:extLst>
              <p:ext uri="{D42A27DB-BD31-4B8C-83A1-F6EECF244321}">
                <p14:modId xmlns:p14="http://schemas.microsoft.com/office/powerpoint/2010/main" val="3077137382"/>
              </p:ext>
            </p:extLst>
          </p:nvPr>
        </p:nvGraphicFramePr>
        <p:xfrm>
          <a:off x="0" y="830051"/>
          <a:ext cx="9144000" cy="6027949"/>
        </p:xfrm>
        <a:graphic>
          <a:graphicData uri="http://schemas.openxmlformats.org/drawingml/2006/table">
            <a:tbl>
              <a:tblPr/>
              <a:tblGrid>
                <a:gridCol w="3194807">
                  <a:extLst>
                    <a:ext uri="{9D8B030D-6E8A-4147-A177-3AD203B41FA5}">
                      <a16:colId xmlns:a16="http://schemas.microsoft.com/office/drawing/2014/main" val="2250439504"/>
                    </a:ext>
                  </a:extLst>
                </a:gridCol>
                <a:gridCol w="3126480">
                  <a:extLst>
                    <a:ext uri="{9D8B030D-6E8A-4147-A177-3AD203B41FA5}">
                      <a16:colId xmlns:a16="http://schemas.microsoft.com/office/drawing/2014/main" val="20001"/>
                    </a:ext>
                  </a:extLst>
                </a:gridCol>
                <a:gridCol w="2822713">
                  <a:extLst>
                    <a:ext uri="{9D8B030D-6E8A-4147-A177-3AD203B41FA5}">
                      <a16:colId xmlns:a16="http://schemas.microsoft.com/office/drawing/2014/main" val="1137475939"/>
                    </a:ext>
                  </a:extLst>
                </a:gridCol>
              </a:tblGrid>
              <a:tr h="471933">
                <a:tc>
                  <a:txBody>
                    <a:bodyPr/>
                    <a:lstStyle/>
                    <a:p>
                      <a:pPr marL="0" marR="0" lvl="0" indent="0" algn="r" defTabSz="457200" rtl="0" eaLnBrk="1" fontAlgn="base" latinLnBrk="0" hangingPunct="1">
                        <a:lnSpc>
                          <a:spcPct val="100000"/>
                        </a:lnSpc>
                        <a:spcBef>
                          <a:spcPct val="0"/>
                        </a:spcBef>
                        <a:spcAft>
                          <a:spcPts val="1200"/>
                        </a:spcAft>
                        <a:buClrTx/>
                        <a:buSzTx/>
                        <a:buFontTx/>
                        <a:buNone/>
                        <a:tabLst/>
                        <a:defRPr/>
                      </a:pPr>
                      <a:r>
                        <a:rPr kumimoji="0" lang="ar-SA" sz="2400" b="1" i="0" u="none" strike="noStrike" cap="none" normalizeH="0" baseline="0" dirty="0">
                          <a:ln>
                            <a:noFill/>
                          </a:ln>
                          <a:solidFill>
                            <a:srgbClr val="FFFFFF"/>
                          </a:solidFill>
                          <a:effectLst/>
                          <a:latin typeface="Arial" charset="0"/>
                          <a:ea typeface="ＭＳ Ｐゴシック" charset="0"/>
                          <a:cs typeface="Arial" charset="0"/>
                        </a:rPr>
                        <a:t>السماء </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r" defTabSz="457200" rtl="0" eaLnBrk="1" fontAlgn="base" latinLnBrk="0" hangingPunct="1">
                        <a:lnSpc>
                          <a:spcPct val="100000"/>
                        </a:lnSpc>
                        <a:spcBef>
                          <a:spcPct val="0"/>
                        </a:spcBef>
                        <a:spcAft>
                          <a:spcPts val="1200"/>
                        </a:spcAft>
                        <a:buClrTx/>
                        <a:buSzTx/>
                        <a:buFontTx/>
                        <a:buNone/>
                        <a:tabLst/>
                        <a:defRPr/>
                      </a:pPr>
                      <a:r>
                        <a:rPr kumimoji="0" lang="ar-SA" sz="2400" b="1" i="0" u="none" strike="noStrike" cap="none" normalizeH="0" baseline="0" dirty="0">
                          <a:ln>
                            <a:noFill/>
                          </a:ln>
                          <a:solidFill>
                            <a:srgbClr val="FFFFFF"/>
                          </a:solidFill>
                          <a:effectLst/>
                          <a:latin typeface="Arial" charset="0"/>
                          <a:ea typeface="ＭＳ Ｐゴシック" charset="0"/>
                          <a:cs typeface="Arial" charset="0"/>
                        </a:rPr>
                        <a:t>الألفية </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r" defTabSz="457200" rtl="0" eaLnBrk="1" fontAlgn="base" latinLnBrk="0" hangingPunct="1">
                        <a:lnSpc>
                          <a:spcPct val="100000"/>
                        </a:lnSpc>
                        <a:spcBef>
                          <a:spcPct val="0"/>
                        </a:spcBef>
                        <a:spcAft>
                          <a:spcPts val="120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60346">
                <a:tc>
                  <a:txBody>
                    <a:bodyPr/>
                    <a:lstStyle/>
                    <a:p>
                      <a:pPr marL="0" marR="0" indent="0" algn="r" rtl="1">
                        <a:lnSpc>
                          <a:spcPct val="100000"/>
                        </a:lnSpc>
                        <a:spcBef>
                          <a:spcPts val="1200"/>
                        </a:spcBef>
                        <a:spcAft>
                          <a:spcPts val="0"/>
                        </a:spcAft>
                      </a:pPr>
                      <a:r>
                        <a:rPr lang="ar-SA" sz="2400" b="1" kern="1200" dirty="0">
                          <a:solidFill>
                            <a:schemeClr val="tx1"/>
                          </a:solidFill>
                          <a:effectLst/>
                          <a:latin typeface="Times New Roman" panose="02020603050405020304" pitchFamily="18" charset="0"/>
                          <a:ea typeface="Times"/>
                          <a:cs typeface="Arial" panose="020B0604020202020204" pitchFamily="34" charset="0"/>
                        </a:rPr>
                        <a:t>فقط الخالدون (الممجدون) </a:t>
                      </a:r>
                      <a:r>
                        <a:rPr lang="ar-JO" sz="2400" b="1" kern="1200" dirty="0">
                          <a:solidFill>
                            <a:schemeClr val="tx1"/>
                          </a:solidFill>
                          <a:effectLst/>
                          <a:latin typeface="Times New Roman" panose="02020603050405020304" pitchFamily="18" charset="0"/>
                          <a:ea typeface="Times"/>
                          <a:cs typeface="Arial" panose="020B0604020202020204" pitchFamily="34" charset="0"/>
                        </a:rPr>
                        <a:t>   </a:t>
                      </a:r>
                      <a:r>
                        <a:rPr lang="ar-SA" sz="2400" b="1" kern="1200" dirty="0">
                          <a:solidFill>
                            <a:schemeClr val="tx1"/>
                          </a:solidFill>
                          <a:effectLst/>
                          <a:latin typeface="Times New Roman" panose="02020603050405020304" pitchFamily="18" charset="0"/>
                          <a:ea typeface="Times"/>
                          <a:cs typeface="Arial" panose="020B0604020202020204" pitchFamily="34" charset="0"/>
                        </a:rPr>
                        <a:t>(1 كو 15: 42-44)</a:t>
                      </a:r>
                      <a:endParaRPr lang="en-US"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indent="0" algn="r" rtl="1">
                        <a:lnSpc>
                          <a:spcPct val="100000"/>
                        </a:lnSpc>
                        <a:spcBef>
                          <a:spcPts val="1200"/>
                        </a:spcBef>
                        <a:spcAft>
                          <a:spcPts val="0"/>
                        </a:spcAft>
                      </a:pPr>
                      <a:r>
                        <a:rPr lang="ar-SA"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 يعيش الفاني والخالد معًا (إش 65: 20؛</a:t>
                      </a:r>
                      <a:r>
                        <a:rPr lang="ar-JO"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                       </a:t>
                      </a:r>
                      <a:r>
                        <a:rPr lang="ar-SA"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 1 كو 15: 42-44) </a:t>
                      </a:r>
                      <a:endParaRPr lang="en-US"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indent="0" algn="ctr" rtl="1">
                        <a:lnSpc>
                          <a:spcPct val="200000"/>
                        </a:lnSpc>
                        <a:spcBef>
                          <a:spcPts val="1200"/>
                        </a:spcBef>
                        <a:spcAft>
                          <a:spcPts val="0"/>
                        </a:spcAft>
                      </a:pPr>
                      <a:r>
                        <a:rPr lang="ar-SA" sz="2400" b="1" dirty="0">
                          <a:effectLst/>
                          <a:latin typeface="Times New Roman" panose="02020603050405020304" pitchFamily="18" charset="0"/>
                          <a:ea typeface="Calibri" panose="020F0502020204030204" pitchFamily="34" charset="0"/>
                          <a:cs typeface="Arial" panose="020B0604020202020204" pitchFamily="34" charset="0"/>
                        </a:rPr>
                        <a:t>الأجساد</a:t>
                      </a:r>
                      <a:endParaRPr lang="en-US" sz="2400" b="1" dirty="0">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421967">
                <a:tc>
                  <a:txBody>
                    <a:bodyPr/>
                    <a:lstStyle/>
                    <a:p>
                      <a:pPr marL="0" marR="0" indent="0" algn="r" rtl="1">
                        <a:lnSpc>
                          <a:spcPct val="100000"/>
                        </a:lnSpc>
                        <a:spcBef>
                          <a:spcPts val="1200"/>
                        </a:spcBef>
                        <a:spcAft>
                          <a:spcPts val="0"/>
                        </a:spcAft>
                      </a:pPr>
                      <a:r>
                        <a:rPr lang="ar-SA" sz="2400" b="1" kern="1200" dirty="0">
                          <a:solidFill>
                            <a:schemeClr val="tx1"/>
                          </a:solidFill>
                          <a:effectLst/>
                          <a:latin typeface="Times New Roman" panose="02020603050405020304" pitchFamily="18" charset="0"/>
                          <a:ea typeface="Times"/>
                          <a:cs typeface="Arial" panose="020B0604020202020204" pitchFamily="34" charset="0"/>
                        </a:rPr>
                        <a:t>في بحيرة من الكبريت المحترق، لن يتم إطلاقها مرة آخري (رؤ 20: 10)</a:t>
                      </a:r>
                      <a:endParaRPr lang="en-US"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tc>
                  <a:txBody>
                    <a:bodyPr/>
                    <a:lstStyle/>
                    <a:p>
                      <a:pPr marL="0" marR="0" indent="0" algn="r" rtl="1">
                        <a:lnSpc>
                          <a:spcPct val="100000"/>
                        </a:lnSpc>
                        <a:spcBef>
                          <a:spcPts val="1200"/>
                        </a:spcBef>
                        <a:spcAft>
                          <a:spcPts val="0"/>
                        </a:spcAft>
                      </a:pPr>
                      <a:r>
                        <a:rPr lang="ar-SA"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 مقيدون، ولكن بعد ذلك يطلق سراحهم بعد 1000 سنة </a:t>
                      </a:r>
                      <a:r>
                        <a:rPr lang="ar-JO"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   </a:t>
                      </a:r>
                      <a:r>
                        <a:rPr lang="ar-SA"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(رؤ 20 :3، 7)</a:t>
                      </a:r>
                      <a:endParaRPr lang="en-US"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tc>
                  <a:txBody>
                    <a:bodyPr/>
                    <a:lstStyle/>
                    <a:p>
                      <a:pPr marL="0" marR="0" indent="0" algn="ctr" rtl="1">
                        <a:lnSpc>
                          <a:spcPct val="200000"/>
                        </a:lnSpc>
                        <a:spcBef>
                          <a:spcPts val="1200"/>
                        </a:spcBef>
                        <a:spcAft>
                          <a:spcPts val="0"/>
                        </a:spcAft>
                      </a:pPr>
                      <a:r>
                        <a:rPr lang="ar-SA" sz="2400" b="1" dirty="0">
                          <a:effectLst/>
                          <a:latin typeface="Times New Roman" panose="02020603050405020304" pitchFamily="18" charset="0"/>
                          <a:ea typeface="Calibri" panose="020F0502020204030204" pitchFamily="34" charset="0"/>
                          <a:cs typeface="Arial" panose="020B0604020202020204" pitchFamily="34" charset="0"/>
                        </a:rPr>
                        <a:t>الشيطان</a:t>
                      </a:r>
                      <a:endParaRPr lang="en-US" sz="2400" b="1" dirty="0">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021231">
                <a:tc>
                  <a:txBody>
                    <a:bodyPr/>
                    <a:lstStyle/>
                    <a:p>
                      <a:pPr marL="0" marR="0" indent="0" algn="r" rtl="1">
                        <a:lnSpc>
                          <a:spcPct val="100000"/>
                        </a:lnSpc>
                        <a:spcBef>
                          <a:spcPts val="1200"/>
                        </a:spcBef>
                        <a:spcAft>
                          <a:spcPts val="0"/>
                        </a:spcAft>
                      </a:pPr>
                      <a:r>
                        <a:rPr lang="ar-SA" sz="2400" b="1" kern="1200" dirty="0">
                          <a:solidFill>
                            <a:schemeClr val="tx1"/>
                          </a:solidFill>
                          <a:effectLst/>
                          <a:latin typeface="Times New Roman" panose="02020603050405020304" pitchFamily="18" charset="0"/>
                          <a:ea typeface="Times"/>
                          <a:cs typeface="Arial" panose="020B0604020202020204" pitchFamily="34" charset="0"/>
                        </a:rPr>
                        <a:t>أورشليم الجديدة (رؤ 21)</a:t>
                      </a:r>
                      <a:endParaRPr lang="en-US"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rgbClr val="E7E7E7"/>
                    </a:solidFill>
                  </a:tcPr>
                </a:tc>
                <a:tc>
                  <a:txBody>
                    <a:bodyPr/>
                    <a:lstStyle/>
                    <a:p>
                      <a:pPr marL="0" marR="0" indent="0" algn="r" rtl="1">
                        <a:lnSpc>
                          <a:spcPct val="100000"/>
                        </a:lnSpc>
                        <a:spcBef>
                          <a:spcPts val="1200"/>
                        </a:spcBef>
                        <a:spcAft>
                          <a:spcPts val="0"/>
                        </a:spcAft>
                      </a:pPr>
                      <a:r>
                        <a:rPr lang="ar-SA"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أورشليم (إش 2: 2-3؛ </a:t>
                      </a:r>
                      <a:r>
                        <a:rPr lang="ar-JO"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     </a:t>
                      </a:r>
                      <a:r>
                        <a:rPr lang="ar-SA"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مي 4: 1-2، 7)</a:t>
                      </a:r>
                      <a:endParaRPr lang="en-US"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rgbClr val="E7E7E7"/>
                    </a:solidFill>
                  </a:tcPr>
                </a:tc>
                <a:tc>
                  <a:txBody>
                    <a:bodyPr/>
                    <a:lstStyle/>
                    <a:p>
                      <a:pPr marL="0" marR="0" indent="0" algn="ctr" rtl="1">
                        <a:lnSpc>
                          <a:spcPct val="200000"/>
                        </a:lnSpc>
                        <a:spcBef>
                          <a:spcPts val="0"/>
                        </a:spcBef>
                        <a:spcAft>
                          <a:spcPts val="0"/>
                        </a:spcAft>
                      </a:pPr>
                      <a:r>
                        <a:rPr lang="ar-SA" sz="2400" b="1" dirty="0">
                          <a:effectLst/>
                          <a:latin typeface="Times New Roman" panose="02020603050405020304" pitchFamily="18" charset="0"/>
                          <a:ea typeface="Calibri" panose="020F0502020204030204" pitchFamily="34" charset="0"/>
                          <a:cs typeface="Arial" panose="020B0604020202020204" pitchFamily="34" charset="0"/>
                        </a:rPr>
                        <a:t>المركز السياسي والديني</a:t>
                      </a:r>
                      <a:endParaRPr lang="en-US" sz="2400" b="1" dirty="0">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17815">
                <a:tc>
                  <a:txBody>
                    <a:bodyPr/>
                    <a:lstStyle/>
                    <a:p>
                      <a:pPr marL="0" marR="0" indent="0" algn="r" rtl="1">
                        <a:lnSpc>
                          <a:spcPct val="100000"/>
                        </a:lnSpc>
                        <a:spcBef>
                          <a:spcPts val="1200"/>
                        </a:spcBef>
                        <a:spcAft>
                          <a:spcPts val="0"/>
                        </a:spcAft>
                      </a:pPr>
                      <a:r>
                        <a:rPr lang="ar-SA" sz="2400" b="1" kern="1200">
                          <a:solidFill>
                            <a:schemeClr val="tx1"/>
                          </a:solidFill>
                          <a:effectLst/>
                          <a:latin typeface="Times New Roman" panose="02020603050405020304" pitchFamily="18" charset="0"/>
                          <a:ea typeface="Times"/>
                          <a:cs typeface="Arial" panose="020B0604020202020204" pitchFamily="34" charset="0"/>
                        </a:rPr>
                        <a:t>سماوات جديدة وأرض جديدة (رؤ 21: 1)</a:t>
                      </a:r>
                      <a:endParaRPr lang="en-US" sz="2400" b="1" kern="1200">
                        <a:solidFill>
                          <a:schemeClr val="tx1"/>
                        </a:solidFill>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tc>
                  <a:txBody>
                    <a:bodyPr/>
                    <a:lstStyle/>
                    <a:p>
                      <a:pPr marL="0" marR="0" indent="0" algn="r" rtl="1">
                        <a:lnSpc>
                          <a:spcPct val="100000"/>
                        </a:lnSpc>
                        <a:spcBef>
                          <a:spcPts val="1200"/>
                        </a:spcBef>
                        <a:spcAft>
                          <a:spcPts val="0"/>
                        </a:spcAft>
                      </a:pPr>
                      <a:r>
                        <a:rPr lang="ar-SA" sz="2400" b="1" kern="1200" dirty="0">
                          <a:solidFill>
                            <a:schemeClr val="tx1"/>
                          </a:solidFill>
                          <a:effectLst/>
                          <a:latin typeface="Times New Roman" panose="02020603050405020304" pitchFamily="18" charset="0"/>
                          <a:ea typeface="Times"/>
                          <a:cs typeface="Arial" panose="020B0604020202020204" pitchFamily="34" charset="0"/>
                        </a:rPr>
                        <a:t>الأرض (رؤ 5: 10)</a:t>
                      </a:r>
                      <a:endParaRPr lang="en-US"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tc>
                  <a:txBody>
                    <a:bodyPr/>
                    <a:lstStyle/>
                    <a:p>
                      <a:pPr marL="0" marR="0" indent="0" algn="ctr" rtl="1">
                        <a:lnSpc>
                          <a:spcPct val="200000"/>
                        </a:lnSpc>
                        <a:spcBef>
                          <a:spcPts val="1200"/>
                        </a:spcBef>
                        <a:spcAft>
                          <a:spcPts val="0"/>
                        </a:spcAft>
                      </a:pPr>
                      <a:r>
                        <a:rPr lang="ar-SA" sz="2400" b="1" dirty="0">
                          <a:effectLst/>
                          <a:latin typeface="Times New Roman" panose="02020603050405020304" pitchFamily="18" charset="0"/>
                          <a:ea typeface="Calibri" panose="020F0502020204030204" pitchFamily="34" charset="0"/>
                          <a:cs typeface="Arial" panose="020B0604020202020204" pitchFamily="34" charset="0"/>
                        </a:rPr>
                        <a:t>المكان</a:t>
                      </a:r>
                      <a:endParaRPr lang="en-US" sz="2400" b="1" dirty="0">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934657">
                <a:tc>
                  <a:txBody>
                    <a:bodyPr/>
                    <a:lstStyle/>
                    <a:p>
                      <a:pPr marL="0" marR="0" indent="0" algn="r" rtl="1">
                        <a:lnSpc>
                          <a:spcPct val="100000"/>
                        </a:lnSpc>
                        <a:spcBef>
                          <a:spcPts val="1200"/>
                        </a:spcBef>
                        <a:spcAft>
                          <a:spcPts val="0"/>
                        </a:spcAft>
                      </a:pPr>
                      <a:r>
                        <a:rPr lang="en-US" sz="2400" b="1" kern="1200" dirty="0" err="1">
                          <a:solidFill>
                            <a:schemeClr val="tx1"/>
                          </a:solidFill>
                          <a:effectLst/>
                          <a:latin typeface="Times New Roman" panose="02020603050405020304" pitchFamily="18" charset="0"/>
                          <a:ea typeface="Times"/>
                          <a:cs typeface="Arial" panose="020B0604020202020204" pitchFamily="34" charset="0"/>
                        </a:rPr>
                        <a:t>رؤ</a:t>
                      </a:r>
                      <a:r>
                        <a:rPr lang="en-US" sz="2400" b="1" kern="1200" dirty="0">
                          <a:solidFill>
                            <a:schemeClr val="tx1"/>
                          </a:solidFill>
                          <a:effectLst/>
                          <a:latin typeface="Times New Roman" panose="02020603050405020304" pitchFamily="18" charset="0"/>
                          <a:ea typeface="Times"/>
                          <a:cs typeface="Arial" panose="020B0604020202020204" pitchFamily="34" charset="0"/>
                        </a:rPr>
                        <a:t> </a:t>
                      </a:r>
                      <a:r>
                        <a:rPr lang="ar-JO" sz="2400" b="1" kern="1200" dirty="0">
                          <a:solidFill>
                            <a:schemeClr val="tx1"/>
                          </a:solidFill>
                          <a:effectLst/>
                          <a:latin typeface="Times New Roman" panose="02020603050405020304" pitchFamily="18" charset="0"/>
                          <a:ea typeface="Times"/>
                          <a:cs typeface="Arial" panose="020B0604020202020204" pitchFamily="34" charset="0"/>
                        </a:rPr>
                        <a:t>21-22</a:t>
                      </a:r>
                      <a:endParaRPr lang="en-US"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rgbClr val="E7E7E7"/>
                    </a:solidFill>
                  </a:tcPr>
                </a:tc>
                <a:tc>
                  <a:txBody>
                    <a:bodyPr/>
                    <a:lstStyle/>
                    <a:p>
                      <a:pPr marL="0" marR="0" indent="0" algn="r" rtl="1">
                        <a:lnSpc>
                          <a:spcPct val="100000"/>
                        </a:lnSpc>
                        <a:spcBef>
                          <a:spcPts val="1200"/>
                        </a:spcBef>
                        <a:spcAft>
                          <a:spcPts val="0"/>
                        </a:spcAft>
                      </a:pPr>
                      <a:r>
                        <a:rPr lang="en-US" sz="2400" b="1" kern="1200" dirty="0" err="1">
                          <a:solidFill>
                            <a:schemeClr val="tx1"/>
                          </a:solidFill>
                          <a:effectLst/>
                          <a:latin typeface="Times New Roman" panose="02020603050405020304" pitchFamily="18" charset="0"/>
                          <a:ea typeface="Times"/>
                          <a:cs typeface="Arial" panose="020B0604020202020204" pitchFamily="34" charset="0"/>
                        </a:rPr>
                        <a:t>مز</a:t>
                      </a:r>
                      <a:r>
                        <a:rPr lang="en-US" sz="2400" b="1" kern="1200" dirty="0">
                          <a:solidFill>
                            <a:schemeClr val="tx1"/>
                          </a:solidFill>
                          <a:effectLst/>
                          <a:latin typeface="Times New Roman" panose="02020603050405020304" pitchFamily="18" charset="0"/>
                          <a:ea typeface="Times"/>
                          <a:cs typeface="Arial" panose="020B0604020202020204" pitchFamily="34" charset="0"/>
                        </a:rPr>
                        <a:t> </a:t>
                      </a:r>
                      <a:r>
                        <a:rPr lang="ar-JO" sz="2400" b="1" kern="1200" dirty="0">
                          <a:solidFill>
                            <a:schemeClr val="tx1"/>
                          </a:solidFill>
                          <a:effectLst/>
                          <a:latin typeface="Times New Roman" panose="02020603050405020304" pitchFamily="18" charset="0"/>
                          <a:ea typeface="Times"/>
                          <a:cs typeface="Arial" panose="020B0604020202020204" pitchFamily="34" charset="0"/>
                        </a:rPr>
                        <a:t>72</a:t>
                      </a:r>
                      <a:r>
                        <a:rPr lang="en-US" sz="2400" b="1" kern="1200" dirty="0">
                          <a:solidFill>
                            <a:schemeClr val="tx1"/>
                          </a:solidFill>
                          <a:effectLst/>
                          <a:latin typeface="Times New Roman" panose="02020603050405020304" pitchFamily="18" charset="0"/>
                          <a:ea typeface="Times"/>
                          <a:cs typeface="Arial" panose="020B0604020202020204" pitchFamily="34" charset="0"/>
                        </a:rPr>
                        <a:t>؛ </a:t>
                      </a:r>
                      <a:r>
                        <a:rPr lang="en-US" sz="2400" b="1" kern="1200" dirty="0" err="1">
                          <a:solidFill>
                            <a:schemeClr val="tx1"/>
                          </a:solidFill>
                          <a:effectLst/>
                          <a:latin typeface="Times New Roman" panose="02020603050405020304" pitchFamily="18" charset="0"/>
                          <a:ea typeface="Times"/>
                          <a:cs typeface="Arial" panose="020B0604020202020204" pitchFamily="34" charset="0"/>
                        </a:rPr>
                        <a:t>إش</a:t>
                      </a:r>
                      <a:r>
                        <a:rPr lang="en-US" sz="2400" b="1" kern="1200" dirty="0">
                          <a:solidFill>
                            <a:schemeClr val="tx1"/>
                          </a:solidFill>
                          <a:effectLst/>
                          <a:latin typeface="Times New Roman" panose="02020603050405020304" pitchFamily="18" charset="0"/>
                          <a:ea typeface="Times"/>
                          <a:cs typeface="Arial" panose="020B0604020202020204" pitchFamily="34" charset="0"/>
                        </a:rPr>
                        <a:t> </a:t>
                      </a:r>
                      <a:r>
                        <a:rPr lang="ar-JO" sz="2400" b="1" kern="1200" dirty="0">
                          <a:solidFill>
                            <a:schemeClr val="tx1"/>
                          </a:solidFill>
                          <a:effectLst/>
                          <a:latin typeface="Times New Roman" panose="02020603050405020304" pitchFamily="18" charset="0"/>
                          <a:ea typeface="Times"/>
                          <a:cs typeface="Arial" panose="020B0604020202020204" pitchFamily="34" charset="0"/>
                        </a:rPr>
                        <a:t>2، 11، 65-66</a:t>
                      </a:r>
                      <a:r>
                        <a:rPr lang="en-US" sz="2400" b="1" kern="1200" dirty="0">
                          <a:solidFill>
                            <a:schemeClr val="tx1"/>
                          </a:solidFill>
                          <a:effectLst/>
                          <a:latin typeface="Times New Roman" panose="02020603050405020304" pitchFamily="18" charset="0"/>
                          <a:ea typeface="Times"/>
                          <a:cs typeface="Arial" panose="020B0604020202020204" pitchFamily="34" charset="0"/>
                        </a:rPr>
                        <a:t>؛ </a:t>
                      </a:r>
                      <a:r>
                        <a:rPr lang="en-US" sz="2400" b="1" kern="1200" dirty="0" err="1">
                          <a:solidFill>
                            <a:schemeClr val="tx1"/>
                          </a:solidFill>
                          <a:effectLst/>
                          <a:latin typeface="Times New Roman" panose="02020603050405020304" pitchFamily="18" charset="0"/>
                          <a:ea typeface="Times"/>
                          <a:cs typeface="Arial" panose="020B0604020202020204" pitchFamily="34" charset="0"/>
                        </a:rPr>
                        <a:t>رؤ</a:t>
                      </a:r>
                      <a:r>
                        <a:rPr lang="en-US" sz="2400" b="1" kern="1200" dirty="0">
                          <a:solidFill>
                            <a:schemeClr val="tx1"/>
                          </a:solidFill>
                          <a:effectLst/>
                          <a:latin typeface="Times New Roman" panose="02020603050405020304" pitchFamily="18" charset="0"/>
                          <a:ea typeface="Times"/>
                          <a:cs typeface="Arial" panose="020B0604020202020204" pitchFamily="34" charset="0"/>
                        </a:rPr>
                        <a:t> </a:t>
                      </a:r>
                      <a:r>
                        <a:rPr lang="ar-JO" sz="2400" b="1" kern="1200" dirty="0">
                          <a:solidFill>
                            <a:schemeClr val="tx1"/>
                          </a:solidFill>
                          <a:effectLst/>
                          <a:latin typeface="Times New Roman" panose="02020603050405020304" pitchFamily="18" charset="0"/>
                          <a:ea typeface="Times"/>
                          <a:cs typeface="Arial" panose="020B0604020202020204" pitchFamily="34" charset="0"/>
                        </a:rPr>
                        <a:t>رؤ 20: 1-6</a:t>
                      </a:r>
                      <a:endParaRPr lang="en-US" sz="2400" b="1" kern="1200" dirty="0">
                        <a:solidFill>
                          <a:schemeClr val="tx1"/>
                        </a:solidFill>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rgbClr val="E7E7E7"/>
                    </a:solidFill>
                  </a:tcPr>
                </a:tc>
                <a:tc>
                  <a:txBody>
                    <a:bodyPr/>
                    <a:lstStyle/>
                    <a:p>
                      <a:pPr marL="0" marR="0" indent="0" algn="ctr" rtl="1">
                        <a:lnSpc>
                          <a:spcPct val="200000"/>
                        </a:lnSpc>
                        <a:spcBef>
                          <a:spcPts val="0"/>
                        </a:spcBef>
                        <a:spcAft>
                          <a:spcPts val="0"/>
                        </a:spcAft>
                      </a:pPr>
                      <a:r>
                        <a:rPr lang="ar-SA" sz="2400" b="1" dirty="0">
                          <a:effectLst/>
                          <a:latin typeface="Times New Roman" panose="02020603050405020304" pitchFamily="18" charset="0"/>
                          <a:ea typeface="Calibri" panose="020F0502020204030204" pitchFamily="34" charset="0"/>
                          <a:cs typeface="Arial" panose="020B0604020202020204" pitchFamily="34" charset="0"/>
                        </a:rPr>
                        <a:t>الآيات المفتاحية</a:t>
                      </a:r>
                      <a:endParaRPr lang="en-US" sz="2400" b="1" dirty="0">
                        <a:effectLst/>
                        <a:latin typeface="Times New Roman" panose="02020603050405020304" pitchFamily="18" charset="0"/>
                        <a:ea typeface="Calibri" panose="020F0502020204030204" pitchFamily="34" charset="0"/>
                        <a:cs typeface="Arial" panose="020B0604020202020204" pitchFamily="34" charset="0"/>
                      </a:endParaRPr>
                    </a:p>
                  </a:txBody>
                  <a:tcPr marL="50800" marR="50800" marT="0" marB="0">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14021" name="Rectangle 10"/>
          <p:cNvSpPr>
            <a:spLocks noGrp="1" noChangeArrowheads="1"/>
          </p:cNvSpPr>
          <p:nvPr>
            <p:ph type="title"/>
          </p:nvPr>
        </p:nvSpPr>
        <p:spPr>
          <a:xfrm>
            <a:off x="1" y="0"/>
            <a:ext cx="9143999" cy="830050"/>
          </a:xfrm>
          <a:noFill/>
          <a:ln>
            <a:noFill/>
          </a:ln>
        </p:spPr>
        <p:txBody>
          <a:bodyPr vert="horz" wrap="square" lIns="91440" tIns="45720" rIns="91440" bIns="45720" numCol="1" anchor="ctr" anchorCtr="0" compatLnSpc="1">
            <a:prstTxWarp prst="textNoShape">
              <a:avLst/>
            </a:prstTxWarp>
          </a:bodyPr>
          <a:lstStyle/>
          <a:p>
            <a:r>
              <a:rPr lang="ar-SA" sz="4000" b="1" dirty="0">
                <a:solidFill>
                  <a:schemeClr val="bg1"/>
                </a:solidFill>
                <a:effectLst>
                  <a:glow rad="228600">
                    <a:schemeClr val="accent4">
                      <a:satMod val="175000"/>
                      <a:alpha val="84000"/>
                    </a:schemeClr>
                  </a:glow>
                </a:effectLst>
                <a:latin typeface="Arial" panose="020B0604020202020204" pitchFamily="34" charset="0"/>
                <a:ea typeface="ＭＳ Ｐゴシック" charset="0"/>
                <a:cs typeface="Arial" panose="020B0604020202020204" pitchFamily="34" charset="0"/>
              </a:rPr>
              <a:t>الفرق بين الألفية والسماء</a:t>
            </a:r>
            <a:r>
              <a:rPr lang="en-US" sz="4000" b="1" dirty="0">
                <a:solidFill>
                  <a:schemeClr val="bg1"/>
                </a:solidFill>
                <a:effectLst>
                  <a:glow rad="228600">
                    <a:schemeClr val="accent4">
                      <a:satMod val="175000"/>
                      <a:alpha val="84000"/>
                    </a:schemeClr>
                  </a:glow>
                </a:effectLst>
                <a:latin typeface="Arial" panose="020B0604020202020204" pitchFamily="34" charset="0"/>
                <a:ea typeface="ＭＳ Ｐゴシック" charset="0"/>
                <a:cs typeface="Arial" panose="020B0604020202020204" pitchFamily="34" charset="0"/>
              </a:rPr>
              <a:t> </a:t>
            </a:r>
          </a:p>
        </p:txBody>
      </p:sp>
      <p:sp>
        <p:nvSpPr>
          <p:cNvPr id="214043" name="Text Box 7"/>
          <p:cNvSpPr txBox="1">
            <a:spLocks noChangeArrowheads="1"/>
          </p:cNvSpPr>
          <p:nvPr/>
        </p:nvSpPr>
        <p:spPr bwMode="auto">
          <a:xfrm>
            <a:off x="7833360" y="70802"/>
            <a:ext cx="1232457"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ع ق 472</a:t>
            </a:r>
          </a:p>
        </p:txBody>
      </p:sp>
      <p:sp>
        <p:nvSpPr>
          <p:cNvPr id="3" name="Text Box 7">
            <a:extLst>
              <a:ext uri="{FF2B5EF4-FFF2-40B4-BE49-F238E27FC236}">
                <a16:creationId xmlns:a16="http://schemas.microsoft.com/office/drawing/2014/main" id="{C5725623-61F9-0914-F5D4-59867997C5EE}"/>
              </a:ext>
            </a:extLst>
          </p:cNvPr>
          <p:cNvSpPr txBox="1">
            <a:spLocks noChangeArrowheads="1"/>
          </p:cNvSpPr>
          <p:nvPr/>
        </p:nvSpPr>
        <p:spPr bwMode="auto">
          <a:xfrm>
            <a:off x="7833360" y="395922"/>
            <a:ext cx="1232457"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ع ج 191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75315106"/>
      </p:ext>
    </p:extLst>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1026" descr="Throne"/>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819150"/>
            <a:ext cx="9253538" cy="13150850"/>
          </a:xfrm>
        </p:spPr>
      </p:pic>
      <p:sp>
        <p:nvSpPr>
          <p:cNvPr id="218114" name="Rectangle 1027"/>
          <p:cNvSpPr>
            <a:spLocks noGrp="1" noChangeArrowheads="1"/>
          </p:cNvSpPr>
          <p:nvPr>
            <p:ph type="title"/>
          </p:nvPr>
        </p:nvSpPr>
        <p:spPr>
          <a:xfrm>
            <a:off x="468313" y="5715000"/>
            <a:ext cx="8243887" cy="1225550"/>
          </a:xfrm>
        </p:spPr>
        <p:txBody>
          <a:bodyPr/>
          <a:lstStyle/>
          <a:p>
            <a:pPr eaLnBrk="1" hangingPunct="1"/>
            <a:r>
              <a:rPr lang="ar-JO" sz="3600" b="1" dirty="0">
                <a:solidFill>
                  <a:schemeClr val="bg1"/>
                </a:solidFill>
                <a:latin typeface="Arial" panose="020B0604020202020204" pitchFamily="34" charset="0"/>
                <a:ea typeface="ＭＳ Ｐゴシック" charset="0"/>
                <a:cs typeface="Arial" panose="020B0604020202020204" pitchFamily="34" charset="0"/>
              </a:rPr>
              <a:t>لقد رأينا بالفعل لمحة واحدة</a:t>
            </a:r>
            <a:br>
              <a:rPr lang="ar-JO" sz="3600" b="1" dirty="0">
                <a:solidFill>
                  <a:schemeClr val="bg1"/>
                </a:solidFill>
                <a:latin typeface="Arial" panose="020B0604020202020204" pitchFamily="34" charset="0"/>
                <a:ea typeface="ＭＳ Ｐゴシック" charset="0"/>
                <a:cs typeface="Arial" panose="020B0604020202020204" pitchFamily="34" charset="0"/>
              </a:rPr>
            </a:br>
            <a:r>
              <a:rPr lang="ar-JO" sz="3600" b="1" dirty="0">
                <a:solidFill>
                  <a:schemeClr val="bg1"/>
                </a:solidFill>
                <a:latin typeface="Arial" panose="020B0604020202020204" pitchFamily="34" charset="0"/>
                <a:ea typeface="ＭＳ Ｐゴシック" charset="0"/>
                <a:cs typeface="Arial" panose="020B0604020202020204" pitchFamily="34" charset="0"/>
              </a:rPr>
              <a:t>عن عرش الله (رؤيا 4-5)</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88300519"/>
      </p:ext>
    </p:extLst>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0AD07118-0098-D810-C8CC-0E92560801A5}"/>
            </a:ext>
          </a:extLst>
        </p:cNvPr>
        <p:cNvGrpSpPr/>
        <p:nvPr/>
      </p:nvGrpSpPr>
      <p:grpSpPr>
        <a:xfrm>
          <a:off x="0" y="0"/>
          <a:ext cx="0" cy="0"/>
          <a:chOff x="0" y="0"/>
          <a:chExt cx="0" cy="0"/>
        </a:xfrm>
      </p:grpSpPr>
      <p:pic>
        <p:nvPicPr>
          <p:cNvPr id="181252" name="Picture 4" descr="the last beginning">
            <a:extLst>
              <a:ext uri="{FF2B5EF4-FFF2-40B4-BE49-F238E27FC236}">
                <a16:creationId xmlns:a16="http://schemas.microsoft.com/office/drawing/2014/main" id="{3FA2D50F-1BB3-5704-F197-ECFB509C60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897"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Rectangle 2">
            <a:extLst>
              <a:ext uri="{FF2B5EF4-FFF2-40B4-BE49-F238E27FC236}">
                <a16:creationId xmlns:a16="http://schemas.microsoft.com/office/drawing/2014/main" id="{A8BAF324-5279-4547-FA10-059B8F2B9431}"/>
              </a:ext>
            </a:extLst>
          </p:cNvPr>
          <p:cNvSpPr>
            <a:spLocks noGrp="1" noChangeArrowheads="1"/>
          </p:cNvSpPr>
          <p:nvPr>
            <p:ph type="title" idx="4294967295"/>
          </p:nvPr>
        </p:nvSpPr>
        <p:spPr>
          <a:xfrm>
            <a:off x="685800" y="152400"/>
            <a:ext cx="7772400" cy="914400"/>
          </a:xfrm>
          <a:solidFill>
            <a:srgbClr val="0E1211"/>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uLnTx/>
                <a:uFillTx/>
                <a:cs typeface="Arial" charset="0"/>
              </a:rPr>
              <a:t>البداية الأخيرة</a:t>
            </a:r>
            <a:endParaRPr kumimoji="0" lang="en-US" sz="4400" b="1" i="0" u="none" strike="noStrike" kern="1200" cap="none" spc="0" normalizeH="0" baseline="0" noProof="0" dirty="0">
              <a:ln>
                <a:noFill/>
              </a:ln>
              <a:solidFill>
                <a:srgbClr val="FFFFFF"/>
              </a:solidFill>
              <a:effectLst/>
              <a:uLnTx/>
              <a:uFillTx/>
              <a:cs typeface="Arial" charset="0"/>
            </a:endParaRPr>
          </a:p>
        </p:txBody>
      </p:sp>
      <p:sp>
        <p:nvSpPr>
          <p:cNvPr id="181253" name="Oval 4">
            <a:extLst>
              <a:ext uri="{FF2B5EF4-FFF2-40B4-BE49-F238E27FC236}">
                <a16:creationId xmlns:a16="http://schemas.microsoft.com/office/drawing/2014/main" id="{831DAF26-26D9-B355-324C-FB34451233C1}"/>
              </a:ext>
            </a:extLst>
          </p:cNvPr>
          <p:cNvSpPr>
            <a:spLocks noChangeArrowheads="1"/>
          </p:cNvSpPr>
          <p:nvPr/>
        </p:nvSpPr>
        <p:spPr bwMode="auto">
          <a:xfrm>
            <a:off x="-108520" y="1628800"/>
            <a:ext cx="9360021" cy="8640960"/>
          </a:xfrm>
          <a:prstGeom prst="ellipse">
            <a:avLst/>
          </a:prstGeom>
          <a:solidFill>
            <a:srgbClr val="000000"/>
          </a:solidFill>
          <a:ln w="9525">
            <a:solidFill>
              <a:schemeClr val="tx1"/>
            </a:solidFill>
            <a:round/>
            <a:headEnd/>
            <a:tailEnd type="stealth" w="lg" len="lg"/>
          </a:ln>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1254" name="Rectangle 2">
            <a:extLst>
              <a:ext uri="{FF2B5EF4-FFF2-40B4-BE49-F238E27FC236}">
                <a16:creationId xmlns:a16="http://schemas.microsoft.com/office/drawing/2014/main" id="{51C98988-919E-3D2E-8716-000CF53CC364}"/>
              </a:ext>
            </a:extLst>
          </p:cNvPr>
          <p:cNvSpPr txBox="1">
            <a:spLocks noChangeArrowheads="1"/>
          </p:cNvSpPr>
          <p:nvPr/>
        </p:nvSpPr>
        <p:spPr bwMode="auto">
          <a:xfrm>
            <a:off x="1932384" y="2190800"/>
            <a:ext cx="5279232" cy="83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D2B844"/>
                </a:solidFill>
                <a:effectLst/>
                <a:uLnTx/>
                <a:uFillTx/>
                <a:latin typeface="Arial" charset="0"/>
                <a:ea typeface="ＭＳ Ｐゴシック" charset="0"/>
                <a:cs typeface="Arial" charset="0"/>
              </a:rPr>
              <a:t>رؤيا 21:</a:t>
            </a:r>
            <a:br>
              <a:rPr kumimoji="0" lang="en-US" altLang="ja-JP" sz="2000" b="1" i="0" u="none" strike="noStrike" kern="1200" cap="none" spc="0" normalizeH="0" baseline="0" noProof="0" dirty="0">
                <a:ln>
                  <a:noFill/>
                </a:ln>
                <a:solidFill>
                  <a:srgbClr val="D2B844"/>
                </a:solidFill>
                <a:effectLst/>
                <a:uLnTx/>
                <a:uFillTx/>
                <a:latin typeface="Arial" charset="0"/>
                <a:ea typeface="ＭＳ Ｐゴシック" charset="0"/>
                <a:cs typeface="Arial" charset="0"/>
              </a:rPr>
            </a:br>
            <a:r>
              <a:rPr kumimoji="0" lang="ar-JO" altLang="ja-JP" sz="2000" b="1" i="0" u="none" strike="noStrike" kern="1200" cap="none" spc="0" normalizeH="0" baseline="0" noProof="0" dirty="0">
                <a:ln>
                  <a:noFill/>
                </a:ln>
                <a:solidFill>
                  <a:srgbClr val="D2B844"/>
                </a:solidFill>
                <a:effectLst/>
                <a:uLnTx/>
                <a:uFillTx/>
                <a:latin typeface="Arial" charset="0"/>
                <a:ea typeface="ＭＳ Ｐゴシック" charset="0"/>
                <a:cs typeface="Arial" charset="0"/>
              </a:rPr>
              <a:t>سماء وأرض جديدتان هذه المرة لم تفسدهما الخطية أو الموت أو الألم أو الحزن</a:t>
            </a:r>
            <a:endParaRPr kumimoji="0" lang="en-US" sz="2000" b="1" i="0" u="none" strike="noStrike" kern="1200" cap="none" spc="0" normalizeH="0" baseline="0" noProof="0" dirty="0">
              <a:ln>
                <a:noFill/>
              </a:ln>
              <a:solidFill>
                <a:srgbClr val="D2B844"/>
              </a:solidFill>
              <a:effectLst/>
              <a:uLnTx/>
              <a:uFillTx/>
              <a:latin typeface="Arial" charset="0"/>
              <a:ea typeface="ＭＳ Ｐゴシック" charset="0"/>
              <a:cs typeface="Arial" charset="0"/>
            </a:endParaRPr>
          </a:p>
        </p:txBody>
      </p:sp>
      <p:sp>
        <p:nvSpPr>
          <p:cNvPr id="181255" name="Rectangle 2">
            <a:extLst>
              <a:ext uri="{FF2B5EF4-FFF2-40B4-BE49-F238E27FC236}">
                <a16:creationId xmlns:a16="http://schemas.microsoft.com/office/drawing/2014/main" id="{CCD969E8-3069-93DA-3BED-4F5B8487EE28}"/>
              </a:ext>
            </a:extLst>
          </p:cNvPr>
          <p:cNvSpPr txBox="1">
            <a:spLocks noChangeArrowheads="1"/>
          </p:cNvSpPr>
          <p:nvPr/>
        </p:nvSpPr>
        <p:spPr bwMode="auto">
          <a:xfrm>
            <a:off x="801127" y="3025825"/>
            <a:ext cx="7200800" cy="3832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أورشليم الجديدة (الموصوفة في 21: 9 - 22: 5 على شكل مكعب ضخم ألف وخمسمائة ميل طولاً وعرضاً وارتفاعاً) حيث كان قدس الأقداس في خيمة الاجتماع والهيكل في العهد القديم أيضًا مكعبًا مثاليًا) حجارتها متعددة الألوان ستعكس مجد الله ويمتلئ بالنور دائماً، وأعظم شيء هو أن المؤمنين يكونون في حضرة الله ويرون وجهه (22: 4).</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لقد أُعطي سفر الأخرويات (الرؤيا) مكاناً مناسباً باعتباره السفر الأخير في قانون الكتاب المقدس لأنه يربط موضوعات الكتاب المقدس معاً بمعنى حقيقي للغاية، فالفصول 21-22 هي سفر التكوين الجديد ولكن دون السقوط بعبارات أوسع ينقل الكتاب المقدس السرد الشامل لعمل الله في الخلق والفداء وإعادة الخلق، وتركز هذه القصة على تجسد الله الإنسان</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32886552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ctrTitle"/>
          </p:nvPr>
        </p:nvSpPr>
        <p:spPr>
          <a:effectLst>
            <a:outerShdw blurRad="50800" dist="25399" dir="16200000" algn="ctr" rotWithShape="0">
              <a:srgbClr val="FFFFFF">
                <a:alpha val="75000"/>
              </a:srgbClr>
            </a:outerShdw>
          </a:effectLst>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السماء الجديدة</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والأرض الجديدة</a:t>
            </a:r>
            <a:endParaRPr lang="en-US" dirty="0">
              <a:latin typeface="Arial" panose="020B0604020202020204" pitchFamily="34" charset="0"/>
              <a:ea typeface="ＭＳ Ｐゴシック" charset="0"/>
              <a:cs typeface="Arial" panose="020B0604020202020204" pitchFamily="34" charset="0"/>
            </a:endParaRPr>
          </a:p>
        </p:txBody>
      </p:sp>
      <p:sp>
        <p:nvSpPr>
          <p:cNvPr id="222210" name="Text Box 4"/>
          <p:cNvSpPr txBox="1">
            <a:spLocks noChangeArrowheads="1"/>
          </p:cNvSpPr>
          <p:nvPr/>
        </p:nvSpPr>
        <p:spPr bwMode="auto">
          <a:xfrm>
            <a:off x="82296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176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725" name="Rectangle 5"/>
          <p:cNvSpPr>
            <a:spLocks noChangeArrowheads="1"/>
          </p:cNvSpPr>
          <p:nvPr/>
        </p:nvSpPr>
        <p:spPr bwMode="auto">
          <a:xfrm>
            <a:off x="2699792" y="3886200"/>
            <a:ext cx="5904656"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1"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اكتمال كل الأشياء</a:t>
            </a:r>
            <a:endParaRPr kumimoji="0" lang="en-US" sz="2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rgbClr val="800040"/>
              </a:buClr>
              <a:buSzTx/>
              <a:buFont typeface="Wingdings" charset="0"/>
              <a:buNone/>
              <a:tabLst/>
              <a:defRPr/>
            </a:pPr>
            <a:r>
              <a:rPr kumimoji="0" lang="ar-JO" altLang="ja-JP" sz="2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كيف حال هذه الـ "الجديدة؟"</a:t>
            </a:r>
            <a:endParaRPr kumimoji="0" lang="en-US" altLang="ja-JP" sz="2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rgbClr val="800040"/>
              </a:buClr>
              <a:buSzTx/>
              <a:buFont typeface="Wingdings" charset="0"/>
              <a:buChar char=""/>
              <a:tabLst/>
              <a:defRPr/>
            </a:pPr>
            <a:r>
              <a:rPr kumimoji="0" lang="ar-JO" sz="2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الفناء</a:t>
            </a:r>
            <a:endParaRPr kumimoji="0" lang="en-US" sz="2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rgbClr val="800040"/>
              </a:buClr>
              <a:buSzTx/>
              <a:buFont typeface="Wingdings" charset="0"/>
              <a:buChar char=""/>
              <a:tabLst/>
              <a:defRPr/>
            </a:pPr>
            <a:r>
              <a:rPr kumimoji="0" lang="ar-JO" sz="2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التجديد</a:t>
            </a:r>
            <a:r>
              <a:rPr kumimoji="0" lang="en-US" sz="2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2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48359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2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2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2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2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5"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الموت</a:t>
            </a:r>
            <a:endPar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1</a:t>
            </a: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p>
        </p:txBody>
      </p:sp>
      <p:sp>
        <p:nvSpPr>
          <p:cNvPr id="2" name="Title 1"/>
          <p:cNvSpPr>
            <a:spLocks noGrp="1"/>
          </p:cNvSpPr>
          <p:nvPr>
            <p:ph type="ctrTitle"/>
          </p:nvPr>
        </p:nvSpPr>
        <p:spPr>
          <a:xfrm>
            <a:off x="136993" y="50754"/>
            <a:ext cx="8992241" cy="1688992"/>
          </a:xfrm>
          <a:noFill/>
        </p:spPr>
        <p:txBody>
          <a:bodyPr anchor="t"/>
          <a:lstStyle/>
          <a:p>
            <a:pPr rtl="1"/>
            <a:r>
              <a:rPr lang="ar-JO" sz="5400" b="1" dirty="0">
                <a:effectLst>
                  <a:glow rad="101600">
                    <a:schemeClr val="tx1">
                      <a:alpha val="99000"/>
                    </a:schemeClr>
                  </a:glow>
                </a:effectLst>
                <a:latin typeface="Arial" panose="020B0604020202020204" pitchFamily="34" charset="0"/>
                <a:cs typeface="Arial" panose="020B0604020202020204" pitchFamily="34" charset="0"/>
              </a:rPr>
              <a:t>ننتصر عندما نرى أن يسوع يسود على </a:t>
            </a:r>
          </a:p>
        </p:txBody>
      </p:sp>
      <p:sp>
        <p:nvSpPr>
          <p:cNvPr id="3" name="Title 1"/>
          <p:cNvSpPr txBox="1">
            <a:spLocks/>
          </p:cNvSpPr>
          <p:nvPr/>
        </p:nvSpPr>
        <p:spPr bwMode="auto">
          <a:xfrm>
            <a:off x="14766" y="1433727"/>
            <a:ext cx="9129234"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مخطط سفر الرؤيا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الكنائس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3</a:t>
            </a: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2</a:t>
            </a: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247911"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مستقبلنا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22</a:t>
            </a: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4</a:t>
            </a: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729181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childTnLst>
                          </p:cTn>
                        </p:par>
                        <p:par>
                          <p:cTn id="16" fill="hold">
                            <p:stCondLst>
                              <p:cond delay="5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88478" cy="5937772"/>
          </a:xfrm>
          <a:prstGeom prst="rect">
            <a:avLst/>
          </a:prstGeom>
        </p:spPr>
      </p:pic>
      <p:sp>
        <p:nvSpPr>
          <p:cNvPr id="2" name="Title 1"/>
          <p:cNvSpPr>
            <a:spLocks noGrp="1"/>
          </p:cNvSpPr>
          <p:nvPr>
            <p:ph type="title"/>
          </p:nvPr>
        </p:nvSpPr>
        <p:spPr>
          <a:xfrm>
            <a:off x="0" y="5263705"/>
            <a:ext cx="9144000" cy="1594295"/>
          </a:xfrm>
          <a:solidFill>
            <a:srgbClr val="000000"/>
          </a:solidFill>
        </p:spPr>
        <p:txBody>
          <a:bodyPr/>
          <a:lstStyle/>
          <a:p>
            <a:pPr rtl="1"/>
            <a:r>
              <a:rPr lang="ar-EG" sz="4800" b="1" dirty="0"/>
              <a:t>سيحكم القديسون هذه الأرض لمدة ١٠٠٠ عام </a:t>
            </a:r>
            <a:r>
              <a:rPr lang="ar-SA" sz="4800" b="1" dirty="0"/>
              <a:t>(٢٠: ٤-٦)</a:t>
            </a:r>
            <a:endParaRPr lang="en-US" sz="4800" b="1" dirty="0">
              <a:effectLst>
                <a:glow rad="165100">
                  <a:schemeClr val="tx1"/>
                </a:glow>
              </a:effectLst>
            </a:endParaRPr>
          </a:p>
        </p:txBody>
      </p:sp>
    </p:spTree>
    <p:extLst>
      <p:ext uri="{BB962C8B-B14F-4D97-AF65-F5344CB8AC3E}">
        <p14:creationId xmlns:p14="http://schemas.microsoft.com/office/powerpoint/2010/main" val="4258918594"/>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1403648" y="3581400"/>
            <a:ext cx="6521152" cy="1828800"/>
          </a:xfrm>
        </p:spPr>
        <p:txBody>
          <a:bodyPr/>
          <a:lstStyle/>
          <a:p>
            <a:pPr algn="l"/>
            <a:r>
              <a:rPr lang="ar-JO" sz="6000" b="1" i="0" dirty="0">
                <a:solidFill>
                  <a:schemeClr val="bg1"/>
                </a:solidFill>
                <a:effectLst>
                  <a:glow rad="190500">
                    <a:schemeClr val="tx1"/>
                  </a:glow>
                </a:effectLst>
                <a:latin typeface="Arial" panose="020B0604020202020204" pitchFamily="34" charset="0"/>
                <a:cs typeface="Arial" panose="020B0604020202020204" pitchFamily="34" charset="0"/>
              </a:rPr>
              <a:t>يستكشف</a:t>
            </a:r>
            <a:endParaRPr lang="en-US" i="0" dirty="0">
              <a:solidFill>
                <a:schemeClr val="bg1"/>
              </a:solidFill>
              <a:effectLst>
                <a:glow rad="190500">
                  <a:schemeClr val="tx1"/>
                </a:glow>
              </a:effectLst>
              <a:latin typeface="Arial" panose="020B0604020202020204" pitchFamily="34" charset="0"/>
              <a:cs typeface="Arial" panose="020B0604020202020204" pitchFamily="34" charset="0"/>
            </a:endParaRPr>
          </a:p>
        </p:txBody>
      </p:sp>
      <p:pic>
        <p:nvPicPr>
          <p:cNvPr id="305158" name="Picture 6" descr="M51aGradien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22863" y="0"/>
            <a:ext cx="4021137" cy="40386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352349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5000"/>
                                  </p:stCondLst>
                                  <p:childTnLst>
                                    <p:set>
                                      <p:cBhvr>
                                        <p:cTn id="6" dur="1" fill="hold">
                                          <p:stCondLst>
                                            <p:cond delay="0"/>
                                          </p:stCondLst>
                                        </p:cTn>
                                        <p:tgtEl>
                                          <p:spTgt spid="305158"/>
                                        </p:tgtEl>
                                        <p:attrNameLst>
                                          <p:attrName>style.visibility</p:attrName>
                                        </p:attrNameLst>
                                      </p:cBhvr>
                                      <p:to>
                                        <p:strVal val="visible"/>
                                      </p:to>
                                    </p:set>
                                    <p:animEffect transition="in" filter="dissolve">
                                      <p:cBhvr>
                                        <p:cTn id="7" dur="2000"/>
                                        <p:tgtEl>
                                          <p:spTgt spid="305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90242" name="Picture 3" descr="rev 21 newearth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05913"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0243" name="Rectangle 3"/>
          <p:cNvSpPr>
            <a:spLocks noGrp="1" noChangeArrowheads="1"/>
          </p:cNvSpPr>
          <p:nvPr>
            <p:ph type="ctrTitle"/>
          </p:nvPr>
        </p:nvSpPr>
        <p:spPr>
          <a:xfrm>
            <a:off x="5791316" y="287338"/>
            <a:ext cx="3352685" cy="6310312"/>
          </a:xfrm>
        </p:spPr>
        <p:txBody>
          <a:bodyPr/>
          <a:lstStyle/>
          <a:p>
            <a:r>
              <a:rPr lang="ar-SA" sz="3200" b="1" dirty="0">
                <a:effectLst>
                  <a:glow rad="228600">
                    <a:schemeClr val="tx1"/>
                  </a:glow>
                </a:effectLst>
                <a:latin typeface="Arial" charset="0"/>
                <a:ea typeface="ＭＳ Ｐゴシック" charset="0"/>
              </a:rPr>
              <a:t>رؤيا ٢١ : ١</a:t>
            </a:r>
            <a:br>
              <a:rPr lang="ar-SA" sz="3200" b="1" dirty="0">
                <a:effectLst>
                  <a:glow rad="228600">
                    <a:schemeClr val="tx1"/>
                  </a:glow>
                </a:effectLst>
                <a:latin typeface="Arial" charset="0"/>
                <a:ea typeface="ＭＳ Ｐゴシック" charset="0"/>
              </a:rPr>
            </a:br>
            <a:br>
              <a:rPr lang="en-US" sz="3200" b="1" dirty="0">
                <a:effectLst>
                  <a:glow rad="228600">
                    <a:schemeClr val="tx1"/>
                  </a:glow>
                </a:effectLst>
                <a:latin typeface="Arial" charset="0"/>
                <a:ea typeface="ＭＳ Ｐゴシック" charset="0"/>
              </a:rPr>
            </a:br>
            <a:r>
              <a:rPr lang="ar-SA" sz="4000" b="1" dirty="0">
                <a:effectLst>
                  <a:glow rad="228600">
                    <a:schemeClr val="tx1"/>
                  </a:glow>
                </a:effectLst>
                <a:latin typeface="Arial" charset="0"/>
                <a:ea typeface="ＭＳ Ｐゴシック" charset="0"/>
              </a:rPr>
              <a:t> ثُمَّ رَأَيْتُ سَمَاءً جَدِيدَةً وَأَرْضاً جَدِيدَةً، لأَنَّ السَّمَاءَ الأُولَى وَالأَرْضَ الأُولَى مَضَتَا</a:t>
            </a:r>
            <a:endParaRPr lang="ar-SA" sz="3200" b="1" dirty="0">
              <a:effectLst>
                <a:glow rad="228600">
                  <a:schemeClr val="tx1"/>
                </a:glow>
              </a:effectLst>
              <a:latin typeface="Arial" charset="0"/>
              <a:ea typeface="ＭＳ Ｐゴシック" charset="0"/>
            </a:endParaRPr>
          </a:p>
        </p:txBody>
      </p:sp>
      <p:sp>
        <p:nvSpPr>
          <p:cNvPr id="5" name="Text Box 1041"/>
          <p:cNvSpPr txBox="1">
            <a:spLocks noChangeArrowheads="1"/>
          </p:cNvSpPr>
          <p:nvPr/>
        </p:nvSpPr>
        <p:spPr bwMode="auto">
          <a:xfrm>
            <a:off x="8431844" y="48907"/>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449</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1106680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rtl="1" eaLnBrk="1" hangingPunct="1">
              <a:defRPr/>
            </a:pPr>
            <a: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إشعياء مقابل يوحنّا في مصطلح</a:t>
            </a:r>
            <a:b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br>
            <a: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 السماو</a:t>
            </a:r>
            <a:r>
              <a:rPr lang="ar-SA" sz="3200" kern="1200" dirty="0">
                <a:solidFill>
                  <a:srgbClr val="FFFF00"/>
                </a:solidFill>
                <a:effectLst>
                  <a:outerShdw blurRad="38100" dist="38100" dir="2700000" algn="tl" rotWithShape="0">
                    <a:srgbClr val="000000"/>
                  </a:outerShdw>
                </a:effectLst>
                <a:latin typeface="Arial" panose="020B0604020202020204" pitchFamily="34" charset="0"/>
                <a:cs typeface="Arial" panose="020B0604020202020204" pitchFamily="34" charset="0"/>
              </a:rPr>
              <a:t>ات</a:t>
            </a:r>
            <a: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 الجديدة والأرض الجديدة</a:t>
            </a:r>
            <a:endParaRPr lang="en-US" sz="3600" dirty="0">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403178260"/>
              </p:ext>
            </p:extLst>
          </p:nvPr>
        </p:nvGraphicFramePr>
        <p:xfrm>
          <a:off x="0" y="1364426"/>
          <a:ext cx="9144000" cy="475488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ar-SA" sz="2400" b="1" dirty="0">
                          <a:solidFill>
                            <a:srgbClr val="FFFFFF"/>
                          </a:solidFill>
                          <a:effectLst/>
                          <a:latin typeface="Arial"/>
                          <a:ea typeface="Times"/>
                          <a:cs typeface="Arial"/>
                        </a:rPr>
                        <a:t>السماوات الجديدة والأرض الجديدة في </a:t>
                      </a:r>
                      <a:r>
                        <a:rPr lang="ar-SA" sz="2400" b="1" dirty="0" err="1">
                          <a:solidFill>
                            <a:srgbClr val="FFFFFF"/>
                          </a:solidFill>
                          <a:effectLst/>
                          <a:latin typeface="Arial"/>
                          <a:ea typeface="Times"/>
                          <a:cs typeface="Arial"/>
                        </a:rPr>
                        <a:t>أشعياء</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ar-SA" sz="2400" b="1" dirty="0" err="1">
                          <a:solidFill>
                            <a:srgbClr val="FFFFFF"/>
                          </a:solidFill>
                          <a:effectLst/>
                          <a:latin typeface="Arial"/>
                          <a:ea typeface="Times"/>
                          <a:cs typeface="Arial"/>
                        </a:rPr>
                        <a:t>أشعياء</a:t>
                      </a:r>
                      <a:r>
                        <a:rPr lang="ar-SA" sz="2400" b="1" dirty="0">
                          <a:solidFill>
                            <a:srgbClr val="FFFFFF"/>
                          </a:solidFill>
                          <a:effectLst/>
                          <a:latin typeface="Arial"/>
                          <a:ea typeface="Times"/>
                          <a:cs typeface="Arial"/>
                        </a:rPr>
                        <a:t> 65: 17؛ 66: 22</a:t>
                      </a:r>
                      <a:r>
                        <a:rPr lang="en-US" sz="2400" b="1" dirty="0">
                          <a:solidFill>
                            <a:srgbClr val="FFFFFF"/>
                          </a:solidFill>
                          <a:effectLst/>
                          <a:latin typeface="Arial"/>
                          <a:ea typeface="Times"/>
                          <a:cs typeface="Arial"/>
                        </a:rPr>
                        <a:t>)</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ar-SA" sz="2400" b="1" dirty="0">
                          <a:solidFill>
                            <a:srgbClr val="FFFFFF"/>
                          </a:solidFill>
                          <a:effectLst/>
                          <a:latin typeface="Arial"/>
                          <a:ea typeface="Times"/>
                          <a:cs typeface="Arial"/>
                        </a:rPr>
                        <a:t>السماوات الجديدة والأرض الجديدة في يوحنا</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ar-SA" sz="2400" b="1" dirty="0" err="1">
                          <a:solidFill>
                            <a:srgbClr val="FFFFFF"/>
                          </a:solidFill>
                          <a:effectLst/>
                          <a:latin typeface="Arial"/>
                          <a:ea typeface="Times"/>
                          <a:cs typeface="Arial"/>
                        </a:rPr>
                        <a:t>رؤ</a:t>
                      </a:r>
                      <a:r>
                        <a:rPr lang="ar-SA" sz="2400" b="1" dirty="0">
                          <a:solidFill>
                            <a:srgbClr val="FFFFFF"/>
                          </a:solidFill>
                          <a:effectLst/>
                          <a:latin typeface="Arial"/>
                          <a:ea typeface="Times"/>
                          <a:cs typeface="Arial"/>
                        </a:rPr>
                        <a:t> 21: 1</a:t>
                      </a:r>
                      <a:r>
                        <a:rPr lang="en-US" sz="2400" b="1" dirty="0">
                          <a:solidFill>
                            <a:srgbClr val="FFFFFF"/>
                          </a:solidFill>
                          <a:effectLst/>
                          <a:latin typeface="Arial"/>
                          <a:ea typeface="Times"/>
                          <a:cs typeface="Arial"/>
                        </a:rPr>
                        <a:t>)</a:t>
                      </a: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lgn="ctr" rtl="1">
                        <a:spcBef>
                          <a:spcPts val="0"/>
                        </a:spcBef>
                        <a:spcAft>
                          <a:spcPts val="0"/>
                        </a:spcAft>
                      </a:pPr>
                      <a:r>
                        <a:rPr lang="ar-SA" sz="2400" b="1" i="1" dirty="0" err="1">
                          <a:effectLst/>
                          <a:latin typeface="Arial"/>
                          <a:ea typeface="Times"/>
                          <a:cs typeface="Arial"/>
                        </a:rPr>
                        <a:t>المصطلح </a:t>
                      </a:r>
                      <a:r>
                        <a:rPr lang="ar-SA" sz="2400" b="1" i="1" dirty="0">
                          <a:effectLst/>
                          <a:latin typeface="Arial"/>
                          <a:ea typeface="Times"/>
                          <a:cs typeface="Arial"/>
                        </a:rPr>
                        <a:t>(الإنجليزي</a:t>
                      </a:r>
                      <a:r>
                        <a:rPr lang="ar-SA" sz="2400" b="1" i="1" dirty="0" err="1">
                          <a:effectLst/>
                          <a:latin typeface="Arial"/>
                          <a:ea typeface="Times"/>
                          <a:cs typeface="Arial"/>
                        </a:rPr>
                        <a:t>)</a:t>
                      </a:r>
                      <a:endParaRPr lang="en-US" sz="2400" b="1" dirty="0">
                        <a:effectLst/>
                        <a:latin typeface="Arial"/>
                        <a:ea typeface="Times"/>
                        <a:cs typeface="Arial"/>
                      </a:endParaRPr>
                    </a:p>
                  </a:txBody>
                  <a:tcPr marL="50800" marR="50800" marT="0" marB="0"/>
                </a:tc>
                <a:tc>
                  <a:txBody>
                    <a:bodyPr/>
                    <a:lstStyle/>
                    <a:p>
                      <a:pPr marL="0" marR="0" algn="ctr" rtl="1">
                        <a:spcBef>
                          <a:spcPts val="0"/>
                        </a:spcBef>
                        <a:spcAft>
                          <a:spcPts val="0"/>
                        </a:spcAft>
                      </a:pPr>
                      <a:r>
                        <a:rPr lang="ar-SA" sz="2400" b="1" dirty="0">
                          <a:effectLst/>
                          <a:latin typeface="Arial"/>
                          <a:ea typeface="Times"/>
                          <a:cs typeface="Arial"/>
                        </a:rPr>
                        <a:t>جمع: سماوات جديدة</a:t>
                      </a:r>
                      <a:r>
                        <a:rPr lang="en-US" sz="2400" b="1" dirty="0">
                          <a:effectLst/>
                          <a:latin typeface="Arial"/>
                          <a:ea typeface="Times"/>
                          <a:cs typeface="Arial"/>
                        </a:rPr>
                        <a:t> </a:t>
                      </a:r>
                    </a:p>
                  </a:txBody>
                  <a:tcPr marL="50800" marR="50800" marT="0" marB="0"/>
                </a:tc>
                <a:tc>
                  <a:txBody>
                    <a:bodyPr/>
                    <a:lstStyle/>
                    <a:p>
                      <a:pPr marL="0" marR="63500" algn="ctr" rtl="1">
                        <a:spcBef>
                          <a:spcPts val="0"/>
                        </a:spcBef>
                        <a:spcAft>
                          <a:spcPts val="0"/>
                        </a:spcAft>
                      </a:pPr>
                      <a:r>
                        <a:rPr lang="ar-SA" sz="2400" b="1" dirty="0">
                          <a:effectLst/>
                          <a:latin typeface="Arial"/>
                          <a:ea typeface="Times"/>
                          <a:cs typeface="Arial"/>
                        </a:rPr>
                        <a:t>مفرد: سماء جديدة</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lgn="ctr" rtl="1">
                        <a:spcBef>
                          <a:spcPts val="0"/>
                        </a:spcBef>
                        <a:spcAft>
                          <a:spcPts val="0"/>
                        </a:spcAft>
                      </a:pPr>
                      <a:r>
                        <a:rPr lang="ar-SA" sz="2400" b="1" i="1" dirty="0">
                          <a:effectLst/>
                          <a:latin typeface="Arial"/>
                          <a:ea typeface="Times"/>
                          <a:cs typeface="Arial"/>
                        </a:rPr>
                        <a:t>الفترة الزمنية</a:t>
                      </a:r>
                      <a:endParaRPr lang="en-US" sz="2400" b="1" dirty="0">
                        <a:effectLst/>
                        <a:latin typeface="Arial"/>
                        <a:ea typeface="Times"/>
                        <a:cs typeface="Arial"/>
                      </a:endParaRPr>
                    </a:p>
                  </a:txBody>
                  <a:tcPr marL="50800" marR="50800" marT="0" marB="0"/>
                </a:tc>
                <a:tc>
                  <a:txBody>
                    <a:bodyPr/>
                    <a:lstStyle/>
                    <a:p>
                      <a:pPr marL="0" marR="0" algn="ctr" rtl="1">
                        <a:spcBef>
                          <a:spcPts val="0"/>
                        </a:spcBef>
                        <a:spcAft>
                          <a:spcPts val="0"/>
                        </a:spcAft>
                      </a:pPr>
                      <a:r>
                        <a:rPr lang="ar-SA" sz="2400" b="1" dirty="0">
                          <a:effectLst/>
                          <a:latin typeface="Arial"/>
                          <a:ea typeface="Times"/>
                          <a:cs typeface="Arial"/>
                        </a:rPr>
                        <a:t>ألف سنة</a:t>
                      </a:r>
                      <a:endParaRPr lang="en-US" sz="2400" b="1" dirty="0">
                        <a:effectLst/>
                        <a:latin typeface="Arial"/>
                        <a:ea typeface="Times"/>
                        <a:cs typeface="Arial"/>
                      </a:endParaRPr>
                    </a:p>
                  </a:txBody>
                  <a:tcPr marL="50800" marR="50800" marT="0" marB="0"/>
                </a:tc>
                <a:tc>
                  <a:txBody>
                    <a:bodyPr/>
                    <a:lstStyle/>
                    <a:p>
                      <a:pPr marL="0" marR="63500" algn="ctr" rtl="1">
                        <a:spcBef>
                          <a:spcPts val="0"/>
                        </a:spcBef>
                        <a:spcAft>
                          <a:spcPts val="0"/>
                        </a:spcAft>
                      </a:pPr>
                      <a:r>
                        <a:rPr lang="ar-SA" sz="2400" b="1" dirty="0">
                          <a:effectLst/>
                          <a:latin typeface="Arial"/>
                          <a:ea typeface="Times"/>
                          <a:cs typeface="Arial"/>
                        </a:rPr>
                        <a:t>الحالة الأبدية</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lgn="ctr" rtl="1">
                        <a:spcBef>
                          <a:spcPts val="0"/>
                        </a:spcBef>
                        <a:spcAft>
                          <a:spcPts val="0"/>
                        </a:spcAft>
                      </a:pPr>
                      <a:r>
                        <a:rPr lang="ar-SA" sz="2400" b="1" i="1" dirty="0">
                          <a:effectLst/>
                          <a:latin typeface="Arial"/>
                          <a:ea typeface="Times"/>
                          <a:cs typeface="Arial"/>
                        </a:rPr>
                        <a:t>طول أعمار السكان</a:t>
                      </a:r>
                      <a:endParaRPr lang="en-US" sz="2400" b="1" dirty="0">
                        <a:effectLst/>
                        <a:latin typeface="Arial"/>
                        <a:ea typeface="Times"/>
                        <a:cs typeface="Arial"/>
                      </a:endParaRPr>
                    </a:p>
                  </a:txBody>
                  <a:tcPr marL="50800" marR="50800" marT="0" marB="0"/>
                </a:tc>
                <a:tc>
                  <a:txBody>
                    <a:bodyPr/>
                    <a:lstStyle/>
                    <a:p>
                      <a:pPr marL="0" marR="0" algn="r" rtl="1">
                        <a:spcBef>
                          <a:spcPts val="0"/>
                        </a:spcBef>
                        <a:spcAft>
                          <a:spcPts val="0"/>
                        </a:spcAft>
                      </a:pPr>
                      <a:r>
                        <a:rPr lang="ar-SA" sz="2400" b="1" dirty="0">
                          <a:effectLst/>
                          <a:latin typeface="Arial"/>
                          <a:ea typeface="Times"/>
                          <a:cs typeface="Arial"/>
                        </a:rPr>
                        <a:t>تمديد الحياة ولكن</a:t>
                      </a:r>
                      <a:r>
                        <a:rPr lang="ar-SA" sz="2400" b="1" baseline="0" dirty="0">
                          <a:effectLst/>
                          <a:latin typeface="Arial"/>
                          <a:ea typeface="Times"/>
                          <a:cs typeface="Arial"/>
                        </a:rPr>
                        <a:t> ليس إلى ما</a:t>
                      </a:r>
                      <a:r>
                        <a:rPr lang="ar-SA" sz="2400" b="1" dirty="0">
                          <a:effectLst/>
                          <a:latin typeface="Arial"/>
                          <a:ea typeface="Times"/>
                          <a:cs typeface="Arial"/>
                        </a:rPr>
                        <a:t> </a:t>
                      </a:r>
                      <a:r>
                        <a:rPr lang="ar-JO" sz="2400" b="1" dirty="0">
                          <a:effectLst/>
                          <a:latin typeface="Arial"/>
                          <a:ea typeface="Times"/>
                          <a:cs typeface="Arial"/>
                        </a:rPr>
                        <a:t>  </a:t>
                      </a:r>
                      <a:r>
                        <a:rPr lang="ar-SA" sz="2400" b="1" dirty="0">
                          <a:effectLst/>
                          <a:latin typeface="Arial"/>
                          <a:ea typeface="Times"/>
                          <a:cs typeface="Arial"/>
                        </a:rPr>
                        <a:t>لا نهاية لها (65: 20)</a:t>
                      </a:r>
                      <a:endParaRPr lang="en-US" sz="2400" b="1" dirty="0">
                        <a:effectLst/>
                        <a:latin typeface="Arial"/>
                        <a:ea typeface="Times"/>
                        <a:cs typeface="Arial"/>
                      </a:endParaRPr>
                    </a:p>
                  </a:txBody>
                  <a:tcPr marL="50800" marR="50800" marT="0" marB="0"/>
                </a:tc>
                <a:tc>
                  <a:txBody>
                    <a:bodyPr/>
                    <a:lstStyle/>
                    <a:p>
                      <a:pPr marL="0" marR="63500" algn="ctr" rtl="1">
                        <a:spcBef>
                          <a:spcPts val="0"/>
                        </a:spcBef>
                        <a:spcAft>
                          <a:spcPts val="0"/>
                        </a:spcAft>
                      </a:pPr>
                      <a:r>
                        <a:rPr lang="ar-SA" sz="2400" b="1" dirty="0">
                          <a:effectLst/>
                          <a:latin typeface="Arial"/>
                          <a:ea typeface="Times"/>
                          <a:cs typeface="Arial"/>
                        </a:rPr>
                        <a:t>حياة أبدية</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lgn="ctr" rtl="1">
                        <a:spcBef>
                          <a:spcPts val="0"/>
                        </a:spcBef>
                        <a:spcAft>
                          <a:spcPts val="0"/>
                        </a:spcAft>
                      </a:pPr>
                      <a:r>
                        <a:rPr lang="ar-SA" sz="2400" b="1" i="1" dirty="0">
                          <a:effectLst/>
                          <a:latin typeface="Arial"/>
                          <a:ea typeface="Times"/>
                          <a:cs typeface="Arial"/>
                        </a:rPr>
                        <a:t>الموت</a:t>
                      </a:r>
                      <a:endParaRPr lang="en-US" sz="2400" b="1" dirty="0">
                        <a:effectLst/>
                        <a:latin typeface="Arial"/>
                        <a:ea typeface="Times"/>
                        <a:cs typeface="Arial"/>
                      </a:endParaRPr>
                    </a:p>
                  </a:txBody>
                  <a:tcPr marL="50800" marR="50800" marT="0" marB="0"/>
                </a:tc>
                <a:tc>
                  <a:txBody>
                    <a:bodyPr/>
                    <a:lstStyle/>
                    <a:p>
                      <a:pPr marL="0" marR="0" algn="r" rtl="1">
                        <a:spcBef>
                          <a:spcPts val="0"/>
                        </a:spcBef>
                        <a:spcAft>
                          <a:spcPts val="0"/>
                        </a:spcAft>
                      </a:pPr>
                      <a:r>
                        <a:rPr lang="ar-SA" sz="2400" b="1" dirty="0">
                          <a:effectLst/>
                          <a:latin typeface="Arial"/>
                          <a:ea typeface="Times"/>
                          <a:cs typeface="Arial"/>
                        </a:rPr>
                        <a:t>ممكن على الرغم من أن الموت في سن 100 سنة هو الشباب (65: 20؛ راجع 66: 24)!</a:t>
                      </a:r>
                      <a:endParaRPr lang="en-US" sz="2400" b="1" dirty="0">
                        <a:effectLst/>
                        <a:latin typeface="Arial"/>
                        <a:ea typeface="Times"/>
                        <a:cs typeface="Arial"/>
                      </a:endParaRPr>
                    </a:p>
                  </a:txBody>
                  <a:tcPr marL="50800" marR="50800" marT="0" marB="0"/>
                </a:tc>
                <a:tc>
                  <a:txBody>
                    <a:bodyPr/>
                    <a:lstStyle/>
                    <a:p>
                      <a:pPr marL="0" marR="63500" algn="r" rtl="1">
                        <a:spcBef>
                          <a:spcPts val="0"/>
                        </a:spcBef>
                        <a:spcAft>
                          <a:spcPts val="0"/>
                        </a:spcAft>
                      </a:pPr>
                      <a:r>
                        <a:rPr lang="ar-SA" sz="2400" b="1" dirty="0">
                          <a:effectLst/>
                          <a:latin typeface="Arial"/>
                          <a:ea typeface="Times"/>
                          <a:cs typeface="Arial"/>
                        </a:rPr>
                        <a:t>لا موت (</a:t>
                      </a:r>
                      <a:r>
                        <a:rPr lang="ar-SA" sz="2400" b="1" dirty="0" err="1">
                          <a:effectLst/>
                          <a:latin typeface="Arial"/>
                          <a:ea typeface="Times"/>
                          <a:cs typeface="Arial"/>
                        </a:rPr>
                        <a:t>أشعياء</a:t>
                      </a:r>
                      <a:r>
                        <a:rPr lang="ar-SA" sz="2400" b="1" dirty="0">
                          <a:effectLst/>
                          <a:latin typeface="Arial"/>
                          <a:ea typeface="Times"/>
                          <a:cs typeface="Arial"/>
                        </a:rPr>
                        <a:t> 21: 4) كما تم إبطال الموت في الحكم على العرش الأبيض العظيم (</a:t>
                      </a:r>
                      <a:r>
                        <a:rPr lang="ar-SA" sz="2400" b="1" dirty="0" err="1">
                          <a:effectLst/>
                          <a:latin typeface="Arial"/>
                          <a:ea typeface="Times"/>
                          <a:cs typeface="Arial"/>
                        </a:rPr>
                        <a:t>أشعياء</a:t>
                      </a:r>
                      <a:r>
                        <a:rPr lang="ar-SA" sz="2400" b="1" dirty="0">
                          <a:effectLst/>
                          <a:latin typeface="Arial"/>
                          <a:ea typeface="Times"/>
                          <a:cs typeface="Arial"/>
                        </a:rPr>
                        <a:t> 20: 14)</a:t>
                      </a:r>
                      <a:r>
                        <a:rPr lang="en-US" sz="2400" b="1" dirty="0">
                          <a:effectLst/>
                          <a:latin typeface="Arial"/>
                          <a:ea typeface="Times"/>
                          <a:cs typeface="Arial"/>
                        </a:rPr>
                        <a:t> </a:t>
                      </a:r>
                    </a:p>
                    <a:p>
                      <a:pPr marL="0" marR="63500">
                        <a:spcBef>
                          <a:spcPts val="0"/>
                        </a:spcBef>
                        <a:spcAft>
                          <a:spcPts val="0"/>
                        </a:spcAft>
                      </a:pPr>
                      <a:endParaRPr lang="en-US" sz="2400" b="1" dirty="0">
                        <a:effectLst/>
                        <a:latin typeface="Arial"/>
                        <a:ea typeface="Times"/>
                        <a:cs typeface="Arial"/>
                      </a:endParaRPr>
                    </a:p>
                  </a:txBody>
                  <a:tcPr marL="50800" marR="50800" marT="0" marB="0"/>
                </a:tc>
                <a:extLst>
                  <a:ext uri="{0D108BD9-81ED-4DB2-BD59-A6C34878D82A}">
                    <a16:rowId xmlns:a16="http://schemas.microsoft.com/office/drawing/2014/main" val="10004"/>
                  </a:ext>
                </a:extLst>
              </a:tr>
            </a:tbl>
          </a:graphicData>
        </a:graphic>
      </p:graphicFrame>
      <p:sp>
        <p:nvSpPr>
          <p:cNvPr id="5" name="Text Box 1041">
            <a:extLst>
              <a:ext uri="{FF2B5EF4-FFF2-40B4-BE49-F238E27FC236}">
                <a16:creationId xmlns:a16="http://schemas.microsoft.com/office/drawing/2014/main" id="{9732805E-C7FF-EE47-8700-E9E17D0919C7}"/>
              </a:ext>
            </a:extLst>
          </p:cNvPr>
          <p:cNvSpPr txBox="1">
            <a:spLocks noChangeArrowheads="1"/>
          </p:cNvSpPr>
          <p:nvPr/>
        </p:nvSpPr>
        <p:spPr bwMode="auto">
          <a:xfrm>
            <a:off x="8431844" y="48907"/>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1041">
            <a:extLst>
              <a:ext uri="{FF2B5EF4-FFF2-40B4-BE49-F238E27FC236}">
                <a16:creationId xmlns:a16="http://schemas.microsoft.com/office/drawing/2014/main" id="{7D239361-0A45-1F43-9BEC-F7F3AB25EF3E}"/>
              </a:ext>
            </a:extLst>
          </p:cNvPr>
          <p:cNvSpPr txBox="1">
            <a:spLocks noChangeArrowheads="1"/>
          </p:cNvSpPr>
          <p:nvPr/>
        </p:nvSpPr>
        <p:spPr bwMode="auto">
          <a:xfrm>
            <a:off x="7596336" y="-838599"/>
            <a:ext cx="1493345" cy="461665"/>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NTS 449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428394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eaLnBrk="1" hangingPunct="1">
              <a:defRPr/>
            </a:pPr>
            <a:r>
              <a:rPr lang="ar-SA" sz="3200" kern="1200" dirty="0" err="1">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إشعياء</a:t>
            </a:r>
            <a: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 مقابل يوحنّا في مصطلح السماو</a:t>
            </a:r>
            <a:r>
              <a:rPr lang="ar-SA" sz="3200" kern="1200" dirty="0">
                <a:solidFill>
                  <a:srgbClr val="FFFF00"/>
                </a:solidFill>
                <a:effectLst>
                  <a:outerShdw blurRad="38100" dist="38100" dir="2700000" algn="tl" rotWithShape="0">
                    <a:srgbClr val="000000"/>
                  </a:outerShdw>
                </a:effectLst>
                <a:latin typeface="Arial" panose="020B0604020202020204" pitchFamily="34" charset="0"/>
                <a:cs typeface="Arial" panose="020B0604020202020204" pitchFamily="34" charset="0"/>
              </a:rPr>
              <a:t>ات</a:t>
            </a:r>
            <a: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 الجديدة والأرض الجديدة</a:t>
            </a:r>
            <a:endParaRPr lang="en-US" sz="3600" dirty="0">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nvGraphicFramePr>
        <p:xfrm>
          <a:off x="0" y="1364426"/>
          <a:ext cx="9144000" cy="4663440"/>
        </p:xfrm>
        <a:graphic>
          <a:graphicData uri="http://schemas.openxmlformats.org/drawingml/2006/table">
            <a:tbl>
              <a:tblPr firstRow="1" bandRow="1">
                <a:tableStyleId>{0660B408-B3CF-4A94-85FC-2B1E0A45F4A2}</a:tableStyleId>
              </a:tblPr>
              <a:tblGrid>
                <a:gridCol w="363589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gridCol w="1979712">
                  <a:extLst>
                    <a:ext uri="{9D8B030D-6E8A-4147-A177-3AD203B41FA5}">
                      <a16:colId xmlns:a16="http://schemas.microsoft.com/office/drawing/2014/main" val="20002"/>
                    </a:ext>
                  </a:extLst>
                </a:gridCol>
              </a:tblGrid>
              <a:tr h="701026">
                <a:tc>
                  <a:txBody>
                    <a:bodyPr/>
                    <a:lstStyle/>
                    <a:p>
                      <a:pPr algn="ctr" rtl="1"/>
                      <a:r>
                        <a:rPr lang="ar-SA" sz="2800" dirty="0">
                          <a:latin typeface="Arial"/>
                          <a:cs typeface="Arial"/>
                        </a:rPr>
                        <a:t>السماء الجديدة والأرض الجديدة بحسب يوحنا</a:t>
                      </a:r>
                    </a:p>
                    <a:p>
                      <a:pPr algn="ctr" rtl="1"/>
                      <a:r>
                        <a:rPr lang="ar-SA" sz="2800" dirty="0">
                          <a:latin typeface="Arial"/>
                          <a:cs typeface="Arial"/>
                        </a:rPr>
                        <a:t>(</a:t>
                      </a:r>
                      <a:r>
                        <a:rPr lang="ar-SA" sz="2800" dirty="0" err="1">
                          <a:latin typeface="Arial"/>
                          <a:cs typeface="Arial"/>
                        </a:rPr>
                        <a:t>رؤ</a:t>
                      </a:r>
                      <a:r>
                        <a:rPr lang="ar-SA" sz="2800" dirty="0">
                          <a:latin typeface="Arial"/>
                          <a:cs typeface="Arial"/>
                        </a:rPr>
                        <a:t> 21: 1</a:t>
                      </a:r>
                      <a:r>
                        <a:rPr lang="ar-SA" sz="2800" dirty="0" err="1">
                          <a:latin typeface="Arial"/>
                          <a:cs typeface="Arial"/>
                        </a:rPr>
                        <a:t>)</a:t>
                      </a:r>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ar-SA" sz="2400" b="1" dirty="0">
                          <a:solidFill>
                            <a:srgbClr val="FFFFFF"/>
                          </a:solidFill>
                          <a:effectLst/>
                          <a:latin typeface="Arial"/>
                          <a:ea typeface="Times"/>
                          <a:cs typeface="Arial"/>
                        </a:rPr>
                        <a:t>السماوات الجديدة والأرض الجديدة بحسب </a:t>
                      </a:r>
                      <a:r>
                        <a:rPr lang="ar-SA" sz="2400" b="1" dirty="0" err="1">
                          <a:solidFill>
                            <a:srgbClr val="FFFFFF"/>
                          </a:solidFill>
                          <a:effectLst/>
                          <a:latin typeface="Arial"/>
                          <a:ea typeface="Times"/>
                          <a:cs typeface="Arial"/>
                        </a:rPr>
                        <a:t>إشعياء</a:t>
                      </a:r>
                      <a:r>
                        <a:rPr lang="en-US" sz="2400" b="1" dirty="0">
                          <a:solidFill>
                            <a:srgbClr val="FFFFFF"/>
                          </a:solidFill>
                          <a:effectLst/>
                          <a:latin typeface="Arial"/>
                          <a:ea typeface="Times"/>
                          <a:cs typeface="Arial"/>
                        </a:rPr>
                        <a:t> </a:t>
                      </a:r>
                      <a:endParaRPr lang="en-US" sz="2400" dirty="0">
                        <a:effectLst/>
                        <a:latin typeface="Arial"/>
                        <a:ea typeface="Times"/>
                        <a:cs typeface="Arial"/>
                      </a:endParaRPr>
                    </a:p>
                    <a:p>
                      <a:pPr marL="0" marR="0" algn="ctr" rtl="1">
                        <a:spcBef>
                          <a:spcPts val="0"/>
                        </a:spcBef>
                        <a:spcAft>
                          <a:spcPts val="0"/>
                        </a:spcAft>
                      </a:pPr>
                      <a:r>
                        <a:rPr lang="ar-SA" sz="2400" b="1" dirty="0">
                          <a:solidFill>
                            <a:srgbClr val="FFFFFF"/>
                          </a:solidFill>
                          <a:effectLst/>
                          <a:latin typeface="Arial"/>
                          <a:ea typeface="Times"/>
                          <a:cs typeface="Arial"/>
                        </a:rPr>
                        <a:t>(</a:t>
                      </a:r>
                      <a:r>
                        <a:rPr lang="ar-SA" sz="2400" b="1" dirty="0" err="1">
                          <a:solidFill>
                            <a:srgbClr val="FFFFFF"/>
                          </a:solidFill>
                          <a:effectLst/>
                          <a:latin typeface="Arial"/>
                          <a:ea typeface="Times"/>
                          <a:cs typeface="Arial"/>
                        </a:rPr>
                        <a:t>أشعياء</a:t>
                      </a:r>
                      <a:r>
                        <a:rPr lang="ar-SA" sz="2400" b="1" dirty="0">
                          <a:solidFill>
                            <a:srgbClr val="FFFFFF"/>
                          </a:solidFill>
                          <a:effectLst/>
                          <a:latin typeface="Arial"/>
                          <a:ea typeface="Times"/>
                          <a:cs typeface="Arial"/>
                        </a:rPr>
                        <a:t> 65: 17؛ 66: 22</a:t>
                      </a:r>
                      <a:r>
                        <a:rPr lang="ar-SA" sz="2400" b="1" dirty="0" err="1">
                          <a:solidFill>
                            <a:srgbClr val="FFFFFF"/>
                          </a:solidFill>
                          <a:effectLst/>
                          <a:latin typeface="Arial"/>
                          <a:ea typeface="Times"/>
                          <a:cs typeface="Arial"/>
                        </a:rPr>
                        <a:t>)</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lgn="r" rtl="1">
                        <a:spcBef>
                          <a:spcPts val="0"/>
                        </a:spcBef>
                        <a:spcAft>
                          <a:spcPts val="0"/>
                        </a:spcAft>
                      </a:pPr>
                      <a:r>
                        <a:rPr lang="ar-SA" sz="2400" b="1" i="0" dirty="0" err="1">
                          <a:effectLst/>
                          <a:latin typeface="Arial"/>
                          <a:ea typeface="Times"/>
                          <a:cs typeface="Arial"/>
                        </a:rPr>
                        <a:t>مستحيل </a:t>
                      </a:r>
                      <a:r>
                        <a:rPr lang="ar-SA" sz="2400" b="1" i="0" dirty="0">
                          <a:effectLst/>
                          <a:latin typeface="Arial"/>
                          <a:ea typeface="Times"/>
                          <a:cs typeface="Arial"/>
                        </a:rPr>
                        <a:t>(متى 22: 30</a:t>
                      </a:r>
                      <a:r>
                        <a:rPr lang="ar-SA" sz="2400" b="1" i="0" dirty="0" err="1">
                          <a:effectLst/>
                          <a:latin typeface="Arial"/>
                          <a:ea typeface="Times"/>
                          <a:cs typeface="Arial"/>
                        </a:rPr>
                        <a:t>)</a:t>
                      </a:r>
                      <a:endParaRPr lang="en-US" sz="2400" b="1" i="0" dirty="0">
                        <a:effectLst/>
                        <a:latin typeface="Arial"/>
                        <a:ea typeface="Times"/>
                        <a:cs typeface="Arial"/>
                      </a:endParaRPr>
                    </a:p>
                  </a:txBody>
                  <a:tcPr marL="50800" marR="50800" marT="0" marB="0"/>
                </a:tc>
                <a:tc>
                  <a:txBody>
                    <a:bodyPr/>
                    <a:lstStyle/>
                    <a:p>
                      <a:pPr marL="0" marR="0" algn="r" rtl="1">
                        <a:spcBef>
                          <a:spcPts val="0"/>
                        </a:spcBef>
                        <a:spcAft>
                          <a:spcPts val="0"/>
                        </a:spcAft>
                      </a:pPr>
                      <a:r>
                        <a:rPr lang="ar-SA" sz="2400" b="1" dirty="0" err="1">
                          <a:effectLst/>
                          <a:latin typeface="Arial"/>
                          <a:ea typeface="Times"/>
                          <a:cs typeface="Arial"/>
                        </a:rPr>
                        <a:t>ممكن </a:t>
                      </a:r>
                      <a:r>
                        <a:rPr lang="ar-SA" sz="2400" b="1" dirty="0">
                          <a:effectLst/>
                          <a:latin typeface="Arial"/>
                          <a:ea typeface="Times"/>
                          <a:cs typeface="Arial"/>
                        </a:rPr>
                        <a:t>(65: 23</a:t>
                      </a:r>
                      <a:r>
                        <a:rPr lang="ar-SA" sz="2400" b="1" dirty="0" err="1">
                          <a:effectLst/>
                          <a:latin typeface="Arial"/>
                          <a:ea typeface="Times"/>
                          <a:cs typeface="Arial"/>
                        </a:rPr>
                        <a:t>)</a:t>
                      </a:r>
                      <a:endParaRPr lang="en-US" sz="2400" b="1" dirty="0">
                        <a:effectLst/>
                        <a:latin typeface="Arial"/>
                        <a:ea typeface="Times"/>
                        <a:cs typeface="Arial"/>
                      </a:endParaRPr>
                    </a:p>
                  </a:txBody>
                  <a:tcPr marL="50800" marR="50800" marT="0" marB="0"/>
                </a:tc>
                <a:tc>
                  <a:txBody>
                    <a:bodyPr/>
                    <a:lstStyle/>
                    <a:p>
                      <a:pPr marL="0" marR="63500" algn="r" rtl="1">
                        <a:spcBef>
                          <a:spcPts val="0"/>
                        </a:spcBef>
                        <a:spcAft>
                          <a:spcPts val="0"/>
                        </a:spcAft>
                      </a:pPr>
                      <a:r>
                        <a:rPr lang="ar-SA" sz="2400" b="1" dirty="0">
                          <a:effectLst/>
                          <a:latin typeface="Arial"/>
                          <a:ea typeface="Times"/>
                          <a:cs typeface="Arial"/>
                        </a:rPr>
                        <a:t>الزواج والأطفال</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lgn="r" rtl="1">
                        <a:spcBef>
                          <a:spcPts val="0"/>
                        </a:spcBef>
                        <a:spcAft>
                          <a:spcPts val="0"/>
                        </a:spcAft>
                      </a:pPr>
                      <a:r>
                        <a:rPr lang="ar-SA" sz="2400" b="1" i="0" u="none" dirty="0">
                          <a:effectLst/>
                          <a:latin typeface="Arial"/>
                          <a:ea typeface="Times"/>
                          <a:cs typeface="Arial"/>
                        </a:rPr>
                        <a:t>أعلن المسيح أنه سيعد مكانًا </a:t>
                      </a:r>
                      <a:r>
                        <a:rPr lang="ar-SA" sz="2400" b="1" i="0" u="none" dirty="0" err="1">
                          <a:effectLst/>
                          <a:latin typeface="Arial"/>
                          <a:ea typeface="Times"/>
                          <a:cs typeface="Arial"/>
                        </a:rPr>
                        <a:t>لنا </a:t>
                      </a:r>
                      <a:r>
                        <a:rPr lang="ar-SA" sz="2400" b="1" i="0" u="none" dirty="0">
                          <a:effectLst/>
                          <a:latin typeface="Arial"/>
                          <a:ea typeface="Times"/>
                          <a:cs typeface="Arial"/>
                        </a:rPr>
                        <a:t>(يوحنا 14: 1</a:t>
                      </a:r>
                      <a:r>
                        <a:rPr lang="ar-SA" sz="2400" b="1" i="0" u="none" dirty="0" err="1">
                          <a:effectLst/>
                          <a:latin typeface="Arial"/>
                          <a:ea typeface="Times"/>
                          <a:cs typeface="Arial"/>
                        </a:rPr>
                        <a:t>).</a:t>
                      </a:r>
                      <a:endParaRPr lang="en-US" sz="2400" b="1" i="0" u="none" dirty="0">
                        <a:effectLst/>
                        <a:latin typeface="Arial"/>
                        <a:ea typeface="Times"/>
                        <a:cs typeface="Arial"/>
                      </a:endParaRPr>
                    </a:p>
                  </a:txBody>
                  <a:tcPr marL="50800" marR="50800" marT="0" marB="0"/>
                </a:tc>
                <a:tc>
                  <a:txBody>
                    <a:bodyPr/>
                    <a:lstStyle/>
                    <a:p>
                      <a:pPr marL="0" marR="0" algn="r" rtl="1">
                        <a:spcBef>
                          <a:spcPts val="0"/>
                        </a:spcBef>
                        <a:spcAft>
                          <a:spcPts val="0"/>
                        </a:spcAft>
                      </a:pPr>
                      <a:r>
                        <a:rPr lang="ar-SA" sz="2400" b="1" dirty="0">
                          <a:effectLst/>
                          <a:latin typeface="Arial"/>
                          <a:ea typeface="Times"/>
                          <a:cs typeface="Arial"/>
                        </a:rPr>
                        <a:t>بناء المنازل وزراعة مزارع </a:t>
                      </a:r>
                      <a:r>
                        <a:rPr lang="ar-SA" sz="2400" b="1" dirty="0" err="1">
                          <a:effectLst/>
                          <a:latin typeface="Arial"/>
                          <a:ea typeface="Times"/>
                          <a:cs typeface="Arial"/>
                        </a:rPr>
                        <a:t>الكروم </a:t>
                      </a:r>
                      <a:r>
                        <a:rPr lang="ar-SA" sz="2400" b="1" dirty="0">
                          <a:effectLst/>
                          <a:latin typeface="Arial"/>
                          <a:ea typeface="Times"/>
                          <a:cs typeface="Arial"/>
                        </a:rPr>
                        <a:t>(65: 21</a:t>
                      </a:r>
                      <a:r>
                        <a:rPr lang="ar-SA" sz="2400" b="1" dirty="0" err="1">
                          <a:effectLst/>
                          <a:latin typeface="Arial"/>
                          <a:ea typeface="Times"/>
                          <a:cs typeface="Arial"/>
                        </a:rPr>
                        <a:t>)</a:t>
                      </a:r>
                      <a:endParaRPr lang="en-US" sz="2400" b="1" dirty="0">
                        <a:effectLst/>
                        <a:latin typeface="Arial"/>
                        <a:ea typeface="Times"/>
                        <a:cs typeface="Arial"/>
                      </a:endParaRPr>
                    </a:p>
                  </a:txBody>
                  <a:tcPr marL="50800" marR="50800" marT="0" marB="0"/>
                </a:tc>
                <a:tc>
                  <a:txBody>
                    <a:bodyPr/>
                    <a:lstStyle/>
                    <a:p>
                      <a:pPr marL="0" marR="63500" algn="r" rtl="1">
                        <a:spcBef>
                          <a:spcPts val="0"/>
                        </a:spcBef>
                        <a:spcAft>
                          <a:spcPts val="0"/>
                        </a:spcAft>
                      </a:pPr>
                      <a:r>
                        <a:rPr lang="ar-SA" sz="2400" b="1" dirty="0">
                          <a:effectLst/>
                          <a:latin typeface="Arial"/>
                          <a:ea typeface="Times"/>
                          <a:cs typeface="Arial"/>
                        </a:rPr>
                        <a:t>النشاط</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lgn="r" rtl="1">
                        <a:spcBef>
                          <a:spcPts val="0"/>
                        </a:spcBef>
                        <a:spcAft>
                          <a:spcPts val="0"/>
                        </a:spcAft>
                      </a:pPr>
                      <a:r>
                        <a:rPr lang="ar-SA" sz="2400" b="1" i="0" dirty="0">
                          <a:effectLst/>
                          <a:latin typeface="Arial"/>
                          <a:ea typeface="Times"/>
                          <a:cs typeface="Arial"/>
                        </a:rPr>
                        <a:t>لا توجد ملاحظات عن الحيوانات من يوحنّا أو أي نصّ آخر يتحدث</a:t>
                      </a:r>
                      <a:r>
                        <a:rPr lang="ar-SA" sz="2400" b="1" i="0" baseline="0" dirty="0">
                          <a:effectLst/>
                          <a:latin typeface="Arial"/>
                          <a:ea typeface="Times"/>
                          <a:cs typeface="Arial"/>
                        </a:rPr>
                        <a:t> عن </a:t>
                      </a:r>
                      <a:r>
                        <a:rPr lang="ar-SA" sz="2400" b="1" i="0" baseline="0" dirty="0" err="1">
                          <a:effectLst/>
                          <a:latin typeface="Arial"/>
                          <a:ea typeface="Times"/>
                          <a:cs typeface="Arial"/>
                        </a:rPr>
                        <a:t>السّماء.</a:t>
                      </a:r>
                      <a:r>
                        <a:rPr lang="ar-SA" sz="2400" b="1" i="0" baseline="0" dirty="0">
                          <a:effectLst/>
                          <a:latin typeface="Arial"/>
                          <a:ea typeface="Times"/>
                          <a:cs typeface="Arial"/>
                        </a:rPr>
                        <a:t> </a:t>
                      </a:r>
                      <a:endParaRPr lang="en-US" sz="2400" b="1" i="0" dirty="0">
                        <a:effectLst/>
                        <a:latin typeface="Arial"/>
                        <a:ea typeface="Times"/>
                        <a:cs typeface="Arial"/>
                      </a:endParaRPr>
                    </a:p>
                  </a:txBody>
                  <a:tcPr marL="50800" marR="50800" marT="0" marB="0"/>
                </a:tc>
                <a:tc>
                  <a:txBody>
                    <a:bodyPr/>
                    <a:lstStyle/>
                    <a:p>
                      <a:pPr marL="0" marR="0" algn="r" rtl="1">
                        <a:spcBef>
                          <a:spcPts val="0"/>
                        </a:spcBef>
                        <a:spcAft>
                          <a:spcPts val="0"/>
                        </a:spcAft>
                      </a:pPr>
                      <a:r>
                        <a:rPr lang="ar-SA" sz="2400" b="1" dirty="0">
                          <a:effectLst/>
                          <a:latin typeface="Arial"/>
                          <a:ea typeface="Times"/>
                          <a:cs typeface="Arial"/>
                        </a:rPr>
                        <a:t>التعايش السلمي للحيوانات </a:t>
                      </a:r>
                      <a:r>
                        <a:rPr lang="ar-SA" sz="2400" b="1" dirty="0" err="1">
                          <a:effectLst/>
                          <a:latin typeface="Arial"/>
                          <a:ea typeface="Times"/>
                          <a:cs typeface="Arial"/>
                        </a:rPr>
                        <a:t>المفترسة</a:t>
                      </a:r>
                      <a:r>
                        <a:rPr lang="ar-SA" sz="2400" b="1" baseline="0" dirty="0" err="1">
                          <a:effectLst/>
                          <a:latin typeface="Arial"/>
                          <a:ea typeface="Times"/>
                          <a:cs typeface="Arial"/>
                        </a:rPr>
                        <a:t> </a:t>
                      </a:r>
                      <a:r>
                        <a:rPr lang="ar-SA" sz="2400" b="1" baseline="0" dirty="0">
                          <a:effectLst/>
                          <a:latin typeface="Arial"/>
                          <a:ea typeface="Times"/>
                          <a:cs typeface="Arial"/>
                        </a:rPr>
                        <a:t>(65: </a:t>
                      </a:r>
                      <a:r>
                        <a:rPr lang="ar-SA" sz="2400" b="1" baseline="0" dirty="0" err="1">
                          <a:effectLst/>
                          <a:latin typeface="Arial"/>
                          <a:ea typeface="Times"/>
                          <a:cs typeface="Arial"/>
                        </a:rPr>
                        <a:t>25ب</a:t>
                      </a:r>
                      <a:endParaRPr lang="en-US" sz="2400" b="1" dirty="0">
                        <a:effectLst/>
                        <a:latin typeface="Arial"/>
                        <a:ea typeface="Times"/>
                        <a:cs typeface="Arial"/>
                      </a:endParaRPr>
                    </a:p>
                  </a:txBody>
                  <a:tcPr marL="50800" marR="50800" marT="0" marB="0"/>
                </a:tc>
                <a:tc>
                  <a:txBody>
                    <a:bodyPr/>
                    <a:lstStyle/>
                    <a:p>
                      <a:pPr marL="0" marR="63500" algn="r" rtl="1">
                        <a:spcBef>
                          <a:spcPts val="0"/>
                        </a:spcBef>
                        <a:spcAft>
                          <a:spcPts val="0"/>
                        </a:spcAft>
                      </a:pPr>
                      <a:r>
                        <a:rPr lang="ar-SA" sz="2400" b="1" dirty="0">
                          <a:effectLst/>
                          <a:latin typeface="Arial"/>
                          <a:ea typeface="Times"/>
                          <a:cs typeface="Arial"/>
                        </a:rPr>
                        <a:t>نشاط الحيوانات</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lgn="r" rtl="1">
                        <a:spcBef>
                          <a:spcPts val="0"/>
                        </a:spcBef>
                        <a:spcAft>
                          <a:spcPts val="0"/>
                        </a:spcAft>
                      </a:pPr>
                      <a:r>
                        <a:rPr lang="ar-SA" sz="2400" b="1" i="0" dirty="0">
                          <a:effectLst/>
                          <a:latin typeface="Arial"/>
                          <a:ea typeface="Times"/>
                          <a:cs typeface="Arial"/>
                        </a:rPr>
                        <a:t>التركيز</a:t>
                      </a:r>
                      <a:r>
                        <a:rPr lang="ar-SA" sz="2400" b="1" i="0" baseline="0" dirty="0">
                          <a:effectLst/>
                          <a:latin typeface="Arial"/>
                          <a:ea typeface="Times"/>
                          <a:cs typeface="Arial"/>
                        </a:rPr>
                        <a:t> على أورشليم </a:t>
                      </a:r>
                      <a:r>
                        <a:rPr lang="ar-SA" sz="2400" b="1" i="0" baseline="0" dirty="0" err="1">
                          <a:effectLst/>
                          <a:latin typeface="Arial"/>
                          <a:ea typeface="Times"/>
                          <a:cs typeface="Arial"/>
                        </a:rPr>
                        <a:t>الجديدة </a:t>
                      </a:r>
                      <a:r>
                        <a:rPr lang="ar-SA" sz="2400" b="1" i="0" baseline="0" dirty="0">
                          <a:effectLst/>
                          <a:latin typeface="Arial"/>
                          <a:ea typeface="Times"/>
                          <a:cs typeface="Arial"/>
                        </a:rPr>
                        <a:t>(</a:t>
                      </a:r>
                      <a:r>
                        <a:rPr lang="ar-SA" sz="2400" b="1" i="0" baseline="0" dirty="0" err="1">
                          <a:effectLst/>
                          <a:latin typeface="Arial"/>
                          <a:ea typeface="Times"/>
                          <a:cs typeface="Arial"/>
                        </a:rPr>
                        <a:t>رؤ</a:t>
                      </a:r>
                      <a:r>
                        <a:rPr lang="ar-SA" sz="2400" b="1" i="0" baseline="0" dirty="0">
                          <a:effectLst/>
                          <a:latin typeface="Arial"/>
                          <a:ea typeface="Times"/>
                          <a:cs typeface="Arial"/>
                        </a:rPr>
                        <a:t> 20: 21</a:t>
                      </a:r>
                      <a:r>
                        <a:rPr lang="ar-SA" sz="2400" b="1" i="0" baseline="0" dirty="0" err="1">
                          <a:effectLst/>
                          <a:latin typeface="Arial"/>
                          <a:ea typeface="Times"/>
                          <a:cs typeface="Arial"/>
                        </a:rPr>
                        <a:t>)</a:t>
                      </a:r>
                      <a:endParaRPr lang="en-US" sz="2400" b="1" i="0" dirty="0">
                        <a:effectLst/>
                        <a:latin typeface="Arial"/>
                        <a:ea typeface="Times"/>
                        <a:cs typeface="Arial"/>
                      </a:endParaRPr>
                    </a:p>
                  </a:txBody>
                  <a:tcPr marL="50800" marR="50800" marT="0" marB="0"/>
                </a:tc>
                <a:tc>
                  <a:txBody>
                    <a:bodyPr/>
                    <a:lstStyle/>
                    <a:p>
                      <a:pPr marL="0" marR="0" algn="r" rtl="1">
                        <a:spcBef>
                          <a:spcPts val="0"/>
                        </a:spcBef>
                        <a:spcAft>
                          <a:spcPts val="0"/>
                        </a:spcAft>
                      </a:pPr>
                      <a:r>
                        <a:rPr lang="ar-SA" sz="2400" b="1" dirty="0">
                          <a:effectLst/>
                          <a:latin typeface="Arial"/>
                          <a:ea typeface="Times"/>
                          <a:cs typeface="Arial"/>
                        </a:rPr>
                        <a:t>حماية الله في مدينة </a:t>
                      </a:r>
                      <a:r>
                        <a:rPr lang="ar-SA" sz="2400" b="1" dirty="0" err="1">
                          <a:effectLst/>
                          <a:latin typeface="Arial"/>
                          <a:ea typeface="Times"/>
                          <a:cs typeface="Arial"/>
                        </a:rPr>
                        <a:t>أورشليم</a:t>
                      </a:r>
                      <a:r>
                        <a:rPr lang="ar-SA" sz="2400" b="1" baseline="0" dirty="0" err="1">
                          <a:effectLst/>
                          <a:latin typeface="Arial"/>
                          <a:ea typeface="Times"/>
                          <a:cs typeface="Arial"/>
                        </a:rPr>
                        <a:t> </a:t>
                      </a:r>
                      <a:r>
                        <a:rPr lang="ar-SA" sz="2400" b="1" baseline="0" dirty="0">
                          <a:effectLst/>
                          <a:latin typeface="Arial"/>
                          <a:ea typeface="Times"/>
                          <a:cs typeface="Arial"/>
                        </a:rPr>
                        <a:t>(65: </a:t>
                      </a:r>
                      <a:r>
                        <a:rPr lang="ar-SA" sz="2400" b="1" baseline="0" dirty="0" err="1">
                          <a:effectLst/>
                          <a:latin typeface="Arial"/>
                          <a:ea typeface="Times"/>
                          <a:cs typeface="Arial"/>
                        </a:rPr>
                        <a:t>25ب)</a:t>
                      </a:r>
                      <a:endParaRPr lang="en-US" sz="2400" b="1" dirty="0">
                        <a:effectLst/>
                        <a:latin typeface="Arial"/>
                        <a:ea typeface="Times"/>
                        <a:cs typeface="Arial"/>
                      </a:endParaRPr>
                    </a:p>
                  </a:txBody>
                  <a:tcPr marL="50800" marR="50800" marT="0" marB="0"/>
                </a:tc>
                <a:tc>
                  <a:txBody>
                    <a:bodyPr/>
                    <a:lstStyle/>
                    <a:p>
                      <a:pPr marL="0" marR="63500" algn="r" rtl="1">
                        <a:spcBef>
                          <a:spcPts val="0"/>
                        </a:spcBef>
                        <a:spcAft>
                          <a:spcPts val="0"/>
                        </a:spcAft>
                      </a:pPr>
                      <a:r>
                        <a:rPr lang="ar-SA" sz="2400" b="1" dirty="0">
                          <a:effectLst/>
                          <a:latin typeface="Arial"/>
                          <a:ea typeface="Times"/>
                          <a:cs typeface="Arial"/>
                        </a:rPr>
                        <a:t>بخصوص</a:t>
                      </a:r>
                      <a:r>
                        <a:rPr lang="ar-SA" sz="2400" b="1" baseline="0" dirty="0">
                          <a:effectLst/>
                          <a:latin typeface="Arial"/>
                          <a:ea typeface="Times"/>
                          <a:cs typeface="Arial"/>
                        </a:rPr>
                        <a:t> المدينة</a:t>
                      </a:r>
                      <a:endParaRPr lang="en-US" sz="2400" b="1" dirty="0">
                        <a:effectLst/>
                        <a:latin typeface="Arial"/>
                        <a:ea typeface="Times"/>
                        <a:cs typeface="Arial"/>
                      </a:endParaRPr>
                    </a:p>
                  </a:txBody>
                  <a:tcPr marL="50800" marR="50800" marT="0" marB="0"/>
                </a:tc>
                <a:extLst>
                  <a:ext uri="{0D108BD9-81ED-4DB2-BD59-A6C34878D82A}">
                    <a16:rowId xmlns:a16="http://schemas.microsoft.com/office/drawing/2014/main" val="10004"/>
                  </a:ext>
                </a:extLst>
              </a:tr>
            </a:tbl>
          </a:graphicData>
        </a:graphic>
      </p:graphicFrame>
      <p:sp>
        <p:nvSpPr>
          <p:cNvPr id="5" name="Text Box 1041">
            <a:extLst>
              <a:ext uri="{FF2B5EF4-FFF2-40B4-BE49-F238E27FC236}">
                <a16:creationId xmlns:a16="http://schemas.microsoft.com/office/drawing/2014/main" id="{3D236386-2004-D84F-B7F6-BC22B7DC3566}"/>
              </a:ext>
            </a:extLst>
          </p:cNvPr>
          <p:cNvSpPr txBox="1">
            <a:spLocks noChangeArrowheads="1"/>
          </p:cNvSpPr>
          <p:nvPr/>
        </p:nvSpPr>
        <p:spPr bwMode="auto">
          <a:xfrm>
            <a:off x="8431844" y="48907"/>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1041">
            <a:extLst>
              <a:ext uri="{FF2B5EF4-FFF2-40B4-BE49-F238E27FC236}">
                <a16:creationId xmlns:a16="http://schemas.microsoft.com/office/drawing/2014/main" id="{2308EF0A-A1C0-0049-8B32-A9F5E07E5C6B}"/>
              </a:ext>
            </a:extLst>
          </p:cNvPr>
          <p:cNvSpPr txBox="1">
            <a:spLocks noChangeArrowheads="1"/>
          </p:cNvSpPr>
          <p:nvPr/>
        </p:nvSpPr>
        <p:spPr bwMode="auto">
          <a:xfrm>
            <a:off x="7596336" y="-838599"/>
            <a:ext cx="1493345" cy="461665"/>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NTS 449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4342709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eaLnBrk="1" hangingPunct="1">
              <a:defRPr/>
            </a:pPr>
            <a:r>
              <a:rPr lang="ar-SA" sz="3200" kern="1200" dirty="0" err="1">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إشعياء</a:t>
            </a:r>
            <a: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 مقابل يوحنّا في مصطلح</a:t>
            </a:r>
            <a:b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br>
            <a: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 السماو</a:t>
            </a:r>
            <a:r>
              <a:rPr lang="ar-SA" sz="3200" kern="1200" dirty="0">
                <a:solidFill>
                  <a:srgbClr val="FFFF00"/>
                </a:solidFill>
                <a:effectLst>
                  <a:outerShdw blurRad="38100" dist="38100" dir="2700000" algn="tl" rotWithShape="0">
                    <a:srgbClr val="000000"/>
                  </a:outerShdw>
                </a:effectLst>
                <a:latin typeface="Arial" panose="020B0604020202020204" pitchFamily="34" charset="0"/>
                <a:cs typeface="Arial" panose="020B0604020202020204" pitchFamily="34" charset="0"/>
              </a:rPr>
              <a:t>ات</a:t>
            </a:r>
            <a: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 الجديدة والأرض الجديدة</a:t>
            </a:r>
            <a:endParaRPr lang="en-US" sz="3600" dirty="0">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nvGraphicFramePr>
        <p:xfrm>
          <a:off x="0" y="1364426"/>
          <a:ext cx="9144000" cy="4358640"/>
        </p:xfrm>
        <a:graphic>
          <a:graphicData uri="http://schemas.openxmlformats.org/drawingml/2006/table">
            <a:tbl>
              <a:tblPr firstRow="1" bandRow="1">
                <a:tableStyleId>{0660B408-B3CF-4A94-85FC-2B1E0A45F4A2}</a:tableStyleId>
              </a:tblPr>
              <a:tblGrid>
                <a:gridCol w="3707904">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gridCol w="1835696">
                  <a:extLst>
                    <a:ext uri="{9D8B030D-6E8A-4147-A177-3AD203B41FA5}">
                      <a16:colId xmlns:a16="http://schemas.microsoft.com/office/drawing/2014/main" val="20002"/>
                    </a:ext>
                  </a:extLst>
                </a:gridCol>
              </a:tblGrid>
              <a:tr h="701026">
                <a:tc>
                  <a:txBody>
                    <a:bodyPr/>
                    <a:lstStyle/>
                    <a:p>
                      <a:pPr algn="ctr" rtl="1"/>
                      <a:r>
                        <a:rPr lang="ar-SA" sz="2800" dirty="0">
                          <a:latin typeface="Arial"/>
                          <a:cs typeface="Arial"/>
                        </a:rPr>
                        <a:t>السماء الجديدة والأرض الجديدة بحسب يوحنا</a:t>
                      </a:r>
                    </a:p>
                    <a:p>
                      <a:pPr algn="ctr" rtl="1"/>
                      <a:r>
                        <a:rPr lang="ar-SA" sz="2800" dirty="0">
                          <a:latin typeface="Arial"/>
                          <a:cs typeface="Arial"/>
                        </a:rPr>
                        <a:t>(</a:t>
                      </a:r>
                      <a:r>
                        <a:rPr lang="ar-SA" sz="2800" dirty="0" err="1">
                          <a:latin typeface="Arial"/>
                          <a:cs typeface="Arial"/>
                        </a:rPr>
                        <a:t>رؤ</a:t>
                      </a:r>
                      <a:r>
                        <a:rPr lang="ar-SA" sz="2800" dirty="0">
                          <a:latin typeface="Arial"/>
                          <a:cs typeface="Arial"/>
                        </a:rPr>
                        <a:t> 21: 1</a:t>
                      </a:r>
                      <a:r>
                        <a:rPr lang="ar-SA" sz="2800" dirty="0" err="1">
                          <a:latin typeface="Arial"/>
                          <a:cs typeface="Arial"/>
                        </a:rPr>
                        <a:t>)</a:t>
                      </a:r>
                      <a:endParaRPr lang="en-US" sz="2800" dirty="0">
                        <a:latin typeface="Arial"/>
                        <a:cs typeface="Arial"/>
                      </a:endParaRPr>
                    </a:p>
                    <a:p>
                      <a:pPr algn="r" rtl="1"/>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ar-SA" sz="2400" b="1" dirty="0">
                          <a:solidFill>
                            <a:srgbClr val="FFFFFF"/>
                          </a:solidFill>
                          <a:effectLst/>
                          <a:latin typeface="Arial"/>
                          <a:ea typeface="Times"/>
                          <a:cs typeface="Arial"/>
                        </a:rPr>
                        <a:t>السماوات الجديدة والأرض الجديدة بحسب </a:t>
                      </a:r>
                      <a:r>
                        <a:rPr lang="ar-SA" sz="2400" b="1" dirty="0" err="1">
                          <a:solidFill>
                            <a:srgbClr val="FFFFFF"/>
                          </a:solidFill>
                          <a:effectLst/>
                          <a:latin typeface="Arial"/>
                          <a:ea typeface="Times"/>
                          <a:cs typeface="Arial"/>
                        </a:rPr>
                        <a:t>إشعياء</a:t>
                      </a:r>
                      <a:r>
                        <a:rPr lang="en-US" sz="2400" b="1" dirty="0">
                          <a:solidFill>
                            <a:srgbClr val="FFFFFF"/>
                          </a:solidFill>
                          <a:effectLst/>
                          <a:latin typeface="Arial"/>
                          <a:ea typeface="Times"/>
                          <a:cs typeface="Arial"/>
                        </a:rPr>
                        <a:t> </a:t>
                      </a:r>
                      <a:endParaRPr lang="en-US" sz="2400" dirty="0">
                        <a:effectLst/>
                        <a:latin typeface="Arial"/>
                        <a:ea typeface="Times"/>
                        <a:cs typeface="Arial"/>
                      </a:endParaRPr>
                    </a:p>
                    <a:p>
                      <a:pPr marL="0" marR="0" algn="ctr" rtl="1">
                        <a:spcBef>
                          <a:spcPts val="0"/>
                        </a:spcBef>
                        <a:spcAft>
                          <a:spcPts val="0"/>
                        </a:spcAft>
                      </a:pPr>
                      <a:r>
                        <a:rPr lang="ar-SA" sz="2400" b="1" dirty="0">
                          <a:solidFill>
                            <a:srgbClr val="FFFFFF"/>
                          </a:solidFill>
                          <a:effectLst/>
                          <a:latin typeface="Arial"/>
                          <a:ea typeface="Times"/>
                          <a:cs typeface="Arial"/>
                        </a:rPr>
                        <a:t>(</a:t>
                      </a:r>
                      <a:r>
                        <a:rPr lang="ar-SA" sz="2400" b="1" dirty="0" err="1">
                          <a:solidFill>
                            <a:srgbClr val="FFFFFF"/>
                          </a:solidFill>
                          <a:effectLst/>
                          <a:latin typeface="Arial"/>
                          <a:ea typeface="Times"/>
                          <a:cs typeface="Arial"/>
                        </a:rPr>
                        <a:t>أشعياء</a:t>
                      </a:r>
                      <a:r>
                        <a:rPr lang="ar-SA" sz="2400" b="1" dirty="0">
                          <a:solidFill>
                            <a:srgbClr val="FFFFFF"/>
                          </a:solidFill>
                          <a:effectLst/>
                          <a:latin typeface="Arial"/>
                          <a:ea typeface="Times"/>
                          <a:cs typeface="Arial"/>
                        </a:rPr>
                        <a:t> 65: 17؛ 66: 22</a:t>
                      </a:r>
                      <a:r>
                        <a:rPr lang="ar-SA" sz="2400" b="1" dirty="0" err="1">
                          <a:solidFill>
                            <a:srgbClr val="FFFFFF"/>
                          </a:solidFill>
                          <a:effectLst/>
                          <a:latin typeface="Arial"/>
                          <a:ea typeface="Times"/>
                          <a:cs typeface="Arial"/>
                        </a:rPr>
                        <a:t>)</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lgn="r" rtl="1">
                        <a:spcBef>
                          <a:spcPts val="0"/>
                        </a:spcBef>
                        <a:spcAft>
                          <a:spcPts val="0"/>
                        </a:spcAft>
                      </a:pPr>
                      <a:r>
                        <a:rPr lang="ar-SA" sz="2400" b="1" i="1" dirty="0">
                          <a:effectLst/>
                          <a:latin typeface="Arial"/>
                          <a:ea typeface="Times"/>
                          <a:cs typeface="Arial"/>
                        </a:rPr>
                        <a:t>مجد الله سيوفّر</a:t>
                      </a:r>
                      <a:r>
                        <a:rPr lang="ar-SA" sz="2400" b="1" i="1" baseline="0" dirty="0">
                          <a:effectLst/>
                          <a:latin typeface="Arial"/>
                          <a:ea typeface="Times"/>
                          <a:cs typeface="Arial"/>
                        </a:rPr>
                        <a:t> النور </a:t>
                      </a:r>
                      <a:r>
                        <a:rPr lang="ar-SA" sz="2400" b="1" i="1" baseline="0" dirty="0" err="1">
                          <a:effectLst/>
                          <a:latin typeface="Arial"/>
                          <a:ea typeface="Times"/>
                          <a:cs typeface="Arial"/>
                        </a:rPr>
                        <a:t>للأمم </a:t>
                      </a:r>
                      <a:r>
                        <a:rPr lang="ar-SA" sz="2400" b="1" i="1" baseline="0" dirty="0">
                          <a:effectLst/>
                          <a:latin typeface="Arial"/>
                          <a:ea typeface="Times"/>
                          <a:cs typeface="Arial"/>
                        </a:rPr>
                        <a:t>(21: 23-24</a:t>
                      </a:r>
                      <a:r>
                        <a:rPr lang="ar-SA" sz="2400" b="1" i="1" baseline="0" dirty="0" err="1">
                          <a:effectLst/>
                          <a:latin typeface="Arial"/>
                          <a:ea typeface="Times"/>
                          <a:cs typeface="Arial"/>
                        </a:rPr>
                        <a:t>)</a:t>
                      </a:r>
                      <a:endParaRPr lang="en-US" sz="2400" b="1" dirty="0">
                        <a:effectLst/>
                        <a:latin typeface="Arial"/>
                        <a:ea typeface="Times"/>
                        <a:cs typeface="Arial"/>
                      </a:endParaRPr>
                    </a:p>
                  </a:txBody>
                  <a:tcPr marL="50800" marR="50800" marT="0" marB="0"/>
                </a:tc>
                <a:tc>
                  <a:txBody>
                    <a:bodyPr/>
                    <a:lstStyle/>
                    <a:p>
                      <a:pPr marL="0" marR="0" algn="r" rtl="1">
                        <a:spcBef>
                          <a:spcPts val="0"/>
                        </a:spcBef>
                        <a:spcAft>
                          <a:spcPts val="0"/>
                        </a:spcAft>
                      </a:pPr>
                      <a:r>
                        <a:rPr lang="ar-SA" sz="2400" b="1" dirty="0" err="1">
                          <a:effectLst/>
                          <a:latin typeface="Arial"/>
                          <a:ea typeface="Times"/>
                          <a:cs typeface="Arial"/>
                        </a:rPr>
                        <a:t>سيجلبوا</a:t>
                      </a:r>
                      <a:r>
                        <a:rPr lang="ar-SA" sz="2400" b="1" baseline="0" dirty="0">
                          <a:effectLst/>
                          <a:latin typeface="Arial"/>
                          <a:ea typeface="Times"/>
                          <a:cs typeface="Arial"/>
                        </a:rPr>
                        <a:t> إلى أورشليم ليروا مجد </a:t>
                      </a:r>
                      <a:r>
                        <a:rPr lang="ar-SA" sz="2400" b="1" baseline="0" dirty="0" err="1">
                          <a:effectLst/>
                          <a:latin typeface="Arial"/>
                          <a:ea typeface="Times"/>
                          <a:cs typeface="Arial"/>
                        </a:rPr>
                        <a:t>الله.</a:t>
                      </a:r>
                      <a:r>
                        <a:rPr lang="ar-SA" sz="2400" b="1" baseline="0" dirty="0">
                          <a:effectLst/>
                          <a:latin typeface="Arial"/>
                          <a:ea typeface="Times"/>
                          <a:cs typeface="Arial"/>
                        </a:rPr>
                        <a:t> (66: 18-20؛ زكريا14: 16-19</a:t>
                      </a:r>
                      <a:r>
                        <a:rPr lang="ar-SA" sz="2400" b="1" baseline="0" dirty="0" err="1">
                          <a:effectLst/>
                          <a:latin typeface="Arial"/>
                          <a:ea typeface="Times"/>
                          <a:cs typeface="Arial"/>
                        </a:rPr>
                        <a:t>)</a:t>
                      </a:r>
                      <a:endParaRPr lang="en-US" sz="2400" b="1" dirty="0">
                        <a:effectLst/>
                        <a:latin typeface="Arial"/>
                        <a:ea typeface="Times"/>
                        <a:cs typeface="Arial"/>
                      </a:endParaRPr>
                    </a:p>
                  </a:txBody>
                  <a:tcPr marL="50800" marR="50800" marT="0" marB="0"/>
                </a:tc>
                <a:tc>
                  <a:txBody>
                    <a:bodyPr/>
                    <a:lstStyle/>
                    <a:p>
                      <a:pPr marL="0" marR="63500" algn="r" rtl="1">
                        <a:spcBef>
                          <a:spcPts val="0"/>
                        </a:spcBef>
                        <a:spcAft>
                          <a:spcPts val="0"/>
                        </a:spcAft>
                      </a:pPr>
                      <a:r>
                        <a:rPr lang="ar-SA" sz="2400" b="1" dirty="0">
                          <a:effectLst/>
                          <a:latin typeface="Arial"/>
                          <a:ea typeface="Times"/>
                          <a:cs typeface="Arial"/>
                        </a:rPr>
                        <a:t>اجتماع الأمم</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lgn="r" rtl="1">
                        <a:spcBef>
                          <a:spcPts val="0"/>
                        </a:spcBef>
                        <a:spcAft>
                          <a:spcPts val="0"/>
                        </a:spcAft>
                      </a:pPr>
                      <a:r>
                        <a:rPr lang="ar-SA" sz="2400" b="1" i="1" dirty="0">
                          <a:effectLst/>
                          <a:latin typeface="Arial"/>
                          <a:ea typeface="Times"/>
                          <a:cs typeface="Arial"/>
                        </a:rPr>
                        <a:t>لا يوجد </a:t>
                      </a:r>
                      <a:r>
                        <a:rPr lang="ar-SA" sz="2400" b="1" i="1" dirty="0" err="1">
                          <a:effectLst/>
                          <a:latin typeface="Arial"/>
                          <a:ea typeface="Times"/>
                          <a:cs typeface="Arial"/>
                        </a:rPr>
                        <a:t>هيكل </a:t>
                      </a:r>
                      <a:r>
                        <a:rPr lang="ar-SA" sz="2400" b="1" i="1" dirty="0">
                          <a:effectLst/>
                          <a:latin typeface="Arial"/>
                          <a:ea typeface="Times"/>
                          <a:cs typeface="Arial"/>
                        </a:rPr>
                        <a:t>(21: 22)، وبالتتابع</a:t>
                      </a:r>
                      <a:r>
                        <a:rPr lang="ar-SA" sz="2400" b="1" i="1" baseline="0" dirty="0">
                          <a:effectLst/>
                          <a:latin typeface="Arial"/>
                          <a:ea typeface="Times"/>
                          <a:cs typeface="Arial"/>
                        </a:rPr>
                        <a:t> لا حاجة للكهنة.</a:t>
                      </a:r>
                      <a:endParaRPr lang="en-US" sz="2400" b="1" dirty="0">
                        <a:effectLst/>
                        <a:latin typeface="Arial"/>
                        <a:ea typeface="Times"/>
                        <a:cs typeface="Arial"/>
                      </a:endParaRPr>
                    </a:p>
                  </a:txBody>
                  <a:tcPr marL="50800" marR="50800" marT="0" marB="0"/>
                </a:tc>
                <a:tc>
                  <a:txBody>
                    <a:bodyPr/>
                    <a:lstStyle/>
                    <a:p>
                      <a:pPr marL="0" marR="0" algn="r" rtl="1">
                        <a:spcBef>
                          <a:spcPts val="0"/>
                        </a:spcBef>
                        <a:spcAft>
                          <a:spcPts val="0"/>
                        </a:spcAft>
                      </a:pPr>
                      <a:r>
                        <a:rPr lang="ar-SA" sz="2400" b="1" dirty="0">
                          <a:effectLst/>
                          <a:latin typeface="Arial"/>
                          <a:ea typeface="Times"/>
                          <a:cs typeface="Arial"/>
                        </a:rPr>
                        <a:t>يوجد هيكل، وكهنة، </a:t>
                      </a:r>
                      <a:r>
                        <a:rPr lang="ar-SA" sz="2400" b="1" dirty="0" err="1">
                          <a:effectLst/>
                          <a:latin typeface="Arial"/>
                          <a:ea typeface="Times"/>
                          <a:cs typeface="Arial"/>
                        </a:rPr>
                        <a:t>ولاويين</a:t>
                      </a:r>
                      <a:r>
                        <a:rPr lang="ar-SA" sz="2400" b="1" dirty="0">
                          <a:effectLst/>
                          <a:latin typeface="Arial"/>
                          <a:ea typeface="Times"/>
                          <a:cs typeface="Arial"/>
                        </a:rPr>
                        <a:t> (66: 20-21؛ </a:t>
                      </a:r>
                      <a:r>
                        <a:rPr lang="ar-SA" sz="2400" b="1" dirty="0" err="1">
                          <a:effectLst/>
                          <a:latin typeface="Arial"/>
                          <a:ea typeface="Times"/>
                          <a:cs typeface="Arial"/>
                        </a:rPr>
                        <a:t>حزقيال</a:t>
                      </a:r>
                      <a:r>
                        <a:rPr lang="ar-SA" sz="2400" b="1" dirty="0">
                          <a:effectLst/>
                          <a:latin typeface="Arial"/>
                          <a:ea typeface="Times"/>
                          <a:cs typeface="Arial"/>
                        </a:rPr>
                        <a:t> 40-43</a:t>
                      </a:r>
                      <a:r>
                        <a:rPr lang="ar-SA" sz="2400" b="1" dirty="0" err="1">
                          <a:effectLst/>
                          <a:latin typeface="Arial"/>
                          <a:ea typeface="Times"/>
                          <a:cs typeface="Arial"/>
                        </a:rPr>
                        <a:t>)</a:t>
                      </a:r>
                      <a:endParaRPr lang="ar-SA" sz="2400" b="1" dirty="0">
                        <a:effectLst/>
                        <a:latin typeface="Arial"/>
                        <a:ea typeface="Times"/>
                        <a:cs typeface="Arial"/>
                      </a:endParaRPr>
                    </a:p>
                  </a:txBody>
                  <a:tcPr marL="50800" marR="50800" marT="0" marB="0"/>
                </a:tc>
                <a:tc>
                  <a:txBody>
                    <a:bodyPr/>
                    <a:lstStyle/>
                    <a:p>
                      <a:pPr marL="0" marR="63500" algn="r" rtl="1">
                        <a:spcBef>
                          <a:spcPts val="0"/>
                        </a:spcBef>
                        <a:spcAft>
                          <a:spcPts val="0"/>
                        </a:spcAft>
                      </a:pPr>
                      <a:r>
                        <a:rPr lang="ar-SA" sz="2400" b="1" dirty="0">
                          <a:effectLst/>
                          <a:latin typeface="Arial"/>
                          <a:ea typeface="Times"/>
                          <a:cs typeface="Arial"/>
                        </a:rPr>
                        <a:t>الكهنوت والهيكل</a:t>
                      </a:r>
                      <a:endParaRPr lang="en-US" sz="2400" b="1" dirty="0">
                        <a:effectLst/>
                        <a:latin typeface="Arial"/>
                        <a:ea typeface="Times"/>
                        <a:cs typeface="Arial"/>
                      </a:endParaRPr>
                    </a:p>
                  </a:txBody>
                  <a:tcPr marL="50800" marR="50800" marT="0" marB="0"/>
                </a:tc>
                <a:extLst>
                  <a:ext uri="{0D108BD9-81ED-4DB2-BD59-A6C34878D82A}">
                    <a16:rowId xmlns:a16="http://schemas.microsoft.com/office/drawing/2014/main" val="10002"/>
                  </a:ext>
                </a:extLst>
              </a:tr>
              <a:tr h="701026">
                <a:tc>
                  <a:txBody>
                    <a:bodyPr/>
                    <a:lstStyle/>
                    <a:p>
                      <a:pPr marL="0" marR="63500" algn="r" rtl="1">
                        <a:spcBef>
                          <a:spcPts val="0"/>
                        </a:spcBef>
                        <a:spcAft>
                          <a:spcPts val="0"/>
                        </a:spcAft>
                      </a:pPr>
                      <a:r>
                        <a:rPr lang="ar-SA" sz="2400" b="1" i="1" dirty="0">
                          <a:effectLst/>
                          <a:latin typeface="Arial"/>
                          <a:ea typeface="Times"/>
                          <a:cs typeface="Arial"/>
                        </a:rPr>
                        <a:t>لا حاجة لها لأنه لا توجد حاجة للراحة في الأبدية</a:t>
                      </a:r>
                      <a:endParaRPr lang="en-US" sz="2400" b="1" dirty="0">
                        <a:effectLst/>
                        <a:latin typeface="Arial"/>
                        <a:ea typeface="Times"/>
                        <a:cs typeface="Arial"/>
                      </a:endParaRPr>
                    </a:p>
                  </a:txBody>
                  <a:tcPr marL="50800" marR="50800" marT="0" marB="0"/>
                </a:tc>
                <a:tc>
                  <a:txBody>
                    <a:bodyPr/>
                    <a:lstStyle/>
                    <a:p>
                      <a:pPr marL="0" marR="0" algn="r" rtl="1">
                        <a:spcBef>
                          <a:spcPts val="0"/>
                        </a:spcBef>
                        <a:spcAft>
                          <a:spcPts val="0"/>
                        </a:spcAft>
                      </a:pPr>
                      <a:r>
                        <a:rPr lang="ar-SA" sz="2400" b="1" dirty="0">
                          <a:effectLst/>
                          <a:latin typeface="Arial"/>
                          <a:ea typeface="Times"/>
                          <a:cs typeface="Arial"/>
                        </a:rPr>
                        <a:t>قمر جديد والسبت</a:t>
                      </a:r>
                    </a:p>
                    <a:p>
                      <a:pPr marL="0" marR="0" algn="r" rtl="1">
                        <a:spcBef>
                          <a:spcPts val="0"/>
                        </a:spcBef>
                        <a:spcAft>
                          <a:spcPts val="0"/>
                        </a:spcAft>
                      </a:pPr>
                      <a:r>
                        <a:rPr lang="ar-SA" sz="2400" b="1" dirty="0">
                          <a:effectLst/>
                          <a:latin typeface="Arial"/>
                          <a:ea typeface="Times"/>
                          <a:cs typeface="Arial"/>
                        </a:rPr>
                        <a:t> (56: 6-7؛ 66: 23</a:t>
                      </a:r>
                      <a:r>
                        <a:rPr lang="ar-SA" sz="2400" b="1" dirty="0" err="1">
                          <a:effectLst/>
                          <a:latin typeface="Arial"/>
                          <a:ea typeface="Times"/>
                          <a:cs typeface="Arial"/>
                        </a:rPr>
                        <a:t>)</a:t>
                      </a:r>
                      <a:endParaRPr lang="ar-SA" sz="2400" b="1" dirty="0">
                        <a:effectLst/>
                        <a:latin typeface="Arial"/>
                        <a:ea typeface="Times"/>
                        <a:cs typeface="Arial"/>
                      </a:endParaRPr>
                    </a:p>
                  </a:txBody>
                  <a:tcPr marL="50800" marR="50800" marT="0" marB="0"/>
                </a:tc>
                <a:tc>
                  <a:txBody>
                    <a:bodyPr/>
                    <a:lstStyle/>
                    <a:p>
                      <a:pPr marL="0" marR="63500" algn="r" rtl="1">
                        <a:spcBef>
                          <a:spcPts val="0"/>
                        </a:spcBef>
                        <a:spcAft>
                          <a:spcPts val="0"/>
                        </a:spcAft>
                      </a:pPr>
                      <a:r>
                        <a:rPr lang="ar-SA" sz="2400" b="1" dirty="0">
                          <a:effectLst/>
                          <a:latin typeface="Arial"/>
                          <a:ea typeface="Times"/>
                          <a:cs typeface="Arial"/>
                        </a:rPr>
                        <a:t>الاحتفالات</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bl>
          </a:graphicData>
        </a:graphic>
      </p:graphicFrame>
      <p:sp>
        <p:nvSpPr>
          <p:cNvPr id="5" name="Text Box 1041">
            <a:extLst>
              <a:ext uri="{FF2B5EF4-FFF2-40B4-BE49-F238E27FC236}">
                <a16:creationId xmlns:a16="http://schemas.microsoft.com/office/drawing/2014/main" id="{0BF29C1D-7163-4F45-BB33-601C86B90B01}"/>
              </a:ext>
            </a:extLst>
          </p:cNvPr>
          <p:cNvSpPr txBox="1">
            <a:spLocks noChangeArrowheads="1"/>
          </p:cNvSpPr>
          <p:nvPr/>
        </p:nvSpPr>
        <p:spPr bwMode="auto">
          <a:xfrm>
            <a:off x="8431844" y="48907"/>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1041">
            <a:extLst>
              <a:ext uri="{FF2B5EF4-FFF2-40B4-BE49-F238E27FC236}">
                <a16:creationId xmlns:a16="http://schemas.microsoft.com/office/drawing/2014/main" id="{9263A003-FFD1-FA46-B037-CB507544E5CE}"/>
              </a:ext>
            </a:extLst>
          </p:cNvPr>
          <p:cNvSpPr txBox="1">
            <a:spLocks noChangeArrowheads="1"/>
          </p:cNvSpPr>
          <p:nvPr/>
        </p:nvSpPr>
        <p:spPr bwMode="auto">
          <a:xfrm>
            <a:off x="7596336" y="-838599"/>
            <a:ext cx="1493345" cy="461665"/>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NTS 449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254786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eaLnBrk="1" hangingPunct="1">
              <a:defRPr/>
            </a:pPr>
            <a:r>
              <a:rPr lang="ar-SA" sz="3200" kern="1200" dirty="0" err="1">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إشعياء</a:t>
            </a:r>
            <a: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 مقابل يوحنّا في مصطلح</a:t>
            </a:r>
            <a:b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br>
            <a: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 السماو</a:t>
            </a:r>
            <a:r>
              <a:rPr lang="ar-SA" sz="3200" kern="1200" dirty="0">
                <a:solidFill>
                  <a:srgbClr val="FFFF00"/>
                </a:solidFill>
                <a:effectLst>
                  <a:outerShdw blurRad="38100" dist="38100" dir="2700000" algn="tl" rotWithShape="0">
                    <a:srgbClr val="000000"/>
                  </a:outerShdw>
                </a:effectLst>
                <a:latin typeface="Arial" panose="020B0604020202020204" pitchFamily="34" charset="0"/>
                <a:cs typeface="Arial" panose="020B0604020202020204" pitchFamily="34" charset="0"/>
              </a:rPr>
              <a:t>ات</a:t>
            </a:r>
            <a:r>
              <a:rPr lang="ar-SA" sz="3200" kern="1200" dirty="0">
                <a:solidFill>
                  <a:srgbClr val="FFFFFF"/>
                </a:solidFill>
                <a:effectLst>
                  <a:outerShdw blurRad="38100" dist="38100" dir="2700000" algn="tl" rotWithShape="0">
                    <a:srgbClr val="000000"/>
                  </a:outerShdw>
                </a:effectLst>
                <a:latin typeface="Arial" panose="020B0604020202020204" pitchFamily="34" charset="0"/>
                <a:cs typeface="Arial" panose="020B0604020202020204" pitchFamily="34" charset="0"/>
              </a:rPr>
              <a:t> الجديدة والأرض الجديدة</a:t>
            </a:r>
            <a:endParaRPr lang="en-US" sz="3600" dirty="0">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nvGraphicFramePr>
        <p:xfrm>
          <a:off x="0" y="1364426"/>
          <a:ext cx="9144000" cy="4724400"/>
        </p:xfrm>
        <a:graphic>
          <a:graphicData uri="http://schemas.openxmlformats.org/drawingml/2006/table">
            <a:tbl>
              <a:tblPr firstRow="1" bandRow="1">
                <a:tableStyleId>{0660B408-B3CF-4A94-85FC-2B1E0A45F4A2}</a:tableStyleId>
              </a:tblPr>
              <a:tblGrid>
                <a:gridCol w="3563888">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gridCol w="2123728">
                  <a:extLst>
                    <a:ext uri="{9D8B030D-6E8A-4147-A177-3AD203B41FA5}">
                      <a16:colId xmlns:a16="http://schemas.microsoft.com/office/drawing/2014/main" val="20002"/>
                    </a:ext>
                  </a:extLst>
                </a:gridCol>
              </a:tblGrid>
              <a:tr h="701026">
                <a:tc>
                  <a:txBody>
                    <a:bodyPr/>
                    <a:lstStyle/>
                    <a:p>
                      <a:pPr algn="ctr" rtl="1"/>
                      <a:r>
                        <a:rPr lang="ar-SA" sz="2800" dirty="0">
                          <a:latin typeface="Arial"/>
                          <a:cs typeface="Arial"/>
                        </a:rPr>
                        <a:t>السماء الجديدة والأرض الجديدة بحسب يوحنا</a:t>
                      </a:r>
                    </a:p>
                    <a:p>
                      <a:pPr algn="ctr" rtl="1"/>
                      <a:r>
                        <a:rPr lang="ar-SA" sz="2800" dirty="0">
                          <a:latin typeface="Arial"/>
                          <a:cs typeface="Arial"/>
                        </a:rPr>
                        <a:t>(</a:t>
                      </a:r>
                      <a:r>
                        <a:rPr lang="ar-SA" sz="2800" dirty="0" err="1">
                          <a:latin typeface="Arial"/>
                          <a:cs typeface="Arial"/>
                        </a:rPr>
                        <a:t>رؤ</a:t>
                      </a:r>
                      <a:r>
                        <a:rPr lang="ar-SA" sz="2800" dirty="0">
                          <a:latin typeface="Arial"/>
                          <a:cs typeface="Arial"/>
                        </a:rPr>
                        <a:t> 21: 1</a:t>
                      </a:r>
                      <a:r>
                        <a:rPr lang="ar-SA" sz="2800" dirty="0" err="1">
                          <a:latin typeface="Arial"/>
                          <a:cs typeface="Arial"/>
                        </a:rPr>
                        <a:t>)</a:t>
                      </a:r>
                      <a:endParaRPr lang="en-US" sz="2800" dirty="0">
                        <a:latin typeface="Arial"/>
                        <a:cs typeface="Arial"/>
                      </a:endParaRPr>
                    </a:p>
                    <a:p>
                      <a:pPr algn="ctr" rtl="1"/>
                      <a:endParaRPr lang="en-US" sz="2800" dirty="0"/>
                    </a:p>
                  </a:txBody>
                  <a:tcPr>
                    <a:solidFill>
                      <a:srgbClr val="000000"/>
                    </a:solidFill>
                  </a:tcPr>
                </a:tc>
                <a:tc>
                  <a:txBody>
                    <a:bodyPr/>
                    <a:lstStyle/>
                    <a:p>
                      <a:pPr marL="0" marR="0" algn="ctr">
                        <a:spcBef>
                          <a:spcPts val="0"/>
                        </a:spcBef>
                        <a:spcAft>
                          <a:spcPts val="0"/>
                        </a:spcAft>
                      </a:pPr>
                      <a:r>
                        <a:rPr lang="ar-SA" sz="2400" b="1" dirty="0">
                          <a:solidFill>
                            <a:srgbClr val="FFFFFF"/>
                          </a:solidFill>
                          <a:effectLst/>
                          <a:latin typeface="Arial"/>
                          <a:ea typeface="Times"/>
                          <a:cs typeface="Arial"/>
                        </a:rPr>
                        <a:t>السماوات الجديدة والأرض الجديدة بحسب </a:t>
                      </a:r>
                      <a:r>
                        <a:rPr lang="ar-SA" sz="2400" b="1" dirty="0" err="1">
                          <a:solidFill>
                            <a:srgbClr val="FFFFFF"/>
                          </a:solidFill>
                          <a:effectLst/>
                          <a:latin typeface="Arial"/>
                          <a:ea typeface="Times"/>
                          <a:cs typeface="Arial"/>
                        </a:rPr>
                        <a:t>إشعياء</a:t>
                      </a:r>
                      <a:r>
                        <a:rPr lang="en-US" sz="2400" b="1" dirty="0">
                          <a:solidFill>
                            <a:srgbClr val="FFFFFF"/>
                          </a:solidFill>
                          <a:effectLst/>
                          <a:latin typeface="Arial"/>
                          <a:ea typeface="Times"/>
                          <a:cs typeface="Arial"/>
                        </a:rPr>
                        <a:t> </a:t>
                      </a:r>
                      <a:endParaRPr lang="en-US" sz="2400" dirty="0">
                        <a:effectLst/>
                        <a:latin typeface="Arial"/>
                        <a:ea typeface="Times"/>
                        <a:cs typeface="Arial"/>
                      </a:endParaRPr>
                    </a:p>
                    <a:p>
                      <a:pPr marL="0" marR="0" algn="ctr" rtl="1">
                        <a:spcBef>
                          <a:spcPts val="0"/>
                        </a:spcBef>
                        <a:spcAft>
                          <a:spcPts val="0"/>
                        </a:spcAft>
                      </a:pPr>
                      <a:r>
                        <a:rPr lang="ar-SA" sz="2400" b="1" dirty="0">
                          <a:solidFill>
                            <a:srgbClr val="FFFFFF"/>
                          </a:solidFill>
                          <a:effectLst/>
                          <a:latin typeface="Arial"/>
                          <a:ea typeface="Times"/>
                          <a:cs typeface="Arial"/>
                        </a:rPr>
                        <a:t>(</a:t>
                      </a:r>
                      <a:r>
                        <a:rPr lang="ar-SA" sz="2400" b="1" dirty="0" err="1">
                          <a:solidFill>
                            <a:srgbClr val="FFFFFF"/>
                          </a:solidFill>
                          <a:effectLst/>
                          <a:latin typeface="Arial"/>
                          <a:ea typeface="Times"/>
                          <a:cs typeface="Arial"/>
                        </a:rPr>
                        <a:t>أشعياء</a:t>
                      </a:r>
                      <a:r>
                        <a:rPr lang="ar-SA" sz="2400" b="1" dirty="0">
                          <a:solidFill>
                            <a:srgbClr val="FFFFFF"/>
                          </a:solidFill>
                          <a:effectLst/>
                          <a:latin typeface="Arial"/>
                          <a:ea typeface="Times"/>
                          <a:cs typeface="Arial"/>
                        </a:rPr>
                        <a:t> 65: 17؛ 66: 22</a:t>
                      </a:r>
                      <a:r>
                        <a:rPr lang="ar-SA" sz="2400" b="1" dirty="0" err="1">
                          <a:solidFill>
                            <a:srgbClr val="FFFFFF"/>
                          </a:solidFill>
                          <a:effectLst/>
                          <a:latin typeface="Arial"/>
                          <a:ea typeface="Times"/>
                          <a:cs typeface="Arial"/>
                        </a:rPr>
                        <a:t>)</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endParaRPr lang="en-US" sz="2400" dirty="0">
                        <a:effectLst/>
                        <a:latin typeface="Times"/>
                        <a:ea typeface="Times"/>
                        <a:cs typeface="Times New Roman"/>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lgn="r" rtl="1">
                        <a:spcBef>
                          <a:spcPts val="0"/>
                        </a:spcBef>
                        <a:spcAft>
                          <a:spcPts val="0"/>
                        </a:spcAft>
                      </a:pPr>
                      <a:r>
                        <a:rPr lang="ar-SA" sz="2400" b="1" i="1" dirty="0">
                          <a:effectLst/>
                          <a:latin typeface="Arial"/>
                          <a:ea typeface="Times"/>
                          <a:cs typeface="Times New Roman"/>
                        </a:rPr>
                        <a:t>ألغيت،</a:t>
                      </a:r>
                      <a:r>
                        <a:rPr lang="ar-SA" sz="2400" b="1" i="1" baseline="0" dirty="0">
                          <a:effectLst/>
                          <a:latin typeface="Arial"/>
                          <a:ea typeface="Times"/>
                          <a:cs typeface="Times New Roman"/>
                        </a:rPr>
                        <a:t> وبالتالي الحديث عن استراحة السبت هو أمر سخيف</a:t>
                      </a:r>
                      <a:endParaRPr lang="en-US" sz="2400" b="1" i="1" dirty="0">
                        <a:effectLst/>
                        <a:latin typeface="Arial"/>
                        <a:ea typeface="Times"/>
                        <a:cs typeface="Times New Roman"/>
                      </a:endParaRPr>
                    </a:p>
                    <a:p>
                      <a:pPr marL="0" marR="63500" algn="r" rtl="1">
                        <a:spcBef>
                          <a:spcPts val="0"/>
                        </a:spcBef>
                        <a:spcAft>
                          <a:spcPts val="0"/>
                        </a:spcAft>
                      </a:pPr>
                      <a:endParaRPr lang="en-US" sz="2400" b="1" dirty="0">
                        <a:effectLst/>
                        <a:latin typeface="Times"/>
                        <a:ea typeface="Times"/>
                        <a:cs typeface="Times New Roman"/>
                      </a:endParaRPr>
                    </a:p>
                  </a:txBody>
                  <a:tcPr marL="50800" marR="50800" marT="0" marB="0"/>
                </a:tc>
                <a:tc>
                  <a:txBody>
                    <a:bodyPr/>
                    <a:lstStyle/>
                    <a:p>
                      <a:pPr marL="0" marR="0">
                        <a:spcBef>
                          <a:spcPts val="0"/>
                        </a:spcBef>
                        <a:spcAft>
                          <a:spcPts val="0"/>
                        </a:spcAft>
                      </a:pPr>
                      <a:endParaRPr lang="en-US" sz="2400" b="1" dirty="0">
                        <a:effectLst/>
                        <a:latin typeface="Arial"/>
                        <a:ea typeface="Times"/>
                        <a:cs typeface="Times New Roman"/>
                      </a:endParaRPr>
                    </a:p>
                    <a:p>
                      <a:pPr marL="0" marR="0" algn="r" rtl="1">
                        <a:spcBef>
                          <a:spcPts val="0"/>
                        </a:spcBef>
                        <a:spcAft>
                          <a:spcPts val="0"/>
                        </a:spcAft>
                      </a:pPr>
                      <a:r>
                        <a:rPr lang="ar-SA" sz="2400" b="1" dirty="0">
                          <a:effectLst/>
                          <a:latin typeface="Arial"/>
                          <a:ea typeface="Times"/>
                          <a:cs typeface="Times New Roman"/>
                        </a:rPr>
                        <a:t>لا يزال</a:t>
                      </a:r>
                      <a:r>
                        <a:rPr lang="ar-SA" sz="2400" b="1" baseline="0" dirty="0">
                          <a:effectLst/>
                          <a:latin typeface="Arial"/>
                          <a:ea typeface="Times"/>
                          <a:cs typeface="Times New Roman"/>
                        </a:rPr>
                        <a:t> موجودًا</a:t>
                      </a:r>
                      <a:endParaRPr lang="en-US" sz="2400" b="1" dirty="0">
                        <a:effectLst/>
                        <a:latin typeface="Times"/>
                        <a:ea typeface="Times"/>
                        <a:cs typeface="Times New Roman"/>
                      </a:endParaRPr>
                    </a:p>
                  </a:txBody>
                  <a:tcPr marL="50800" marR="50800" marT="0" marB="0"/>
                </a:tc>
                <a:tc>
                  <a:txBody>
                    <a:bodyPr/>
                    <a:lstStyle/>
                    <a:p>
                      <a:pPr marL="0" marR="63500">
                        <a:spcBef>
                          <a:spcPts val="0"/>
                        </a:spcBef>
                        <a:spcAft>
                          <a:spcPts val="0"/>
                        </a:spcAft>
                      </a:pPr>
                      <a:endParaRPr lang="en-US" sz="2400" b="1" dirty="0">
                        <a:effectLst/>
                        <a:latin typeface="Arial"/>
                        <a:ea typeface="Times"/>
                        <a:cs typeface="Times New Roman"/>
                      </a:endParaRPr>
                    </a:p>
                    <a:p>
                      <a:pPr marL="0" marR="63500" algn="r" rtl="1">
                        <a:spcBef>
                          <a:spcPts val="0"/>
                        </a:spcBef>
                        <a:spcAft>
                          <a:spcPts val="0"/>
                        </a:spcAft>
                      </a:pPr>
                      <a:r>
                        <a:rPr lang="ar-SA" sz="2400" b="1" dirty="0">
                          <a:effectLst/>
                          <a:latin typeface="Arial"/>
                          <a:ea typeface="Times"/>
                          <a:cs typeface="Times New Roman"/>
                        </a:rPr>
                        <a:t>الوقت</a:t>
                      </a:r>
                      <a:endParaRPr lang="en-US" sz="2400" b="1" dirty="0">
                        <a:effectLst/>
                        <a:latin typeface="Arial"/>
                        <a:ea typeface="Times"/>
                        <a:cs typeface="Times New Roman"/>
                      </a:endParaRPr>
                    </a:p>
                    <a:p>
                      <a:pPr marL="0" marR="63500">
                        <a:spcBef>
                          <a:spcPts val="0"/>
                        </a:spcBef>
                        <a:spcAft>
                          <a:spcPts val="0"/>
                        </a:spcAft>
                      </a:pPr>
                      <a:endParaRPr lang="en-US" sz="2400" b="1" dirty="0">
                        <a:effectLst/>
                        <a:latin typeface="Times"/>
                        <a:ea typeface="Times"/>
                        <a:cs typeface="Times New Roman"/>
                      </a:endParaRPr>
                    </a:p>
                    <a:p>
                      <a:pPr marL="0" marR="63500">
                        <a:spcBef>
                          <a:spcPts val="0"/>
                        </a:spcBef>
                        <a:spcAft>
                          <a:spcPts val="0"/>
                        </a:spcAft>
                      </a:pPr>
                      <a:r>
                        <a:rPr lang="en-US" sz="2400" b="1" dirty="0">
                          <a:effectLst/>
                          <a:latin typeface="Arial"/>
                          <a:ea typeface="Times"/>
                          <a:cs typeface="Times New Roman"/>
                        </a:rPr>
                        <a:t> </a:t>
                      </a:r>
                      <a:endParaRPr lang="en-US" sz="2400" b="1" dirty="0">
                        <a:effectLst/>
                        <a:latin typeface="Times"/>
                        <a:ea typeface="Times"/>
                        <a:cs typeface="Times New Roman"/>
                      </a:endParaRP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endParaRPr lang="en-US" sz="2400" b="1" i="1" dirty="0">
                        <a:effectLst/>
                        <a:latin typeface="Arial"/>
                        <a:ea typeface="Times"/>
                        <a:cs typeface="Arial"/>
                      </a:endParaRPr>
                    </a:p>
                    <a:p>
                      <a:pPr marL="0" marR="63500" algn="r" rtl="1">
                        <a:spcBef>
                          <a:spcPts val="0"/>
                        </a:spcBef>
                        <a:spcAft>
                          <a:spcPts val="0"/>
                        </a:spcAft>
                      </a:pPr>
                      <a:r>
                        <a:rPr lang="ar-SA" sz="2400" b="1" i="1" dirty="0">
                          <a:effectLst/>
                          <a:latin typeface="Arial"/>
                          <a:ea typeface="Times"/>
                          <a:cs typeface="Arial"/>
                        </a:rPr>
                        <a:t>عرش </a:t>
                      </a:r>
                      <a:r>
                        <a:rPr lang="ar-SA" sz="2400" b="1" i="1" dirty="0" err="1">
                          <a:effectLst/>
                          <a:latin typeface="Arial"/>
                          <a:ea typeface="Times"/>
                          <a:cs typeface="Arial"/>
                        </a:rPr>
                        <a:t>الله </a:t>
                      </a:r>
                      <a:r>
                        <a:rPr lang="ar-SA" sz="2400" b="1" i="1" dirty="0">
                          <a:effectLst/>
                          <a:latin typeface="Arial"/>
                          <a:ea typeface="Times"/>
                          <a:cs typeface="Arial"/>
                        </a:rPr>
                        <a:t>(22: 3-4</a:t>
                      </a:r>
                      <a:r>
                        <a:rPr lang="ar-SA" sz="2400" b="1" i="1" dirty="0" err="1">
                          <a:effectLst/>
                          <a:latin typeface="Arial"/>
                          <a:ea typeface="Times"/>
                          <a:cs typeface="Arial"/>
                        </a:rPr>
                        <a:t>)</a:t>
                      </a:r>
                      <a:endParaRPr lang="en-US" sz="2400" b="1" i="1" dirty="0">
                        <a:effectLst/>
                        <a:latin typeface="Arial"/>
                        <a:ea typeface="Times"/>
                        <a:cs typeface="Arial"/>
                      </a:endParaRPr>
                    </a:p>
                    <a:p>
                      <a:pPr marL="0" marR="63500">
                        <a:spcBef>
                          <a:spcPts val="0"/>
                        </a:spcBef>
                        <a:spcAft>
                          <a:spcPts val="0"/>
                        </a:spcAft>
                      </a:pPr>
                      <a:endParaRPr lang="en-US" sz="2400" b="1" i="1" dirty="0">
                        <a:effectLst/>
                        <a:latin typeface="Arial"/>
                        <a:ea typeface="Times"/>
                        <a:cs typeface="Arial"/>
                      </a:endParaRPr>
                    </a:p>
                    <a:p>
                      <a:pPr marL="0" marR="6350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endParaRPr lang="en-US" sz="2400" b="1" dirty="0">
                        <a:effectLst/>
                        <a:latin typeface="Arial"/>
                        <a:ea typeface="Times"/>
                        <a:cs typeface="Arial"/>
                      </a:endParaRPr>
                    </a:p>
                    <a:p>
                      <a:pPr marL="0" marR="0" algn="r" rtl="1">
                        <a:spcBef>
                          <a:spcPts val="0"/>
                        </a:spcBef>
                        <a:spcAft>
                          <a:spcPts val="0"/>
                        </a:spcAft>
                      </a:pPr>
                      <a:r>
                        <a:rPr lang="ar-SA" sz="2400" b="1" dirty="0" err="1">
                          <a:effectLst/>
                          <a:latin typeface="Arial"/>
                          <a:ea typeface="Times"/>
                          <a:cs typeface="Arial"/>
                        </a:rPr>
                        <a:t>أورشليم </a:t>
                      </a:r>
                      <a:r>
                        <a:rPr lang="ar-SA" sz="2400" b="1" dirty="0">
                          <a:effectLst/>
                          <a:latin typeface="Arial"/>
                          <a:ea typeface="Times"/>
                          <a:cs typeface="Arial"/>
                        </a:rPr>
                        <a:t>(65: 23</a:t>
                      </a:r>
                      <a:r>
                        <a:rPr lang="ar-SA" sz="2400" b="1" dirty="0" err="1">
                          <a:effectLst/>
                          <a:latin typeface="Arial"/>
                          <a:ea typeface="Times"/>
                          <a:cs typeface="Arial"/>
                        </a:rPr>
                        <a:t>)</a:t>
                      </a:r>
                      <a:endParaRPr lang="ar-SA" sz="2400" b="1" dirty="0">
                        <a:effectLst/>
                        <a:latin typeface="Arial"/>
                        <a:ea typeface="Times"/>
                        <a:cs typeface="Arial"/>
                      </a:endParaRPr>
                    </a:p>
                  </a:txBody>
                  <a:tcPr marL="50800" marR="50800" marT="0" marB="0"/>
                </a:tc>
                <a:tc>
                  <a:txBody>
                    <a:bodyPr/>
                    <a:lstStyle/>
                    <a:p>
                      <a:pPr marL="0" marR="63500">
                        <a:spcBef>
                          <a:spcPts val="0"/>
                        </a:spcBef>
                        <a:spcAft>
                          <a:spcPts val="0"/>
                        </a:spcAft>
                      </a:pPr>
                      <a:endParaRPr lang="en-US" sz="2400" b="1" dirty="0">
                        <a:effectLst/>
                        <a:latin typeface="Arial"/>
                        <a:ea typeface="Times"/>
                        <a:cs typeface="Arial"/>
                      </a:endParaRPr>
                    </a:p>
                    <a:p>
                      <a:pPr marL="0" marR="63500" algn="r" rtl="1">
                        <a:spcBef>
                          <a:spcPts val="0"/>
                        </a:spcBef>
                        <a:spcAft>
                          <a:spcPts val="0"/>
                        </a:spcAft>
                      </a:pPr>
                      <a:r>
                        <a:rPr lang="ar-SA" sz="2400" b="1" dirty="0">
                          <a:effectLst/>
                          <a:latin typeface="Arial"/>
                          <a:ea typeface="Times"/>
                          <a:cs typeface="Arial"/>
                        </a:rPr>
                        <a:t>مكان العبادة</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bl>
          </a:graphicData>
        </a:graphic>
      </p:graphicFrame>
      <p:sp>
        <p:nvSpPr>
          <p:cNvPr id="5" name="Text Box 1041">
            <a:extLst>
              <a:ext uri="{FF2B5EF4-FFF2-40B4-BE49-F238E27FC236}">
                <a16:creationId xmlns:a16="http://schemas.microsoft.com/office/drawing/2014/main" id="{99AAB70B-091B-6647-897C-526E967CF3FF}"/>
              </a:ext>
            </a:extLst>
          </p:cNvPr>
          <p:cNvSpPr txBox="1">
            <a:spLocks noChangeArrowheads="1"/>
          </p:cNvSpPr>
          <p:nvPr/>
        </p:nvSpPr>
        <p:spPr bwMode="auto">
          <a:xfrm>
            <a:off x="8431844" y="48907"/>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1041">
            <a:extLst>
              <a:ext uri="{FF2B5EF4-FFF2-40B4-BE49-F238E27FC236}">
                <a16:creationId xmlns:a16="http://schemas.microsoft.com/office/drawing/2014/main" id="{FDD0E571-9C23-B445-9530-1A1434A0057E}"/>
              </a:ext>
            </a:extLst>
          </p:cNvPr>
          <p:cNvSpPr txBox="1">
            <a:spLocks noChangeArrowheads="1"/>
          </p:cNvSpPr>
          <p:nvPr/>
        </p:nvSpPr>
        <p:spPr bwMode="auto">
          <a:xfrm>
            <a:off x="7596336" y="-838599"/>
            <a:ext cx="1493345" cy="461665"/>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NTS 449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564605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0" y="850900"/>
            <a:ext cx="9144000" cy="5138928"/>
          </a:xfrm>
          <a:prstGeom prst="rect">
            <a:avLst/>
          </a:prstGeom>
        </p:spPr>
      </p:pic>
      <p:sp>
        <p:nvSpPr>
          <p:cNvPr id="1290243" name="Rectangle 3"/>
          <p:cNvSpPr>
            <a:spLocks noGrp="1" noChangeArrowheads="1"/>
          </p:cNvSpPr>
          <p:nvPr>
            <p:ph type="ctrTitle"/>
          </p:nvPr>
        </p:nvSpPr>
        <p:spPr>
          <a:xfrm>
            <a:off x="6372225" y="287338"/>
            <a:ext cx="2771775" cy="6310312"/>
          </a:xfrm>
        </p:spPr>
        <p:txBody>
          <a:bodyPr/>
          <a:lstStyle/>
          <a:p>
            <a:r>
              <a:rPr lang="ar-JO" sz="3200" b="1" dirty="0">
                <a:effectLst>
                  <a:glow rad="165100">
                    <a:schemeClr val="tx1"/>
                  </a:glow>
                </a:effectLst>
                <a:latin typeface="Arial" panose="020B0604020202020204" pitchFamily="34" charset="0"/>
                <a:ea typeface="ＭＳ Ｐゴシック" charset="0"/>
                <a:cs typeface="Arial" panose="020B0604020202020204" pitchFamily="34" charset="0"/>
              </a:rPr>
              <a:t>" ثُمَّ رَأَيْتُ سَمَاءً </a:t>
            </a:r>
            <a:r>
              <a:rPr lang="ar-JO" sz="3200" b="1" dirty="0">
                <a:solidFill>
                  <a:srgbClr val="FFFF00"/>
                </a:solidFill>
                <a:effectLst>
                  <a:glow rad="165100">
                    <a:schemeClr val="tx1"/>
                  </a:glow>
                </a:effectLst>
                <a:latin typeface="Arial" panose="020B0604020202020204" pitchFamily="34" charset="0"/>
                <a:ea typeface="ＭＳ Ｐゴシック" charset="0"/>
                <a:cs typeface="Arial" panose="020B0604020202020204" pitchFamily="34" charset="0"/>
              </a:rPr>
              <a:t>جَدِيدَةً </a:t>
            </a:r>
            <a:br>
              <a:rPr lang="ar-JO" sz="3200" b="1" dirty="0">
                <a:effectLst>
                  <a:glow rad="1651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65100">
                    <a:schemeClr val="tx1"/>
                  </a:glow>
                </a:effectLst>
                <a:latin typeface="Arial" panose="020B0604020202020204" pitchFamily="34" charset="0"/>
                <a:ea typeface="ＭＳ Ｐゴシック" charset="0"/>
                <a:cs typeface="Arial" panose="020B0604020202020204" pitchFamily="34" charset="0"/>
              </a:rPr>
              <a:t>وَأَرْضًا </a:t>
            </a:r>
            <a:r>
              <a:rPr lang="ar-JO" sz="3200" b="1" dirty="0">
                <a:solidFill>
                  <a:srgbClr val="FFFF00"/>
                </a:solidFill>
                <a:effectLst>
                  <a:glow rad="165100">
                    <a:schemeClr val="tx1"/>
                  </a:glow>
                </a:effectLst>
                <a:latin typeface="Arial" panose="020B0604020202020204" pitchFamily="34" charset="0"/>
                <a:ea typeface="ＭＳ Ｐゴシック" charset="0"/>
                <a:cs typeface="Arial" panose="020B0604020202020204" pitchFamily="34" charset="0"/>
              </a:rPr>
              <a:t>جَدِيدَة</a:t>
            </a:r>
            <a:r>
              <a:rPr lang="ar-JO" sz="3200" b="1" dirty="0">
                <a:effectLst>
                  <a:glow rad="165100">
                    <a:schemeClr val="tx1"/>
                  </a:glow>
                </a:effectLst>
                <a:latin typeface="Arial" panose="020B0604020202020204" pitchFamily="34" charset="0"/>
                <a:ea typeface="ＭＳ Ｐゴシック" charset="0"/>
                <a:cs typeface="Arial" panose="020B0604020202020204" pitchFamily="34" charset="0"/>
              </a:rPr>
              <a:t>ً، </a:t>
            </a:r>
            <a:br>
              <a:rPr lang="ar-JO" sz="3200" b="1" dirty="0">
                <a:effectLst>
                  <a:glow rad="1651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65100">
                    <a:schemeClr val="tx1"/>
                  </a:glow>
                </a:effectLst>
                <a:latin typeface="Arial" panose="020B0604020202020204" pitchFamily="34" charset="0"/>
                <a:ea typeface="ＭＳ Ｐゴシック" charset="0"/>
                <a:cs typeface="Arial" panose="020B0604020202020204" pitchFamily="34" charset="0"/>
              </a:rPr>
              <a:t>لِأَنَّ ٱلسَّمَاءَ ٱلْأُولَى وَٱلْأَرْضَ ٱلْأُولَى مَضَتَا"</a:t>
            </a:r>
            <a:br>
              <a:rPr lang="ar-JO" sz="3200" b="1" dirty="0">
                <a:effectLst>
                  <a:glow rad="1651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65100">
                    <a:schemeClr val="tx1"/>
                  </a:glow>
                </a:effectLst>
                <a:latin typeface="Arial" panose="020B0604020202020204" pitchFamily="34" charset="0"/>
                <a:ea typeface="ＭＳ Ｐゴシック" charset="0"/>
                <a:cs typeface="Arial" panose="020B0604020202020204" pitchFamily="34" charset="0"/>
              </a:rPr>
              <a:t>(21: 1 أ)</a:t>
            </a:r>
            <a:endParaRPr lang="en-US" sz="3200" b="1" dirty="0">
              <a:solidFill>
                <a:srgbClr val="CC0000"/>
              </a:solidFill>
              <a:effectLst>
                <a:glow rad="1651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1041"/>
          <p:cNvSpPr txBox="1">
            <a:spLocks noChangeArrowheads="1"/>
          </p:cNvSpPr>
          <p:nvPr/>
        </p:nvSpPr>
        <p:spPr bwMode="auto">
          <a:xfrm>
            <a:off x="8388424" y="48907"/>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176</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7" name="Rectangle 3"/>
          <p:cNvSpPr txBox="1">
            <a:spLocks noChangeArrowheads="1"/>
          </p:cNvSpPr>
          <p:nvPr/>
        </p:nvSpPr>
        <p:spPr bwMode="auto">
          <a:xfrm>
            <a:off x="1391663" y="510572"/>
            <a:ext cx="2771775" cy="6310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أرض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متجددة</a:t>
            </a:r>
            <a:r>
              <a:rPr kumimoji="0" lang="ar-JO" sz="4400" b="1" i="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CC0000"/>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21402098"/>
      </p:ext>
    </p:extLst>
  </p:cSld>
  <p:clrMapOvr>
    <a:masterClrMapping/>
  </p:clrMapOvr>
  <p:transition/>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4"/>
          <a:stretch>
            <a:fillRect/>
          </a:stretch>
        </p:blipFill>
        <p:spPr>
          <a:xfrm>
            <a:off x="10520" y="-1"/>
            <a:ext cx="9144002" cy="6858001"/>
          </a:xfrm>
          <a:prstGeom prst="rect">
            <a:avLst/>
          </a:prstGeom>
        </p:spPr>
      </p:pic>
      <p:sp>
        <p:nvSpPr>
          <p:cNvPr id="1292292" name="Rectangle 3"/>
          <p:cNvSpPr>
            <a:spLocks noGrp="1" noChangeArrowheads="1"/>
          </p:cNvSpPr>
          <p:nvPr>
            <p:ph type="ctrTitle"/>
          </p:nvPr>
        </p:nvSpPr>
        <p:spPr>
          <a:xfrm>
            <a:off x="107950" y="0"/>
            <a:ext cx="8351838" cy="1125538"/>
          </a:xfrm>
        </p:spPr>
        <p:txBody>
          <a:bodyPr/>
          <a:lstStyle/>
          <a:p>
            <a:r>
              <a:rPr lang="ar-JO" sz="3200" b="1" dirty="0">
                <a:latin typeface="Arial" panose="020B0604020202020204" pitchFamily="34" charset="0"/>
                <a:ea typeface="ＭＳ Ｐゴシック" charset="0"/>
                <a:cs typeface="Arial" panose="020B0604020202020204" pitchFamily="34" charset="0"/>
              </a:rPr>
              <a:t>وَٱلْبَحْرُ لَا يُوجَدُ فِي مَا بَعْدُ (21: 1 ب)</a:t>
            </a:r>
            <a:endParaRPr lang="en-US" sz="3200" b="1" dirty="0">
              <a:solidFill>
                <a:srgbClr val="CC0000"/>
              </a:solidFill>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5"/>
          <a:stretch>
            <a:fillRect/>
          </a:stretch>
        </p:blipFill>
        <p:spPr>
          <a:xfrm>
            <a:off x="107950" y="930265"/>
            <a:ext cx="5594793" cy="2418394"/>
          </a:xfrm>
          <a:prstGeom prst="rect">
            <a:avLst/>
          </a:prstGeom>
        </p:spPr>
      </p:pic>
      <p:sp>
        <p:nvSpPr>
          <p:cNvPr id="8" name="Text Box 1041"/>
          <p:cNvSpPr txBox="1">
            <a:spLocks noChangeArrowheads="1"/>
          </p:cNvSpPr>
          <p:nvPr/>
        </p:nvSpPr>
        <p:spPr bwMode="auto">
          <a:xfrm>
            <a:off x="8431844" y="48907"/>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176</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11857239"/>
      </p:ext>
    </p:extLst>
  </p:cSld>
  <p:clrMapOvr>
    <a:overrideClrMapping bg1="lt1" tx1="dk1" bg2="lt2" tx2="dk2" accent1="accent1" accent2="accent2" accent3="accent3" accent4="accent4" accent5="accent5" accent6="accent6" hlink="hlink" folHlink="folHlink"/>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7"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58" name="Rectangle 2"/>
          <p:cNvSpPr>
            <a:spLocks noGrp="1" noChangeArrowheads="1"/>
          </p:cNvSpPr>
          <p:nvPr>
            <p:ph type="title"/>
          </p:nvPr>
        </p:nvSpPr>
        <p:spPr>
          <a:xfrm>
            <a:off x="107950" y="3141663"/>
            <a:ext cx="4824413" cy="2124075"/>
          </a:xfrm>
        </p:spPr>
        <p:txBody>
          <a:bodyPr/>
          <a:lstStyle/>
          <a:p>
            <a:pPr eaLnBrk="1" hangingPunct="1"/>
            <a:r>
              <a:rPr lang="ar-JO" b="1" dirty="0">
                <a:solidFill>
                  <a:srgbClr val="FFFFFF"/>
                </a:solidFill>
                <a:latin typeface="Arial" panose="020B0604020202020204" pitchFamily="34" charset="0"/>
                <a:cs typeface="Arial" panose="020B0604020202020204" pitchFamily="34" charset="0"/>
              </a:rPr>
              <a:t>يرى يوحنا</a:t>
            </a:r>
            <a:br>
              <a:rPr lang="ar-JO" b="1" dirty="0">
                <a:solidFill>
                  <a:srgbClr val="FFFFFF"/>
                </a:solidFill>
                <a:latin typeface="Arial" panose="020B0604020202020204" pitchFamily="34" charset="0"/>
                <a:cs typeface="Arial" panose="020B0604020202020204" pitchFamily="34" charset="0"/>
              </a:rPr>
            </a:br>
            <a:r>
              <a:rPr lang="ar-JO" b="1" dirty="0">
                <a:solidFill>
                  <a:srgbClr val="FFFFFF"/>
                </a:solidFill>
                <a:latin typeface="Arial" panose="020B0604020202020204" pitchFamily="34" charset="0"/>
                <a:cs typeface="Arial" panose="020B0604020202020204" pitchFamily="34" charset="0"/>
              </a:rPr>
              <a:t>أورشليم الجديدة</a:t>
            </a:r>
            <a:endParaRPr lang="en-US" b="1" dirty="0">
              <a:solidFill>
                <a:srgbClr val="FFFFFF"/>
              </a:solidFill>
              <a:latin typeface="Arial" panose="020B0604020202020204" pitchFamily="34" charset="0"/>
              <a:cs typeface="Arial" panose="020B0604020202020204" pitchFamily="34" charset="0"/>
            </a:endParaRPr>
          </a:p>
        </p:txBody>
      </p:sp>
      <p:sp>
        <p:nvSpPr>
          <p:cNvPr id="224259" name="Text Box 5"/>
          <p:cNvSpPr txBox="1">
            <a:spLocks noChangeArrowheads="1"/>
          </p:cNvSpPr>
          <p:nvPr/>
        </p:nvSpPr>
        <p:spPr bwMode="auto">
          <a:xfrm>
            <a:off x="8366125" y="76200"/>
            <a:ext cx="704039" cy="461665"/>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25413160"/>
      </p:ext>
    </p:extLst>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86146" name="Picture 2" descr="Bright Sun Rising in Dark Sk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4763"/>
            <a:ext cx="9091613" cy="6818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6147" name="Rectangle 3"/>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112067" name="Picture 3" descr="img8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80288" y="5013325"/>
            <a:ext cx="1763712" cy="1871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6149" name="Rectangle 2"/>
          <p:cNvSpPr>
            <a:spLocks noGrp="1" noChangeArrowheads="1"/>
          </p:cNvSpPr>
          <p:nvPr>
            <p:ph type="title"/>
          </p:nvPr>
        </p:nvSpPr>
        <p:spPr>
          <a:xfrm>
            <a:off x="-3175" y="0"/>
            <a:ext cx="9144000" cy="908050"/>
          </a:xfrm>
        </p:spPr>
        <p:txBody>
          <a:bodyPr/>
          <a:lstStyle/>
          <a:p>
            <a:r>
              <a:rPr lang="ar-JO" sz="4800" dirty="0">
                <a:latin typeface="Arial" panose="020B0604020202020204" pitchFamily="34" charset="0"/>
                <a:ea typeface="ＭＳ Ｐゴシック" charset="0"/>
                <a:cs typeface="Arial" panose="020B0604020202020204" pitchFamily="34" charset="0"/>
              </a:rPr>
              <a:t>تناغم الكتاب المقدس</a:t>
            </a:r>
            <a:endParaRPr lang="en-US" sz="3600" dirty="0">
              <a:latin typeface="Arial" panose="020B0604020202020204" pitchFamily="34" charset="0"/>
              <a:ea typeface="ＭＳ Ｐゴシック" charset="0"/>
              <a:cs typeface="Arial" panose="020B0604020202020204" pitchFamily="34" charset="0"/>
            </a:endParaRPr>
          </a:p>
        </p:txBody>
      </p:sp>
      <p:sp>
        <p:nvSpPr>
          <p:cNvPr id="1286150" name="Rectangle 2"/>
          <p:cNvSpPr txBox="1">
            <a:spLocks noChangeArrowheads="1"/>
          </p:cNvSpPr>
          <p:nvPr/>
        </p:nvSpPr>
        <p:spPr bwMode="auto">
          <a:xfrm>
            <a:off x="-3175" y="692150"/>
            <a:ext cx="9144000" cy="43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الأنماط المتكررة بترتيب عكسي</a:t>
            </a:r>
            <a:endParaRPr kumimoji="0" lang="en-US" sz="16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0" name="Picture 3" descr="EARTH"/>
          <p:cNvPicPr>
            <a:picLocks noChangeAspect="1" noChangeArrowheads="1"/>
          </p:cNvPicPr>
          <p:nvPr/>
        </p:nvPicPr>
        <p:blipFill>
          <a:blip r:embed="rId5" cstate="screen">
            <a:lum bright="-24000"/>
            <a:extLst>
              <a:ext uri="{28A0092B-C50C-407E-A947-70E740481C1C}">
                <a14:useLocalDpi xmlns:a14="http://schemas.microsoft.com/office/drawing/2010/main"/>
              </a:ext>
            </a:extLst>
          </a:blip>
          <a:srcRect/>
          <a:stretch>
            <a:fillRect/>
          </a:stretch>
        </p:blipFill>
        <p:spPr bwMode="auto">
          <a:xfrm>
            <a:off x="34925" y="5368925"/>
            <a:ext cx="2089150" cy="151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 Jesus.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698750" y="1268413"/>
            <a:ext cx="374015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2"/>
          <p:cNvSpPr txBox="1">
            <a:spLocks noChangeArrowheads="1"/>
          </p:cNvSpPr>
          <p:nvPr/>
        </p:nvSpPr>
        <p:spPr bwMode="auto">
          <a:xfrm>
            <a:off x="34925" y="5229225"/>
            <a:ext cx="20304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الخليقة</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7254875" y="5157788"/>
            <a:ext cx="2070100"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الخليقة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الجديدة</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1" name="Rectangle 2"/>
          <p:cNvSpPr txBox="1">
            <a:spLocks noChangeArrowheads="1"/>
          </p:cNvSpPr>
          <p:nvPr/>
        </p:nvSpPr>
        <p:spPr bwMode="auto">
          <a:xfrm>
            <a:off x="755650" y="2784475"/>
            <a:ext cx="1533525" cy="2408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خسر الإنسان حكمه في السقوط</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a:off x="5795963" y="2781300"/>
            <a:ext cx="2520950" cy="2452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استرد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الإنسان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حكمه في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الألفية</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 name="Rectangle 2"/>
          <p:cNvSpPr txBox="1">
            <a:spLocks noChangeArrowheads="1"/>
          </p:cNvSpPr>
          <p:nvPr/>
        </p:nvSpPr>
        <p:spPr bwMode="auto">
          <a:xfrm>
            <a:off x="1514475" y="1773238"/>
            <a:ext cx="2913063" cy="79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فداء              المسيح</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bwMode="auto">
          <a:xfrm>
            <a:off x="4846638" y="1773238"/>
            <a:ext cx="2605087" cy="79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حكم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المسيح</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1"/>
          <p:cNvSpPr txBox="1">
            <a:spLocks noChangeArrowheads="1"/>
          </p:cNvSpPr>
          <p:nvPr/>
        </p:nvSpPr>
        <p:spPr bwMode="auto">
          <a:xfrm>
            <a:off x="8398715" y="2875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446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87473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112067"/>
                                        </p:tgtEl>
                                        <p:attrNameLst>
                                          <p:attrName>style.visibility</p:attrName>
                                        </p:attrNameLst>
                                      </p:cBhvr>
                                      <p:to>
                                        <p:strVal val="visible"/>
                                      </p:to>
                                    </p:set>
                                    <p:animEffect transition="in" filter="fade">
                                      <p:cBhvr>
                                        <p:cTn id="15" dur="500"/>
                                        <p:tgtEl>
                                          <p:spTgt spid="111206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1" grpId="0"/>
      <p:bldP spid="12" grpId="0"/>
      <p:bldP spid="13" grpId="0"/>
      <p:bldP spid="1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018" name="Rectangle 5"/>
          <p:cNvSpPr>
            <a:spLocks noChangeArrowheads="1"/>
          </p:cNvSpPr>
          <p:nvPr/>
        </p:nvSpPr>
        <p:spPr bwMode="auto">
          <a:xfrm>
            <a:off x="0" y="3197077"/>
            <a:ext cx="181822" cy="463846"/>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1110019" name="Picture 5" descr="27 Dragon Chain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46339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2146" name="Rectangle 2"/>
          <p:cNvSpPr>
            <a:spLocks noChangeArrowheads="1"/>
          </p:cNvSpPr>
          <p:nvPr/>
        </p:nvSpPr>
        <p:spPr bwMode="auto">
          <a:xfrm>
            <a:off x="4648200" y="443426"/>
            <a:ext cx="4343400" cy="6268445"/>
          </a:xfrm>
          <a:prstGeom prst="rect">
            <a:avLst/>
          </a:prstGeom>
          <a:noFill/>
          <a:ln w="9525">
            <a:noFill/>
            <a:miter lim="800000"/>
            <a:headEnd/>
            <a:tailEnd/>
          </a:ln>
          <a:effectLst>
            <a:outerShdw blurRad="63500" dist="35921" dir="2700000" algn="ctr" rotWithShape="0">
              <a:schemeClr val="tx2">
                <a:alpha val="74997"/>
              </a:schemeClr>
            </a:outerShdw>
          </a:effectLst>
        </p:spPr>
        <p:txBody>
          <a:bodyPr anchor="ctr"/>
          <a:lstStyle/>
          <a:p>
            <a:pPr algn="ctr" defTabSz="914400" rtl="1" eaLnBrk="0" fontAlgn="base" hangingPunct="0">
              <a:spcBef>
                <a:spcPct val="0"/>
              </a:spcBef>
              <a:spcAft>
                <a:spcPct val="0"/>
              </a:spcAft>
              <a:defRPr/>
            </a:pPr>
            <a:r>
              <a:rPr lang="ar-EG" sz="3200" b="1" dirty="0">
                <a:solidFill>
                  <a:srgbClr val="FFFF00"/>
                </a:solidFill>
                <a:latin typeface="Arial" panose="020B0604020202020204" pitchFamily="34" charset="0"/>
                <a:ea typeface="ＭＳ Ｐゴシック" charset="0"/>
                <a:cs typeface="Arial" panose="020B0604020202020204" pitchFamily="34" charset="0"/>
              </a:rPr>
              <a:t>يقول الألفيين إن الشيطان مقيد الآن من منع توسع الكنيسة.</a:t>
            </a:r>
            <a:br>
              <a:rPr lang="en-US" sz="3200" b="1" dirty="0">
                <a:solidFill>
                  <a:srgbClr val="FFFFFF"/>
                </a:solidFill>
                <a:latin typeface="Arial" panose="020B0604020202020204" pitchFamily="34" charset="0"/>
                <a:ea typeface="ＭＳ Ｐゴシック" charset="0"/>
                <a:cs typeface="Arial" panose="020B0604020202020204" pitchFamily="34" charset="0"/>
              </a:rPr>
            </a:br>
            <a:r>
              <a:rPr lang="en-US" sz="3200" b="1" dirty="0">
                <a:solidFill>
                  <a:srgbClr val="FFFFFF"/>
                </a:solidFill>
                <a:latin typeface="Arial" panose="020B0604020202020204" pitchFamily="34" charset="0"/>
                <a:ea typeface="ＭＳ Ｐゴシック" charset="0"/>
                <a:cs typeface="Arial" panose="020B0604020202020204" pitchFamily="34" charset="0"/>
              </a:rPr>
              <a:t>________</a:t>
            </a:r>
            <a:br>
              <a:rPr lang="en-US" sz="3200" b="1" dirty="0">
                <a:solidFill>
                  <a:srgbClr val="FFFFFF"/>
                </a:solidFill>
                <a:latin typeface="Arial" panose="020B0604020202020204" pitchFamily="34" charset="0"/>
                <a:ea typeface="ＭＳ Ｐゴシック" charset="0"/>
                <a:cs typeface="Arial" panose="020B0604020202020204" pitchFamily="34" charset="0"/>
              </a:rPr>
            </a:br>
            <a:br>
              <a:rPr lang="en-US" sz="3200" b="1" dirty="0">
                <a:solidFill>
                  <a:srgbClr val="FFFFFF"/>
                </a:solidFill>
                <a:latin typeface="Arial" panose="020B0604020202020204" pitchFamily="34" charset="0"/>
                <a:ea typeface="ＭＳ Ｐゴシック" charset="0"/>
                <a:cs typeface="Arial" panose="020B0604020202020204" pitchFamily="34" charset="0"/>
              </a:rPr>
            </a:br>
            <a:r>
              <a:rPr lang="ar-EG" sz="3200" b="1" dirty="0">
                <a:solidFill>
                  <a:srgbClr val="FFFFFF"/>
                </a:solidFill>
                <a:latin typeface="Arial" panose="020B0604020202020204" pitchFamily="34" charset="0"/>
                <a:ea typeface="ＭＳ Ｐゴシック" charset="0"/>
                <a:cs typeface="Arial" panose="020B0604020202020204" pitchFamily="34" charset="0"/>
              </a:rPr>
              <a:t>صحيح لكن هذا النص لا يتحدث عن منع انتشار الإنجيل. تقول إنه لن يخدع الأمم.</a:t>
            </a:r>
            <a:endParaRPr lang="en-US" sz="40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 name="Rectangle 2"/>
          <p:cNvSpPr>
            <a:spLocks noGrp="1" noChangeArrowheads="1"/>
          </p:cNvSpPr>
          <p:nvPr>
            <p:ph type="ctrTitle" idx="4294967295"/>
          </p:nvPr>
        </p:nvSpPr>
        <p:spPr>
          <a:xfrm>
            <a:off x="76200" y="2420938"/>
            <a:ext cx="4343400" cy="2232025"/>
          </a:xfrm>
          <a:effectLst>
            <a:outerShdw blurRad="63500" dist="35921" dir="2700000" algn="ctr" rotWithShape="0">
              <a:schemeClr val="tx2">
                <a:alpha val="74998"/>
              </a:schemeClr>
            </a:outerShdw>
          </a:effectLst>
        </p:spPr>
        <p:txBody>
          <a:bodyPr/>
          <a:lstStyle/>
          <a:p>
            <a:pPr>
              <a:defRPr/>
            </a:pPr>
            <a:r>
              <a:rPr lang="ar-EG" sz="3200" b="1" dirty="0">
                <a:solidFill>
                  <a:srgbClr val="FFFF00"/>
                </a:solidFill>
                <a:latin typeface="Arial" panose="020B0604020202020204" pitchFamily="34" charset="0"/>
                <a:ea typeface="ＭＳ Ｐゴシック" charset="0"/>
                <a:cs typeface="Arial" panose="020B0604020202020204" pitchFamily="34" charset="0"/>
              </a:rPr>
              <a:t>هل الشيطان مقيد الآن؟</a:t>
            </a:r>
            <a:endParaRPr lang="en-US" sz="4000" dirty="0">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36513"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defTabSz="914400" eaLnBrk="1" hangingPunct="1">
              <a:defRPr/>
            </a:pPr>
            <a:r>
              <a:rPr lang="ar-EG" sz="1100" b="1" dirty="0">
                <a:solidFill>
                  <a:srgbClr val="FF0000"/>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مستخدمة بإذن</a:t>
            </a:r>
            <a:endParaRPr lang="en-US" sz="1100" b="1" dirty="0">
              <a:solidFill>
                <a:srgbClr val="FF0000"/>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8" name="Text Box 37"/>
          <p:cNvSpPr txBox="1">
            <a:spLocks noChangeArrowheads="1"/>
          </p:cNvSpPr>
          <p:nvPr/>
        </p:nvSpPr>
        <p:spPr bwMode="auto">
          <a:xfrm>
            <a:off x="8410852" y="64606"/>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422</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31958124"/>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Rev 21 Rodinia.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982663"/>
            <a:ext cx="9144000" cy="5875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6786" name="Title 1"/>
          <p:cNvSpPr txBox="1">
            <a:spLocks/>
          </p:cNvSpPr>
          <p:nvPr/>
        </p:nvSpPr>
        <p:spPr bwMode="auto">
          <a:xfrm>
            <a:off x="4495800" y="1066800"/>
            <a:ext cx="4648200" cy="1143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0" i="0" u="none" strike="noStrike" kern="1200" cap="none" spc="0" normalizeH="0" baseline="0" noProof="0" dirty="0">
                <a:ln>
                  <a:noFill/>
                </a:ln>
                <a:solidFill>
                  <a:srgbClr val="D6E049"/>
                </a:solidFill>
                <a:effectLst/>
                <a:uLnTx/>
                <a:uFillTx/>
                <a:latin typeface="Arial" panose="020B0604020202020204" pitchFamily="34" charset="0"/>
                <a:cs typeface="Arial" panose="020B0604020202020204" pitchFamily="34" charset="0"/>
              </a:rPr>
              <a:t>تحول عالم آدم إلى عالم اليوم</a:t>
            </a:r>
            <a:endParaRPr kumimoji="0" lang="en-US" altLang="zh-CN" sz="2400" b="0" i="0" u="none" strike="noStrike" kern="1200" cap="none" spc="0" normalizeH="0" baseline="0" noProof="0" dirty="0">
              <a:ln>
                <a:noFill/>
              </a:ln>
              <a:solidFill>
                <a:srgbClr val="D6E049"/>
              </a:solidFill>
              <a:effectLst/>
              <a:uLnTx/>
              <a:uFillTx/>
              <a:latin typeface="Arial" panose="020B0604020202020204" pitchFamily="34" charset="0"/>
              <a:cs typeface="Arial" panose="020B0604020202020204" pitchFamily="34" charset="0"/>
            </a:endParaRPr>
          </a:p>
        </p:txBody>
      </p:sp>
      <p:sp>
        <p:nvSpPr>
          <p:cNvPr id="246787" name="Title 1"/>
          <p:cNvSpPr>
            <a:spLocks noGrp="1"/>
          </p:cNvSpPr>
          <p:nvPr>
            <p:ph type="title"/>
          </p:nvPr>
        </p:nvSpPr>
        <p:spPr>
          <a:xfrm>
            <a:off x="4495800" y="76200"/>
            <a:ext cx="4648200" cy="1143000"/>
          </a:xfrm>
          <a:solidFill>
            <a:srgbClr val="000000"/>
          </a:solidFill>
        </p:spPr>
        <p:txBody>
          <a:bodyPr/>
          <a:lstStyle/>
          <a:p>
            <a:r>
              <a:rPr lang="ar-JO" altLang="zh-CN" sz="3600" dirty="0">
                <a:latin typeface="Arial" panose="020B0604020202020204" pitchFamily="34" charset="0"/>
                <a:ea typeface="ＭＳ Ｐゴシック" charset="0"/>
                <a:cs typeface="Arial" panose="020B0604020202020204" pitchFamily="34" charset="0"/>
              </a:rPr>
              <a:t>رودينيا – العالم الذي هلك</a:t>
            </a:r>
            <a:endParaRPr lang="en-US" altLang="zh-CN" sz="36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7483552"/>
      </p:ext>
    </p:extLst>
  </p:cSld>
  <p:clrMapOvr>
    <a:masterClrMapping/>
  </p:clrMapOvr>
  <p:transition spd="med">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09" name="Picture 3" descr="Rev 21 Rodinia breakup.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390525"/>
            <a:ext cx="9144000" cy="591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810" name="Title 1"/>
          <p:cNvSpPr>
            <a:spLocks noGrp="1"/>
          </p:cNvSpPr>
          <p:nvPr>
            <p:ph type="title"/>
          </p:nvPr>
        </p:nvSpPr>
        <p:spPr>
          <a:xfrm>
            <a:off x="0" y="0"/>
            <a:ext cx="9144000" cy="990600"/>
          </a:xfrm>
          <a:solidFill>
            <a:schemeClr val="tx2"/>
          </a:solidFill>
        </p:spPr>
        <p:txBody>
          <a:bodyPr/>
          <a:lstStyle/>
          <a:p>
            <a:r>
              <a:rPr lang="ar-JO" altLang="zh-CN" dirty="0">
                <a:latin typeface="Arial" panose="020B0604020202020204" pitchFamily="34" charset="0"/>
                <a:ea typeface="ＭＳ Ｐゴシック" charset="0"/>
                <a:cs typeface="Arial" panose="020B0604020202020204" pitchFamily="34" charset="0"/>
              </a:rPr>
              <a:t>العالم الذي هلك</a:t>
            </a:r>
            <a:endParaRPr lang="en-US" altLang="zh-CN" dirty="0">
              <a:latin typeface="Arial" panose="020B0604020202020204" pitchFamily="34" charset="0"/>
              <a:ea typeface="ＭＳ Ｐゴシック" charset="0"/>
              <a:cs typeface="Arial" panose="020B0604020202020204" pitchFamily="34" charset="0"/>
            </a:endParaRPr>
          </a:p>
        </p:txBody>
      </p:sp>
      <p:sp>
        <p:nvSpPr>
          <p:cNvPr id="247811" name="Title 1"/>
          <p:cNvSpPr txBox="1">
            <a:spLocks/>
          </p:cNvSpPr>
          <p:nvPr/>
        </p:nvSpPr>
        <p:spPr bwMode="auto">
          <a:xfrm>
            <a:off x="2057400" y="838200"/>
            <a:ext cx="5257800" cy="381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D6E049"/>
                </a:solidFill>
                <a:effectLst/>
                <a:uLnTx/>
                <a:uFillTx/>
                <a:latin typeface="Arial" panose="020B0604020202020204" pitchFamily="34" charset="0"/>
                <a:cs typeface="Arial" panose="020B0604020202020204" pitchFamily="34" charset="0"/>
              </a:rPr>
              <a:t>تحول عالم آدم إلى عالم اليوم</a:t>
            </a:r>
            <a:endParaRPr kumimoji="0" lang="en-US" altLang="zh-CN" sz="1600" b="0" i="0" u="none" strike="noStrike" kern="1200" cap="none" spc="0" normalizeH="0" baseline="0" noProof="0" dirty="0">
              <a:ln>
                <a:noFill/>
              </a:ln>
              <a:solidFill>
                <a:srgbClr val="D6E049"/>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02688570"/>
      </p:ext>
    </p:extLst>
  </p:cSld>
  <p:clrMapOvr>
    <a:masterClrMapping/>
  </p:clrMapOvr>
  <p:transition spd="med">
    <p:randomBar dir="vert"/>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2 gold cit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
            <a:ext cx="9144000" cy="6884479"/>
          </a:xfrm>
          <a:prstGeom prst="rect">
            <a:avLst/>
          </a:prstGeom>
        </p:spPr>
      </p:pic>
      <p:sp>
        <p:nvSpPr>
          <p:cNvPr id="1361923" name="Rectangle 2"/>
          <p:cNvSpPr>
            <a:spLocks noGrp="1" noChangeArrowheads="1"/>
          </p:cNvSpPr>
          <p:nvPr>
            <p:ph type="ctrTitle"/>
          </p:nvPr>
        </p:nvSpPr>
        <p:spPr>
          <a:xfrm>
            <a:off x="0" y="1047451"/>
            <a:ext cx="9144000" cy="1627433"/>
          </a:xfrm>
        </p:spPr>
        <p:txBody>
          <a:bodyPr/>
          <a:lstStyle/>
          <a:p>
            <a:r>
              <a:rPr lang="en-US" sz="8000" b="1" dirty="0">
                <a:effectLst>
                  <a:glow rad="177800">
                    <a:schemeClr val="tx1"/>
                  </a:glow>
                </a:effectLst>
                <a:latin typeface="Arial" charset="0"/>
                <a:ea typeface="ＭＳ Ｐゴシック" charset="0"/>
              </a:rPr>
              <a:t> </a:t>
            </a:r>
            <a:r>
              <a:rPr lang="ar-SA" sz="8000" b="1" dirty="0">
                <a:effectLst>
                  <a:glow rad="177800">
                    <a:schemeClr val="tx1"/>
                  </a:glow>
                </a:effectLst>
                <a:latin typeface="Arial" charset="0"/>
                <a:ea typeface="ＭＳ Ｐゴシック" charset="0"/>
              </a:rPr>
              <a:t>أُورُشَلِيمَ الْجَدِيدَةَ </a:t>
            </a:r>
            <a:endParaRPr lang="en-US" sz="8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20477054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96386" name="Rectangle 4"/>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296387"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89338" y="0"/>
            <a:ext cx="555466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6388" name="Rectangle 3"/>
          <p:cNvSpPr>
            <a:spLocks noGrp="1" noChangeArrowheads="1"/>
          </p:cNvSpPr>
          <p:nvPr>
            <p:ph type="ctrTitle"/>
          </p:nvPr>
        </p:nvSpPr>
        <p:spPr>
          <a:xfrm>
            <a:off x="107950" y="0"/>
            <a:ext cx="3352800" cy="6858000"/>
          </a:xfrm>
        </p:spPr>
        <p:txBody>
          <a:bodyPr/>
          <a:lstStyle/>
          <a:p>
            <a:r>
              <a:rPr lang="ar-SA" sz="3600" b="1" dirty="0">
                <a:latin typeface="Arial" panose="020B0604020202020204" pitchFamily="34" charset="0"/>
                <a:ea typeface="ＭＳ Ｐゴシック" charset="0"/>
                <a:cs typeface="Arial" panose="020B0604020202020204" pitchFamily="34" charset="0"/>
              </a:rPr>
              <a:t>رؤيا ٢١ : ٢</a:t>
            </a:r>
            <a:br>
              <a:rPr lang="ar-SA" sz="3600" b="1" dirty="0">
                <a:latin typeface="Arial" panose="020B0604020202020204" pitchFamily="34" charset="0"/>
                <a:ea typeface="ＭＳ Ｐゴシック" charset="0"/>
                <a:cs typeface="Arial" panose="020B0604020202020204" pitchFamily="34" charset="0"/>
              </a:rPr>
            </a:br>
            <a:br>
              <a:rPr lang="en-US" sz="3600" b="1" dirty="0">
                <a:latin typeface="Arial" panose="020B0604020202020204" pitchFamily="34" charset="0"/>
                <a:ea typeface="ＭＳ Ｐゴシック" charset="0"/>
                <a:cs typeface="Arial" panose="020B0604020202020204" pitchFamily="34" charset="0"/>
              </a:rPr>
            </a:br>
            <a:r>
              <a:rPr lang="ar-SA" sz="3600" b="1" dirty="0">
                <a:latin typeface="Arial" panose="020B0604020202020204" pitchFamily="34" charset="0"/>
                <a:ea typeface="ＭＳ Ｐゴシック" charset="0"/>
                <a:cs typeface="Arial" panose="020B0604020202020204" pitchFamily="34" charset="0"/>
              </a:rPr>
              <a:t> وَأَنَا يُوحَنَّا رَأَيْتُ الْمَدِينَةَ الْمُقَدَّسَةَ أُورُشَلِيمَ الْجَدِيدَةَ نَازِلَةً مِنَ السَّمَاءِ مِنْ عِنْدِ اللهِ مُهَيَّأَةً كَعَرُوسٍ مُزَيَّنَةٍ لِرَجُلِهَا. </a:t>
            </a:r>
          </a:p>
        </p:txBody>
      </p:sp>
      <p:sp>
        <p:nvSpPr>
          <p:cNvPr id="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lang="ar-JO" b="1" dirty="0">
                <a:solidFill>
                  <a:srgbClr val="FFFFFF"/>
                </a:solidFill>
                <a:latin typeface="Arial" panose="020B0604020202020204" pitchFamily="34" charset="0"/>
                <a:cs typeface="Arial" panose="020B0604020202020204" pitchFamily="34" charset="0"/>
              </a:rPr>
              <a:t>181</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38032751"/>
      </p:ext>
    </p:extLst>
  </p:cSld>
  <p:clrMapOvr>
    <a:overrideClrMapping bg1="lt1" tx1="dk1" bg2="lt2" tx2="dk2" accent1="accent1" accent2="accent2" accent3="accent3" accent4="accent4" accent5="accent5" accent6="accent6" hlink="hlink" folHlink="folHlink"/>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5820"/>
          </a:xfrm>
          <a:prstGeom prst="rect">
            <a:avLst/>
          </a:prstGeom>
        </p:spPr>
      </p:pic>
      <p:sp>
        <p:nvSpPr>
          <p:cNvPr id="1302532" name="Rectangle 3"/>
          <p:cNvSpPr>
            <a:spLocks noGrp="1" noChangeArrowheads="1"/>
          </p:cNvSpPr>
          <p:nvPr>
            <p:ph type="ctrTitle"/>
          </p:nvPr>
        </p:nvSpPr>
        <p:spPr>
          <a:xfrm>
            <a:off x="0" y="3637073"/>
            <a:ext cx="8915400" cy="3068527"/>
          </a:xfrm>
        </p:spPr>
        <p:txBody>
          <a:bodyPr/>
          <a:lstStyle/>
          <a:p>
            <a:r>
              <a:rPr lang="ar-JO" sz="5400" b="1" dirty="0">
                <a:effectLst>
                  <a:glow rad="190500">
                    <a:schemeClr val="tx1"/>
                  </a:glow>
                </a:effectLst>
                <a:latin typeface="Arial" panose="020B0604020202020204" pitchFamily="34" charset="0"/>
                <a:cs typeface="Arial" panose="020B0604020202020204" pitchFamily="34" charset="0"/>
              </a:rPr>
              <a:t>لماذا تنزل أورشليم الجديدة</a:t>
            </a:r>
            <a:br>
              <a:rPr lang="ar-JO" sz="5400" b="1" dirty="0">
                <a:effectLst>
                  <a:glow rad="190500">
                    <a:schemeClr val="tx1"/>
                  </a:glow>
                </a:effectLst>
                <a:latin typeface="Arial" panose="020B0604020202020204" pitchFamily="34" charset="0"/>
                <a:cs typeface="Arial" panose="020B0604020202020204" pitchFamily="34" charset="0"/>
              </a:rPr>
            </a:br>
            <a:r>
              <a:rPr lang="ar-JO" sz="5400" b="1" dirty="0">
                <a:effectLst>
                  <a:glow rad="190500">
                    <a:schemeClr val="tx1"/>
                  </a:glow>
                </a:effectLst>
                <a:latin typeface="Arial" panose="020B0604020202020204" pitchFamily="34" charset="0"/>
                <a:cs typeface="Arial" panose="020B0604020202020204" pitchFamily="34" charset="0"/>
              </a:rPr>
              <a:t>من السماء</a:t>
            </a:r>
            <a:br>
              <a:rPr lang="ar-JO" sz="5400" b="1" dirty="0">
                <a:effectLst>
                  <a:glow rad="190500">
                    <a:schemeClr val="tx1"/>
                  </a:glow>
                </a:effectLst>
                <a:latin typeface="Arial" panose="020B0604020202020204" pitchFamily="34" charset="0"/>
                <a:cs typeface="Arial" panose="020B0604020202020204" pitchFamily="34" charset="0"/>
              </a:rPr>
            </a:br>
            <a:r>
              <a:rPr lang="ar-JO" sz="5400" b="1" dirty="0">
                <a:effectLst>
                  <a:glow rad="190500">
                    <a:schemeClr val="tx1"/>
                  </a:glow>
                </a:effectLst>
                <a:latin typeface="Arial" panose="020B0604020202020204" pitchFamily="34" charset="0"/>
                <a:cs typeface="Arial" panose="020B0604020202020204" pitchFamily="34" charset="0"/>
              </a:rPr>
              <a:t>(21: 2)؟</a:t>
            </a:r>
            <a:br>
              <a:rPr lang="ar-JO" sz="5400" b="1" dirty="0">
                <a:effectLst>
                  <a:glow rad="190500">
                    <a:schemeClr val="tx1"/>
                  </a:glow>
                </a:effectLst>
                <a:latin typeface="Arial" panose="020B0604020202020204" pitchFamily="34" charset="0"/>
                <a:cs typeface="Arial" panose="020B0604020202020204" pitchFamily="34" charset="0"/>
              </a:rPr>
            </a:br>
            <a:endParaRPr lang="en-US" sz="3600" b="1" dirty="0">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366125" y="76200"/>
            <a:ext cx="70403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181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2370371218"/>
      </p:ext>
    </p:extLst>
  </p:cSld>
  <p:clrMapOvr>
    <a:masterClrMapping/>
  </p:clrMapOvr>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ar-JO" sz="6000" b="1" dirty="0">
                <a:solidFill>
                  <a:schemeClr val="bg1"/>
                </a:solidFill>
                <a:effectLst>
                  <a:glow rad="190500">
                    <a:schemeClr val="tx1"/>
                  </a:glow>
                </a:effectLst>
                <a:latin typeface="Arial" panose="020B0604020202020204" pitchFamily="34" charset="0"/>
                <a:cs typeface="Arial" panose="020B0604020202020204" pitchFamily="34" charset="0"/>
              </a:rPr>
              <a:t>حضور الله في جنّة عدن</a:t>
            </a:r>
            <a:endParaRPr lang="en-US" dirty="0">
              <a:solidFill>
                <a:schemeClr val="bg1"/>
              </a:solidFill>
              <a:effectLst>
                <a:glow rad="1905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60565367"/>
      </p:ext>
    </p:extLst>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3345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ar-JO" sz="6000" b="1" i="0" dirty="0">
                <a:solidFill>
                  <a:schemeClr val="bg1"/>
                </a:solidFill>
                <a:effectLst>
                  <a:glow rad="190500">
                    <a:schemeClr val="tx1"/>
                  </a:glow>
                </a:effectLst>
                <a:latin typeface="Arial" panose="020B0604020202020204" pitchFamily="34" charset="0"/>
                <a:cs typeface="Arial" panose="020B0604020202020204" pitchFamily="34" charset="0"/>
              </a:rPr>
              <a:t>حضور الله</a:t>
            </a:r>
            <a:br>
              <a:rPr lang="ar-JO" sz="6000" b="1" i="0" dirty="0">
                <a:solidFill>
                  <a:schemeClr val="bg1"/>
                </a:solidFill>
                <a:effectLst>
                  <a:glow rad="190500">
                    <a:schemeClr val="tx1"/>
                  </a:glow>
                </a:effectLst>
                <a:latin typeface="Arial" panose="020B0604020202020204" pitchFamily="34" charset="0"/>
                <a:cs typeface="Arial" panose="020B0604020202020204" pitchFamily="34" charset="0"/>
              </a:rPr>
            </a:br>
            <a:r>
              <a:rPr lang="ar-JO" sz="6000" b="1" i="0" dirty="0">
                <a:solidFill>
                  <a:schemeClr val="bg1"/>
                </a:solidFill>
                <a:effectLst>
                  <a:glow rad="190500">
                    <a:schemeClr val="tx1"/>
                  </a:glow>
                </a:effectLst>
                <a:latin typeface="Arial" panose="020B0604020202020204" pitchFamily="34" charset="0"/>
                <a:cs typeface="Arial" panose="020B0604020202020204" pitchFamily="34" charset="0"/>
              </a:rPr>
              <a:t>في خيمة الإجتماع</a:t>
            </a:r>
            <a:endParaRPr lang="en-US" i="0" dirty="0">
              <a:solidFill>
                <a:schemeClr val="bg1"/>
              </a:solidFill>
              <a:effectLst>
                <a:glow rad="1905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5243631"/>
      </p:ext>
    </p:extLst>
  </p:cSld>
  <p:clrMapOvr>
    <a:masterClrMapping/>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ar-JO" sz="6000" b="1" i="0" dirty="0">
                <a:solidFill>
                  <a:schemeClr val="bg1"/>
                </a:solidFill>
                <a:effectLst>
                  <a:glow rad="190500">
                    <a:schemeClr val="tx1"/>
                  </a:glow>
                </a:effectLst>
                <a:latin typeface="Arial" panose="020B0604020202020204" pitchFamily="34" charset="0"/>
                <a:cs typeface="Arial" panose="020B0604020202020204" pitchFamily="34" charset="0"/>
              </a:rPr>
              <a:t>حضور الله</a:t>
            </a:r>
            <a:br>
              <a:rPr lang="ar-JO" sz="6000" b="1" i="0" dirty="0">
                <a:solidFill>
                  <a:schemeClr val="bg1"/>
                </a:solidFill>
                <a:effectLst>
                  <a:glow rad="190500">
                    <a:schemeClr val="tx1"/>
                  </a:glow>
                </a:effectLst>
                <a:latin typeface="Arial" panose="020B0604020202020204" pitchFamily="34" charset="0"/>
                <a:cs typeface="Arial" panose="020B0604020202020204" pitchFamily="34" charset="0"/>
              </a:rPr>
            </a:br>
            <a:r>
              <a:rPr lang="ar-JO" sz="6000" b="1" i="0" dirty="0">
                <a:solidFill>
                  <a:schemeClr val="bg1"/>
                </a:solidFill>
                <a:effectLst>
                  <a:glow rad="190500">
                    <a:schemeClr val="tx1"/>
                  </a:glow>
                </a:effectLst>
                <a:latin typeface="Arial" panose="020B0604020202020204" pitchFamily="34" charset="0"/>
                <a:cs typeface="Arial" panose="020B0604020202020204" pitchFamily="34" charset="0"/>
              </a:rPr>
              <a:t>في الهيكل</a:t>
            </a:r>
            <a:endParaRPr lang="en-US" i="0" dirty="0">
              <a:solidFill>
                <a:schemeClr val="bg1"/>
              </a:solidFill>
              <a:effectLst>
                <a:glow rad="1905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494085"/>
      </p:ext>
    </p:extLst>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572000" y="0"/>
            <a:ext cx="4572000" cy="6858000"/>
          </a:xfrm>
          <a:prstGeom prst="rect">
            <a:avLst/>
          </a:prstGeom>
        </p:spPr>
      </p:pic>
      <p:pic>
        <p:nvPicPr>
          <p:cNvPr id="2" name="Picture 1"/>
          <p:cNvPicPr>
            <a:picLocks noChangeAspect="1"/>
          </p:cNvPicPr>
          <p:nvPr/>
        </p:nvPicPr>
        <p:blipFill>
          <a:blip r:embed="rId4"/>
          <a:stretch>
            <a:fillRect/>
          </a:stretch>
        </p:blipFill>
        <p:spPr>
          <a:xfrm>
            <a:off x="0" y="0"/>
            <a:ext cx="4646341" cy="6858000"/>
          </a:xfrm>
          <a:prstGeom prst="rect">
            <a:avLst/>
          </a:prstGeom>
        </p:spPr>
      </p:pic>
      <p:sp>
        <p:nvSpPr>
          <p:cNvPr id="1361923" name="Rectangle 2"/>
          <p:cNvSpPr>
            <a:spLocks noGrp="1" noChangeArrowheads="1"/>
          </p:cNvSpPr>
          <p:nvPr>
            <p:ph type="ctrTitle"/>
          </p:nvPr>
        </p:nvSpPr>
        <p:spPr>
          <a:xfrm>
            <a:off x="0" y="4874520"/>
            <a:ext cx="9144000" cy="1432282"/>
          </a:xfrm>
        </p:spPr>
        <p:txBody>
          <a:bodyPr/>
          <a:lstStyle/>
          <a:p>
            <a:r>
              <a:rPr lang="ar-SA" sz="6000" b="1" dirty="0">
                <a:effectLst>
                  <a:glow rad="177800">
                    <a:schemeClr val="tx1"/>
                  </a:glow>
                </a:effectLst>
                <a:latin typeface="Arial" charset="0"/>
                <a:ea typeface="ＭＳ Ｐゴシック" charset="0"/>
              </a:rPr>
              <a:t>مُهَيَّأَةً كَعَرُوسٍ مُزَيَّنَةٍ لِرَجُلِهَا</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43370167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h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75125" y="765175"/>
            <a:ext cx="4968875" cy="352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6547" name="Picture 1" descr="rev 21 DrivenOu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525" y="750888"/>
            <a:ext cx="4170363" cy="6107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0" name="Text Box 18"/>
          <p:cNvSpPr txBox="1">
            <a:spLocks noChangeArrowheads="1"/>
          </p:cNvSpPr>
          <p:nvPr/>
        </p:nvSpPr>
        <p:spPr bwMode="auto">
          <a:xfrm>
            <a:off x="107950" y="4941888"/>
            <a:ext cx="4038600" cy="1877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الشركة </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r>
              <a:rPr kumimoji="0" lang="ar-JO" sz="40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مكسورة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8-10</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1" name="Text Box 19"/>
          <p:cNvSpPr txBox="1">
            <a:spLocks noChangeArrowheads="1"/>
          </p:cNvSpPr>
          <p:nvPr/>
        </p:nvSpPr>
        <p:spPr bwMode="auto">
          <a:xfrm>
            <a:off x="4284663" y="4941888"/>
            <a:ext cx="4572000" cy="1877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الشركة </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r>
              <a:rPr kumimoji="0" lang="ar-JO" sz="40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موصولة</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21: 3</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50984777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2065" name="Picture 9" descr="a_co_lavey_anton_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0"/>
            <a:ext cx="4876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12066" name="Picture 10" descr="satanpassionofchris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22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2067" name="Rectangle 2"/>
          <p:cNvSpPr>
            <a:spLocks noGrp="1" noChangeArrowheads="1"/>
          </p:cNvSpPr>
          <p:nvPr>
            <p:ph type="title" idx="4294967295"/>
          </p:nvPr>
        </p:nvSpPr>
        <p:spPr>
          <a:xfrm>
            <a:off x="685800" y="76200"/>
            <a:ext cx="7772400" cy="838200"/>
          </a:xfrm>
          <a:solidFill>
            <a:schemeClr val="tx1"/>
          </a:solidFill>
        </p:spPr>
        <p:txBody>
          <a:bodyPr/>
          <a:lstStyle/>
          <a:p>
            <a:pPr rtl="1"/>
            <a:r>
              <a:rPr lang="ar-EG" sz="3600" b="1" dirty="0">
                <a:latin typeface="Arial" panose="020B0604020202020204" pitchFamily="34" charset="0"/>
                <a:ea typeface="ＭＳ Ｐゴシック" charset="0"/>
                <a:cs typeface="Arial" panose="020B0604020202020204" pitchFamily="34" charset="0"/>
              </a:rPr>
              <a:t>هل يخدع الشيطان الأمم الآن؟</a:t>
            </a:r>
            <a:endParaRPr lang="en-US" sz="4000" b="1" dirty="0">
              <a:latin typeface="Arial" panose="020B0604020202020204" pitchFamily="34" charset="0"/>
              <a:ea typeface="ＭＳ Ｐゴシック" charset="0"/>
              <a:cs typeface="Arial" panose="020B0604020202020204" pitchFamily="34" charset="0"/>
            </a:endParaRPr>
          </a:p>
        </p:txBody>
      </p:sp>
      <p:sp>
        <p:nvSpPr>
          <p:cNvPr id="510979" name="Rectangle 3"/>
          <p:cNvSpPr>
            <a:spLocks noChangeArrowheads="1"/>
          </p:cNvSpPr>
          <p:nvPr/>
        </p:nvSpPr>
        <p:spPr bwMode="auto">
          <a:xfrm>
            <a:off x="0" y="1828800"/>
            <a:ext cx="4495800" cy="253682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rtl="1"/>
            <a:r>
              <a:rPr lang="ar-EG" sz="2800" b="1" u="sng" dirty="0">
                <a:solidFill>
                  <a:schemeClr val="accent3"/>
                </a:solidFill>
                <a:latin typeface="Arial" panose="020B060402020202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29</a:t>
            </a:r>
            <a:r>
              <a:rPr lang="ar-EG" sz="2800" b="1" dirty="0">
                <a:solidFill>
                  <a:schemeClr val="accent3"/>
                </a:solidFill>
                <a:latin typeface="Arial" panose="020B0604020202020204" pitchFamily="34" charset="0"/>
                <a:cs typeface="Arial" panose="020B0604020202020204" pitchFamily="34" charset="0"/>
              </a:rPr>
              <a:t> أَمْ كَيْفَ يَسْتَطِيعُ أَحَدٌ أَنْ يَدْخُلَ بَيْتَ الْقَوِيِّ وَيَنْهَبَ أَمْتِعَتَهُ، إِنْ لَمْ يَرْبِطِ الْقَوِيَّ أَوَّلًا، وَحِينَئِذٍ يَنْهَبُ بَيْتَهُ (متى١٢: ٢٩)</a:t>
            </a:r>
            <a:r>
              <a:rPr lang="ar-EG" sz="2800" b="1" dirty="0">
                <a:latin typeface="Arial" panose="020B0604020202020204" pitchFamily="34" charset="0"/>
                <a:cs typeface="Arial" panose="020B0604020202020204" pitchFamily="34" charset="0"/>
              </a:rPr>
              <a:t>؟</a:t>
            </a:r>
          </a:p>
        </p:txBody>
      </p:sp>
      <p:sp>
        <p:nvSpPr>
          <p:cNvPr id="510980" name="Rectangle 4"/>
          <p:cNvSpPr>
            <a:spLocks noChangeArrowheads="1"/>
          </p:cNvSpPr>
          <p:nvPr/>
        </p:nvSpPr>
        <p:spPr bwMode="auto">
          <a:xfrm>
            <a:off x="4495800" y="1828800"/>
            <a:ext cx="4648200" cy="25146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rtl="1"/>
            <a:r>
              <a:rPr lang="ar-EG" sz="2800" b="1" dirty="0">
                <a:solidFill>
                  <a:schemeClr val="accent3"/>
                </a:solidFill>
                <a:latin typeface="Arial" panose="020B0604020202020204" pitchFamily="34" charset="0"/>
                <a:cs typeface="Arial" panose="020B0604020202020204" pitchFamily="34" charset="0"/>
                <a:hlinkClick r:id="rId6">
                  <a:extLst>
                    <a:ext uri="{A12FA001-AC4F-418D-AE19-62706E023703}">
                      <ahyp:hlinkClr xmlns:ahyp="http://schemas.microsoft.com/office/drawing/2018/hyperlinkcolor" val="tx"/>
                    </a:ext>
                  </a:extLst>
                </a:hlinkClick>
              </a:rPr>
              <a:t>18</a:t>
            </a:r>
            <a:r>
              <a:rPr lang="ar-EG" sz="2800" b="1" dirty="0">
                <a:solidFill>
                  <a:schemeClr val="accent3"/>
                </a:solidFill>
                <a:latin typeface="Arial" panose="020B0604020202020204" pitchFamily="34" charset="0"/>
                <a:cs typeface="Arial" panose="020B0604020202020204" pitchFamily="34" charset="0"/>
              </a:rPr>
              <a:t> فَقَالَ لَهُمْ: «رَأَيْتُ الشَّيْطَانَ سَاقِطًا مِثْلَ الْبَرْقِ مِنَ السَّمَاءِ.</a:t>
            </a:r>
            <a:br>
              <a:rPr lang="ar-EG" sz="2800" b="1" dirty="0">
                <a:solidFill>
                  <a:schemeClr val="accent3"/>
                </a:solidFill>
                <a:latin typeface="Arial" panose="020B0604020202020204" pitchFamily="34" charset="0"/>
                <a:cs typeface="Arial" panose="020B0604020202020204" pitchFamily="34" charset="0"/>
              </a:rPr>
            </a:br>
            <a:r>
              <a:rPr lang="ar-EG" sz="2800" b="1" dirty="0">
                <a:solidFill>
                  <a:schemeClr val="accent3"/>
                </a:solidFill>
                <a:latin typeface="Arial" panose="020B0604020202020204" pitchFamily="34" charset="0"/>
                <a:cs typeface="Arial" panose="020B0604020202020204" pitchFamily="34" charset="0"/>
                <a:hlinkClick r:id="rId7">
                  <a:extLst>
                    <a:ext uri="{A12FA001-AC4F-418D-AE19-62706E023703}">
                      <ahyp:hlinkClr xmlns:ahyp="http://schemas.microsoft.com/office/drawing/2018/hyperlinkcolor" val="tx"/>
                    </a:ext>
                  </a:extLst>
                </a:hlinkClick>
              </a:rPr>
              <a:t>19</a:t>
            </a:r>
            <a:r>
              <a:rPr lang="ar-EG" sz="2800" b="1" dirty="0">
                <a:solidFill>
                  <a:schemeClr val="accent3"/>
                </a:solidFill>
                <a:latin typeface="Arial" panose="020B0604020202020204" pitchFamily="34" charset="0"/>
                <a:cs typeface="Arial" panose="020B0604020202020204" pitchFamily="34" charset="0"/>
              </a:rPr>
              <a:t> هَا أَنَا أُعْطِيكُمْ سُلْطَانًا لِتَدُوسُوا الْحَيَّاتِ وَالْعَقَارِبَ وَكُلَّ قُوَّةِ الْعَدُوِّ، وَلاَ يَضُرُّكُمْ شَيْءٌ</a:t>
            </a:r>
            <a:r>
              <a:rPr lang="ar-EG" sz="2800" b="1" dirty="0">
                <a:latin typeface="Arial" panose="020B0604020202020204" pitchFamily="34" charset="0"/>
                <a:cs typeface="Arial" panose="020B0604020202020204" pitchFamily="34" charset="0"/>
              </a:rPr>
              <a:t> </a:t>
            </a:r>
            <a:r>
              <a:rPr lang="ar-EG" sz="2800" b="1" dirty="0">
                <a:solidFill>
                  <a:schemeClr val="accent3"/>
                </a:solidFill>
                <a:latin typeface="Arial" panose="020B0604020202020204" pitchFamily="34" charset="0"/>
                <a:cs typeface="Arial" panose="020B0604020202020204" pitchFamily="34" charset="0"/>
              </a:rPr>
              <a:t>(لوقا ١٠: ١٨-١٩)</a:t>
            </a:r>
            <a:endParaRPr lang="ar-EG" sz="2800" b="1" dirty="0">
              <a:latin typeface="Arial" panose="020B0604020202020204" pitchFamily="34" charset="0"/>
              <a:cs typeface="Arial" panose="020B0604020202020204" pitchFamily="34" charset="0"/>
            </a:endParaRPr>
          </a:p>
        </p:txBody>
      </p:sp>
      <p:sp>
        <p:nvSpPr>
          <p:cNvPr id="510981" name="Rectangle 5"/>
          <p:cNvSpPr>
            <a:spLocks noChangeArrowheads="1"/>
          </p:cNvSpPr>
          <p:nvPr/>
        </p:nvSpPr>
        <p:spPr bwMode="auto">
          <a:xfrm>
            <a:off x="0" y="4343400"/>
            <a:ext cx="4495800" cy="25146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rtl="1" eaLnBrk="0" fontAlgn="base" hangingPunct="0">
              <a:spcBef>
                <a:spcPct val="0"/>
              </a:spcBef>
              <a:spcAft>
                <a:spcPct val="0"/>
              </a:spcAft>
            </a:pPr>
            <a:r>
              <a:rPr lang="ar-EG" sz="2800" b="1" dirty="0">
                <a:solidFill>
                  <a:srgbClr val="FFFFFF"/>
                </a:solidFill>
                <a:latin typeface="Arial" panose="020B0604020202020204" pitchFamily="34" charset="0"/>
                <a:ea typeface="ＭＳ Ｐゴシック" charset="0"/>
                <a:cs typeface="Arial" panose="020B0604020202020204" pitchFamily="34" charset="0"/>
              </a:rPr>
              <a:t>حان وقت الحكم على هذا العالم ، عندما يُطرح الشيطان ، حاكم هذا العالم</a:t>
            </a:r>
            <a:r>
              <a:rPr lang="ar-EG" sz="2800" b="1" u="sng" dirty="0">
                <a:solidFill>
                  <a:srgbClr val="CCCCFF"/>
                </a:solidFill>
                <a:latin typeface="Arial" panose="020B0604020202020204" pitchFamily="34" charset="0"/>
                <a:cs typeface="Arial" panose="020B0604020202020204" pitchFamily="34" charset="0"/>
                <a:hlinkClick r:id="rId8">
                  <a:extLst>
                    <a:ext uri="{A12FA001-AC4F-418D-AE19-62706E023703}">
                      <ahyp:hlinkClr xmlns:ahyp="http://schemas.microsoft.com/office/drawing/2018/hyperlinkcolor" val="tx"/>
                    </a:ext>
                  </a:extLst>
                </a:hlinkClick>
              </a:rPr>
              <a:t> </a:t>
            </a:r>
            <a:r>
              <a:rPr lang="ar-EG" sz="2800" b="1" u="sng" dirty="0">
                <a:solidFill>
                  <a:schemeClr val="accent3"/>
                </a:solidFill>
                <a:latin typeface="Arial" panose="020B0604020202020204" pitchFamily="34" charset="0"/>
                <a:cs typeface="Arial" panose="020B0604020202020204" pitchFamily="34" charset="0"/>
                <a:hlinkClick r:id="rId8">
                  <a:extLst>
                    <a:ext uri="{A12FA001-AC4F-418D-AE19-62706E023703}">
                      <ahyp:hlinkClr xmlns:ahyp="http://schemas.microsoft.com/office/drawing/2018/hyperlinkcolor" val="tx"/>
                    </a:ext>
                  </a:extLst>
                </a:hlinkClick>
              </a:rPr>
              <a:t>31</a:t>
            </a:r>
            <a:r>
              <a:rPr lang="ar-EG" sz="2800" b="1" dirty="0">
                <a:solidFill>
                  <a:schemeClr val="accent3"/>
                </a:solidFill>
                <a:latin typeface="Arial" panose="020B0604020202020204" pitchFamily="34" charset="0"/>
                <a:cs typeface="Arial" panose="020B0604020202020204" pitchFamily="34" charset="0"/>
              </a:rPr>
              <a:t> اَلآنَ دَيْنُونَةُ هذَا الْعَالَمِ. اَلآنَ يُطْرَحُ رَئِيسُ هذَا الْعَالَمِ خَارِجًا.</a:t>
            </a:r>
          </a:p>
          <a:p>
            <a:pPr algn="ctr" defTabSz="914400" rtl="1" eaLnBrk="0" fontAlgn="base" hangingPunct="0">
              <a:spcBef>
                <a:spcPct val="0"/>
              </a:spcBef>
              <a:spcAft>
                <a:spcPct val="0"/>
              </a:spcAft>
            </a:pPr>
            <a:r>
              <a:rPr lang="ar-EG" sz="2800" b="1" dirty="0">
                <a:solidFill>
                  <a:srgbClr val="FFFFFF"/>
                </a:solidFill>
                <a:latin typeface="Arial" panose="020B0604020202020204" pitchFamily="34" charset="0"/>
                <a:ea typeface="ＭＳ Ｐゴシック" charset="0"/>
                <a:cs typeface="Arial" panose="020B0604020202020204" pitchFamily="34" charset="0"/>
              </a:rPr>
              <a:t> (يوحنا١٢: ٣١)</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0982" name="Rectangle 6"/>
          <p:cNvSpPr>
            <a:spLocks noChangeArrowheads="1"/>
          </p:cNvSpPr>
          <p:nvPr/>
        </p:nvSpPr>
        <p:spPr bwMode="auto">
          <a:xfrm>
            <a:off x="4495800" y="4343400"/>
            <a:ext cx="4648200" cy="25146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rtl="1" eaLnBrk="0" fontAlgn="base" hangingPunct="0">
              <a:spcBef>
                <a:spcPct val="0"/>
              </a:spcBef>
              <a:spcAft>
                <a:spcPct val="0"/>
              </a:spcAft>
            </a:pPr>
            <a:r>
              <a:rPr lang="ar-EG" sz="2800" b="1" dirty="0">
                <a:solidFill>
                  <a:srgbClr val="FFFFFF"/>
                </a:solidFill>
                <a:latin typeface="Arial" panose="020B0604020202020204" pitchFamily="34" charset="0"/>
                <a:ea typeface="ＭＳ Ｐゴシック" charset="0"/>
                <a:cs typeface="Arial" panose="020B0604020202020204" pitchFamily="34" charset="0"/>
              </a:rPr>
              <a:t>وبهذه الطريقة نزع [المسيح] عن الرؤساء والسلطات الروحية. لقد فضحهم علانية بانتصاره عليهم على</a:t>
            </a:r>
          </a:p>
          <a:p>
            <a:pPr algn="ctr" defTabSz="914400" rtl="1" eaLnBrk="0" fontAlgn="base" hangingPunct="0">
              <a:spcBef>
                <a:spcPct val="0"/>
              </a:spcBef>
              <a:spcAft>
                <a:spcPct val="0"/>
              </a:spcAft>
            </a:pPr>
            <a:r>
              <a:rPr lang="ar-EG" sz="2800" b="1" dirty="0">
                <a:solidFill>
                  <a:srgbClr val="FFFFFF"/>
                </a:solidFill>
                <a:latin typeface="Arial" panose="020B0604020202020204" pitchFamily="34" charset="0"/>
                <a:cs typeface="Arial" panose="020B0604020202020204" pitchFamily="34" charset="0"/>
                <a:hlinkClick r:id="rId9">
                  <a:extLst>
                    <a:ext uri="{A12FA001-AC4F-418D-AE19-62706E023703}">
                      <ahyp:hlinkClr xmlns:ahyp="http://schemas.microsoft.com/office/drawing/2018/hyperlinkcolor" val="tx"/>
                    </a:ext>
                  </a:extLst>
                </a:hlinkClick>
              </a:rPr>
              <a:t>15</a:t>
            </a:r>
            <a:r>
              <a:rPr lang="ar-EG" sz="2800" b="1" dirty="0">
                <a:latin typeface="Arial" panose="020B0604020202020204" pitchFamily="34" charset="0"/>
                <a:cs typeface="Arial" panose="020B0604020202020204" pitchFamily="34" charset="0"/>
              </a:rPr>
              <a:t> </a:t>
            </a:r>
            <a:r>
              <a:rPr lang="ar-EG" sz="2800" b="1" dirty="0">
                <a:solidFill>
                  <a:schemeClr val="accent3"/>
                </a:solidFill>
                <a:latin typeface="Arial" panose="020B0604020202020204" pitchFamily="34" charset="0"/>
                <a:cs typeface="Arial" panose="020B0604020202020204" pitchFamily="34" charset="0"/>
              </a:rPr>
              <a:t>إِذْ جَرَّدَ الرِّيَاسَاتِ وَالسَّلاَطِينَ أَشْهَرَهُمْ جِهَارًا، ظَافِرًا بِهِمْ فِيهِ.</a:t>
            </a:r>
          </a:p>
          <a:p>
            <a:pPr algn="ctr" defTabSz="914400" rtl="1" eaLnBrk="0" fontAlgn="base" hangingPunct="0">
              <a:spcBef>
                <a:spcPct val="0"/>
              </a:spcBef>
              <a:spcAft>
                <a:spcPct val="0"/>
              </a:spcAft>
            </a:pPr>
            <a:r>
              <a:rPr lang="ar-EG" sz="2800" b="1" dirty="0">
                <a:solidFill>
                  <a:srgbClr val="FFFFFF"/>
                </a:solidFill>
                <a:latin typeface="Arial" panose="020B0604020202020204" pitchFamily="34" charset="0"/>
                <a:ea typeface="ＭＳ Ｐゴシック" charset="0"/>
                <a:cs typeface="Arial" panose="020B0604020202020204" pitchFamily="34" charset="0"/>
              </a:rPr>
              <a:t> الصليب (كو٢: ١٥)</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112072" name="Rectangle 7"/>
          <p:cNvSpPr>
            <a:spLocks noChangeArrowheads="1"/>
          </p:cNvSpPr>
          <p:nvPr/>
        </p:nvSpPr>
        <p:spPr bwMode="auto">
          <a:xfrm>
            <a:off x="2743200" y="838200"/>
            <a:ext cx="3733800" cy="838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rtl="1" eaLnBrk="0" fontAlgn="base" hangingPunct="0">
              <a:spcBef>
                <a:spcPct val="0"/>
              </a:spcBef>
              <a:spcAft>
                <a:spcPct val="0"/>
              </a:spcAft>
            </a:pPr>
            <a:r>
              <a:rPr lang="ar-EG" sz="3600" b="1" dirty="0">
                <a:solidFill>
                  <a:srgbClr val="FFFFFF"/>
                </a:solidFill>
                <a:latin typeface="Arial" panose="020B0604020202020204" pitchFamily="34" charset="0"/>
                <a:ea typeface="ＭＳ Ｐゴシック" charset="0"/>
                <a:cs typeface="Arial" panose="020B0604020202020204" pitchFamily="34" charset="0"/>
              </a:rPr>
              <a:t>يقول البعض لا</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 name="Text Box 37"/>
          <p:cNvSpPr txBox="1">
            <a:spLocks noChangeArrowheads="1"/>
          </p:cNvSpPr>
          <p:nvPr/>
        </p:nvSpPr>
        <p:spPr bwMode="auto">
          <a:xfrm>
            <a:off x="8410852" y="64606"/>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422</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437179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097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098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098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09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animBg="1" autoUpdateAnimBg="0"/>
      <p:bldP spid="510980" grpId="0" animBg="1" autoUpdateAnimBg="0"/>
      <p:bldP spid="510981" grpId="0" animBg="1" autoUpdateAnimBg="0"/>
      <p:bldP spid="510982" grpId="0" animBg="1"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82" name="Picture 1" descr="Rev 21 Heaven descending 3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4052" name="Rectangle 3"/>
          <p:cNvSpPr>
            <a:spLocks noGrp="1" noChangeArrowheads="1"/>
          </p:cNvSpPr>
          <p:nvPr>
            <p:ph type="ctrTitle"/>
          </p:nvPr>
        </p:nvSpPr>
        <p:spPr>
          <a:xfrm>
            <a:off x="0" y="4077072"/>
            <a:ext cx="9164671" cy="2636912"/>
          </a:xfrm>
        </p:spPr>
        <p:txBody>
          <a:bodyPr/>
          <a:lstStyle/>
          <a:p>
            <a:pPr rtl="1">
              <a:defRPr/>
            </a:pPr>
            <a:r>
              <a:rPr lang="ar-SA" sz="3200" b="1" dirty="0">
                <a:effectLst>
                  <a:glow rad="228600">
                    <a:schemeClr val="tx1"/>
                  </a:glow>
                </a:effectLst>
                <a:latin typeface="Arial" charset="0"/>
                <a:ea typeface="ＭＳ Ｐゴシック" charset="0"/>
              </a:rPr>
              <a:t>رؤيا ٢١ : ٣</a:t>
            </a:r>
            <a:br>
              <a:rPr lang="ar-SA" sz="3200" b="1" dirty="0">
                <a:effectLst>
                  <a:glow rad="228600">
                    <a:schemeClr val="tx1"/>
                  </a:glow>
                </a:effectLst>
                <a:latin typeface="Arial" charset="0"/>
                <a:ea typeface="ＭＳ Ｐゴシック" charset="0"/>
              </a:rPr>
            </a:br>
            <a:br>
              <a:rPr lang="en-US" sz="3200" b="1" dirty="0">
                <a:effectLst>
                  <a:glow rad="228600">
                    <a:schemeClr val="tx1"/>
                  </a:glow>
                </a:effectLst>
                <a:latin typeface="Arial" charset="0"/>
                <a:ea typeface="ＭＳ Ｐゴシック" charset="0"/>
              </a:rPr>
            </a:br>
            <a:r>
              <a:rPr lang="ar-SA" sz="3200" b="1" dirty="0">
                <a:effectLst>
                  <a:glow rad="228600">
                    <a:schemeClr val="tx1"/>
                  </a:glow>
                </a:effectLst>
                <a:latin typeface="Arial" charset="0"/>
                <a:ea typeface="ＭＳ Ｐゴシック" charset="0"/>
              </a:rPr>
              <a:t> وَسَمِعْتُ صَوْتاً عَظِيماً مِنَ السَّمَاءِ قَائِلاً:</a:t>
            </a:r>
            <a:br>
              <a:rPr lang="en-US" sz="3200" b="1" dirty="0">
                <a:effectLst>
                  <a:glow rad="228600">
                    <a:schemeClr val="tx1"/>
                  </a:glow>
                </a:effectLst>
                <a:latin typeface="Arial" charset="0"/>
                <a:ea typeface="ＭＳ Ｐゴシック" charset="0"/>
              </a:rPr>
            </a:br>
            <a:r>
              <a:rPr lang="ar-SA" sz="3200" b="1" dirty="0">
                <a:effectLst>
                  <a:glow rad="228600">
                    <a:schemeClr val="tx1"/>
                  </a:glow>
                </a:effectLst>
                <a:latin typeface="Arial" charset="0"/>
                <a:ea typeface="ＭＳ Ｐゴシック" charset="0"/>
              </a:rPr>
              <a:t>هُوَذَا مَسْكَنُ اللهِ مَعَ النَّاسِ، وَهُوَ سَيَسْكُنُ مَعَهُمْ، وَهُمْ يَكُونُونَ لَهُ شَعْباً. وَاللهُ نَفْسُهُ يَكُونُ مَعَهُمْ إِلَهاً لَهُمْ. </a:t>
            </a: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54916517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0642"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4064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
            <a:ext cx="8636000" cy="4860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0644" name="Rectangle 3"/>
          <p:cNvSpPr>
            <a:spLocks noGrp="1" noChangeArrowheads="1"/>
          </p:cNvSpPr>
          <p:nvPr>
            <p:ph type="ctrTitle"/>
          </p:nvPr>
        </p:nvSpPr>
        <p:spPr>
          <a:xfrm>
            <a:off x="0" y="5105400"/>
            <a:ext cx="8915400" cy="1600200"/>
          </a:xfrm>
        </p:spPr>
        <p:txBody>
          <a:bodyPr/>
          <a:lstStyle/>
          <a:p>
            <a:r>
              <a:rPr lang="ar-JO" sz="4800" b="1" dirty="0">
                <a:latin typeface="Arial" panose="020B0604020202020204" pitchFamily="34" charset="0"/>
                <a:ea typeface="ＭＳ Ｐゴシック" charset="0"/>
                <a:cs typeface="Arial" panose="020B0604020202020204" pitchFamily="34" charset="0"/>
              </a:rPr>
              <a:t>ليس من الأرض إلى السماء</a:t>
            </a:r>
            <a:br>
              <a:rPr lang="ar-JO" sz="4800" b="1" dirty="0">
                <a:latin typeface="Arial" panose="020B0604020202020204" pitchFamily="34" charset="0"/>
                <a:ea typeface="ＭＳ Ｐゴシック" charset="0"/>
                <a:cs typeface="Arial" panose="020B0604020202020204" pitchFamily="34" charset="0"/>
              </a:rPr>
            </a:br>
            <a:r>
              <a:rPr lang="ar-JO" sz="4800" b="1" dirty="0">
                <a:latin typeface="Arial" panose="020B0604020202020204" pitchFamily="34" charset="0"/>
                <a:ea typeface="ＭＳ Ｐゴシック" charset="0"/>
                <a:cs typeface="Arial" panose="020B0604020202020204" pitchFamily="34" charset="0"/>
              </a:rPr>
              <a:t>بل من السماء إلى الأرض</a:t>
            </a:r>
            <a:endParaRPr lang="en-US" sz="3200" b="1" dirty="0">
              <a:latin typeface="Arial" panose="020B0604020202020204" pitchFamily="34" charset="0"/>
              <a:ea typeface="ＭＳ Ｐゴシック" charset="0"/>
              <a:cs typeface="Arial" panose="020B0604020202020204" pitchFamily="34" charset="0"/>
            </a:endParaRPr>
          </a:p>
        </p:txBody>
      </p:sp>
      <p:sp>
        <p:nvSpPr>
          <p:cNvPr id="240645" name="Text Box 4"/>
          <p:cNvSpPr txBox="1">
            <a:spLocks noChangeArrowheads="1"/>
          </p:cNvSpPr>
          <p:nvPr/>
        </p:nvSpPr>
        <p:spPr bwMode="auto">
          <a:xfrm>
            <a:off x="8229600" y="76200"/>
            <a:ext cx="899605" cy="46166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174ب</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54432810"/>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42690" name="Picture 2" descr="sharing frui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6142038"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1" descr="rev 21 jump for joy.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11638" y="863600"/>
            <a:ext cx="4932362" cy="599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90" name="Text Box 18"/>
          <p:cNvSpPr txBox="1">
            <a:spLocks noChangeArrowheads="1"/>
          </p:cNvSpPr>
          <p:nvPr/>
        </p:nvSpPr>
        <p:spPr bwMode="auto">
          <a:xfrm>
            <a:off x="317500" y="4144963"/>
            <a:ext cx="40386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"تَكْثِيرًا أُكَثِّرُ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َتْعَابَ</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حَبَلِكِ"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16)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18"/>
          <p:cNvSpPr txBox="1">
            <a:spLocks noChangeArrowheads="1"/>
          </p:cNvSpPr>
          <p:nvPr/>
        </p:nvSpPr>
        <p:spPr bwMode="auto">
          <a:xfrm>
            <a:off x="173038" y="1412875"/>
            <a:ext cx="40386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"لِأَنَّكَ يَوْمَ تَأْكُلُ مِنْهَا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مَوْتًا تَمُوتُ</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17)</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ext Box 19"/>
          <p:cNvSpPr txBox="1">
            <a:spLocks noChangeArrowheads="1"/>
          </p:cNvSpPr>
          <p:nvPr/>
        </p:nvSpPr>
        <p:spPr bwMode="auto">
          <a:xfrm>
            <a:off x="4284663" y="1412875"/>
            <a:ext cx="45720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a:t>
            </a:r>
            <a:r>
              <a:rPr kumimoji="0" lang="ar-JO" sz="36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ٱلْمَوْت</a:t>
            </a:r>
            <a:r>
              <a:rPr kumimoji="0" lang="ar-JO"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لَا يَكُونُ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36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فِي مَا بَعْدُ</a:t>
            </a:r>
            <a:r>
              <a:rPr kumimoji="0" lang="ar-JO"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br>
              <a:rPr kumimoji="0" 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 4</a:t>
            </a:r>
            <a:r>
              <a:rPr kumimoji="0" 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8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91" name="Text Box 19"/>
          <p:cNvSpPr txBox="1">
            <a:spLocks noChangeArrowheads="1"/>
          </p:cNvSpPr>
          <p:nvPr/>
        </p:nvSpPr>
        <p:spPr bwMode="auto">
          <a:xfrm>
            <a:off x="4284663" y="4144963"/>
            <a:ext cx="489585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وَلَا يَكُونُ حُزْنٌ</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وَلَا وَجَعٌ فِي مَا بَعْدُ"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(21: 4)</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22957545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9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12" grpId="0"/>
      <p:bldP spid="13" grpId="0"/>
      <p:bldP spid="3091"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41105"/>
            <a:ext cx="9143417" cy="6716895"/>
          </a:xfrm>
          <a:prstGeom prst="rect">
            <a:avLst/>
          </a:prstGeom>
        </p:spPr>
      </p:pic>
      <p:sp>
        <p:nvSpPr>
          <p:cNvPr id="1361923" name="Rectangle 2"/>
          <p:cNvSpPr>
            <a:spLocks noGrp="1" noChangeArrowheads="1"/>
          </p:cNvSpPr>
          <p:nvPr>
            <p:ph type="ctrTitle"/>
          </p:nvPr>
        </p:nvSpPr>
        <p:spPr>
          <a:xfrm>
            <a:off x="2296424" y="3720028"/>
            <a:ext cx="6471295" cy="2586774"/>
          </a:xfrm>
        </p:spPr>
        <p:txBody>
          <a:bodyPr/>
          <a:lstStyle/>
          <a:p>
            <a:r>
              <a:rPr lang="ar-JO" sz="5400" b="1" dirty="0">
                <a:effectLst>
                  <a:glow rad="177800">
                    <a:schemeClr val="tx1"/>
                  </a:glow>
                </a:effectLst>
                <a:latin typeface="Arial" panose="020B0604020202020204" pitchFamily="34" charset="0"/>
                <a:ea typeface="ＭＳ Ｐゴシック" charset="0"/>
                <a:cs typeface="Arial" panose="020B0604020202020204" pitchFamily="34" charset="0"/>
              </a:rPr>
              <a:t>كلنا نختبر</a:t>
            </a:r>
            <a:br>
              <a:rPr lang="ar-JO" sz="54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5400" b="1" dirty="0">
                <a:effectLst>
                  <a:glow rad="177800">
                    <a:schemeClr val="tx1"/>
                  </a:glow>
                </a:effectLst>
                <a:latin typeface="Arial" panose="020B0604020202020204" pitchFamily="34" charset="0"/>
                <a:ea typeface="ＭＳ Ｐゴシック" charset="0"/>
                <a:cs typeface="Arial" panose="020B0604020202020204" pitchFamily="34" charset="0"/>
              </a:rPr>
              <a:t>الموت الآن</a:t>
            </a:r>
            <a:endParaRPr lang="en-US" sz="54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41899110"/>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5892" y="0"/>
            <a:ext cx="9845842" cy="6858000"/>
          </a:xfrm>
          <a:prstGeom prst="rect">
            <a:avLst/>
          </a:prstGeom>
        </p:spPr>
      </p:pic>
      <p:sp>
        <p:nvSpPr>
          <p:cNvPr id="1361923" name="Rectangle 2"/>
          <p:cNvSpPr>
            <a:spLocks noGrp="1" noChangeArrowheads="1"/>
          </p:cNvSpPr>
          <p:nvPr>
            <p:ph type="ctrTitle"/>
          </p:nvPr>
        </p:nvSpPr>
        <p:spPr>
          <a:xfrm>
            <a:off x="5271870" y="48341"/>
            <a:ext cx="3733800" cy="5105400"/>
          </a:xfrm>
        </p:spPr>
        <p:txBody>
          <a:bodyPr/>
          <a:lstStyle/>
          <a:p>
            <a:r>
              <a:rPr lang="ar-JO" sz="5400" b="1" dirty="0">
                <a:effectLst>
                  <a:glow rad="177800">
                    <a:schemeClr val="tx1"/>
                  </a:glow>
                </a:effectLst>
                <a:latin typeface="Arial" panose="020B0604020202020204" pitchFamily="34" charset="0"/>
                <a:ea typeface="ＭＳ Ｐゴシック" charset="0"/>
                <a:cs typeface="Arial" panose="020B0604020202020204" pitchFamily="34" charset="0"/>
              </a:rPr>
              <a:t>الحزن جزء</a:t>
            </a:r>
            <a:br>
              <a:rPr lang="ar-JO" sz="54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5400" b="1" dirty="0">
                <a:effectLst>
                  <a:glow rad="177800">
                    <a:schemeClr val="tx1"/>
                  </a:glow>
                </a:effectLst>
                <a:latin typeface="Arial" panose="020B0604020202020204" pitchFamily="34" charset="0"/>
                <a:ea typeface="ＭＳ Ｐゴシック" charset="0"/>
                <a:cs typeface="Arial" panose="020B0604020202020204" pitchFamily="34" charset="0"/>
              </a:rPr>
              <a:t>من الحياة الآن</a:t>
            </a:r>
            <a:endParaRPr lang="en-US" sz="54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96127044"/>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04578" name="Picture 2" descr="sharing frui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6142038"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4"/>
          <a:stretch>
            <a:fillRect/>
          </a:stretch>
        </p:blipFill>
        <p:spPr>
          <a:xfrm>
            <a:off x="4571999" y="838200"/>
            <a:ext cx="4492303" cy="3503996"/>
          </a:xfrm>
          <a:prstGeom prst="rect">
            <a:avLst/>
          </a:prstGeom>
        </p:spPr>
      </p:pic>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0" name="Text Box 18"/>
          <p:cNvSpPr txBox="1">
            <a:spLocks noChangeArrowheads="1"/>
          </p:cNvSpPr>
          <p:nvPr/>
        </p:nvSpPr>
        <p:spPr bwMode="auto">
          <a:xfrm>
            <a:off x="317500" y="4381551"/>
            <a:ext cx="40386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"تَكْثِيرًا أُكَثِّرُ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أَتْعَابَ حَبَلِكِ"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16)</a:t>
            </a:r>
          </a:p>
        </p:txBody>
      </p:sp>
      <p:sp>
        <p:nvSpPr>
          <p:cNvPr id="14"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3091" name="Text Box 19"/>
          <p:cNvSpPr txBox="1">
            <a:spLocks noChangeArrowheads="1"/>
          </p:cNvSpPr>
          <p:nvPr/>
        </p:nvSpPr>
        <p:spPr bwMode="auto">
          <a:xfrm>
            <a:off x="4284663" y="4381551"/>
            <a:ext cx="489585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"وَلَا يَكُونُ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حُزْن</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وَلَا صُرَاخٌ</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وَلَا وَجَعٌ فِي مَا بَعْدُ."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(21: 4)</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0983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0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06626" name="Rectangle 4"/>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06627" name="Rectangle 3"/>
          <p:cNvSpPr>
            <a:spLocks noGrp="1" noChangeArrowheads="1"/>
          </p:cNvSpPr>
          <p:nvPr>
            <p:ph type="ctrTitle"/>
          </p:nvPr>
        </p:nvSpPr>
        <p:spPr>
          <a:xfrm>
            <a:off x="211138" y="260350"/>
            <a:ext cx="3568700" cy="6165850"/>
          </a:xfrm>
        </p:spPr>
        <p:txBody>
          <a:bodyPr/>
          <a:lstStyle/>
          <a:p>
            <a:pPr rtl="1"/>
            <a:r>
              <a:rPr lang="ar-SA" sz="3200" b="1" dirty="0">
                <a:latin typeface="Arial" panose="020B0604020202020204" pitchFamily="34" charset="0"/>
                <a:ea typeface="ＭＳ Ｐゴシック" charset="0"/>
                <a:cs typeface="Arial" panose="020B0604020202020204" pitchFamily="34" charset="0"/>
              </a:rPr>
              <a:t>رؤيا ٢١ : ٤</a:t>
            </a:r>
            <a:br>
              <a:rPr lang="ar-SA" sz="3200" b="1" dirty="0">
                <a:latin typeface="Arial" panose="020B0604020202020204" pitchFamily="34" charset="0"/>
                <a:ea typeface="ＭＳ Ｐゴシック" charset="0"/>
                <a:cs typeface="Arial" panose="020B0604020202020204" pitchFamily="34" charset="0"/>
              </a:rPr>
            </a:br>
            <a:br>
              <a:rPr lang="en-US" sz="3200" b="1" dirty="0">
                <a:latin typeface="Arial" panose="020B0604020202020204" pitchFamily="34" charset="0"/>
                <a:ea typeface="ＭＳ Ｐゴシック" charset="0"/>
                <a:cs typeface="Arial" panose="020B0604020202020204" pitchFamily="34" charset="0"/>
              </a:rPr>
            </a:br>
            <a:r>
              <a:rPr lang="ar-SA" sz="3200" b="1" dirty="0">
                <a:latin typeface="Arial" panose="020B0604020202020204" pitchFamily="34" charset="0"/>
                <a:ea typeface="ＭＳ Ｐゴシック" charset="0"/>
                <a:cs typeface="Arial" panose="020B0604020202020204" pitchFamily="34" charset="0"/>
              </a:rPr>
              <a:t> «وَسَيَمْسَحُ اللهُ كُلَّ دَمْعَةٍ مِنْ عُيُونِهِمْ، وَالْمَوْتُ لاَ يَكُونُ فِي مَا بَعْدُ، وَلاَ يَكُونُ حُزْنٌ وَلاَ صُرَاخٌ وَلاَ وَجَعٌ فِي مَا بَعْدُ، لأَنَّ الأُمُورَ الأُولَى قَدْ مَضَتْ». </a:t>
            </a:r>
          </a:p>
        </p:txBody>
      </p:sp>
      <p:sp>
        <p:nvSpPr>
          <p:cNvPr id="931844" name="Text Box 4"/>
          <p:cNvSpPr txBox="1">
            <a:spLocks noChangeArrowheads="1"/>
          </p:cNvSpPr>
          <p:nvPr/>
        </p:nvSpPr>
        <p:spPr bwMode="auto">
          <a:xfrm>
            <a:off x="8366125" y="76200"/>
            <a:ext cx="699230"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340</a:t>
            </a:r>
          </a:p>
        </p:txBody>
      </p:sp>
      <p:pic>
        <p:nvPicPr>
          <p:cNvPr id="1306629" name="Picture 1" descr="rev 21 jo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67175" y="-17463"/>
            <a:ext cx="5076825" cy="687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448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2058247942"/>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p:cNvSpPr>
            <a:spLocks noGrp="1" noChangeArrowheads="1"/>
          </p:cNvSpPr>
          <p:nvPr>
            <p:ph type="title"/>
          </p:nvPr>
        </p:nvSpPr>
        <p:spPr>
          <a:xfrm>
            <a:off x="0" y="4197792"/>
            <a:ext cx="9070776" cy="1143000"/>
          </a:xfrm>
        </p:spPr>
        <p:txBody>
          <a:bodyPr/>
          <a:lstStyle/>
          <a:p>
            <a:pPr eaLnBrk="1" hangingPunct="1"/>
            <a:r>
              <a:rPr lang="en-US" sz="3600" b="1" dirty="0">
                <a:latin typeface="Arial" charset="0"/>
              </a:rPr>
              <a:t>Heaven Will Have Sins Forgiven</a:t>
            </a:r>
          </a:p>
        </p:txBody>
      </p:sp>
      <p:pic>
        <p:nvPicPr>
          <p:cNvPr id="108547" name="Picture 4" descr="HeavenRelationship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9856" t="4847" b="56503"/>
          <a:stretch/>
        </p:blipFill>
        <p:spPr bwMode="auto">
          <a:xfrm>
            <a:off x="189162" y="0"/>
            <a:ext cx="8732587" cy="52959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2"/>
          <p:cNvSpPr txBox="1">
            <a:spLocks noChangeArrowheads="1"/>
          </p:cNvSpPr>
          <p:nvPr/>
        </p:nvSpPr>
        <p:spPr bwMode="auto">
          <a:xfrm>
            <a:off x="0" y="0"/>
            <a:ext cx="9144000" cy="607949"/>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الآباء الأعداء (1945)</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1400770185"/>
      </p:ext>
    </p:extLst>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HeavenRelationship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9856" t="4847" b="56503"/>
          <a:stretch/>
        </p:blipFill>
        <p:spPr bwMode="auto">
          <a:xfrm>
            <a:off x="189162" y="0"/>
            <a:ext cx="8732587" cy="52959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0596" name="Picture 6" descr="HeavenRelationships"/>
          <p:cNvPicPr>
            <a:picLocks noChangeAspect="1" noChangeArrowheads="1"/>
          </p:cNvPicPr>
          <p:nvPr/>
        </p:nvPicPr>
        <p:blipFill>
          <a:blip r:embed="rId3" cstate="screen">
            <a:extLst>
              <a:ext uri="{28A0092B-C50C-407E-A947-70E740481C1C}">
                <a14:useLocalDpi xmlns:a14="http://schemas.microsoft.com/office/drawing/2010/main"/>
              </a:ext>
            </a:extLst>
          </a:blip>
          <a:srcRect l="7903" t="44888" b="4504"/>
          <a:stretch>
            <a:fillRect/>
          </a:stretch>
        </p:blipFill>
        <p:spPr bwMode="auto">
          <a:xfrm>
            <a:off x="69850" y="1981200"/>
            <a:ext cx="8921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0" y="0"/>
            <a:ext cx="9144000" cy="607949"/>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a:rPr>
              <a:t>الآباء الأعداء</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a:endParaRPr>
          </a:p>
        </p:txBody>
      </p:sp>
      <p:sp>
        <p:nvSpPr>
          <p:cNvPr id="7" name="Rectangle 2"/>
          <p:cNvSpPr txBox="1">
            <a:spLocks noChangeArrowheads="1"/>
          </p:cNvSpPr>
          <p:nvPr/>
        </p:nvSpPr>
        <p:spPr bwMode="auto">
          <a:xfrm>
            <a:off x="5026328" y="1918416"/>
            <a:ext cx="4023089" cy="607949"/>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a:rPr>
              <a:t>... والأبناء (1995)</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a:endParaRPr>
          </a:p>
        </p:txBody>
      </p:sp>
      <p:sp>
        <p:nvSpPr>
          <p:cNvPr id="8" name="Rectangle 2"/>
          <p:cNvSpPr txBox="1">
            <a:spLocks noChangeArrowheads="1"/>
          </p:cNvSpPr>
          <p:nvPr/>
        </p:nvSpPr>
        <p:spPr bwMode="auto">
          <a:xfrm>
            <a:off x="139700" y="2053515"/>
            <a:ext cx="4873117" cy="1688747"/>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العداوة بين آبائهم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نُسيت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في المصافحة</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10593" name="Rectangle 2"/>
          <p:cNvSpPr>
            <a:spLocks noGrp="1" noChangeArrowheads="1"/>
          </p:cNvSpPr>
          <p:nvPr>
            <p:ph type="title"/>
          </p:nvPr>
        </p:nvSpPr>
        <p:spPr>
          <a:xfrm>
            <a:off x="0" y="5708824"/>
            <a:ext cx="9144000" cy="1143000"/>
          </a:xfrm>
          <a:solidFill>
            <a:srgbClr val="000090"/>
          </a:solidFill>
        </p:spPr>
        <p:txBody>
          <a:bodyPr anchor="ctr"/>
          <a:lstStyle/>
          <a:p>
            <a:pPr eaLnBrk="1" hangingPunct="1"/>
            <a:r>
              <a:rPr lang="ar-JO" dirty="0">
                <a:latin typeface="Arial" charset="0"/>
              </a:rPr>
              <a:t>السماء سوف تغفر الذنوب</a:t>
            </a:r>
            <a:endParaRPr lang="en-US" dirty="0">
              <a:latin typeface="Arial" charset="0"/>
            </a:endParaRPr>
          </a:p>
        </p:txBody>
      </p:sp>
    </p:spTree>
    <p:extLst>
      <p:ext uri="{BB962C8B-B14F-4D97-AF65-F5344CB8AC3E}">
        <p14:creationId xmlns:p14="http://schemas.microsoft.com/office/powerpoint/2010/main" val="4652589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05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3"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61923" name="Rectangle 2"/>
          <p:cNvSpPr>
            <a:spLocks noGrp="1" noChangeArrowheads="1"/>
          </p:cNvSpPr>
          <p:nvPr>
            <p:ph type="ctrTitle"/>
          </p:nvPr>
        </p:nvSpPr>
        <p:spPr>
          <a:xfrm>
            <a:off x="0" y="1029773"/>
            <a:ext cx="3733800" cy="5105400"/>
          </a:xfrm>
        </p:spPr>
        <p:txBody>
          <a:bodyPr/>
          <a:lstStyle/>
          <a:p>
            <a:r>
              <a:rPr lang="ar-JO" sz="4800" b="1" dirty="0">
                <a:effectLst>
                  <a:glow rad="177800">
                    <a:schemeClr val="tx1"/>
                  </a:glow>
                </a:effectLst>
                <a:latin typeface="Arial" charset="0"/>
                <a:ea typeface="ＭＳ Ｐゴシック" charset="0"/>
              </a:rPr>
              <a:t>سيكون لنا</a:t>
            </a:r>
            <a:br>
              <a:rPr lang="ar-JO" sz="4800" b="1" dirty="0">
                <a:effectLst>
                  <a:glow rad="177800">
                    <a:schemeClr val="tx1"/>
                  </a:glow>
                </a:effectLst>
                <a:latin typeface="Arial" charset="0"/>
                <a:ea typeface="ＭＳ Ｐゴシック" charset="0"/>
              </a:rPr>
            </a:br>
            <a:r>
              <a:rPr lang="ar-JO" sz="4800" b="1" dirty="0">
                <a:effectLst>
                  <a:glow rad="177800">
                    <a:schemeClr val="tx1"/>
                  </a:glow>
                </a:effectLst>
                <a:latin typeface="Arial" charset="0"/>
                <a:ea typeface="ＭＳ Ｐゴシック" charset="0"/>
              </a:rPr>
              <a:t>أجساد</a:t>
            </a:r>
            <a:br>
              <a:rPr lang="ar-JO" sz="4800" b="1" dirty="0">
                <a:effectLst>
                  <a:glow rad="177800">
                    <a:schemeClr val="tx1"/>
                  </a:glow>
                </a:effectLst>
                <a:latin typeface="Arial" charset="0"/>
                <a:ea typeface="ＭＳ Ｐゴシック" charset="0"/>
              </a:rPr>
            </a:br>
            <a:r>
              <a:rPr lang="ar-JO" sz="4800" b="1" dirty="0">
                <a:effectLst>
                  <a:glow rad="177800">
                    <a:schemeClr val="tx1"/>
                  </a:glow>
                </a:effectLst>
                <a:latin typeface="Arial" charset="0"/>
                <a:ea typeface="ＭＳ Ｐゴシック" charset="0"/>
              </a:rPr>
              <a:t>ممجدة</a:t>
            </a:r>
            <a:endParaRPr lang="en-US" sz="4800" b="1" dirty="0">
              <a:solidFill>
                <a:srgbClr val="CC0000"/>
              </a:solidFill>
              <a:effectLst>
                <a:glow rad="177800">
                  <a:schemeClr val="tx1"/>
                </a:glow>
              </a:effectLst>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4185017" y="0"/>
            <a:ext cx="4958983" cy="6900753"/>
          </a:xfrm>
          <a:prstGeom prst="rect">
            <a:avLst/>
          </a:prstGeom>
        </p:spPr>
      </p:pic>
    </p:spTree>
    <p:extLst>
      <p:ext uri="{BB962C8B-B14F-4D97-AF65-F5344CB8AC3E}">
        <p14:creationId xmlns:p14="http://schemas.microsoft.com/office/powerpoint/2010/main" val="3005048412"/>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14113" name="Rectangle 1032"/>
          <p:cNvSpPr>
            <a:spLocks noChangeArrowheads="1"/>
          </p:cNvSpPr>
          <p:nvPr/>
        </p:nvSpPr>
        <p:spPr bwMode="auto">
          <a:xfrm>
            <a:off x="0" y="3197077"/>
            <a:ext cx="181822" cy="463846"/>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80"/>
              </a:solidFill>
              <a:latin typeface="Arial" panose="020B0604020202020204" pitchFamily="34" charset="0"/>
              <a:ea typeface="ＭＳ Ｐゴシック" charset="0"/>
              <a:cs typeface="Arial" panose="020B0604020202020204" pitchFamily="34" charset="0"/>
            </a:endParaRPr>
          </a:p>
        </p:txBody>
      </p:sp>
      <p:pic>
        <p:nvPicPr>
          <p:cNvPr id="1114114" name="Picture 5" descr="ROARING LION-SATAN (Mediu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1450"/>
            <a:ext cx="8001000" cy="668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6354" name="Rectangle 2"/>
          <p:cNvSpPr>
            <a:spLocks noGrp="1" noChangeArrowheads="1"/>
          </p:cNvSpPr>
          <p:nvPr>
            <p:ph type="ctrTitle" idx="4294967295"/>
          </p:nvPr>
        </p:nvSpPr>
        <p:spPr>
          <a:xfrm>
            <a:off x="0" y="0"/>
            <a:ext cx="9144000" cy="914400"/>
          </a:xfrm>
          <a:effectLst>
            <a:outerShdw blurRad="38100" dist="35921" dir="2700000" algn="ctr" rotWithShape="0">
              <a:srgbClr val="000000">
                <a:alpha val="75000"/>
              </a:srgbClr>
            </a:outerShdw>
          </a:effectLst>
        </p:spPr>
        <p:txBody>
          <a:bodyPr/>
          <a:lstStyle/>
          <a:p>
            <a:pPr rtl="1" eaLnBrk="1" hangingPunct="1">
              <a:defRPr/>
            </a:pPr>
            <a:r>
              <a:rPr kumimoji="1" lang="ar-EG" sz="4800" b="1" dirty="0">
                <a:solidFill>
                  <a:schemeClr val="accent1"/>
                </a:solidFill>
                <a:latin typeface="Arial" panose="020B0604020202020204" pitchFamily="34" charset="0"/>
                <a:ea typeface="ＭＳ Ｐゴシック" charset="0"/>
                <a:cs typeface="Arial" panose="020B0604020202020204" pitchFamily="34" charset="0"/>
              </a:rPr>
              <a:t>لماذا يجب أن تكون متيقظا</a:t>
            </a:r>
            <a:r>
              <a:rPr kumimoji="1" lang="ar-JO" sz="4800" b="1" dirty="0">
                <a:solidFill>
                  <a:schemeClr val="accent1"/>
                </a:solidFill>
                <a:latin typeface="Arial" panose="020B0604020202020204" pitchFamily="34" charset="0"/>
                <a:ea typeface="ＭＳ Ｐゴシック" charset="0"/>
                <a:cs typeface="Arial" panose="020B0604020202020204" pitchFamily="34" charset="0"/>
              </a:rPr>
              <a:t>ً </a:t>
            </a:r>
            <a:r>
              <a:rPr kumimoji="1" lang="ar-EG" sz="4800" b="1" dirty="0">
                <a:solidFill>
                  <a:schemeClr val="accent1"/>
                </a:solidFill>
                <a:latin typeface="Arial" panose="020B0604020202020204" pitchFamily="34" charset="0"/>
                <a:ea typeface="ＭＳ Ｐゴシック" charset="0"/>
                <a:cs typeface="Arial" panose="020B0604020202020204" pitchFamily="34" charset="0"/>
              </a:rPr>
              <a:t>؟</a:t>
            </a:r>
            <a:endParaRPr kumimoji="1" lang="en-US" sz="4800" dirty="0">
              <a:solidFill>
                <a:schemeClr val="accent1"/>
              </a:solidFill>
              <a:latin typeface="Arial" panose="020B0604020202020204" pitchFamily="34" charset="0"/>
              <a:ea typeface="ＭＳ Ｐゴシック" charset="0"/>
              <a:cs typeface="Arial" panose="020B0604020202020204" pitchFamily="34" charset="0"/>
            </a:endParaRPr>
          </a:p>
        </p:txBody>
      </p:sp>
      <p:sp>
        <p:nvSpPr>
          <p:cNvPr id="1636355" name="Rectangle 3"/>
          <p:cNvSpPr>
            <a:spLocks noChangeArrowheads="1"/>
          </p:cNvSpPr>
          <p:nvPr/>
        </p:nvSpPr>
        <p:spPr bwMode="auto">
          <a:xfrm>
            <a:off x="0" y="990600"/>
            <a:ext cx="9144000" cy="609600"/>
          </a:xfrm>
          <a:prstGeom prst="rect">
            <a:avLst/>
          </a:prstGeom>
          <a:noFill/>
          <a:ln w="9525">
            <a:noFill/>
            <a:miter lim="800000"/>
            <a:headEnd/>
            <a:tailEnd/>
          </a:ln>
          <a:effectLst>
            <a:outerShdw blurRad="38100" dist="12698" algn="ctr" rotWithShape="0">
              <a:srgbClr val="000000">
                <a:alpha val="75000"/>
              </a:srgbClr>
            </a:outerShdw>
          </a:effectLst>
        </p:spPr>
        <p:txBody>
          <a:bodyPr/>
          <a:lstStyle/>
          <a:p>
            <a:pPr algn="ctr" defTabSz="914400" rtl="1" fontAlgn="base">
              <a:spcBef>
                <a:spcPct val="20000"/>
              </a:spcBef>
              <a:spcAft>
                <a:spcPct val="0"/>
              </a:spcAft>
              <a:buClr>
                <a:srgbClr val="000080"/>
              </a:buClr>
              <a:buFont typeface="Wingdings" pitchFamily="-111" charset="2"/>
              <a:buNone/>
              <a:defRPr/>
            </a:pPr>
            <a:r>
              <a:rPr kumimoji="1" lang="ar-EG" sz="3200" b="1" dirty="0">
                <a:solidFill>
                  <a:srgbClr val="FFFFFF"/>
                </a:solidFill>
                <a:latin typeface="Arial" panose="020B0604020202020204" pitchFamily="34" charset="0"/>
                <a:cs typeface="Arial" panose="020B0604020202020204" pitchFamily="34" charset="0"/>
              </a:rPr>
              <a:t>الشيطان طليق (١ بطرس ٥: ٨)</a:t>
            </a:r>
            <a:endParaRPr kumimoji="1" lang="en-US" sz="3200" b="1" dirty="0">
              <a:solidFill>
                <a:srgbClr val="FFFFFF"/>
              </a:solidFill>
              <a:latin typeface="Arial" panose="020B0604020202020204" pitchFamily="34" charset="0"/>
              <a:ea typeface="ＭＳ Ｐゴシック"/>
              <a:cs typeface="Arial" panose="020B0604020202020204" pitchFamily="34" charset="0"/>
            </a:endParaRPr>
          </a:p>
        </p:txBody>
      </p:sp>
      <p:sp>
        <p:nvSpPr>
          <p:cNvPr id="2" name="Rectangle 3"/>
          <p:cNvSpPr>
            <a:spLocks noChangeArrowheads="1"/>
          </p:cNvSpPr>
          <p:nvPr/>
        </p:nvSpPr>
        <p:spPr bwMode="auto">
          <a:xfrm>
            <a:off x="4572000" y="1600200"/>
            <a:ext cx="4419600" cy="2286000"/>
          </a:xfrm>
          <a:prstGeom prst="rect">
            <a:avLst/>
          </a:prstGeom>
          <a:noFill/>
          <a:ln w="9525">
            <a:noFill/>
            <a:miter lim="800000"/>
            <a:headEnd/>
            <a:tailEnd/>
          </a:ln>
          <a:effectLst>
            <a:outerShdw blurRad="38100" dist="35921" dir="2700000" algn="ctr" rotWithShape="0">
              <a:srgbClr val="020000">
                <a:alpha val="75000"/>
              </a:srgbClr>
            </a:outerShdw>
          </a:effectLst>
        </p:spPr>
        <p:txBody>
          <a:bodyPr/>
          <a:lstStyle/>
          <a:p>
            <a:pPr algn="r" rtl="1"/>
            <a:r>
              <a:rPr lang="ar-EG" sz="2800" b="1" dirty="0">
                <a:solidFill>
                  <a:schemeClr val="accent3"/>
                </a:solidFill>
                <a:latin typeface="Arial" panose="020B060402020202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 </a:t>
            </a:r>
            <a:r>
              <a:rPr lang="ar-EG" sz="2800" b="1" dirty="0">
                <a:solidFill>
                  <a:schemeClr val="accent5"/>
                </a:solidFill>
                <a:latin typeface="Arial" panose="020B060402020202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8</a:t>
            </a:r>
            <a:r>
              <a:rPr lang="ar-EG" sz="2800" b="1" dirty="0">
                <a:solidFill>
                  <a:schemeClr val="accent5"/>
                </a:solidFill>
                <a:latin typeface="Arial" panose="020B0604020202020204" pitchFamily="34" charset="0"/>
                <a:cs typeface="Arial" panose="020B0604020202020204" pitchFamily="34" charset="0"/>
              </a:rPr>
              <a:t> اُصْحُوا وَاسْهَرُوا. لأَنَّ إِبْلِيسَ خَصْمَكُمْ كَأَسَدٍ زَائِرٍ، يَجُولُ مُلْتَمِسًا مَنْ يَبْتَلِعُهُ هُوَ</a:t>
            </a:r>
            <a:r>
              <a:rPr lang="ar-EG" sz="2800" b="1" dirty="0">
                <a:latin typeface="Arial" panose="020B0604020202020204" pitchFamily="34" charset="0"/>
                <a:cs typeface="Arial" panose="020B0604020202020204" pitchFamily="34" charset="0"/>
              </a:rPr>
              <a:t>.</a:t>
            </a:r>
          </a:p>
        </p:txBody>
      </p:sp>
      <p:sp>
        <p:nvSpPr>
          <p:cNvPr id="3" name="Rectangle 3"/>
          <p:cNvSpPr>
            <a:spLocks noChangeArrowheads="1"/>
          </p:cNvSpPr>
          <p:nvPr/>
        </p:nvSpPr>
        <p:spPr bwMode="auto">
          <a:xfrm>
            <a:off x="4724400" y="4114800"/>
            <a:ext cx="4419600" cy="2667000"/>
          </a:xfrm>
          <a:prstGeom prst="rect">
            <a:avLst/>
          </a:prstGeom>
          <a:solidFill>
            <a:srgbClr val="020000"/>
          </a:solidFill>
          <a:ln w="9525">
            <a:noFill/>
            <a:miter lim="800000"/>
            <a:headEnd/>
            <a:tailEnd/>
          </a:ln>
          <a:effectLst>
            <a:outerShdw blurRad="38100" dist="35921" dir="2700000" algn="ctr" rotWithShape="0">
              <a:srgbClr val="020000">
                <a:alpha val="75000"/>
              </a:srgbClr>
            </a:outerShdw>
          </a:effectLst>
        </p:spPr>
        <p:txBody>
          <a:bodyPr/>
          <a:lstStyle/>
          <a:p>
            <a:pPr algn="r" rtl="1"/>
            <a:r>
              <a:rPr lang="ar-EG" sz="2800" b="1" dirty="0">
                <a:solidFill>
                  <a:schemeClr val="accent5"/>
                </a:solidFill>
                <a:latin typeface="Arial" panose="020B0604020202020204" pitchFamily="34" charset="0"/>
                <a:cs typeface="Arial" panose="020B0604020202020204" pitchFamily="34" charset="0"/>
                <a:hlinkClick r:id="rId6">
                  <a:extLst>
                    <a:ext uri="{A12FA001-AC4F-418D-AE19-62706E023703}">
                      <ahyp:hlinkClr xmlns:ahyp="http://schemas.microsoft.com/office/drawing/2018/hyperlinkcolor" val="tx"/>
                    </a:ext>
                  </a:extLst>
                </a:hlinkClick>
              </a:rPr>
              <a:t>9</a:t>
            </a:r>
            <a:r>
              <a:rPr lang="ar-EG" sz="2800" b="1" dirty="0">
                <a:solidFill>
                  <a:schemeClr val="accent5"/>
                </a:solidFill>
                <a:latin typeface="Arial" panose="020B0604020202020204" pitchFamily="34" charset="0"/>
                <a:cs typeface="Arial" panose="020B0604020202020204" pitchFamily="34" charset="0"/>
              </a:rPr>
              <a:t> فَقَاوِمُوهُ، رَاسِخِينَ فِي الإِيمَانِ، عَالِمِينَ أَنَّ نَفْسَ هذِهِ الآلاَمِ تُجْرَى عَلَى إِخْوَتِكُمُ الَّذِينَ فِي الْعَالَمِ.</a:t>
            </a:r>
          </a:p>
        </p:txBody>
      </p:sp>
      <p:sp>
        <p:nvSpPr>
          <p:cNvPr id="4" name="Rectangle 3"/>
          <p:cNvSpPr>
            <a:spLocks noChangeArrowheads="1"/>
          </p:cNvSpPr>
          <p:nvPr/>
        </p:nvSpPr>
        <p:spPr bwMode="auto">
          <a:xfrm>
            <a:off x="0" y="3505200"/>
            <a:ext cx="9144000" cy="609600"/>
          </a:xfrm>
          <a:prstGeom prst="rect">
            <a:avLst/>
          </a:prstGeom>
          <a:noFill/>
          <a:ln w="9525">
            <a:noFill/>
            <a:miter lim="800000"/>
            <a:headEnd/>
            <a:tailEnd/>
          </a:ln>
          <a:effectLst>
            <a:outerShdw blurRad="38100" dist="12698" algn="ctr" rotWithShape="0">
              <a:srgbClr val="000000">
                <a:alpha val="75000"/>
              </a:srgbClr>
            </a:outerShdw>
          </a:effectLst>
        </p:spPr>
        <p:txBody>
          <a:bodyPr/>
          <a:lstStyle/>
          <a:p>
            <a:pPr algn="ctr" defTabSz="914400" fontAlgn="base">
              <a:spcBef>
                <a:spcPct val="20000"/>
              </a:spcBef>
              <a:spcAft>
                <a:spcPct val="0"/>
              </a:spcAft>
              <a:buClr>
                <a:srgbClr val="000080"/>
              </a:buClr>
              <a:buFont typeface="Wingdings" pitchFamily="-111" charset="2"/>
              <a:buNone/>
              <a:defRPr/>
            </a:pPr>
            <a:r>
              <a:rPr kumimoji="1" lang="ar-EG" sz="3200" b="1" dirty="0">
                <a:solidFill>
                  <a:srgbClr val="FFFFFF"/>
                </a:solidFill>
                <a:latin typeface="Arial" panose="020B0604020202020204" pitchFamily="34" charset="0"/>
                <a:cs typeface="Arial" panose="020B0604020202020204" pitchFamily="34" charset="0"/>
              </a:rPr>
              <a:t>آخرون ي</a:t>
            </a:r>
            <a:r>
              <a:rPr kumimoji="1" lang="ar-JO" sz="3200" b="1" dirty="0">
                <a:solidFill>
                  <a:srgbClr val="FFFFFF"/>
                </a:solidFill>
                <a:latin typeface="Arial" panose="020B0604020202020204" pitchFamily="34" charset="0"/>
                <a:cs typeface="Arial" panose="020B0604020202020204" pitchFamily="34" charset="0"/>
              </a:rPr>
              <a:t>غلب</a:t>
            </a:r>
            <a:r>
              <a:rPr kumimoji="1" lang="ar-EG" sz="3200" b="1" dirty="0">
                <a:solidFill>
                  <a:srgbClr val="FFFFFF"/>
                </a:solidFill>
                <a:latin typeface="Arial" panose="020B0604020202020204" pitchFamily="34" charset="0"/>
                <a:cs typeface="Arial" panose="020B0604020202020204" pitchFamily="34" charset="0"/>
              </a:rPr>
              <a:t>ون الشيطان (١ بطرس ٥: ٩)</a:t>
            </a:r>
            <a:endParaRPr kumimoji="1" lang="en-US" sz="3200" b="1" dirty="0">
              <a:solidFill>
                <a:srgbClr val="FFFFFF"/>
              </a:solidFill>
              <a:latin typeface="Arial" panose="020B0604020202020204" pitchFamily="34" charset="0"/>
              <a:ea typeface="ＭＳ Ｐゴシック"/>
              <a:cs typeface="Arial" panose="020B0604020202020204" pitchFamily="34" charset="0"/>
            </a:endParaRPr>
          </a:p>
        </p:txBody>
      </p:sp>
      <p:sp>
        <p:nvSpPr>
          <p:cNvPr id="10" name="Text Box 37"/>
          <p:cNvSpPr txBox="1">
            <a:spLocks noChangeArrowheads="1"/>
          </p:cNvSpPr>
          <p:nvPr/>
        </p:nvSpPr>
        <p:spPr bwMode="auto">
          <a:xfrm>
            <a:off x="8410852" y="64606"/>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a:defRPr/>
            </a:pPr>
            <a:r>
              <a:rPr lang="ar-JO" b="1" kern="0" dirty="0">
                <a:solidFill>
                  <a:srgbClr val="FFFFFF"/>
                </a:solidFill>
                <a:latin typeface="Arial" panose="020B0604020202020204" pitchFamily="34" charset="0"/>
                <a:cs typeface="Arial" panose="020B0604020202020204" pitchFamily="34" charset="0"/>
              </a:rPr>
              <a:t>422</a:t>
            </a:r>
            <a:endParaRPr lang="en-US" b="1" kern="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6687653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1636355">
                                            <p:txEl>
                                              <p:pRg st="0" end="0"/>
                                            </p:txEl>
                                          </p:spTgt>
                                        </p:tgtEl>
                                        <p:attrNameLst>
                                          <p:attrName>style.visibility</p:attrName>
                                        </p:attrNameLst>
                                      </p:cBhvr>
                                      <p:to>
                                        <p:strVal val="visible"/>
                                      </p:to>
                                    </p:set>
                                    <p:animEffect transition="in" filter="dissolve">
                                      <p:cBhvr>
                                        <p:cTn id="7" dur="500"/>
                                        <p:tgtEl>
                                          <p:spTgt spid="1636355">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xEl>
                                              <p:pRg st="0" end="0"/>
                                            </p:txEl>
                                          </p:spTgt>
                                        </p:tgtEl>
                                        <p:attrNameLst>
                                          <p:attrName>style.visibility</p:attrName>
                                        </p:attrNameLst>
                                      </p:cBhvr>
                                      <p:to>
                                        <p:strVal val="visible"/>
                                      </p:to>
                                    </p:set>
                                    <p:animEffect transition="in" filter="dissolve">
                                      <p:cBhvr>
                                        <p:cTn id="10" dur="500"/>
                                        <p:tgtEl>
                                          <p:spTgt spid="2">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dissolve">
                                      <p:cBhvr>
                                        <p:cTn id="15" dur="500"/>
                                        <p:tgtEl>
                                          <p:spTgt spid="4">
                                            <p:txEl>
                                              <p:pRg st="0" end="0"/>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3">
                                            <p:bg/>
                                          </p:spTgt>
                                        </p:tgtEl>
                                        <p:attrNameLst>
                                          <p:attrName>style.visibility</p:attrName>
                                        </p:attrNameLst>
                                      </p:cBhvr>
                                      <p:to>
                                        <p:strVal val="visible"/>
                                      </p:to>
                                    </p:set>
                                    <p:animEffect transition="in" filter="dissolve">
                                      <p:cBhvr>
                                        <p:cTn id="18" dur="500"/>
                                        <p:tgtEl>
                                          <p:spTgt spid="3">
                                            <p:bg/>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Effect transition="in" filter="dissolve">
                                      <p:cBhvr>
                                        <p:cTn id="2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6355" grpId="0" build="p"/>
      <p:bldP spid="2" grpId="0" build="p"/>
      <p:bldP spid="3" grpId="0" build="p" animBg="1"/>
      <p:bldP spid="4" grpId="0" build="p"/>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29122" y="68363"/>
            <a:ext cx="4479382" cy="6199095"/>
          </a:xfrm>
        </p:spPr>
        <p:txBody>
          <a:bodyPr/>
          <a:lstStyle/>
          <a:p>
            <a:r>
              <a:rPr lang="ar-JO" sz="5400" b="1" dirty="0">
                <a:solidFill>
                  <a:srgbClr val="3366FF"/>
                </a:solidFill>
                <a:latin typeface="Arial" panose="020B0604020202020204" pitchFamily="34" charset="0"/>
                <a:cs typeface="Arial" panose="020B0604020202020204" pitchFamily="34" charset="0"/>
              </a:rPr>
              <a:t>فكيف</a:t>
            </a:r>
            <a:br>
              <a:rPr lang="ar-JO" sz="5400" b="1" dirty="0">
                <a:solidFill>
                  <a:srgbClr val="3366FF"/>
                </a:solidFill>
                <a:latin typeface="Arial" panose="020B0604020202020204" pitchFamily="34" charset="0"/>
                <a:cs typeface="Arial" panose="020B0604020202020204" pitchFamily="34" charset="0"/>
              </a:rPr>
            </a:br>
            <a:r>
              <a:rPr lang="ar-JO" sz="5400" b="1" dirty="0">
                <a:solidFill>
                  <a:srgbClr val="3366FF"/>
                </a:solidFill>
                <a:latin typeface="Arial" panose="020B0604020202020204" pitchFamily="34" charset="0"/>
                <a:cs typeface="Arial" panose="020B0604020202020204" pitchFamily="34" charset="0"/>
              </a:rPr>
              <a:t>ستكون</a:t>
            </a:r>
            <a:br>
              <a:rPr lang="ar-JO" sz="5400" b="1" dirty="0">
                <a:solidFill>
                  <a:srgbClr val="3366FF"/>
                </a:solidFill>
                <a:latin typeface="Arial" panose="020B0604020202020204" pitchFamily="34" charset="0"/>
                <a:cs typeface="Arial" panose="020B0604020202020204" pitchFamily="34" charset="0"/>
              </a:rPr>
            </a:br>
            <a:r>
              <a:rPr lang="ar-JO" sz="5400" b="1" dirty="0">
                <a:solidFill>
                  <a:srgbClr val="3366FF"/>
                </a:solidFill>
                <a:latin typeface="Arial" panose="020B0604020202020204" pitchFamily="34" charset="0"/>
                <a:cs typeface="Arial" panose="020B0604020202020204" pitchFamily="34" charset="0"/>
              </a:rPr>
              <a:t>أجسادنا</a:t>
            </a:r>
            <a:br>
              <a:rPr lang="ar-JO" sz="5400" b="1" dirty="0">
                <a:solidFill>
                  <a:srgbClr val="3366FF"/>
                </a:solidFill>
                <a:latin typeface="Arial" panose="020B0604020202020204" pitchFamily="34" charset="0"/>
                <a:cs typeface="Arial" panose="020B0604020202020204" pitchFamily="34" charset="0"/>
              </a:rPr>
            </a:br>
            <a:r>
              <a:rPr lang="ar-JO" sz="5400" b="1" dirty="0">
                <a:solidFill>
                  <a:srgbClr val="3366FF"/>
                </a:solidFill>
                <a:latin typeface="Arial" panose="020B0604020202020204" pitchFamily="34" charset="0"/>
                <a:cs typeface="Arial" panose="020B0604020202020204" pitchFamily="34" charset="0"/>
              </a:rPr>
              <a:t>الممجدة؟</a:t>
            </a:r>
            <a:endParaRPr lang="en-US" sz="5400" b="1" dirty="0">
              <a:solidFill>
                <a:srgbClr val="3366FF"/>
              </a:solidFill>
              <a:latin typeface="Arial" panose="020B0604020202020204" pitchFamily="34" charset="0"/>
              <a:cs typeface="Arial" panose="020B0604020202020204" pitchFamily="34" charset="0"/>
            </a:endParaRPr>
          </a:p>
        </p:txBody>
      </p:sp>
      <p:pic>
        <p:nvPicPr>
          <p:cNvPr id="3" name="Picture 2" descr="rev 20 body spirit-sou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2271"/>
            <a:ext cx="4593514" cy="6890271"/>
          </a:xfrm>
          <a:prstGeom prst="rect">
            <a:avLst/>
          </a:prstGeom>
        </p:spPr>
      </p:pic>
      <p:sp>
        <p:nvSpPr>
          <p:cNvPr id="4" name="Text Box 1041"/>
          <p:cNvSpPr txBox="1">
            <a:spLocks noChangeArrowheads="1"/>
          </p:cNvSpPr>
          <p:nvPr/>
        </p:nvSpPr>
        <p:spPr bwMode="auto">
          <a:xfrm>
            <a:off x="838842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187</a:t>
            </a:r>
            <a:endParaRPr kumimoji="0" lang="en-US" sz="2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7098744"/>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976749"/>
            <a:ext cx="9144000" cy="881251"/>
          </a:xfrm>
        </p:spPr>
        <p:txBody>
          <a:bodyPr/>
          <a:lstStyle/>
          <a:p>
            <a:r>
              <a:rPr lang="ar-JO" sz="3200" b="1" dirty="0"/>
              <a:t>اعتقد الرومان أن بإمكان عطارد أن يطير</a:t>
            </a:r>
            <a:endParaRPr lang="en-US" sz="3200" b="1" dirty="0"/>
          </a:p>
        </p:txBody>
      </p:sp>
      <p:pic>
        <p:nvPicPr>
          <p:cNvPr id="7" name="Picture 6" descr="rev 20 WingedMercuryCapitoli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0856" y="0"/>
            <a:ext cx="9144000" cy="6088364"/>
          </a:xfrm>
          <a:prstGeom prst="rect">
            <a:avLst/>
          </a:prstGeom>
        </p:spPr>
      </p:pic>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187</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14111775"/>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DDF29A6-0FF5-9E4C-AF2D-03E62FEA1436}"/>
              </a:ext>
            </a:extLst>
          </p:cNvPr>
          <p:cNvSpPr/>
          <p:nvPr/>
        </p:nvSpPr>
        <p:spPr>
          <a:xfrm>
            <a:off x="0" y="0"/>
            <a:ext cx="9144000" cy="3785652"/>
          </a:xfrm>
          <a:prstGeom prst="rect">
            <a:avLst/>
          </a:prstGeom>
        </p:spPr>
        <p:txBody>
          <a:bodyPr wrap="square">
            <a:spAutoFit/>
          </a:bodyPr>
          <a:lstStyle/>
          <a:p>
            <a:pPr lvl="0" algn="ctr" defTabSz="914400" eaLnBrk="0" fontAlgn="base" hangingPunct="0">
              <a:spcBef>
                <a:spcPct val="0"/>
              </a:spcBef>
              <a:spcAft>
                <a:spcPct val="0"/>
              </a:spcAft>
              <a:defRPr/>
            </a:pPr>
            <a:r>
              <a:rPr lang="ar-SA" sz="4000" b="1" dirty="0">
                <a:solidFill>
                  <a:prstClr val="black"/>
                </a:solidFill>
                <a:latin typeface="Arial" panose="020B0604020202020204" pitchFamily="34" charset="0"/>
                <a:ea typeface="ＭＳ Ｐゴシック" charset="0"/>
                <a:cs typeface="Arial" panose="020B0604020202020204" pitchFamily="34" charset="0"/>
              </a:rPr>
              <a:t>١ أُنْظُرُوا أَيَّةَ مَحَبَّةٍ أَعْطَانَا الآبُ حَتَّى نُدْعَى أَوْلاَدَ اللهِ! مِنْ أَجْلِ هَذَا لاَ يَعْرِفُنَا الْعَالَمُ، لأَنَّهُ لاَ يَعْرِفُهُ. </a:t>
            </a:r>
            <a:r>
              <a:rPr lang="ar-SA" sz="4000" b="1" dirty="0">
                <a:solidFill>
                  <a:srgbClr val="0070C0"/>
                </a:solidFill>
                <a:latin typeface="Arial" panose="020B0604020202020204" pitchFamily="34" charset="0"/>
                <a:ea typeface="ＭＳ Ｐゴシック" charset="0"/>
                <a:cs typeface="Arial" panose="020B0604020202020204" pitchFamily="34" charset="0"/>
              </a:rPr>
              <a:t>٢ أَيُّهَا الأَحِبَّاءُ، الآنَ نَحْنُ أَوْلاَدُ اللهِ، وَلَمْ يُظْهَرْ بَعْدُ مَاذَا سَنَكُونُ. وَلَكِنْ نَعْلَمُ أَنَّهُ إِذَا أُظْهِرَ نَكُونُ مِثْلَهُ، لأَنَّنَا سَنَرَاهُ كَمَا هُوَ.</a:t>
            </a:r>
            <a:r>
              <a:rPr lang="ar-SA" sz="4000" b="1" dirty="0">
                <a:solidFill>
                  <a:prstClr val="black"/>
                </a:solidFill>
                <a:latin typeface="Arial" panose="020B0604020202020204" pitchFamily="34" charset="0"/>
                <a:ea typeface="ＭＳ Ｐゴシック" charset="0"/>
                <a:cs typeface="Arial" panose="020B0604020202020204" pitchFamily="34" charset="0"/>
              </a:rPr>
              <a:t> ٣ وَكُلُّ مَنْ عِنْدَهُ هَذَا الرَّجَاءُ بِهِ، يُطَهِّرُ نَفْسَهُ كَمَا هُوَ طَاهِرٌ.</a:t>
            </a:r>
            <a:endParaRPr kumimoji="0" lang="en-US" sz="4000" b="1" i="0" u="none" strike="noStrike" kern="1200" cap="none" spc="0" normalizeH="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40539E71-E0B8-D944-A810-B856BB135505}"/>
              </a:ext>
            </a:extLst>
          </p:cNvPr>
          <p:cNvSpPr/>
          <p:nvPr/>
        </p:nvSpPr>
        <p:spPr>
          <a:xfrm>
            <a:off x="0" y="5601359"/>
            <a:ext cx="9144000" cy="1200329"/>
          </a:xfrm>
          <a:prstGeom prst="rect">
            <a:avLst/>
          </a:prstGeom>
        </p:spPr>
        <p:txBody>
          <a:bodyPr wrap="square">
            <a:spAutoFit/>
          </a:bodyPr>
          <a:lstStyle/>
          <a:p>
            <a:pPr algn="ctr" rtl="1" eaLnBrk="0" fontAlgn="base" hangingPunct="0">
              <a:spcBef>
                <a:spcPct val="0"/>
              </a:spcBef>
              <a:spcAft>
                <a:spcPct val="0"/>
              </a:spcAft>
              <a:defRPr/>
            </a:pPr>
            <a:r>
              <a:rPr lang="ar-SA"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١ يوحنا ٣ : ١-٣</a:t>
            </a:r>
          </a:p>
          <a:p>
            <a:pPr algn="ctr" rtl="1" eaLnBrk="0" fontAlgn="base" hangingPunct="0">
              <a:spcBef>
                <a:spcPct val="0"/>
              </a:spcBef>
              <a:spcAft>
                <a:spcPct val="0"/>
              </a:spcAft>
              <a:defRPr/>
            </a:pPr>
            <a:endParaRPr lang="ar-SA"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90324630"/>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 name="Picture 1" descr="12_Peter_Denies_Jesus_1024.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6160364"/>
            <a:ext cx="9180512" cy="725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Box 8"/>
          <p:cNvSpPr txBox="1"/>
          <p:nvPr/>
        </p:nvSpPr>
        <p:spPr>
          <a:xfrm>
            <a:off x="179513" y="4293097"/>
            <a:ext cx="5832648" cy="1485291"/>
          </a:xfrm>
          <a:prstGeom prst="rect">
            <a:avLst/>
          </a:prstGeom>
          <a:noFill/>
        </p:spPr>
        <p:txBody>
          <a:bodyPr wrap="square" lIns="129802" tIns="64903" rIns="129802" bIns="64903">
            <a:spAutoFit/>
          </a:bodyPr>
          <a:lstStyle>
            <a:defPPr>
              <a:defRPr lang="en-GB"/>
            </a:defPPr>
            <a:lvl1pPr defTabSz="1299125">
              <a:buClrTx/>
              <a:buSzTx/>
              <a:defRPr sz="7700" b="1">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ＭＳ Ｐゴシック" charset="0"/>
              </a:defRPr>
            </a:lvl1pPr>
          </a:lstStyle>
          <a:p>
            <a:pPr marL="0" marR="0" lvl="0" indent="0" algn="l" defTabSz="1299125"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cs typeface="Arial" panose="020B0604020202020204" pitchFamily="34" charset="0"/>
              </a:rPr>
              <a:t>يسوع يظهر</a:t>
            </a:r>
          </a:p>
          <a:p>
            <a:pPr marL="0" marR="0" lvl="0" indent="0" algn="l" defTabSz="1299125"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cs typeface="Arial" panose="020B0604020202020204" pitchFamily="34" charset="0"/>
              </a:rPr>
              <a:t>لتوما</a:t>
            </a:r>
            <a:endParaRPr kumimoji="0" lang="en-US" sz="4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cs typeface="Arial" panose="020B0604020202020204" pitchFamily="34" charset="0"/>
            </a:endParaRPr>
          </a:p>
        </p:txBody>
      </p:sp>
      <p:sp>
        <p:nvSpPr>
          <p:cNvPr id="10" name="TextBox 9"/>
          <p:cNvSpPr txBox="1"/>
          <p:nvPr/>
        </p:nvSpPr>
        <p:spPr>
          <a:xfrm>
            <a:off x="217234" y="137474"/>
            <a:ext cx="5284995" cy="676596"/>
          </a:xfrm>
          <a:prstGeom prst="rect">
            <a:avLst/>
          </a:prstGeom>
          <a:noFill/>
        </p:spPr>
        <p:txBody>
          <a:bodyPr wrap="square" lIns="91280" tIns="45640" rIns="91280" bIns="45640">
            <a:spAutoFit/>
          </a:bodyPr>
          <a:lstStyle/>
          <a:p>
            <a:pPr marL="0" marR="0" lvl="0" indent="0" algn="l" defTabSz="913275" rtl="0" eaLnBrk="1" fontAlgn="base" latinLnBrk="0" hangingPunct="1">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20: 24-29</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12" name="TextBox 11"/>
          <p:cNvSpPr txBox="1"/>
          <p:nvPr/>
        </p:nvSpPr>
        <p:spPr>
          <a:xfrm>
            <a:off x="217234" y="3834129"/>
            <a:ext cx="1272600" cy="418766"/>
          </a:xfrm>
          <a:prstGeom prst="rect">
            <a:avLst/>
          </a:prstGeom>
          <a:noFill/>
        </p:spPr>
        <p:txBody>
          <a:bodyPr wrap="none" lIns="64202" tIns="32098" rIns="64202" bIns="32098">
            <a:spAutoFit/>
          </a:bodyPr>
          <a:lstStyle/>
          <a:p>
            <a:pPr marL="0" marR="0" lvl="0" indent="0" algn="l" defTabSz="321199" rtl="0" eaLnBrk="1" fontAlgn="base" latinLnBrk="0" hangingPunct="1">
              <a:lnSpc>
                <a:spcPct val="100000"/>
              </a:lnSpc>
              <a:spcBef>
                <a:spcPct val="0"/>
              </a:spcBef>
              <a:spcAft>
                <a:spcPct val="0"/>
              </a:spcAft>
              <a:buClrTx/>
              <a:buSzTx/>
              <a:buFontTx/>
              <a:buNone/>
              <a:tabLst/>
              <a:defRPr/>
            </a:pPr>
            <a:r>
              <a:rPr kumimoji="0" lang="ar-JO" sz="23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قصة الفصح</a:t>
            </a:r>
            <a:endParaRPr kumimoji="0" lang="en-US" sz="23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13" name="Group 12"/>
          <p:cNvGrpSpPr/>
          <p:nvPr/>
        </p:nvGrpSpPr>
        <p:grpSpPr>
          <a:xfrm>
            <a:off x="6443696" y="44625"/>
            <a:ext cx="3456896" cy="1551664"/>
            <a:chOff x="5508104" y="620689"/>
            <a:chExt cx="3456896" cy="1551664"/>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5" name="TextBox 14"/>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08548958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55257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268825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20 flying ma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5976749"/>
            <a:ext cx="9144000" cy="881251"/>
          </a:xfrm>
        </p:spPr>
        <p:txBody>
          <a:bodyPr/>
          <a:lstStyle/>
          <a:p>
            <a:r>
              <a:rPr lang="ar-JO" sz="3600" b="1" dirty="0"/>
              <a:t>ستكون أجسادنا مثل جسد المسيح</a:t>
            </a:r>
            <a:endParaRPr lang="en-US" sz="3600" b="1" dirty="0"/>
          </a:p>
        </p:txBody>
      </p:sp>
      <p:sp>
        <p:nvSpPr>
          <p:cNvPr id="7" name="Text Box 1041"/>
          <p:cNvSpPr txBox="1">
            <a:spLocks noChangeArrowheads="1"/>
          </p:cNvSpPr>
          <p:nvPr/>
        </p:nvSpPr>
        <p:spPr bwMode="auto">
          <a:xfrm>
            <a:off x="8316416" y="2875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188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146408505"/>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46786" name="Picture 1" descr="Gen 2 Eve with Adam.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10" name="Picture 9" descr="rev 21 hovering new jerusale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62425" y="836613"/>
            <a:ext cx="5018088" cy="6021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4" name="Text Box 22"/>
          <p:cNvSpPr txBox="1">
            <a:spLocks noChangeArrowheads="1"/>
          </p:cNvSpPr>
          <p:nvPr/>
        </p:nvSpPr>
        <p:spPr bwMode="auto">
          <a:xfrm>
            <a:off x="34925" y="4846638"/>
            <a:ext cx="4038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الزوج والزوجة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18-25)</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5" name="Text Box 23"/>
          <p:cNvSpPr txBox="1">
            <a:spLocks noChangeArrowheads="1"/>
          </p:cNvSpPr>
          <p:nvPr/>
        </p:nvSpPr>
        <p:spPr bwMode="auto">
          <a:xfrm>
            <a:off x="4376738" y="4797425"/>
            <a:ext cx="4572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الخروف والعروس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 6-9؛ 21: 9-10)</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25440623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8834"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48835" name="Picture 1026"/>
          <p:cNvPicPr>
            <a:picLocks noChangeAspect="1" noChangeArrowheads="1"/>
          </p:cNvPicPr>
          <p:nvPr/>
        </p:nvPicPr>
        <p:blipFill>
          <a:blip r:embed="rId3" cstate="screen">
            <a:extLst>
              <a:ext uri="{28A0092B-C50C-407E-A947-70E740481C1C}">
                <a14:useLocalDpi xmlns:a14="http://schemas.microsoft.com/office/drawing/2010/main"/>
              </a:ext>
            </a:extLst>
          </a:blip>
          <a:srcRect b="7031"/>
          <a:stretch>
            <a:fillRect/>
          </a:stretch>
        </p:blipFill>
        <p:spPr bwMode="auto">
          <a:xfrm>
            <a:off x="584200" y="812800"/>
            <a:ext cx="6502400" cy="604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8836" name="Rectangle 1027"/>
          <p:cNvSpPr>
            <a:spLocks noGrp="1" noChangeArrowheads="1"/>
          </p:cNvSpPr>
          <p:nvPr>
            <p:ph type="ctrTitle"/>
          </p:nvPr>
        </p:nvSpPr>
        <p:spPr>
          <a:xfrm>
            <a:off x="304800" y="0"/>
            <a:ext cx="8610600" cy="1371600"/>
          </a:xfrm>
        </p:spPr>
        <p:txBody>
          <a:bodyPr/>
          <a:lstStyle/>
          <a:p>
            <a:r>
              <a:rPr lang="ar-JO" sz="6000" b="1" dirty="0">
                <a:solidFill>
                  <a:srgbClr val="FFFFFF"/>
                </a:solidFill>
                <a:latin typeface="Arial" charset="0"/>
                <a:ea typeface="ＭＳ Ｐゴシック" charset="0"/>
              </a:rPr>
              <a:t>الجلوس على الأرض؟</a:t>
            </a:r>
            <a:endParaRPr lang="en-US" sz="6000" b="1" dirty="0">
              <a:solidFill>
                <a:srgbClr val="FFFFFF"/>
              </a:solidFill>
              <a:latin typeface="Arial" charset="0"/>
              <a:ea typeface="ＭＳ Ｐゴシック" charset="0"/>
            </a:endParaRPr>
          </a:p>
        </p:txBody>
      </p:sp>
      <p:sp>
        <p:nvSpPr>
          <p:cNvPr id="248837" name="Text Box 4"/>
          <p:cNvSpPr txBox="1">
            <a:spLocks noChangeArrowheads="1"/>
          </p:cNvSpPr>
          <p:nvPr/>
        </p:nvSpPr>
        <p:spPr bwMode="auto">
          <a:xfrm>
            <a:off x="836612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184</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78268563"/>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18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5939" name="Rectangle 3"/>
          <p:cNvSpPr>
            <a:spLocks noGrp="1" noChangeArrowheads="1"/>
          </p:cNvSpPr>
          <p:nvPr>
            <p:ph type="ctrTitle"/>
          </p:nvPr>
        </p:nvSpPr>
        <p:spPr>
          <a:xfrm>
            <a:off x="685800" y="5486400"/>
            <a:ext cx="7772400" cy="1143000"/>
          </a:xfrm>
          <a:effectLst>
            <a:outerShdw blurRad="63500" dist="35921" dir="2700000" algn="ctr" rotWithShape="0">
              <a:srgbClr val="000000">
                <a:alpha val="74998"/>
              </a:srgbClr>
            </a:outerShdw>
          </a:effectLst>
        </p:spPr>
        <p:txBody>
          <a:bodyPr/>
          <a:lstStyle/>
          <a:p>
            <a:pPr>
              <a:defRPr/>
            </a:pPr>
            <a:r>
              <a:rPr lang="ar-JO" dirty="0">
                <a:latin typeface="Arial" panose="020B0604020202020204" pitchFamily="34" charset="0"/>
                <a:ea typeface="ＭＳ Ｐゴシック" pitchFamily="-111" charset="-128"/>
                <a:cs typeface="Arial" panose="020B0604020202020204" pitchFamily="34" charset="0"/>
              </a:rPr>
              <a:t>المدينة المكعبة</a:t>
            </a:r>
            <a:endParaRPr lang="en-US" dirty="0">
              <a:latin typeface="Arial" panose="020B0604020202020204" pitchFamily="34" charset="0"/>
              <a:ea typeface="ＭＳ Ｐゴシック" pitchFamily="-111" charset="-128"/>
              <a:cs typeface="Arial" panose="020B0604020202020204" pitchFamily="34" charset="0"/>
            </a:endParaRPr>
          </a:p>
        </p:txBody>
      </p:sp>
      <p:sp>
        <p:nvSpPr>
          <p:cNvPr id="250883" name="Text Box 4"/>
          <p:cNvSpPr txBox="1">
            <a:spLocks noChangeArrowheads="1"/>
          </p:cNvSpPr>
          <p:nvPr/>
        </p:nvSpPr>
        <p:spPr bwMode="auto">
          <a:xfrm>
            <a:off x="836612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89361405"/>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2349500" y="8"/>
            <a:ext cx="6730282" cy="4538133"/>
          </a:xfrm>
          <a:prstGeom prst="rect">
            <a:avLst/>
          </a:prstGeom>
        </p:spPr>
      </p:pic>
      <p:sp>
        <p:nvSpPr>
          <p:cNvPr id="2" name="Title 1"/>
          <p:cNvSpPr>
            <a:spLocks noGrp="1"/>
          </p:cNvSpPr>
          <p:nvPr>
            <p:ph type="title"/>
          </p:nvPr>
        </p:nvSpPr>
        <p:spPr>
          <a:xfrm>
            <a:off x="152400" y="15301"/>
            <a:ext cx="2756009" cy="3536780"/>
          </a:xfrm>
        </p:spPr>
        <p:txBody>
          <a:bodyPr/>
          <a:lstStyle/>
          <a:p>
            <a:pPr rtl="1"/>
            <a:r>
              <a:rPr lang="ar-EG" b="1" dirty="0">
                <a:effectLst>
                  <a:glow rad="165100">
                    <a:schemeClr val="tx1"/>
                  </a:glow>
                </a:effectLst>
              </a:rPr>
              <a:t>لا يزال الشيطان </a:t>
            </a:r>
            <a:br>
              <a:rPr lang="ar-EG" b="1" dirty="0">
                <a:effectLst>
                  <a:glow rad="165100">
                    <a:schemeClr val="tx1"/>
                  </a:glow>
                </a:effectLst>
              </a:rPr>
            </a:br>
            <a:r>
              <a:rPr lang="ar-EG" b="1" dirty="0">
                <a:effectLst>
                  <a:glow rad="165100">
                    <a:schemeClr val="tx1"/>
                  </a:glow>
                </a:effectLst>
              </a:rPr>
              <a:t>يخدع اليوم</a:t>
            </a:r>
            <a:endParaRPr lang="en-US" b="1" dirty="0">
              <a:effectLst>
                <a:glow rad="165100">
                  <a:schemeClr val="tx1"/>
                </a:glow>
              </a:effectLst>
            </a:endParaRPr>
          </a:p>
        </p:txBody>
      </p:sp>
      <p:pic>
        <p:nvPicPr>
          <p:cNvPr id="3" name="Picture 2"/>
          <p:cNvPicPr>
            <a:picLocks noChangeAspect="1"/>
          </p:cNvPicPr>
          <p:nvPr/>
        </p:nvPicPr>
        <p:blipFill>
          <a:blip r:embed="rId3"/>
          <a:stretch>
            <a:fillRect/>
          </a:stretch>
        </p:blipFill>
        <p:spPr>
          <a:xfrm>
            <a:off x="0" y="3886200"/>
            <a:ext cx="4452449" cy="2971800"/>
          </a:xfrm>
          <a:prstGeom prst="rect">
            <a:avLst/>
          </a:prstGeom>
        </p:spPr>
      </p:pic>
      <p:pic>
        <p:nvPicPr>
          <p:cNvPr id="4" name="Picture 3"/>
          <p:cNvPicPr>
            <a:picLocks noChangeAspect="1"/>
          </p:cNvPicPr>
          <p:nvPr/>
        </p:nvPicPr>
        <p:blipFill>
          <a:blip r:embed="rId4"/>
          <a:stretch>
            <a:fillRect/>
          </a:stretch>
        </p:blipFill>
        <p:spPr>
          <a:xfrm>
            <a:off x="5249334" y="4309532"/>
            <a:ext cx="3556000" cy="2429933"/>
          </a:xfrm>
          <a:prstGeom prst="rect">
            <a:avLst/>
          </a:prstGeom>
        </p:spPr>
      </p:pic>
    </p:spTree>
    <p:extLst>
      <p:ext uri="{BB962C8B-B14F-4D97-AF65-F5344CB8AC3E}">
        <p14:creationId xmlns:p14="http://schemas.microsoft.com/office/powerpoint/2010/main" val="3693318633"/>
      </p:ext>
    </p:extLst>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34498" name="Rectangle 2"/>
          <p:cNvSpPr>
            <a:spLocks noGrp="1" noChangeArrowheads="1"/>
          </p:cNvSpPr>
          <p:nvPr>
            <p:ph type="title"/>
          </p:nvPr>
        </p:nvSpPr>
        <p:spPr>
          <a:xfrm>
            <a:off x="0" y="252121"/>
            <a:ext cx="9144000" cy="1419516"/>
          </a:xfrm>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p>
            <a:pPr algn="ctr">
              <a:defRPr/>
            </a:pPr>
            <a:r>
              <a:rPr lang="ar-SA" sz="6600" dirty="0">
                <a:solidFill>
                  <a:srgbClr val="DCF9FF"/>
                </a:solidFill>
                <a:effectLst>
                  <a:glow rad="101600">
                    <a:schemeClr val="bg2">
                      <a:alpha val="75000"/>
                    </a:schemeClr>
                  </a:glow>
                </a:effectLst>
                <a:latin typeface="Arial" panose="020B0604020202020204" pitchFamily="34" charset="0"/>
                <a:ea typeface="+mj-ea"/>
                <a:cs typeface="Arial" panose="020B0604020202020204" pitchFamily="34" charset="0"/>
              </a:rPr>
              <a:t> أُورُشَلِيمَ الْجَدِيدَةَ </a:t>
            </a:r>
            <a:endParaRPr lang="en-US" dirty="0">
              <a:solidFill>
                <a:srgbClr val="DCF9FF"/>
              </a:solidFill>
              <a:effectLst>
                <a:glow rad="101600">
                  <a:schemeClr val="bg2">
                    <a:alpha val="75000"/>
                  </a:schemeClr>
                </a:glow>
              </a:effectLst>
              <a:latin typeface="Arial" panose="020B0604020202020204" pitchFamily="34" charset="0"/>
              <a:ea typeface="+mj-ea"/>
              <a:cs typeface="Arial" panose="020B0604020202020204" pitchFamily="34" charset="0"/>
            </a:endParaRPr>
          </a:p>
        </p:txBody>
      </p:sp>
      <p:graphicFrame>
        <p:nvGraphicFramePr>
          <p:cNvPr id="167939" name="Object 2"/>
          <p:cNvGraphicFramePr>
            <a:graphicFrameLocks noGrp="1" noChangeAspect="1"/>
          </p:cNvGraphicFramePr>
          <p:nvPr>
            <p:ph type="clipArt" sz="half" idx="1"/>
          </p:nvPr>
        </p:nvGraphicFramePr>
        <p:xfrm>
          <a:off x="2743200" y="1524000"/>
          <a:ext cx="6191250" cy="4011613"/>
        </p:xfrm>
        <a:graphic>
          <a:graphicData uri="http://schemas.openxmlformats.org/presentationml/2006/ole">
            <mc:AlternateContent xmlns:mc="http://schemas.openxmlformats.org/markup-compatibility/2006">
              <mc:Choice xmlns:v="urn:schemas-microsoft-com:vml" Requires="v">
                <p:oleObj name="Clip" r:id="rId3" imgW="3629520" imgH="2349360" progId="">
                  <p:embed/>
                </p:oleObj>
              </mc:Choice>
              <mc:Fallback>
                <p:oleObj name="Clip" r:id="rId3" imgW="3629520" imgH="2349360" progId="">
                  <p:embed/>
                  <p:pic>
                    <p:nvPicPr>
                      <p:cNvPr id="167939" name="Object 2"/>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1524000"/>
                        <a:ext cx="6191250" cy="40116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34500" name="Rectangle 4"/>
          <p:cNvSpPr>
            <a:spLocks noChangeArrowheads="1"/>
          </p:cNvSpPr>
          <p:nvPr/>
        </p:nvSpPr>
        <p:spPr bwMode="auto">
          <a:xfrm>
            <a:off x="5105400" y="1828800"/>
            <a:ext cx="3736975" cy="3549650"/>
          </a:xfrm>
          <a:prstGeom prst="rect">
            <a:avLst/>
          </a:prstGeom>
          <a:solidFill>
            <a:srgbClr val="FFCC00">
              <a:alpha val="50195"/>
            </a:srgbClr>
          </a:solidFill>
          <a:ln w="9525">
            <a:solidFill>
              <a:schemeClr val="bg1"/>
            </a:solid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grpSp>
        <p:nvGrpSpPr>
          <p:cNvPr id="167941" name="Group 5"/>
          <p:cNvGrpSpPr>
            <a:grpSpLocks/>
          </p:cNvGrpSpPr>
          <p:nvPr/>
        </p:nvGrpSpPr>
        <p:grpSpPr bwMode="auto">
          <a:xfrm>
            <a:off x="381000" y="3505200"/>
            <a:ext cx="2857500" cy="3030538"/>
            <a:chOff x="1923" y="1910"/>
            <a:chExt cx="1808" cy="1819"/>
          </a:xfrm>
        </p:grpSpPr>
        <p:sp>
          <p:nvSpPr>
            <p:cNvPr id="167945" name="Freeform 6"/>
            <p:cNvSpPr>
              <a:spLocks/>
            </p:cNvSpPr>
            <p:nvPr/>
          </p:nvSpPr>
          <p:spPr bwMode="auto">
            <a:xfrm>
              <a:off x="1923" y="1910"/>
              <a:ext cx="1808" cy="1819"/>
            </a:xfrm>
            <a:custGeom>
              <a:avLst/>
              <a:gdLst>
                <a:gd name="T0" fmla="*/ 498 w 3616"/>
                <a:gd name="T1" fmla="*/ 908 h 3638"/>
                <a:gd name="T2" fmla="*/ 565 w 3616"/>
                <a:gd name="T3" fmla="*/ 895 h 3638"/>
                <a:gd name="T4" fmla="*/ 628 w 3616"/>
                <a:gd name="T5" fmla="*/ 874 h 3638"/>
                <a:gd name="T6" fmla="*/ 687 w 3616"/>
                <a:gd name="T7" fmla="*/ 844 h 3638"/>
                <a:gd name="T8" fmla="*/ 740 w 3616"/>
                <a:gd name="T9" fmla="*/ 806 h 3638"/>
                <a:gd name="T10" fmla="*/ 787 w 3616"/>
                <a:gd name="T11" fmla="*/ 761 h 3638"/>
                <a:gd name="T12" fmla="*/ 827 w 3616"/>
                <a:gd name="T13" fmla="*/ 709 h 3638"/>
                <a:gd name="T14" fmla="*/ 860 w 3616"/>
                <a:gd name="T15" fmla="*/ 652 h 3638"/>
                <a:gd name="T16" fmla="*/ 884 w 3616"/>
                <a:gd name="T17" fmla="*/ 590 h 3638"/>
                <a:gd name="T18" fmla="*/ 899 w 3616"/>
                <a:gd name="T19" fmla="*/ 524 h 3638"/>
                <a:gd name="T20" fmla="*/ 904 w 3616"/>
                <a:gd name="T21" fmla="*/ 455 h 3638"/>
                <a:gd name="T22" fmla="*/ 899 w 3616"/>
                <a:gd name="T23" fmla="*/ 386 h 3638"/>
                <a:gd name="T24" fmla="*/ 884 w 3616"/>
                <a:gd name="T25" fmla="*/ 320 h 3638"/>
                <a:gd name="T26" fmla="*/ 860 w 3616"/>
                <a:gd name="T27" fmla="*/ 258 h 3638"/>
                <a:gd name="T28" fmla="*/ 827 w 3616"/>
                <a:gd name="T29" fmla="*/ 201 h 3638"/>
                <a:gd name="T30" fmla="*/ 787 w 3616"/>
                <a:gd name="T31" fmla="*/ 150 h 3638"/>
                <a:gd name="T32" fmla="*/ 740 w 3616"/>
                <a:gd name="T33" fmla="*/ 104 h 3638"/>
                <a:gd name="T34" fmla="*/ 687 w 3616"/>
                <a:gd name="T35" fmla="*/ 66 h 3638"/>
                <a:gd name="T36" fmla="*/ 628 w 3616"/>
                <a:gd name="T37" fmla="*/ 36 h 3638"/>
                <a:gd name="T38" fmla="*/ 565 w 3616"/>
                <a:gd name="T39" fmla="*/ 15 h 3638"/>
                <a:gd name="T40" fmla="*/ 498 w 3616"/>
                <a:gd name="T41" fmla="*/ 3 h 3638"/>
                <a:gd name="T42" fmla="*/ 429 w 3616"/>
                <a:gd name="T43" fmla="*/ 1 h 3638"/>
                <a:gd name="T44" fmla="*/ 362 w 3616"/>
                <a:gd name="T45" fmla="*/ 10 h 3638"/>
                <a:gd name="T46" fmla="*/ 297 w 3616"/>
                <a:gd name="T47" fmla="*/ 28 h 3638"/>
                <a:gd name="T48" fmla="*/ 237 w 3616"/>
                <a:gd name="T49" fmla="*/ 55 h 3638"/>
                <a:gd name="T50" fmla="*/ 182 w 3616"/>
                <a:gd name="T51" fmla="*/ 91 h 3638"/>
                <a:gd name="T52" fmla="*/ 133 w 3616"/>
                <a:gd name="T53" fmla="*/ 134 h 3638"/>
                <a:gd name="T54" fmla="*/ 90 w 3616"/>
                <a:gd name="T55" fmla="*/ 183 h 3638"/>
                <a:gd name="T56" fmla="*/ 55 w 3616"/>
                <a:gd name="T57" fmla="*/ 239 h 3638"/>
                <a:gd name="T58" fmla="*/ 28 w 3616"/>
                <a:gd name="T59" fmla="*/ 299 h 3638"/>
                <a:gd name="T60" fmla="*/ 10 w 3616"/>
                <a:gd name="T61" fmla="*/ 364 h 3638"/>
                <a:gd name="T62" fmla="*/ 1 w 3616"/>
                <a:gd name="T63" fmla="*/ 432 h 3638"/>
                <a:gd name="T64" fmla="*/ 3 w 3616"/>
                <a:gd name="T65" fmla="*/ 501 h 3638"/>
                <a:gd name="T66" fmla="*/ 14 w 3616"/>
                <a:gd name="T67" fmla="*/ 569 h 3638"/>
                <a:gd name="T68" fmla="*/ 36 w 3616"/>
                <a:gd name="T69" fmla="*/ 632 h 3638"/>
                <a:gd name="T70" fmla="*/ 66 w 3616"/>
                <a:gd name="T71" fmla="*/ 691 h 3638"/>
                <a:gd name="T72" fmla="*/ 104 w 3616"/>
                <a:gd name="T73" fmla="*/ 744 h 3638"/>
                <a:gd name="T74" fmla="*/ 148 w 3616"/>
                <a:gd name="T75" fmla="*/ 792 h 3638"/>
                <a:gd name="T76" fmla="*/ 200 w 3616"/>
                <a:gd name="T77" fmla="*/ 832 h 3638"/>
                <a:gd name="T78" fmla="*/ 256 w 3616"/>
                <a:gd name="T79" fmla="*/ 865 h 3638"/>
                <a:gd name="T80" fmla="*/ 318 w 3616"/>
                <a:gd name="T81" fmla="*/ 889 h 3638"/>
                <a:gd name="T82" fmla="*/ 384 w 3616"/>
                <a:gd name="T83" fmla="*/ 905 h 3638"/>
                <a:gd name="T84" fmla="*/ 453 w 3616"/>
                <a:gd name="T85" fmla="*/ 910 h 36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6"/>
                <a:gd name="T130" fmla="*/ 0 h 3638"/>
                <a:gd name="T131" fmla="*/ 3616 w 3616"/>
                <a:gd name="T132" fmla="*/ 3638 h 36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6" h="3638">
                  <a:moveTo>
                    <a:pt x="1809" y="3638"/>
                  </a:moveTo>
                  <a:lnTo>
                    <a:pt x="1902" y="3636"/>
                  </a:lnTo>
                  <a:lnTo>
                    <a:pt x="1992" y="3629"/>
                  </a:lnTo>
                  <a:lnTo>
                    <a:pt x="2083" y="3617"/>
                  </a:lnTo>
                  <a:lnTo>
                    <a:pt x="2172" y="3601"/>
                  </a:lnTo>
                  <a:lnTo>
                    <a:pt x="2260" y="3580"/>
                  </a:lnTo>
                  <a:lnTo>
                    <a:pt x="2345" y="3556"/>
                  </a:lnTo>
                  <a:lnTo>
                    <a:pt x="2429" y="3527"/>
                  </a:lnTo>
                  <a:lnTo>
                    <a:pt x="2512" y="3495"/>
                  </a:lnTo>
                  <a:lnTo>
                    <a:pt x="2592" y="3458"/>
                  </a:lnTo>
                  <a:lnTo>
                    <a:pt x="2670" y="3418"/>
                  </a:lnTo>
                  <a:lnTo>
                    <a:pt x="2745" y="3374"/>
                  </a:lnTo>
                  <a:lnTo>
                    <a:pt x="2819" y="3327"/>
                  </a:lnTo>
                  <a:lnTo>
                    <a:pt x="2890" y="3276"/>
                  </a:lnTo>
                  <a:lnTo>
                    <a:pt x="2958" y="3222"/>
                  </a:lnTo>
                  <a:lnTo>
                    <a:pt x="3024" y="3166"/>
                  </a:lnTo>
                  <a:lnTo>
                    <a:pt x="3086" y="3105"/>
                  </a:lnTo>
                  <a:lnTo>
                    <a:pt x="3146" y="3042"/>
                  </a:lnTo>
                  <a:lnTo>
                    <a:pt x="3203" y="2976"/>
                  </a:lnTo>
                  <a:lnTo>
                    <a:pt x="3256" y="2908"/>
                  </a:lnTo>
                  <a:lnTo>
                    <a:pt x="3307" y="2836"/>
                  </a:lnTo>
                  <a:lnTo>
                    <a:pt x="3354" y="2762"/>
                  </a:lnTo>
                  <a:lnTo>
                    <a:pt x="3398" y="2686"/>
                  </a:lnTo>
                  <a:lnTo>
                    <a:pt x="3437" y="2608"/>
                  </a:lnTo>
                  <a:lnTo>
                    <a:pt x="3474" y="2527"/>
                  </a:lnTo>
                  <a:lnTo>
                    <a:pt x="3507" y="2445"/>
                  </a:lnTo>
                  <a:lnTo>
                    <a:pt x="3534" y="2360"/>
                  </a:lnTo>
                  <a:lnTo>
                    <a:pt x="3560" y="2274"/>
                  </a:lnTo>
                  <a:lnTo>
                    <a:pt x="3579" y="2185"/>
                  </a:lnTo>
                  <a:lnTo>
                    <a:pt x="3595" y="2095"/>
                  </a:lnTo>
                  <a:lnTo>
                    <a:pt x="3607" y="2004"/>
                  </a:lnTo>
                  <a:lnTo>
                    <a:pt x="3614" y="1912"/>
                  </a:lnTo>
                  <a:lnTo>
                    <a:pt x="3616" y="1820"/>
                  </a:lnTo>
                  <a:lnTo>
                    <a:pt x="3614" y="1727"/>
                  </a:lnTo>
                  <a:lnTo>
                    <a:pt x="3607" y="1635"/>
                  </a:lnTo>
                  <a:lnTo>
                    <a:pt x="3595" y="1544"/>
                  </a:lnTo>
                  <a:lnTo>
                    <a:pt x="3579" y="1454"/>
                  </a:lnTo>
                  <a:lnTo>
                    <a:pt x="3560" y="1365"/>
                  </a:lnTo>
                  <a:lnTo>
                    <a:pt x="3534" y="1279"/>
                  </a:lnTo>
                  <a:lnTo>
                    <a:pt x="3507" y="1195"/>
                  </a:lnTo>
                  <a:lnTo>
                    <a:pt x="3474" y="1112"/>
                  </a:lnTo>
                  <a:lnTo>
                    <a:pt x="3437" y="1031"/>
                  </a:lnTo>
                  <a:lnTo>
                    <a:pt x="3398" y="953"/>
                  </a:lnTo>
                  <a:lnTo>
                    <a:pt x="3354" y="877"/>
                  </a:lnTo>
                  <a:lnTo>
                    <a:pt x="3307" y="803"/>
                  </a:lnTo>
                  <a:lnTo>
                    <a:pt x="3256" y="732"/>
                  </a:lnTo>
                  <a:lnTo>
                    <a:pt x="3203" y="662"/>
                  </a:lnTo>
                  <a:lnTo>
                    <a:pt x="3146" y="597"/>
                  </a:lnTo>
                  <a:lnTo>
                    <a:pt x="3086" y="533"/>
                  </a:lnTo>
                  <a:lnTo>
                    <a:pt x="3024" y="473"/>
                  </a:lnTo>
                  <a:lnTo>
                    <a:pt x="2958" y="416"/>
                  </a:lnTo>
                  <a:lnTo>
                    <a:pt x="2890" y="362"/>
                  </a:lnTo>
                  <a:lnTo>
                    <a:pt x="2819" y="311"/>
                  </a:lnTo>
                  <a:lnTo>
                    <a:pt x="2745" y="264"/>
                  </a:lnTo>
                  <a:lnTo>
                    <a:pt x="2670" y="220"/>
                  </a:lnTo>
                  <a:lnTo>
                    <a:pt x="2592" y="180"/>
                  </a:lnTo>
                  <a:lnTo>
                    <a:pt x="2512" y="143"/>
                  </a:lnTo>
                  <a:lnTo>
                    <a:pt x="2429" y="111"/>
                  </a:lnTo>
                  <a:lnTo>
                    <a:pt x="2345" y="82"/>
                  </a:lnTo>
                  <a:lnTo>
                    <a:pt x="2260" y="58"/>
                  </a:lnTo>
                  <a:lnTo>
                    <a:pt x="2172" y="37"/>
                  </a:lnTo>
                  <a:lnTo>
                    <a:pt x="2083" y="21"/>
                  </a:lnTo>
                  <a:lnTo>
                    <a:pt x="1992" y="9"/>
                  </a:lnTo>
                  <a:lnTo>
                    <a:pt x="1902" y="2"/>
                  </a:lnTo>
                  <a:lnTo>
                    <a:pt x="1809" y="0"/>
                  </a:lnTo>
                  <a:lnTo>
                    <a:pt x="1716" y="2"/>
                  </a:lnTo>
                  <a:lnTo>
                    <a:pt x="1624" y="9"/>
                  </a:lnTo>
                  <a:lnTo>
                    <a:pt x="1534" y="21"/>
                  </a:lnTo>
                  <a:lnTo>
                    <a:pt x="1445" y="37"/>
                  </a:lnTo>
                  <a:lnTo>
                    <a:pt x="1357" y="58"/>
                  </a:lnTo>
                  <a:lnTo>
                    <a:pt x="1271" y="82"/>
                  </a:lnTo>
                  <a:lnTo>
                    <a:pt x="1187" y="111"/>
                  </a:lnTo>
                  <a:lnTo>
                    <a:pt x="1105" y="143"/>
                  </a:lnTo>
                  <a:lnTo>
                    <a:pt x="1024" y="180"/>
                  </a:lnTo>
                  <a:lnTo>
                    <a:pt x="947" y="220"/>
                  </a:lnTo>
                  <a:lnTo>
                    <a:pt x="871" y="264"/>
                  </a:lnTo>
                  <a:lnTo>
                    <a:pt x="797" y="311"/>
                  </a:lnTo>
                  <a:lnTo>
                    <a:pt x="727" y="362"/>
                  </a:lnTo>
                  <a:lnTo>
                    <a:pt x="658" y="416"/>
                  </a:lnTo>
                  <a:lnTo>
                    <a:pt x="592" y="473"/>
                  </a:lnTo>
                  <a:lnTo>
                    <a:pt x="530" y="533"/>
                  </a:lnTo>
                  <a:lnTo>
                    <a:pt x="470" y="597"/>
                  </a:lnTo>
                  <a:lnTo>
                    <a:pt x="414" y="662"/>
                  </a:lnTo>
                  <a:lnTo>
                    <a:pt x="360" y="732"/>
                  </a:lnTo>
                  <a:lnTo>
                    <a:pt x="309" y="803"/>
                  </a:lnTo>
                  <a:lnTo>
                    <a:pt x="262" y="877"/>
                  </a:lnTo>
                  <a:lnTo>
                    <a:pt x="219" y="953"/>
                  </a:lnTo>
                  <a:lnTo>
                    <a:pt x="179" y="1031"/>
                  </a:lnTo>
                  <a:lnTo>
                    <a:pt x="142" y="1112"/>
                  </a:lnTo>
                  <a:lnTo>
                    <a:pt x="109" y="1195"/>
                  </a:lnTo>
                  <a:lnTo>
                    <a:pt x="82" y="1279"/>
                  </a:lnTo>
                  <a:lnTo>
                    <a:pt x="56" y="1365"/>
                  </a:lnTo>
                  <a:lnTo>
                    <a:pt x="37" y="1454"/>
                  </a:lnTo>
                  <a:lnTo>
                    <a:pt x="21" y="1544"/>
                  </a:lnTo>
                  <a:lnTo>
                    <a:pt x="9" y="1635"/>
                  </a:lnTo>
                  <a:lnTo>
                    <a:pt x="2" y="1727"/>
                  </a:lnTo>
                  <a:lnTo>
                    <a:pt x="0" y="1820"/>
                  </a:lnTo>
                  <a:lnTo>
                    <a:pt x="2" y="1912"/>
                  </a:lnTo>
                  <a:lnTo>
                    <a:pt x="9" y="2004"/>
                  </a:lnTo>
                  <a:lnTo>
                    <a:pt x="21" y="2095"/>
                  </a:lnTo>
                  <a:lnTo>
                    <a:pt x="37" y="2185"/>
                  </a:lnTo>
                  <a:lnTo>
                    <a:pt x="56" y="2274"/>
                  </a:lnTo>
                  <a:lnTo>
                    <a:pt x="82" y="2360"/>
                  </a:lnTo>
                  <a:lnTo>
                    <a:pt x="109" y="2445"/>
                  </a:lnTo>
                  <a:lnTo>
                    <a:pt x="142" y="2527"/>
                  </a:lnTo>
                  <a:lnTo>
                    <a:pt x="179" y="2608"/>
                  </a:lnTo>
                  <a:lnTo>
                    <a:pt x="219" y="2686"/>
                  </a:lnTo>
                  <a:lnTo>
                    <a:pt x="262" y="2762"/>
                  </a:lnTo>
                  <a:lnTo>
                    <a:pt x="309" y="2836"/>
                  </a:lnTo>
                  <a:lnTo>
                    <a:pt x="360" y="2908"/>
                  </a:lnTo>
                  <a:lnTo>
                    <a:pt x="414" y="2976"/>
                  </a:lnTo>
                  <a:lnTo>
                    <a:pt x="470" y="3042"/>
                  </a:lnTo>
                  <a:lnTo>
                    <a:pt x="530" y="3105"/>
                  </a:lnTo>
                  <a:lnTo>
                    <a:pt x="592" y="3166"/>
                  </a:lnTo>
                  <a:lnTo>
                    <a:pt x="658" y="3222"/>
                  </a:lnTo>
                  <a:lnTo>
                    <a:pt x="727" y="3276"/>
                  </a:lnTo>
                  <a:lnTo>
                    <a:pt x="797" y="3327"/>
                  </a:lnTo>
                  <a:lnTo>
                    <a:pt x="871" y="3374"/>
                  </a:lnTo>
                  <a:lnTo>
                    <a:pt x="947" y="3418"/>
                  </a:lnTo>
                  <a:lnTo>
                    <a:pt x="1024" y="3458"/>
                  </a:lnTo>
                  <a:lnTo>
                    <a:pt x="1105" y="3495"/>
                  </a:lnTo>
                  <a:lnTo>
                    <a:pt x="1187" y="3527"/>
                  </a:lnTo>
                  <a:lnTo>
                    <a:pt x="1271" y="3556"/>
                  </a:lnTo>
                  <a:lnTo>
                    <a:pt x="1357" y="3580"/>
                  </a:lnTo>
                  <a:lnTo>
                    <a:pt x="1445" y="3601"/>
                  </a:lnTo>
                  <a:lnTo>
                    <a:pt x="1534" y="3617"/>
                  </a:lnTo>
                  <a:lnTo>
                    <a:pt x="1624" y="3629"/>
                  </a:lnTo>
                  <a:lnTo>
                    <a:pt x="1716" y="3636"/>
                  </a:lnTo>
                  <a:lnTo>
                    <a:pt x="1809" y="3638"/>
                  </a:lnTo>
                  <a:close/>
                </a:path>
              </a:pathLst>
            </a:custGeom>
            <a:gradFill rotWithShape="0">
              <a:gsLst>
                <a:gs pos="0">
                  <a:srgbClr val="33CCFF"/>
                </a:gs>
                <a:gs pos="100000">
                  <a:srgbClr val="3333FF"/>
                </a:gs>
              </a:gsLst>
              <a:path path="rect">
                <a:fillToRect l="50000" t="50000" r="50000" b="50000"/>
              </a:path>
            </a:gra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46" name="Freeform 7"/>
            <p:cNvSpPr>
              <a:spLocks/>
            </p:cNvSpPr>
            <p:nvPr/>
          </p:nvSpPr>
          <p:spPr bwMode="auto">
            <a:xfrm>
              <a:off x="2143" y="2008"/>
              <a:ext cx="693" cy="219"/>
            </a:xfrm>
            <a:custGeom>
              <a:avLst/>
              <a:gdLst>
                <a:gd name="T0" fmla="*/ 347 w 1386"/>
                <a:gd name="T1" fmla="*/ 7 h 437"/>
                <a:gd name="T2" fmla="*/ 332 w 1386"/>
                <a:gd name="T3" fmla="*/ 5 h 437"/>
                <a:gd name="T4" fmla="*/ 316 w 1386"/>
                <a:gd name="T5" fmla="*/ 3 h 437"/>
                <a:gd name="T6" fmla="*/ 302 w 1386"/>
                <a:gd name="T7" fmla="*/ 2 h 437"/>
                <a:gd name="T8" fmla="*/ 287 w 1386"/>
                <a:gd name="T9" fmla="*/ 1 h 437"/>
                <a:gd name="T10" fmla="*/ 273 w 1386"/>
                <a:gd name="T11" fmla="*/ 0 h 437"/>
                <a:gd name="T12" fmla="*/ 259 w 1386"/>
                <a:gd name="T13" fmla="*/ 0 h 437"/>
                <a:gd name="T14" fmla="*/ 246 w 1386"/>
                <a:gd name="T15" fmla="*/ 1 h 437"/>
                <a:gd name="T16" fmla="*/ 233 w 1386"/>
                <a:gd name="T17" fmla="*/ 2 h 437"/>
                <a:gd name="T18" fmla="*/ 220 w 1386"/>
                <a:gd name="T19" fmla="*/ 3 h 437"/>
                <a:gd name="T20" fmla="*/ 207 w 1386"/>
                <a:gd name="T21" fmla="*/ 4 h 437"/>
                <a:gd name="T22" fmla="*/ 195 w 1386"/>
                <a:gd name="T23" fmla="*/ 6 h 437"/>
                <a:gd name="T24" fmla="*/ 183 w 1386"/>
                <a:gd name="T25" fmla="*/ 8 h 437"/>
                <a:gd name="T26" fmla="*/ 171 w 1386"/>
                <a:gd name="T27" fmla="*/ 11 h 437"/>
                <a:gd name="T28" fmla="*/ 160 w 1386"/>
                <a:gd name="T29" fmla="*/ 14 h 437"/>
                <a:gd name="T30" fmla="*/ 149 w 1386"/>
                <a:gd name="T31" fmla="*/ 17 h 437"/>
                <a:gd name="T32" fmla="*/ 138 w 1386"/>
                <a:gd name="T33" fmla="*/ 21 h 437"/>
                <a:gd name="T34" fmla="*/ 127 w 1386"/>
                <a:gd name="T35" fmla="*/ 25 h 437"/>
                <a:gd name="T36" fmla="*/ 117 w 1386"/>
                <a:gd name="T37" fmla="*/ 29 h 437"/>
                <a:gd name="T38" fmla="*/ 107 w 1386"/>
                <a:gd name="T39" fmla="*/ 33 h 437"/>
                <a:gd name="T40" fmla="*/ 97 w 1386"/>
                <a:gd name="T41" fmla="*/ 38 h 437"/>
                <a:gd name="T42" fmla="*/ 88 w 1386"/>
                <a:gd name="T43" fmla="*/ 43 h 437"/>
                <a:gd name="T44" fmla="*/ 79 w 1386"/>
                <a:gd name="T45" fmla="*/ 48 h 437"/>
                <a:gd name="T46" fmla="*/ 70 w 1386"/>
                <a:gd name="T47" fmla="*/ 54 h 437"/>
                <a:gd name="T48" fmla="*/ 61 w 1386"/>
                <a:gd name="T49" fmla="*/ 59 h 437"/>
                <a:gd name="T50" fmla="*/ 53 w 1386"/>
                <a:gd name="T51" fmla="*/ 65 h 437"/>
                <a:gd name="T52" fmla="*/ 44 w 1386"/>
                <a:gd name="T53" fmla="*/ 71 h 437"/>
                <a:gd name="T54" fmla="*/ 36 w 1386"/>
                <a:gd name="T55" fmla="*/ 77 h 437"/>
                <a:gd name="T56" fmla="*/ 29 w 1386"/>
                <a:gd name="T57" fmla="*/ 83 h 437"/>
                <a:gd name="T58" fmla="*/ 21 w 1386"/>
                <a:gd name="T59" fmla="*/ 90 h 437"/>
                <a:gd name="T60" fmla="*/ 14 w 1386"/>
                <a:gd name="T61" fmla="*/ 96 h 437"/>
                <a:gd name="T62" fmla="*/ 7 w 1386"/>
                <a:gd name="T63" fmla="*/ 103 h 437"/>
                <a:gd name="T64" fmla="*/ 0 w 1386"/>
                <a:gd name="T65" fmla="*/ 110 h 4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6"/>
                <a:gd name="T100" fmla="*/ 0 h 437"/>
                <a:gd name="T101" fmla="*/ 1386 w 1386"/>
                <a:gd name="T102" fmla="*/ 437 h 4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6" h="437">
                  <a:moveTo>
                    <a:pt x="1386" y="26"/>
                  </a:moveTo>
                  <a:lnTo>
                    <a:pt x="1325" y="17"/>
                  </a:lnTo>
                  <a:lnTo>
                    <a:pt x="1264" y="10"/>
                  </a:lnTo>
                  <a:lnTo>
                    <a:pt x="1205" y="5"/>
                  </a:lnTo>
                  <a:lnTo>
                    <a:pt x="1148" y="1"/>
                  </a:lnTo>
                  <a:lnTo>
                    <a:pt x="1091" y="0"/>
                  </a:lnTo>
                  <a:lnTo>
                    <a:pt x="1036" y="0"/>
                  </a:lnTo>
                  <a:lnTo>
                    <a:pt x="982" y="1"/>
                  </a:lnTo>
                  <a:lnTo>
                    <a:pt x="929" y="5"/>
                  </a:lnTo>
                  <a:lnTo>
                    <a:pt x="878" y="9"/>
                  </a:lnTo>
                  <a:lnTo>
                    <a:pt x="827" y="16"/>
                  </a:lnTo>
                  <a:lnTo>
                    <a:pt x="778" y="23"/>
                  </a:lnTo>
                  <a:lnTo>
                    <a:pt x="731" y="32"/>
                  </a:lnTo>
                  <a:lnTo>
                    <a:pt x="683" y="44"/>
                  </a:lnTo>
                  <a:lnTo>
                    <a:pt x="638" y="55"/>
                  </a:lnTo>
                  <a:lnTo>
                    <a:pt x="593" y="68"/>
                  </a:lnTo>
                  <a:lnTo>
                    <a:pt x="550" y="83"/>
                  </a:lnTo>
                  <a:lnTo>
                    <a:pt x="508" y="99"/>
                  </a:lnTo>
                  <a:lnTo>
                    <a:pt x="467" y="115"/>
                  </a:lnTo>
                  <a:lnTo>
                    <a:pt x="426" y="132"/>
                  </a:lnTo>
                  <a:lnTo>
                    <a:pt x="387" y="152"/>
                  </a:lnTo>
                  <a:lnTo>
                    <a:pt x="350" y="172"/>
                  </a:lnTo>
                  <a:lnTo>
                    <a:pt x="313" y="192"/>
                  </a:lnTo>
                  <a:lnTo>
                    <a:pt x="277" y="213"/>
                  </a:lnTo>
                  <a:lnTo>
                    <a:pt x="242" y="236"/>
                  </a:lnTo>
                  <a:lnTo>
                    <a:pt x="209" y="259"/>
                  </a:lnTo>
                  <a:lnTo>
                    <a:pt x="176" y="282"/>
                  </a:lnTo>
                  <a:lnTo>
                    <a:pt x="144" y="306"/>
                  </a:lnTo>
                  <a:lnTo>
                    <a:pt x="113" y="332"/>
                  </a:lnTo>
                  <a:lnTo>
                    <a:pt x="84" y="357"/>
                  </a:lnTo>
                  <a:lnTo>
                    <a:pt x="55" y="384"/>
                  </a:lnTo>
                  <a:lnTo>
                    <a:pt x="27" y="410"/>
                  </a:lnTo>
                  <a:lnTo>
                    <a:pt x="0" y="4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47" name="Freeform 8"/>
            <p:cNvSpPr>
              <a:spLocks/>
            </p:cNvSpPr>
            <p:nvPr/>
          </p:nvSpPr>
          <p:spPr bwMode="auto">
            <a:xfrm>
              <a:off x="2143" y="2008"/>
              <a:ext cx="693" cy="219"/>
            </a:xfrm>
            <a:custGeom>
              <a:avLst/>
              <a:gdLst>
                <a:gd name="T0" fmla="*/ 347 w 1386"/>
                <a:gd name="T1" fmla="*/ 7 h 437"/>
                <a:gd name="T2" fmla="*/ 332 w 1386"/>
                <a:gd name="T3" fmla="*/ 5 h 437"/>
                <a:gd name="T4" fmla="*/ 316 w 1386"/>
                <a:gd name="T5" fmla="*/ 3 h 437"/>
                <a:gd name="T6" fmla="*/ 302 w 1386"/>
                <a:gd name="T7" fmla="*/ 2 h 437"/>
                <a:gd name="T8" fmla="*/ 287 w 1386"/>
                <a:gd name="T9" fmla="*/ 1 h 437"/>
                <a:gd name="T10" fmla="*/ 273 w 1386"/>
                <a:gd name="T11" fmla="*/ 0 h 437"/>
                <a:gd name="T12" fmla="*/ 259 w 1386"/>
                <a:gd name="T13" fmla="*/ 0 h 437"/>
                <a:gd name="T14" fmla="*/ 246 w 1386"/>
                <a:gd name="T15" fmla="*/ 1 h 437"/>
                <a:gd name="T16" fmla="*/ 233 w 1386"/>
                <a:gd name="T17" fmla="*/ 2 h 437"/>
                <a:gd name="T18" fmla="*/ 220 w 1386"/>
                <a:gd name="T19" fmla="*/ 3 h 437"/>
                <a:gd name="T20" fmla="*/ 207 w 1386"/>
                <a:gd name="T21" fmla="*/ 4 h 437"/>
                <a:gd name="T22" fmla="*/ 195 w 1386"/>
                <a:gd name="T23" fmla="*/ 6 h 437"/>
                <a:gd name="T24" fmla="*/ 183 w 1386"/>
                <a:gd name="T25" fmla="*/ 8 h 437"/>
                <a:gd name="T26" fmla="*/ 171 w 1386"/>
                <a:gd name="T27" fmla="*/ 11 h 437"/>
                <a:gd name="T28" fmla="*/ 160 w 1386"/>
                <a:gd name="T29" fmla="*/ 14 h 437"/>
                <a:gd name="T30" fmla="*/ 149 w 1386"/>
                <a:gd name="T31" fmla="*/ 17 h 437"/>
                <a:gd name="T32" fmla="*/ 138 w 1386"/>
                <a:gd name="T33" fmla="*/ 21 h 437"/>
                <a:gd name="T34" fmla="*/ 127 w 1386"/>
                <a:gd name="T35" fmla="*/ 25 h 437"/>
                <a:gd name="T36" fmla="*/ 117 w 1386"/>
                <a:gd name="T37" fmla="*/ 29 h 437"/>
                <a:gd name="T38" fmla="*/ 107 w 1386"/>
                <a:gd name="T39" fmla="*/ 33 h 437"/>
                <a:gd name="T40" fmla="*/ 97 w 1386"/>
                <a:gd name="T41" fmla="*/ 38 h 437"/>
                <a:gd name="T42" fmla="*/ 88 w 1386"/>
                <a:gd name="T43" fmla="*/ 43 h 437"/>
                <a:gd name="T44" fmla="*/ 79 w 1386"/>
                <a:gd name="T45" fmla="*/ 48 h 437"/>
                <a:gd name="T46" fmla="*/ 70 w 1386"/>
                <a:gd name="T47" fmla="*/ 54 h 437"/>
                <a:gd name="T48" fmla="*/ 61 w 1386"/>
                <a:gd name="T49" fmla="*/ 59 h 437"/>
                <a:gd name="T50" fmla="*/ 53 w 1386"/>
                <a:gd name="T51" fmla="*/ 65 h 437"/>
                <a:gd name="T52" fmla="*/ 44 w 1386"/>
                <a:gd name="T53" fmla="*/ 71 h 437"/>
                <a:gd name="T54" fmla="*/ 36 w 1386"/>
                <a:gd name="T55" fmla="*/ 77 h 437"/>
                <a:gd name="T56" fmla="*/ 29 w 1386"/>
                <a:gd name="T57" fmla="*/ 83 h 437"/>
                <a:gd name="T58" fmla="*/ 21 w 1386"/>
                <a:gd name="T59" fmla="*/ 90 h 437"/>
                <a:gd name="T60" fmla="*/ 14 w 1386"/>
                <a:gd name="T61" fmla="*/ 96 h 437"/>
                <a:gd name="T62" fmla="*/ 7 w 1386"/>
                <a:gd name="T63" fmla="*/ 103 h 437"/>
                <a:gd name="T64" fmla="*/ 0 w 1386"/>
                <a:gd name="T65" fmla="*/ 110 h 4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6"/>
                <a:gd name="T100" fmla="*/ 0 h 437"/>
                <a:gd name="T101" fmla="*/ 1386 w 1386"/>
                <a:gd name="T102" fmla="*/ 437 h 4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6" h="437">
                  <a:moveTo>
                    <a:pt x="1386" y="26"/>
                  </a:moveTo>
                  <a:lnTo>
                    <a:pt x="1325" y="17"/>
                  </a:lnTo>
                  <a:lnTo>
                    <a:pt x="1264" y="10"/>
                  </a:lnTo>
                  <a:lnTo>
                    <a:pt x="1205" y="5"/>
                  </a:lnTo>
                  <a:lnTo>
                    <a:pt x="1148" y="1"/>
                  </a:lnTo>
                  <a:lnTo>
                    <a:pt x="1091" y="0"/>
                  </a:lnTo>
                  <a:lnTo>
                    <a:pt x="1036" y="0"/>
                  </a:lnTo>
                  <a:lnTo>
                    <a:pt x="982" y="1"/>
                  </a:lnTo>
                  <a:lnTo>
                    <a:pt x="929" y="5"/>
                  </a:lnTo>
                  <a:lnTo>
                    <a:pt x="878" y="9"/>
                  </a:lnTo>
                  <a:lnTo>
                    <a:pt x="827" y="16"/>
                  </a:lnTo>
                  <a:lnTo>
                    <a:pt x="778" y="23"/>
                  </a:lnTo>
                  <a:lnTo>
                    <a:pt x="731" y="32"/>
                  </a:lnTo>
                  <a:lnTo>
                    <a:pt x="683" y="44"/>
                  </a:lnTo>
                  <a:lnTo>
                    <a:pt x="638" y="55"/>
                  </a:lnTo>
                  <a:lnTo>
                    <a:pt x="593" y="68"/>
                  </a:lnTo>
                  <a:lnTo>
                    <a:pt x="550" y="83"/>
                  </a:lnTo>
                  <a:lnTo>
                    <a:pt x="508" y="99"/>
                  </a:lnTo>
                  <a:lnTo>
                    <a:pt x="467" y="115"/>
                  </a:lnTo>
                  <a:lnTo>
                    <a:pt x="426" y="132"/>
                  </a:lnTo>
                  <a:lnTo>
                    <a:pt x="387" y="152"/>
                  </a:lnTo>
                  <a:lnTo>
                    <a:pt x="350" y="172"/>
                  </a:lnTo>
                  <a:lnTo>
                    <a:pt x="313" y="192"/>
                  </a:lnTo>
                  <a:lnTo>
                    <a:pt x="277" y="213"/>
                  </a:lnTo>
                  <a:lnTo>
                    <a:pt x="242" y="236"/>
                  </a:lnTo>
                  <a:lnTo>
                    <a:pt x="209" y="259"/>
                  </a:lnTo>
                  <a:lnTo>
                    <a:pt x="176" y="282"/>
                  </a:lnTo>
                  <a:lnTo>
                    <a:pt x="144" y="306"/>
                  </a:lnTo>
                  <a:lnTo>
                    <a:pt x="113" y="332"/>
                  </a:lnTo>
                  <a:lnTo>
                    <a:pt x="84" y="357"/>
                  </a:lnTo>
                  <a:lnTo>
                    <a:pt x="55" y="384"/>
                  </a:lnTo>
                  <a:lnTo>
                    <a:pt x="27" y="410"/>
                  </a:lnTo>
                  <a:lnTo>
                    <a:pt x="0" y="4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48" name="Freeform 9"/>
            <p:cNvSpPr>
              <a:spLocks/>
            </p:cNvSpPr>
            <p:nvPr/>
          </p:nvSpPr>
          <p:spPr bwMode="auto">
            <a:xfrm>
              <a:off x="2831" y="2017"/>
              <a:ext cx="709" cy="244"/>
            </a:xfrm>
            <a:custGeom>
              <a:avLst/>
              <a:gdLst>
                <a:gd name="T0" fmla="*/ 0 w 1417"/>
                <a:gd name="T1" fmla="*/ 3 h 489"/>
                <a:gd name="T2" fmla="*/ 7 w 1417"/>
                <a:gd name="T3" fmla="*/ 2 h 489"/>
                <a:gd name="T4" fmla="*/ 15 w 1417"/>
                <a:gd name="T5" fmla="*/ 1 h 489"/>
                <a:gd name="T6" fmla="*/ 23 w 1417"/>
                <a:gd name="T7" fmla="*/ 0 h 489"/>
                <a:gd name="T8" fmla="*/ 31 w 1417"/>
                <a:gd name="T9" fmla="*/ 0 h 489"/>
                <a:gd name="T10" fmla="*/ 41 w 1417"/>
                <a:gd name="T11" fmla="*/ 0 h 489"/>
                <a:gd name="T12" fmla="*/ 51 w 1417"/>
                <a:gd name="T13" fmla="*/ 0 h 489"/>
                <a:gd name="T14" fmla="*/ 62 w 1417"/>
                <a:gd name="T15" fmla="*/ 1 h 489"/>
                <a:gd name="T16" fmla="*/ 73 w 1417"/>
                <a:gd name="T17" fmla="*/ 1 h 489"/>
                <a:gd name="T18" fmla="*/ 85 w 1417"/>
                <a:gd name="T19" fmla="*/ 2 h 489"/>
                <a:gd name="T20" fmla="*/ 97 w 1417"/>
                <a:gd name="T21" fmla="*/ 4 h 489"/>
                <a:gd name="T22" fmla="*/ 109 w 1417"/>
                <a:gd name="T23" fmla="*/ 5 h 489"/>
                <a:gd name="T24" fmla="*/ 122 w 1417"/>
                <a:gd name="T25" fmla="*/ 7 h 489"/>
                <a:gd name="T26" fmla="*/ 135 w 1417"/>
                <a:gd name="T27" fmla="*/ 10 h 489"/>
                <a:gd name="T28" fmla="*/ 148 w 1417"/>
                <a:gd name="T29" fmla="*/ 13 h 489"/>
                <a:gd name="T30" fmla="*/ 162 w 1417"/>
                <a:gd name="T31" fmla="*/ 16 h 489"/>
                <a:gd name="T32" fmla="*/ 175 w 1417"/>
                <a:gd name="T33" fmla="*/ 19 h 489"/>
                <a:gd name="T34" fmla="*/ 189 w 1417"/>
                <a:gd name="T35" fmla="*/ 23 h 489"/>
                <a:gd name="T36" fmla="*/ 202 w 1417"/>
                <a:gd name="T37" fmla="*/ 27 h 489"/>
                <a:gd name="T38" fmla="*/ 215 w 1417"/>
                <a:gd name="T39" fmla="*/ 31 h 489"/>
                <a:gd name="T40" fmla="*/ 228 w 1417"/>
                <a:gd name="T41" fmla="*/ 36 h 489"/>
                <a:gd name="T42" fmla="*/ 241 w 1417"/>
                <a:gd name="T43" fmla="*/ 41 h 489"/>
                <a:gd name="T44" fmla="*/ 254 w 1417"/>
                <a:gd name="T45" fmla="*/ 47 h 489"/>
                <a:gd name="T46" fmla="*/ 266 w 1417"/>
                <a:gd name="T47" fmla="*/ 53 h 489"/>
                <a:gd name="T48" fmla="*/ 278 w 1417"/>
                <a:gd name="T49" fmla="*/ 59 h 489"/>
                <a:gd name="T50" fmla="*/ 290 w 1417"/>
                <a:gd name="T51" fmla="*/ 65 h 489"/>
                <a:gd name="T52" fmla="*/ 301 w 1417"/>
                <a:gd name="T53" fmla="*/ 72 h 489"/>
                <a:gd name="T54" fmla="*/ 312 w 1417"/>
                <a:gd name="T55" fmla="*/ 79 h 489"/>
                <a:gd name="T56" fmla="*/ 322 w 1417"/>
                <a:gd name="T57" fmla="*/ 87 h 489"/>
                <a:gd name="T58" fmla="*/ 331 w 1417"/>
                <a:gd name="T59" fmla="*/ 95 h 489"/>
                <a:gd name="T60" fmla="*/ 339 w 1417"/>
                <a:gd name="T61" fmla="*/ 104 h 489"/>
                <a:gd name="T62" fmla="*/ 348 w 1417"/>
                <a:gd name="T63" fmla="*/ 113 h 489"/>
                <a:gd name="T64" fmla="*/ 355 w 1417"/>
                <a:gd name="T65" fmla="*/ 122 h 4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7"/>
                <a:gd name="T100" fmla="*/ 0 h 489"/>
                <a:gd name="T101" fmla="*/ 1417 w 1417"/>
                <a:gd name="T102" fmla="*/ 489 h 4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7" h="489">
                  <a:moveTo>
                    <a:pt x="0" y="14"/>
                  </a:moveTo>
                  <a:lnTo>
                    <a:pt x="27" y="9"/>
                  </a:lnTo>
                  <a:lnTo>
                    <a:pt x="57" y="5"/>
                  </a:lnTo>
                  <a:lnTo>
                    <a:pt x="89" y="2"/>
                  </a:lnTo>
                  <a:lnTo>
                    <a:pt x="123" y="0"/>
                  </a:lnTo>
                  <a:lnTo>
                    <a:pt x="161" y="0"/>
                  </a:lnTo>
                  <a:lnTo>
                    <a:pt x="203" y="1"/>
                  </a:lnTo>
                  <a:lnTo>
                    <a:pt x="246" y="4"/>
                  </a:lnTo>
                  <a:lnTo>
                    <a:pt x="290" y="6"/>
                  </a:lnTo>
                  <a:lnTo>
                    <a:pt x="338" y="10"/>
                  </a:lnTo>
                  <a:lnTo>
                    <a:pt x="386" y="16"/>
                  </a:lnTo>
                  <a:lnTo>
                    <a:pt x="436" y="23"/>
                  </a:lnTo>
                  <a:lnTo>
                    <a:pt x="488" y="31"/>
                  </a:lnTo>
                  <a:lnTo>
                    <a:pt x="539" y="42"/>
                  </a:lnTo>
                  <a:lnTo>
                    <a:pt x="592" y="52"/>
                  </a:lnTo>
                  <a:lnTo>
                    <a:pt x="645" y="65"/>
                  </a:lnTo>
                  <a:lnTo>
                    <a:pt x="698" y="78"/>
                  </a:lnTo>
                  <a:lnTo>
                    <a:pt x="753" y="93"/>
                  </a:lnTo>
                  <a:lnTo>
                    <a:pt x="806" y="110"/>
                  </a:lnTo>
                  <a:lnTo>
                    <a:pt x="859" y="127"/>
                  </a:lnTo>
                  <a:lnTo>
                    <a:pt x="912" y="146"/>
                  </a:lnTo>
                  <a:lnTo>
                    <a:pt x="963" y="166"/>
                  </a:lnTo>
                  <a:lnTo>
                    <a:pt x="1014" y="188"/>
                  </a:lnTo>
                  <a:lnTo>
                    <a:pt x="1064" y="212"/>
                  </a:lnTo>
                  <a:lnTo>
                    <a:pt x="1111" y="236"/>
                  </a:lnTo>
                  <a:lnTo>
                    <a:pt x="1157" y="263"/>
                  </a:lnTo>
                  <a:lnTo>
                    <a:pt x="1202" y="290"/>
                  </a:lnTo>
                  <a:lnTo>
                    <a:pt x="1245" y="319"/>
                  </a:lnTo>
                  <a:lnTo>
                    <a:pt x="1285" y="350"/>
                  </a:lnTo>
                  <a:lnTo>
                    <a:pt x="1322" y="383"/>
                  </a:lnTo>
                  <a:lnTo>
                    <a:pt x="1356" y="416"/>
                  </a:lnTo>
                  <a:lnTo>
                    <a:pt x="1389" y="452"/>
                  </a:lnTo>
                  <a:lnTo>
                    <a:pt x="1417" y="48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49" name="Freeform 10"/>
            <p:cNvSpPr>
              <a:spLocks/>
            </p:cNvSpPr>
            <p:nvPr/>
          </p:nvSpPr>
          <p:spPr bwMode="auto">
            <a:xfrm>
              <a:off x="2831" y="2017"/>
              <a:ext cx="709" cy="244"/>
            </a:xfrm>
            <a:custGeom>
              <a:avLst/>
              <a:gdLst>
                <a:gd name="T0" fmla="*/ 0 w 1417"/>
                <a:gd name="T1" fmla="*/ 3 h 489"/>
                <a:gd name="T2" fmla="*/ 7 w 1417"/>
                <a:gd name="T3" fmla="*/ 2 h 489"/>
                <a:gd name="T4" fmla="*/ 15 w 1417"/>
                <a:gd name="T5" fmla="*/ 1 h 489"/>
                <a:gd name="T6" fmla="*/ 23 w 1417"/>
                <a:gd name="T7" fmla="*/ 0 h 489"/>
                <a:gd name="T8" fmla="*/ 31 w 1417"/>
                <a:gd name="T9" fmla="*/ 0 h 489"/>
                <a:gd name="T10" fmla="*/ 41 w 1417"/>
                <a:gd name="T11" fmla="*/ 0 h 489"/>
                <a:gd name="T12" fmla="*/ 51 w 1417"/>
                <a:gd name="T13" fmla="*/ 0 h 489"/>
                <a:gd name="T14" fmla="*/ 62 w 1417"/>
                <a:gd name="T15" fmla="*/ 1 h 489"/>
                <a:gd name="T16" fmla="*/ 73 w 1417"/>
                <a:gd name="T17" fmla="*/ 1 h 489"/>
                <a:gd name="T18" fmla="*/ 85 w 1417"/>
                <a:gd name="T19" fmla="*/ 2 h 489"/>
                <a:gd name="T20" fmla="*/ 97 w 1417"/>
                <a:gd name="T21" fmla="*/ 4 h 489"/>
                <a:gd name="T22" fmla="*/ 109 w 1417"/>
                <a:gd name="T23" fmla="*/ 5 h 489"/>
                <a:gd name="T24" fmla="*/ 122 w 1417"/>
                <a:gd name="T25" fmla="*/ 7 h 489"/>
                <a:gd name="T26" fmla="*/ 135 w 1417"/>
                <a:gd name="T27" fmla="*/ 10 h 489"/>
                <a:gd name="T28" fmla="*/ 148 w 1417"/>
                <a:gd name="T29" fmla="*/ 13 h 489"/>
                <a:gd name="T30" fmla="*/ 162 w 1417"/>
                <a:gd name="T31" fmla="*/ 16 h 489"/>
                <a:gd name="T32" fmla="*/ 175 w 1417"/>
                <a:gd name="T33" fmla="*/ 19 h 489"/>
                <a:gd name="T34" fmla="*/ 189 w 1417"/>
                <a:gd name="T35" fmla="*/ 23 h 489"/>
                <a:gd name="T36" fmla="*/ 202 w 1417"/>
                <a:gd name="T37" fmla="*/ 27 h 489"/>
                <a:gd name="T38" fmla="*/ 215 w 1417"/>
                <a:gd name="T39" fmla="*/ 31 h 489"/>
                <a:gd name="T40" fmla="*/ 228 w 1417"/>
                <a:gd name="T41" fmla="*/ 36 h 489"/>
                <a:gd name="T42" fmla="*/ 241 w 1417"/>
                <a:gd name="T43" fmla="*/ 41 h 489"/>
                <a:gd name="T44" fmla="*/ 254 w 1417"/>
                <a:gd name="T45" fmla="*/ 47 h 489"/>
                <a:gd name="T46" fmla="*/ 266 w 1417"/>
                <a:gd name="T47" fmla="*/ 53 h 489"/>
                <a:gd name="T48" fmla="*/ 278 w 1417"/>
                <a:gd name="T49" fmla="*/ 59 h 489"/>
                <a:gd name="T50" fmla="*/ 290 w 1417"/>
                <a:gd name="T51" fmla="*/ 65 h 489"/>
                <a:gd name="T52" fmla="*/ 301 w 1417"/>
                <a:gd name="T53" fmla="*/ 72 h 489"/>
                <a:gd name="T54" fmla="*/ 312 w 1417"/>
                <a:gd name="T55" fmla="*/ 79 h 489"/>
                <a:gd name="T56" fmla="*/ 322 w 1417"/>
                <a:gd name="T57" fmla="*/ 87 h 489"/>
                <a:gd name="T58" fmla="*/ 331 w 1417"/>
                <a:gd name="T59" fmla="*/ 95 h 489"/>
                <a:gd name="T60" fmla="*/ 339 w 1417"/>
                <a:gd name="T61" fmla="*/ 104 h 489"/>
                <a:gd name="T62" fmla="*/ 348 w 1417"/>
                <a:gd name="T63" fmla="*/ 113 h 489"/>
                <a:gd name="T64" fmla="*/ 355 w 1417"/>
                <a:gd name="T65" fmla="*/ 122 h 4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7"/>
                <a:gd name="T100" fmla="*/ 0 h 489"/>
                <a:gd name="T101" fmla="*/ 1417 w 1417"/>
                <a:gd name="T102" fmla="*/ 489 h 4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7" h="489">
                  <a:moveTo>
                    <a:pt x="0" y="14"/>
                  </a:moveTo>
                  <a:lnTo>
                    <a:pt x="27" y="9"/>
                  </a:lnTo>
                  <a:lnTo>
                    <a:pt x="57" y="5"/>
                  </a:lnTo>
                  <a:lnTo>
                    <a:pt x="89" y="2"/>
                  </a:lnTo>
                  <a:lnTo>
                    <a:pt x="123" y="0"/>
                  </a:lnTo>
                  <a:lnTo>
                    <a:pt x="161" y="0"/>
                  </a:lnTo>
                  <a:lnTo>
                    <a:pt x="203" y="1"/>
                  </a:lnTo>
                  <a:lnTo>
                    <a:pt x="246" y="4"/>
                  </a:lnTo>
                  <a:lnTo>
                    <a:pt x="290" y="6"/>
                  </a:lnTo>
                  <a:lnTo>
                    <a:pt x="338" y="10"/>
                  </a:lnTo>
                  <a:lnTo>
                    <a:pt x="386" y="16"/>
                  </a:lnTo>
                  <a:lnTo>
                    <a:pt x="436" y="23"/>
                  </a:lnTo>
                  <a:lnTo>
                    <a:pt x="488" y="31"/>
                  </a:lnTo>
                  <a:lnTo>
                    <a:pt x="539" y="42"/>
                  </a:lnTo>
                  <a:lnTo>
                    <a:pt x="592" y="52"/>
                  </a:lnTo>
                  <a:lnTo>
                    <a:pt x="645" y="65"/>
                  </a:lnTo>
                  <a:lnTo>
                    <a:pt x="698" y="78"/>
                  </a:lnTo>
                  <a:lnTo>
                    <a:pt x="753" y="93"/>
                  </a:lnTo>
                  <a:lnTo>
                    <a:pt x="806" y="110"/>
                  </a:lnTo>
                  <a:lnTo>
                    <a:pt x="859" y="127"/>
                  </a:lnTo>
                  <a:lnTo>
                    <a:pt x="912" y="146"/>
                  </a:lnTo>
                  <a:lnTo>
                    <a:pt x="963" y="166"/>
                  </a:lnTo>
                  <a:lnTo>
                    <a:pt x="1014" y="188"/>
                  </a:lnTo>
                  <a:lnTo>
                    <a:pt x="1064" y="212"/>
                  </a:lnTo>
                  <a:lnTo>
                    <a:pt x="1111" y="236"/>
                  </a:lnTo>
                  <a:lnTo>
                    <a:pt x="1157" y="263"/>
                  </a:lnTo>
                  <a:lnTo>
                    <a:pt x="1202" y="290"/>
                  </a:lnTo>
                  <a:lnTo>
                    <a:pt x="1245" y="319"/>
                  </a:lnTo>
                  <a:lnTo>
                    <a:pt x="1285" y="350"/>
                  </a:lnTo>
                  <a:lnTo>
                    <a:pt x="1322" y="383"/>
                  </a:lnTo>
                  <a:lnTo>
                    <a:pt x="1356" y="416"/>
                  </a:lnTo>
                  <a:lnTo>
                    <a:pt x="1389" y="452"/>
                  </a:lnTo>
                  <a:lnTo>
                    <a:pt x="1417" y="48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50" name="Freeform 11"/>
            <p:cNvSpPr>
              <a:spLocks/>
            </p:cNvSpPr>
            <p:nvPr/>
          </p:nvSpPr>
          <p:spPr bwMode="auto">
            <a:xfrm>
              <a:off x="2821" y="2019"/>
              <a:ext cx="908" cy="860"/>
            </a:xfrm>
            <a:custGeom>
              <a:avLst/>
              <a:gdLst>
                <a:gd name="T0" fmla="*/ 454 w 1816"/>
                <a:gd name="T1" fmla="*/ 430 h 1720"/>
                <a:gd name="T2" fmla="*/ 454 w 1816"/>
                <a:gd name="T3" fmla="*/ 414 h 1720"/>
                <a:gd name="T4" fmla="*/ 453 w 1816"/>
                <a:gd name="T5" fmla="*/ 397 h 1720"/>
                <a:gd name="T6" fmla="*/ 451 w 1816"/>
                <a:gd name="T7" fmla="*/ 379 h 1720"/>
                <a:gd name="T8" fmla="*/ 448 w 1816"/>
                <a:gd name="T9" fmla="*/ 362 h 1720"/>
                <a:gd name="T10" fmla="*/ 445 w 1816"/>
                <a:gd name="T11" fmla="*/ 344 h 1720"/>
                <a:gd name="T12" fmla="*/ 440 w 1816"/>
                <a:gd name="T13" fmla="*/ 326 h 1720"/>
                <a:gd name="T14" fmla="*/ 434 w 1816"/>
                <a:gd name="T15" fmla="*/ 308 h 1720"/>
                <a:gd name="T16" fmla="*/ 428 w 1816"/>
                <a:gd name="T17" fmla="*/ 290 h 1720"/>
                <a:gd name="T18" fmla="*/ 420 w 1816"/>
                <a:gd name="T19" fmla="*/ 272 h 1720"/>
                <a:gd name="T20" fmla="*/ 412 w 1816"/>
                <a:gd name="T21" fmla="*/ 255 h 1720"/>
                <a:gd name="T22" fmla="*/ 403 w 1816"/>
                <a:gd name="T23" fmla="*/ 237 h 1720"/>
                <a:gd name="T24" fmla="*/ 393 w 1816"/>
                <a:gd name="T25" fmla="*/ 219 h 1720"/>
                <a:gd name="T26" fmla="*/ 382 w 1816"/>
                <a:gd name="T27" fmla="*/ 202 h 1720"/>
                <a:gd name="T28" fmla="*/ 369 w 1816"/>
                <a:gd name="T29" fmla="*/ 185 h 1720"/>
                <a:gd name="T30" fmla="*/ 357 w 1816"/>
                <a:gd name="T31" fmla="*/ 169 h 1720"/>
                <a:gd name="T32" fmla="*/ 343 w 1816"/>
                <a:gd name="T33" fmla="*/ 153 h 1720"/>
                <a:gd name="T34" fmla="*/ 328 w 1816"/>
                <a:gd name="T35" fmla="*/ 137 h 1720"/>
                <a:gd name="T36" fmla="*/ 313 w 1816"/>
                <a:gd name="T37" fmla="*/ 122 h 1720"/>
                <a:gd name="T38" fmla="*/ 296 w 1816"/>
                <a:gd name="T39" fmla="*/ 108 h 1720"/>
                <a:gd name="T40" fmla="*/ 279 w 1816"/>
                <a:gd name="T41" fmla="*/ 94 h 1720"/>
                <a:gd name="T42" fmla="*/ 261 w 1816"/>
                <a:gd name="T43" fmla="*/ 81 h 1720"/>
                <a:gd name="T44" fmla="*/ 241 w 1816"/>
                <a:gd name="T45" fmla="*/ 69 h 1720"/>
                <a:gd name="T46" fmla="*/ 221 w 1816"/>
                <a:gd name="T47" fmla="*/ 57 h 1720"/>
                <a:gd name="T48" fmla="*/ 200 w 1816"/>
                <a:gd name="T49" fmla="*/ 46 h 1720"/>
                <a:gd name="T50" fmla="*/ 178 w 1816"/>
                <a:gd name="T51" fmla="*/ 37 h 1720"/>
                <a:gd name="T52" fmla="*/ 155 w 1816"/>
                <a:gd name="T53" fmla="*/ 28 h 1720"/>
                <a:gd name="T54" fmla="*/ 132 w 1816"/>
                <a:gd name="T55" fmla="*/ 21 h 1720"/>
                <a:gd name="T56" fmla="*/ 107 w 1816"/>
                <a:gd name="T57" fmla="*/ 14 h 1720"/>
                <a:gd name="T58" fmla="*/ 82 w 1816"/>
                <a:gd name="T59" fmla="*/ 9 h 1720"/>
                <a:gd name="T60" fmla="*/ 55 w 1816"/>
                <a:gd name="T61" fmla="*/ 5 h 1720"/>
                <a:gd name="T62" fmla="*/ 29 w 1816"/>
                <a:gd name="T63" fmla="*/ 2 h 1720"/>
                <a:gd name="T64" fmla="*/ 0 w 1816"/>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6"/>
                <a:gd name="T100" fmla="*/ 0 h 1720"/>
                <a:gd name="T101" fmla="*/ 1816 w 1816"/>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6" h="1720">
                  <a:moveTo>
                    <a:pt x="1816" y="1720"/>
                  </a:moveTo>
                  <a:lnTo>
                    <a:pt x="1816" y="1653"/>
                  </a:lnTo>
                  <a:lnTo>
                    <a:pt x="1812" y="1586"/>
                  </a:lnTo>
                  <a:lnTo>
                    <a:pt x="1804" y="1516"/>
                  </a:lnTo>
                  <a:lnTo>
                    <a:pt x="1792" y="1445"/>
                  </a:lnTo>
                  <a:lnTo>
                    <a:pt x="1777" y="1375"/>
                  </a:lnTo>
                  <a:lnTo>
                    <a:pt x="1759" y="1304"/>
                  </a:lnTo>
                  <a:lnTo>
                    <a:pt x="1736" y="1231"/>
                  </a:lnTo>
                  <a:lnTo>
                    <a:pt x="1709" y="1160"/>
                  </a:lnTo>
                  <a:lnTo>
                    <a:pt x="1680" y="1087"/>
                  </a:lnTo>
                  <a:lnTo>
                    <a:pt x="1647" y="1017"/>
                  </a:lnTo>
                  <a:lnTo>
                    <a:pt x="1610" y="946"/>
                  </a:lnTo>
                  <a:lnTo>
                    <a:pt x="1569" y="876"/>
                  </a:lnTo>
                  <a:lnTo>
                    <a:pt x="1525" y="807"/>
                  </a:lnTo>
                  <a:lnTo>
                    <a:pt x="1476" y="739"/>
                  </a:lnTo>
                  <a:lnTo>
                    <a:pt x="1426" y="674"/>
                  </a:lnTo>
                  <a:lnTo>
                    <a:pt x="1370" y="609"/>
                  </a:lnTo>
                  <a:lnTo>
                    <a:pt x="1312" y="547"/>
                  </a:lnTo>
                  <a:lnTo>
                    <a:pt x="1249" y="487"/>
                  </a:lnTo>
                  <a:lnTo>
                    <a:pt x="1183" y="429"/>
                  </a:lnTo>
                  <a:lnTo>
                    <a:pt x="1113" y="374"/>
                  </a:lnTo>
                  <a:lnTo>
                    <a:pt x="1041" y="322"/>
                  </a:lnTo>
                  <a:lnTo>
                    <a:pt x="964" y="273"/>
                  </a:lnTo>
                  <a:lnTo>
                    <a:pt x="883" y="227"/>
                  </a:lnTo>
                  <a:lnTo>
                    <a:pt x="799" y="184"/>
                  </a:lnTo>
                  <a:lnTo>
                    <a:pt x="711" y="146"/>
                  </a:lnTo>
                  <a:lnTo>
                    <a:pt x="620" y="111"/>
                  </a:lnTo>
                  <a:lnTo>
                    <a:pt x="526" y="82"/>
                  </a:lnTo>
                  <a:lnTo>
                    <a:pt x="428" y="55"/>
                  </a:lnTo>
                  <a:lnTo>
                    <a:pt x="326" y="33"/>
                  </a:lnTo>
                  <a:lnTo>
                    <a:pt x="220" y="17"/>
                  </a:lnTo>
                  <a:lnTo>
                    <a:pt x="113" y="5"/>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51" name="Freeform 12"/>
            <p:cNvSpPr>
              <a:spLocks/>
            </p:cNvSpPr>
            <p:nvPr/>
          </p:nvSpPr>
          <p:spPr bwMode="auto">
            <a:xfrm>
              <a:off x="2821" y="2019"/>
              <a:ext cx="908" cy="860"/>
            </a:xfrm>
            <a:custGeom>
              <a:avLst/>
              <a:gdLst>
                <a:gd name="T0" fmla="*/ 454 w 1816"/>
                <a:gd name="T1" fmla="*/ 430 h 1720"/>
                <a:gd name="T2" fmla="*/ 454 w 1816"/>
                <a:gd name="T3" fmla="*/ 414 h 1720"/>
                <a:gd name="T4" fmla="*/ 453 w 1816"/>
                <a:gd name="T5" fmla="*/ 397 h 1720"/>
                <a:gd name="T6" fmla="*/ 451 w 1816"/>
                <a:gd name="T7" fmla="*/ 379 h 1720"/>
                <a:gd name="T8" fmla="*/ 448 w 1816"/>
                <a:gd name="T9" fmla="*/ 362 h 1720"/>
                <a:gd name="T10" fmla="*/ 445 w 1816"/>
                <a:gd name="T11" fmla="*/ 344 h 1720"/>
                <a:gd name="T12" fmla="*/ 440 w 1816"/>
                <a:gd name="T13" fmla="*/ 326 h 1720"/>
                <a:gd name="T14" fmla="*/ 434 w 1816"/>
                <a:gd name="T15" fmla="*/ 308 h 1720"/>
                <a:gd name="T16" fmla="*/ 428 w 1816"/>
                <a:gd name="T17" fmla="*/ 290 h 1720"/>
                <a:gd name="T18" fmla="*/ 420 w 1816"/>
                <a:gd name="T19" fmla="*/ 272 h 1720"/>
                <a:gd name="T20" fmla="*/ 412 w 1816"/>
                <a:gd name="T21" fmla="*/ 255 h 1720"/>
                <a:gd name="T22" fmla="*/ 403 w 1816"/>
                <a:gd name="T23" fmla="*/ 237 h 1720"/>
                <a:gd name="T24" fmla="*/ 393 w 1816"/>
                <a:gd name="T25" fmla="*/ 219 h 1720"/>
                <a:gd name="T26" fmla="*/ 382 w 1816"/>
                <a:gd name="T27" fmla="*/ 202 h 1720"/>
                <a:gd name="T28" fmla="*/ 369 w 1816"/>
                <a:gd name="T29" fmla="*/ 185 h 1720"/>
                <a:gd name="T30" fmla="*/ 357 w 1816"/>
                <a:gd name="T31" fmla="*/ 169 h 1720"/>
                <a:gd name="T32" fmla="*/ 343 w 1816"/>
                <a:gd name="T33" fmla="*/ 153 h 1720"/>
                <a:gd name="T34" fmla="*/ 328 w 1816"/>
                <a:gd name="T35" fmla="*/ 137 h 1720"/>
                <a:gd name="T36" fmla="*/ 313 w 1816"/>
                <a:gd name="T37" fmla="*/ 122 h 1720"/>
                <a:gd name="T38" fmla="*/ 296 w 1816"/>
                <a:gd name="T39" fmla="*/ 108 h 1720"/>
                <a:gd name="T40" fmla="*/ 279 w 1816"/>
                <a:gd name="T41" fmla="*/ 94 h 1720"/>
                <a:gd name="T42" fmla="*/ 261 w 1816"/>
                <a:gd name="T43" fmla="*/ 81 h 1720"/>
                <a:gd name="T44" fmla="*/ 241 w 1816"/>
                <a:gd name="T45" fmla="*/ 69 h 1720"/>
                <a:gd name="T46" fmla="*/ 221 w 1816"/>
                <a:gd name="T47" fmla="*/ 57 h 1720"/>
                <a:gd name="T48" fmla="*/ 200 w 1816"/>
                <a:gd name="T49" fmla="*/ 46 h 1720"/>
                <a:gd name="T50" fmla="*/ 178 w 1816"/>
                <a:gd name="T51" fmla="*/ 37 h 1720"/>
                <a:gd name="T52" fmla="*/ 155 w 1816"/>
                <a:gd name="T53" fmla="*/ 28 h 1720"/>
                <a:gd name="T54" fmla="*/ 132 w 1816"/>
                <a:gd name="T55" fmla="*/ 21 h 1720"/>
                <a:gd name="T56" fmla="*/ 107 w 1816"/>
                <a:gd name="T57" fmla="*/ 14 h 1720"/>
                <a:gd name="T58" fmla="*/ 82 w 1816"/>
                <a:gd name="T59" fmla="*/ 9 h 1720"/>
                <a:gd name="T60" fmla="*/ 55 w 1816"/>
                <a:gd name="T61" fmla="*/ 5 h 1720"/>
                <a:gd name="T62" fmla="*/ 29 w 1816"/>
                <a:gd name="T63" fmla="*/ 2 h 1720"/>
                <a:gd name="T64" fmla="*/ 0 w 1816"/>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6"/>
                <a:gd name="T100" fmla="*/ 0 h 1720"/>
                <a:gd name="T101" fmla="*/ 1816 w 1816"/>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6" h="1720">
                  <a:moveTo>
                    <a:pt x="1816" y="1720"/>
                  </a:moveTo>
                  <a:lnTo>
                    <a:pt x="1816" y="1653"/>
                  </a:lnTo>
                  <a:lnTo>
                    <a:pt x="1812" y="1586"/>
                  </a:lnTo>
                  <a:lnTo>
                    <a:pt x="1804" y="1516"/>
                  </a:lnTo>
                  <a:lnTo>
                    <a:pt x="1792" y="1445"/>
                  </a:lnTo>
                  <a:lnTo>
                    <a:pt x="1777" y="1375"/>
                  </a:lnTo>
                  <a:lnTo>
                    <a:pt x="1759" y="1304"/>
                  </a:lnTo>
                  <a:lnTo>
                    <a:pt x="1736" y="1231"/>
                  </a:lnTo>
                  <a:lnTo>
                    <a:pt x="1709" y="1160"/>
                  </a:lnTo>
                  <a:lnTo>
                    <a:pt x="1680" y="1087"/>
                  </a:lnTo>
                  <a:lnTo>
                    <a:pt x="1647" y="1017"/>
                  </a:lnTo>
                  <a:lnTo>
                    <a:pt x="1610" y="946"/>
                  </a:lnTo>
                  <a:lnTo>
                    <a:pt x="1569" y="876"/>
                  </a:lnTo>
                  <a:lnTo>
                    <a:pt x="1525" y="807"/>
                  </a:lnTo>
                  <a:lnTo>
                    <a:pt x="1476" y="739"/>
                  </a:lnTo>
                  <a:lnTo>
                    <a:pt x="1426" y="674"/>
                  </a:lnTo>
                  <a:lnTo>
                    <a:pt x="1370" y="609"/>
                  </a:lnTo>
                  <a:lnTo>
                    <a:pt x="1312" y="547"/>
                  </a:lnTo>
                  <a:lnTo>
                    <a:pt x="1249" y="487"/>
                  </a:lnTo>
                  <a:lnTo>
                    <a:pt x="1183" y="429"/>
                  </a:lnTo>
                  <a:lnTo>
                    <a:pt x="1113" y="374"/>
                  </a:lnTo>
                  <a:lnTo>
                    <a:pt x="1041" y="322"/>
                  </a:lnTo>
                  <a:lnTo>
                    <a:pt x="964" y="273"/>
                  </a:lnTo>
                  <a:lnTo>
                    <a:pt x="883" y="227"/>
                  </a:lnTo>
                  <a:lnTo>
                    <a:pt x="799" y="184"/>
                  </a:lnTo>
                  <a:lnTo>
                    <a:pt x="711" y="146"/>
                  </a:lnTo>
                  <a:lnTo>
                    <a:pt x="620" y="111"/>
                  </a:lnTo>
                  <a:lnTo>
                    <a:pt x="526" y="82"/>
                  </a:lnTo>
                  <a:lnTo>
                    <a:pt x="428" y="55"/>
                  </a:lnTo>
                  <a:lnTo>
                    <a:pt x="326" y="33"/>
                  </a:lnTo>
                  <a:lnTo>
                    <a:pt x="220" y="17"/>
                  </a:lnTo>
                  <a:lnTo>
                    <a:pt x="113" y="5"/>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52" name="Freeform 13"/>
            <p:cNvSpPr>
              <a:spLocks/>
            </p:cNvSpPr>
            <p:nvPr/>
          </p:nvSpPr>
          <p:spPr bwMode="auto">
            <a:xfrm>
              <a:off x="2357" y="1987"/>
              <a:ext cx="479" cy="57"/>
            </a:xfrm>
            <a:custGeom>
              <a:avLst/>
              <a:gdLst>
                <a:gd name="T0" fmla="*/ 0 w 956"/>
                <a:gd name="T1" fmla="*/ 29 h 114"/>
                <a:gd name="T2" fmla="*/ 4 w 956"/>
                <a:gd name="T3" fmla="*/ 27 h 114"/>
                <a:gd name="T4" fmla="*/ 8 w 956"/>
                <a:gd name="T5" fmla="*/ 24 h 114"/>
                <a:gd name="T6" fmla="*/ 12 w 956"/>
                <a:gd name="T7" fmla="*/ 22 h 114"/>
                <a:gd name="T8" fmla="*/ 17 w 956"/>
                <a:gd name="T9" fmla="*/ 20 h 114"/>
                <a:gd name="T10" fmla="*/ 22 w 956"/>
                <a:gd name="T11" fmla="*/ 17 h 114"/>
                <a:gd name="T12" fmla="*/ 27 w 956"/>
                <a:gd name="T13" fmla="*/ 15 h 114"/>
                <a:gd name="T14" fmla="*/ 33 w 956"/>
                <a:gd name="T15" fmla="*/ 13 h 114"/>
                <a:gd name="T16" fmla="*/ 40 w 956"/>
                <a:gd name="T17" fmla="*/ 12 h 114"/>
                <a:gd name="T18" fmla="*/ 47 w 956"/>
                <a:gd name="T19" fmla="*/ 10 h 114"/>
                <a:gd name="T20" fmla="*/ 54 w 956"/>
                <a:gd name="T21" fmla="*/ 8 h 114"/>
                <a:gd name="T22" fmla="*/ 61 w 956"/>
                <a:gd name="T23" fmla="*/ 7 h 114"/>
                <a:gd name="T24" fmla="*/ 69 w 956"/>
                <a:gd name="T25" fmla="*/ 5 h 114"/>
                <a:gd name="T26" fmla="*/ 76 w 956"/>
                <a:gd name="T27" fmla="*/ 4 h 114"/>
                <a:gd name="T28" fmla="*/ 84 w 956"/>
                <a:gd name="T29" fmla="*/ 3 h 114"/>
                <a:gd name="T30" fmla="*/ 93 w 956"/>
                <a:gd name="T31" fmla="*/ 2 h 114"/>
                <a:gd name="T32" fmla="*/ 101 w 956"/>
                <a:gd name="T33" fmla="*/ 2 h 114"/>
                <a:gd name="T34" fmla="*/ 110 w 956"/>
                <a:gd name="T35" fmla="*/ 1 h 114"/>
                <a:gd name="T36" fmla="*/ 118 w 956"/>
                <a:gd name="T37" fmla="*/ 1 h 114"/>
                <a:gd name="T38" fmla="*/ 128 w 956"/>
                <a:gd name="T39" fmla="*/ 0 h 114"/>
                <a:gd name="T40" fmla="*/ 136 w 956"/>
                <a:gd name="T41" fmla="*/ 0 h 114"/>
                <a:gd name="T42" fmla="*/ 145 w 956"/>
                <a:gd name="T43" fmla="*/ 0 h 114"/>
                <a:gd name="T44" fmla="*/ 154 w 956"/>
                <a:gd name="T45" fmla="*/ 1 h 114"/>
                <a:gd name="T46" fmla="*/ 163 w 956"/>
                <a:gd name="T47" fmla="*/ 2 h 114"/>
                <a:gd name="T48" fmla="*/ 172 w 956"/>
                <a:gd name="T49" fmla="*/ 2 h 114"/>
                <a:gd name="T50" fmla="*/ 181 w 956"/>
                <a:gd name="T51" fmla="*/ 4 h 114"/>
                <a:gd name="T52" fmla="*/ 190 w 956"/>
                <a:gd name="T53" fmla="*/ 5 h 114"/>
                <a:gd name="T54" fmla="*/ 199 w 956"/>
                <a:gd name="T55" fmla="*/ 6 h 114"/>
                <a:gd name="T56" fmla="*/ 207 w 956"/>
                <a:gd name="T57" fmla="*/ 8 h 114"/>
                <a:gd name="T58" fmla="*/ 215 w 956"/>
                <a:gd name="T59" fmla="*/ 10 h 114"/>
                <a:gd name="T60" fmla="*/ 224 w 956"/>
                <a:gd name="T61" fmla="*/ 13 h 114"/>
                <a:gd name="T62" fmla="*/ 232 w 956"/>
                <a:gd name="T63" fmla="*/ 15 h 114"/>
                <a:gd name="T64" fmla="*/ 240 w 956"/>
                <a:gd name="T65" fmla="*/ 18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6"/>
                <a:gd name="T100" fmla="*/ 0 h 114"/>
                <a:gd name="T101" fmla="*/ 956 w 956"/>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6" h="114">
                  <a:moveTo>
                    <a:pt x="0" y="114"/>
                  </a:moveTo>
                  <a:lnTo>
                    <a:pt x="14" y="105"/>
                  </a:lnTo>
                  <a:lnTo>
                    <a:pt x="29" y="95"/>
                  </a:lnTo>
                  <a:lnTo>
                    <a:pt x="46" y="85"/>
                  </a:lnTo>
                  <a:lnTo>
                    <a:pt x="66" y="77"/>
                  </a:lnTo>
                  <a:lnTo>
                    <a:pt x="86" y="68"/>
                  </a:lnTo>
                  <a:lnTo>
                    <a:pt x="108" y="60"/>
                  </a:lnTo>
                  <a:lnTo>
                    <a:pt x="132" y="52"/>
                  </a:lnTo>
                  <a:lnTo>
                    <a:pt x="158" y="45"/>
                  </a:lnTo>
                  <a:lnTo>
                    <a:pt x="185" y="38"/>
                  </a:lnTo>
                  <a:lnTo>
                    <a:pt x="213" y="31"/>
                  </a:lnTo>
                  <a:lnTo>
                    <a:pt x="243" y="26"/>
                  </a:lnTo>
                  <a:lnTo>
                    <a:pt x="273" y="20"/>
                  </a:lnTo>
                  <a:lnTo>
                    <a:pt x="304" y="15"/>
                  </a:lnTo>
                  <a:lnTo>
                    <a:pt x="336" y="12"/>
                  </a:lnTo>
                  <a:lnTo>
                    <a:pt x="370" y="7"/>
                  </a:lnTo>
                  <a:lnTo>
                    <a:pt x="403" y="5"/>
                  </a:lnTo>
                  <a:lnTo>
                    <a:pt x="438" y="3"/>
                  </a:lnTo>
                  <a:lnTo>
                    <a:pt x="472" y="1"/>
                  </a:lnTo>
                  <a:lnTo>
                    <a:pt x="508" y="0"/>
                  </a:lnTo>
                  <a:lnTo>
                    <a:pt x="543" y="0"/>
                  </a:lnTo>
                  <a:lnTo>
                    <a:pt x="578" y="0"/>
                  </a:lnTo>
                  <a:lnTo>
                    <a:pt x="614" y="3"/>
                  </a:lnTo>
                  <a:lnTo>
                    <a:pt x="650" y="5"/>
                  </a:lnTo>
                  <a:lnTo>
                    <a:pt x="685" y="8"/>
                  </a:lnTo>
                  <a:lnTo>
                    <a:pt x="721" y="13"/>
                  </a:lnTo>
                  <a:lnTo>
                    <a:pt x="757" y="17"/>
                  </a:lnTo>
                  <a:lnTo>
                    <a:pt x="792" y="23"/>
                  </a:lnTo>
                  <a:lnTo>
                    <a:pt x="826" y="31"/>
                  </a:lnTo>
                  <a:lnTo>
                    <a:pt x="859" y="39"/>
                  </a:lnTo>
                  <a:lnTo>
                    <a:pt x="893" y="49"/>
                  </a:lnTo>
                  <a:lnTo>
                    <a:pt x="925" y="59"/>
                  </a:lnTo>
                  <a:lnTo>
                    <a:pt x="956" y="7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53" name="Freeform 14"/>
            <p:cNvSpPr>
              <a:spLocks/>
            </p:cNvSpPr>
            <p:nvPr/>
          </p:nvSpPr>
          <p:spPr bwMode="auto">
            <a:xfrm>
              <a:off x="2357" y="1987"/>
              <a:ext cx="479" cy="57"/>
            </a:xfrm>
            <a:custGeom>
              <a:avLst/>
              <a:gdLst>
                <a:gd name="T0" fmla="*/ 0 w 956"/>
                <a:gd name="T1" fmla="*/ 29 h 114"/>
                <a:gd name="T2" fmla="*/ 4 w 956"/>
                <a:gd name="T3" fmla="*/ 27 h 114"/>
                <a:gd name="T4" fmla="*/ 8 w 956"/>
                <a:gd name="T5" fmla="*/ 24 h 114"/>
                <a:gd name="T6" fmla="*/ 12 w 956"/>
                <a:gd name="T7" fmla="*/ 22 h 114"/>
                <a:gd name="T8" fmla="*/ 17 w 956"/>
                <a:gd name="T9" fmla="*/ 20 h 114"/>
                <a:gd name="T10" fmla="*/ 22 w 956"/>
                <a:gd name="T11" fmla="*/ 17 h 114"/>
                <a:gd name="T12" fmla="*/ 27 w 956"/>
                <a:gd name="T13" fmla="*/ 15 h 114"/>
                <a:gd name="T14" fmla="*/ 33 w 956"/>
                <a:gd name="T15" fmla="*/ 13 h 114"/>
                <a:gd name="T16" fmla="*/ 40 w 956"/>
                <a:gd name="T17" fmla="*/ 12 h 114"/>
                <a:gd name="T18" fmla="*/ 47 w 956"/>
                <a:gd name="T19" fmla="*/ 10 h 114"/>
                <a:gd name="T20" fmla="*/ 54 w 956"/>
                <a:gd name="T21" fmla="*/ 8 h 114"/>
                <a:gd name="T22" fmla="*/ 61 w 956"/>
                <a:gd name="T23" fmla="*/ 7 h 114"/>
                <a:gd name="T24" fmla="*/ 69 w 956"/>
                <a:gd name="T25" fmla="*/ 5 h 114"/>
                <a:gd name="T26" fmla="*/ 76 w 956"/>
                <a:gd name="T27" fmla="*/ 4 h 114"/>
                <a:gd name="T28" fmla="*/ 84 w 956"/>
                <a:gd name="T29" fmla="*/ 3 h 114"/>
                <a:gd name="T30" fmla="*/ 93 w 956"/>
                <a:gd name="T31" fmla="*/ 2 h 114"/>
                <a:gd name="T32" fmla="*/ 101 w 956"/>
                <a:gd name="T33" fmla="*/ 2 h 114"/>
                <a:gd name="T34" fmla="*/ 110 w 956"/>
                <a:gd name="T35" fmla="*/ 1 h 114"/>
                <a:gd name="T36" fmla="*/ 118 w 956"/>
                <a:gd name="T37" fmla="*/ 1 h 114"/>
                <a:gd name="T38" fmla="*/ 128 w 956"/>
                <a:gd name="T39" fmla="*/ 0 h 114"/>
                <a:gd name="T40" fmla="*/ 136 w 956"/>
                <a:gd name="T41" fmla="*/ 0 h 114"/>
                <a:gd name="T42" fmla="*/ 145 w 956"/>
                <a:gd name="T43" fmla="*/ 0 h 114"/>
                <a:gd name="T44" fmla="*/ 154 w 956"/>
                <a:gd name="T45" fmla="*/ 1 h 114"/>
                <a:gd name="T46" fmla="*/ 163 w 956"/>
                <a:gd name="T47" fmla="*/ 2 h 114"/>
                <a:gd name="T48" fmla="*/ 172 w 956"/>
                <a:gd name="T49" fmla="*/ 2 h 114"/>
                <a:gd name="T50" fmla="*/ 181 w 956"/>
                <a:gd name="T51" fmla="*/ 4 h 114"/>
                <a:gd name="T52" fmla="*/ 190 w 956"/>
                <a:gd name="T53" fmla="*/ 5 h 114"/>
                <a:gd name="T54" fmla="*/ 199 w 956"/>
                <a:gd name="T55" fmla="*/ 6 h 114"/>
                <a:gd name="T56" fmla="*/ 207 w 956"/>
                <a:gd name="T57" fmla="*/ 8 h 114"/>
                <a:gd name="T58" fmla="*/ 215 w 956"/>
                <a:gd name="T59" fmla="*/ 10 h 114"/>
                <a:gd name="T60" fmla="*/ 224 w 956"/>
                <a:gd name="T61" fmla="*/ 13 h 114"/>
                <a:gd name="T62" fmla="*/ 232 w 956"/>
                <a:gd name="T63" fmla="*/ 15 h 114"/>
                <a:gd name="T64" fmla="*/ 240 w 956"/>
                <a:gd name="T65" fmla="*/ 18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6"/>
                <a:gd name="T100" fmla="*/ 0 h 114"/>
                <a:gd name="T101" fmla="*/ 956 w 956"/>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6" h="114">
                  <a:moveTo>
                    <a:pt x="0" y="114"/>
                  </a:moveTo>
                  <a:lnTo>
                    <a:pt x="14" y="105"/>
                  </a:lnTo>
                  <a:lnTo>
                    <a:pt x="29" y="95"/>
                  </a:lnTo>
                  <a:lnTo>
                    <a:pt x="46" y="85"/>
                  </a:lnTo>
                  <a:lnTo>
                    <a:pt x="66" y="77"/>
                  </a:lnTo>
                  <a:lnTo>
                    <a:pt x="86" y="68"/>
                  </a:lnTo>
                  <a:lnTo>
                    <a:pt x="108" y="60"/>
                  </a:lnTo>
                  <a:lnTo>
                    <a:pt x="132" y="52"/>
                  </a:lnTo>
                  <a:lnTo>
                    <a:pt x="158" y="45"/>
                  </a:lnTo>
                  <a:lnTo>
                    <a:pt x="185" y="38"/>
                  </a:lnTo>
                  <a:lnTo>
                    <a:pt x="213" y="31"/>
                  </a:lnTo>
                  <a:lnTo>
                    <a:pt x="243" y="26"/>
                  </a:lnTo>
                  <a:lnTo>
                    <a:pt x="273" y="20"/>
                  </a:lnTo>
                  <a:lnTo>
                    <a:pt x="304" y="15"/>
                  </a:lnTo>
                  <a:lnTo>
                    <a:pt x="336" y="12"/>
                  </a:lnTo>
                  <a:lnTo>
                    <a:pt x="370" y="7"/>
                  </a:lnTo>
                  <a:lnTo>
                    <a:pt x="403" y="5"/>
                  </a:lnTo>
                  <a:lnTo>
                    <a:pt x="438" y="3"/>
                  </a:lnTo>
                  <a:lnTo>
                    <a:pt x="472" y="1"/>
                  </a:lnTo>
                  <a:lnTo>
                    <a:pt x="508" y="0"/>
                  </a:lnTo>
                  <a:lnTo>
                    <a:pt x="543" y="0"/>
                  </a:lnTo>
                  <a:lnTo>
                    <a:pt x="578" y="0"/>
                  </a:lnTo>
                  <a:lnTo>
                    <a:pt x="614" y="3"/>
                  </a:lnTo>
                  <a:lnTo>
                    <a:pt x="650" y="5"/>
                  </a:lnTo>
                  <a:lnTo>
                    <a:pt x="685" y="8"/>
                  </a:lnTo>
                  <a:lnTo>
                    <a:pt x="721" y="13"/>
                  </a:lnTo>
                  <a:lnTo>
                    <a:pt x="757" y="17"/>
                  </a:lnTo>
                  <a:lnTo>
                    <a:pt x="792" y="23"/>
                  </a:lnTo>
                  <a:lnTo>
                    <a:pt x="826" y="31"/>
                  </a:lnTo>
                  <a:lnTo>
                    <a:pt x="859" y="39"/>
                  </a:lnTo>
                  <a:lnTo>
                    <a:pt x="893" y="49"/>
                  </a:lnTo>
                  <a:lnTo>
                    <a:pt x="925" y="59"/>
                  </a:lnTo>
                  <a:lnTo>
                    <a:pt x="956" y="7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54" name="Freeform 15"/>
            <p:cNvSpPr>
              <a:spLocks/>
            </p:cNvSpPr>
            <p:nvPr/>
          </p:nvSpPr>
          <p:spPr bwMode="auto">
            <a:xfrm>
              <a:off x="2830" y="1911"/>
              <a:ext cx="112" cy="112"/>
            </a:xfrm>
            <a:custGeom>
              <a:avLst/>
              <a:gdLst>
                <a:gd name="T0" fmla="*/ 15 w 224"/>
                <a:gd name="T1" fmla="*/ 0 h 225"/>
                <a:gd name="T2" fmla="*/ 12 w 224"/>
                <a:gd name="T3" fmla="*/ 2 h 225"/>
                <a:gd name="T4" fmla="*/ 9 w 224"/>
                <a:gd name="T5" fmla="*/ 7 h 225"/>
                <a:gd name="T6" fmla="*/ 6 w 224"/>
                <a:gd name="T7" fmla="*/ 13 h 225"/>
                <a:gd name="T8" fmla="*/ 4 w 224"/>
                <a:gd name="T9" fmla="*/ 21 h 225"/>
                <a:gd name="T10" fmla="*/ 2 w 224"/>
                <a:gd name="T11" fmla="*/ 30 h 225"/>
                <a:gd name="T12" fmla="*/ 1 w 224"/>
                <a:gd name="T13" fmla="*/ 39 h 225"/>
                <a:gd name="T14" fmla="*/ 0 w 224"/>
                <a:gd name="T15" fmla="*/ 48 h 225"/>
                <a:gd name="T16" fmla="*/ 1 w 224"/>
                <a:gd name="T17" fmla="*/ 56 h 225"/>
                <a:gd name="T18" fmla="*/ 1 w 224"/>
                <a:gd name="T19" fmla="*/ 55 h 225"/>
                <a:gd name="T20" fmla="*/ 2 w 224"/>
                <a:gd name="T21" fmla="*/ 54 h 225"/>
                <a:gd name="T22" fmla="*/ 3 w 224"/>
                <a:gd name="T23" fmla="*/ 52 h 225"/>
                <a:gd name="T24" fmla="*/ 5 w 224"/>
                <a:gd name="T25" fmla="*/ 49 h 225"/>
                <a:gd name="T26" fmla="*/ 7 w 224"/>
                <a:gd name="T27" fmla="*/ 45 h 225"/>
                <a:gd name="T28" fmla="*/ 10 w 224"/>
                <a:gd name="T29" fmla="*/ 41 h 225"/>
                <a:gd name="T30" fmla="*/ 13 w 224"/>
                <a:gd name="T31" fmla="*/ 37 h 225"/>
                <a:gd name="T32" fmla="*/ 16 w 224"/>
                <a:gd name="T33" fmla="*/ 32 h 225"/>
                <a:gd name="T34" fmla="*/ 20 w 224"/>
                <a:gd name="T35" fmla="*/ 27 h 225"/>
                <a:gd name="T36" fmla="*/ 25 w 224"/>
                <a:gd name="T37" fmla="*/ 23 h 225"/>
                <a:gd name="T38" fmla="*/ 29 w 224"/>
                <a:gd name="T39" fmla="*/ 18 h 225"/>
                <a:gd name="T40" fmla="*/ 34 w 224"/>
                <a:gd name="T41" fmla="*/ 14 h 225"/>
                <a:gd name="T42" fmla="*/ 39 w 224"/>
                <a:gd name="T43" fmla="*/ 10 h 225"/>
                <a:gd name="T44" fmla="*/ 45 w 224"/>
                <a:gd name="T45" fmla="*/ 7 h 225"/>
                <a:gd name="T46" fmla="*/ 50 w 224"/>
                <a:gd name="T47" fmla="*/ 5 h 225"/>
                <a:gd name="T48" fmla="*/ 56 w 224"/>
                <a:gd name="T49" fmla="*/ 3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5"/>
                <a:gd name="T77" fmla="*/ 224 w 22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5">
                  <a:moveTo>
                    <a:pt x="60" y="0"/>
                  </a:moveTo>
                  <a:lnTo>
                    <a:pt x="47" y="11"/>
                  </a:lnTo>
                  <a:lnTo>
                    <a:pt x="34" y="29"/>
                  </a:lnTo>
                  <a:lnTo>
                    <a:pt x="23" y="54"/>
                  </a:lnTo>
                  <a:lnTo>
                    <a:pt x="14" y="86"/>
                  </a:lnTo>
                  <a:lnTo>
                    <a:pt x="6" y="120"/>
                  </a:lnTo>
                  <a:lnTo>
                    <a:pt x="1" y="156"/>
                  </a:lnTo>
                  <a:lnTo>
                    <a:pt x="0" y="192"/>
                  </a:lnTo>
                  <a:lnTo>
                    <a:pt x="2" y="225"/>
                  </a:lnTo>
                  <a:lnTo>
                    <a:pt x="3" y="223"/>
                  </a:lnTo>
                  <a:lnTo>
                    <a:pt x="7" y="217"/>
                  </a:lnTo>
                  <a:lnTo>
                    <a:pt x="11" y="208"/>
                  </a:lnTo>
                  <a:lnTo>
                    <a:pt x="18" y="196"/>
                  </a:lnTo>
                  <a:lnTo>
                    <a:pt x="27" y="181"/>
                  </a:lnTo>
                  <a:lnTo>
                    <a:pt x="38" y="165"/>
                  </a:lnTo>
                  <a:lnTo>
                    <a:pt x="50" y="148"/>
                  </a:lnTo>
                  <a:lnTo>
                    <a:pt x="64" y="129"/>
                  </a:lnTo>
                  <a:lnTo>
                    <a:pt x="80" y="111"/>
                  </a:lnTo>
                  <a:lnTo>
                    <a:pt x="98" y="92"/>
                  </a:lnTo>
                  <a:lnTo>
                    <a:pt x="114" y="75"/>
                  </a:lnTo>
                  <a:lnTo>
                    <a:pt x="135" y="58"/>
                  </a:lnTo>
                  <a:lnTo>
                    <a:pt x="155" y="43"/>
                  </a:lnTo>
                  <a:lnTo>
                    <a:pt x="177" y="30"/>
                  </a:lnTo>
                  <a:lnTo>
                    <a:pt x="200" y="21"/>
                  </a:lnTo>
                  <a:lnTo>
                    <a:pt x="224" y="14"/>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55" name="Freeform 16"/>
            <p:cNvSpPr>
              <a:spLocks/>
            </p:cNvSpPr>
            <p:nvPr/>
          </p:nvSpPr>
          <p:spPr bwMode="auto">
            <a:xfrm>
              <a:off x="2830" y="1911"/>
              <a:ext cx="112" cy="112"/>
            </a:xfrm>
            <a:custGeom>
              <a:avLst/>
              <a:gdLst>
                <a:gd name="T0" fmla="*/ 15 w 224"/>
                <a:gd name="T1" fmla="*/ 0 h 225"/>
                <a:gd name="T2" fmla="*/ 12 w 224"/>
                <a:gd name="T3" fmla="*/ 2 h 225"/>
                <a:gd name="T4" fmla="*/ 9 w 224"/>
                <a:gd name="T5" fmla="*/ 7 h 225"/>
                <a:gd name="T6" fmla="*/ 6 w 224"/>
                <a:gd name="T7" fmla="*/ 13 h 225"/>
                <a:gd name="T8" fmla="*/ 4 w 224"/>
                <a:gd name="T9" fmla="*/ 21 h 225"/>
                <a:gd name="T10" fmla="*/ 2 w 224"/>
                <a:gd name="T11" fmla="*/ 30 h 225"/>
                <a:gd name="T12" fmla="*/ 1 w 224"/>
                <a:gd name="T13" fmla="*/ 39 h 225"/>
                <a:gd name="T14" fmla="*/ 0 w 224"/>
                <a:gd name="T15" fmla="*/ 48 h 225"/>
                <a:gd name="T16" fmla="*/ 1 w 224"/>
                <a:gd name="T17" fmla="*/ 56 h 225"/>
                <a:gd name="T18" fmla="*/ 1 w 224"/>
                <a:gd name="T19" fmla="*/ 55 h 225"/>
                <a:gd name="T20" fmla="*/ 2 w 224"/>
                <a:gd name="T21" fmla="*/ 54 h 225"/>
                <a:gd name="T22" fmla="*/ 3 w 224"/>
                <a:gd name="T23" fmla="*/ 52 h 225"/>
                <a:gd name="T24" fmla="*/ 5 w 224"/>
                <a:gd name="T25" fmla="*/ 49 h 225"/>
                <a:gd name="T26" fmla="*/ 7 w 224"/>
                <a:gd name="T27" fmla="*/ 45 h 225"/>
                <a:gd name="T28" fmla="*/ 10 w 224"/>
                <a:gd name="T29" fmla="*/ 41 h 225"/>
                <a:gd name="T30" fmla="*/ 13 w 224"/>
                <a:gd name="T31" fmla="*/ 37 h 225"/>
                <a:gd name="T32" fmla="*/ 16 w 224"/>
                <a:gd name="T33" fmla="*/ 32 h 225"/>
                <a:gd name="T34" fmla="*/ 20 w 224"/>
                <a:gd name="T35" fmla="*/ 27 h 225"/>
                <a:gd name="T36" fmla="*/ 25 w 224"/>
                <a:gd name="T37" fmla="*/ 23 h 225"/>
                <a:gd name="T38" fmla="*/ 29 w 224"/>
                <a:gd name="T39" fmla="*/ 18 h 225"/>
                <a:gd name="T40" fmla="*/ 34 w 224"/>
                <a:gd name="T41" fmla="*/ 14 h 225"/>
                <a:gd name="T42" fmla="*/ 39 w 224"/>
                <a:gd name="T43" fmla="*/ 10 h 225"/>
                <a:gd name="T44" fmla="*/ 45 w 224"/>
                <a:gd name="T45" fmla="*/ 7 h 225"/>
                <a:gd name="T46" fmla="*/ 50 w 224"/>
                <a:gd name="T47" fmla="*/ 5 h 225"/>
                <a:gd name="T48" fmla="*/ 56 w 224"/>
                <a:gd name="T49" fmla="*/ 3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5"/>
                <a:gd name="T77" fmla="*/ 224 w 22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5">
                  <a:moveTo>
                    <a:pt x="60" y="0"/>
                  </a:moveTo>
                  <a:lnTo>
                    <a:pt x="47" y="11"/>
                  </a:lnTo>
                  <a:lnTo>
                    <a:pt x="34" y="29"/>
                  </a:lnTo>
                  <a:lnTo>
                    <a:pt x="23" y="54"/>
                  </a:lnTo>
                  <a:lnTo>
                    <a:pt x="14" y="86"/>
                  </a:lnTo>
                  <a:lnTo>
                    <a:pt x="6" y="120"/>
                  </a:lnTo>
                  <a:lnTo>
                    <a:pt x="1" y="156"/>
                  </a:lnTo>
                  <a:lnTo>
                    <a:pt x="0" y="192"/>
                  </a:lnTo>
                  <a:lnTo>
                    <a:pt x="2" y="225"/>
                  </a:lnTo>
                  <a:lnTo>
                    <a:pt x="3" y="223"/>
                  </a:lnTo>
                  <a:lnTo>
                    <a:pt x="7" y="217"/>
                  </a:lnTo>
                  <a:lnTo>
                    <a:pt x="11" y="208"/>
                  </a:lnTo>
                  <a:lnTo>
                    <a:pt x="18" y="196"/>
                  </a:lnTo>
                  <a:lnTo>
                    <a:pt x="27" y="181"/>
                  </a:lnTo>
                  <a:lnTo>
                    <a:pt x="38" y="165"/>
                  </a:lnTo>
                  <a:lnTo>
                    <a:pt x="50" y="148"/>
                  </a:lnTo>
                  <a:lnTo>
                    <a:pt x="64" y="129"/>
                  </a:lnTo>
                  <a:lnTo>
                    <a:pt x="80" y="111"/>
                  </a:lnTo>
                  <a:lnTo>
                    <a:pt x="98" y="92"/>
                  </a:lnTo>
                  <a:lnTo>
                    <a:pt x="114" y="75"/>
                  </a:lnTo>
                  <a:lnTo>
                    <a:pt x="135" y="58"/>
                  </a:lnTo>
                  <a:lnTo>
                    <a:pt x="155" y="43"/>
                  </a:lnTo>
                  <a:lnTo>
                    <a:pt x="177" y="30"/>
                  </a:lnTo>
                  <a:lnTo>
                    <a:pt x="200" y="21"/>
                  </a:lnTo>
                  <a:lnTo>
                    <a:pt x="224" y="14"/>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56" name="Freeform 17"/>
            <p:cNvSpPr>
              <a:spLocks/>
            </p:cNvSpPr>
            <p:nvPr/>
          </p:nvSpPr>
          <p:spPr bwMode="auto">
            <a:xfrm>
              <a:off x="2831" y="1996"/>
              <a:ext cx="543" cy="101"/>
            </a:xfrm>
            <a:custGeom>
              <a:avLst/>
              <a:gdLst>
                <a:gd name="T0" fmla="*/ 0 w 1087"/>
                <a:gd name="T1" fmla="*/ 14 h 201"/>
                <a:gd name="T2" fmla="*/ 5 w 1087"/>
                <a:gd name="T3" fmla="*/ 12 h 201"/>
                <a:gd name="T4" fmla="*/ 11 w 1087"/>
                <a:gd name="T5" fmla="*/ 10 h 201"/>
                <a:gd name="T6" fmla="*/ 18 w 1087"/>
                <a:gd name="T7" fmla="*/ 8 h 201"/>
                <a:gd name="T8" fmla="*/ 24 w 1087"/>
                <a:gd name="T9" fmla="*/ 7 h 201"/>
                <a:gd name="T10" fmla="*/ 31 w 1087"/>
                <a:gd name="T11" fmla="*/ 5 h 201"/>
                <a:gd name="T12" fmla="*/ 39 w 1087"/>
                <a:gd name="T13" fmla="*/ 4 h 201"/>
                <a:gd name="T14" fmla="*/ 47 w 1087"/>
                <a:gd name="T15" fmla="*/ 3 h 201"/>
                <a:gd name="T16" fmla="*/ 55 w 1087"/>
                <a:gd name="T17" fmla="*/ 2 h 201"/>
                <a:gd name="T18" fmla="*/ 63 w 1087"/>
                <a:gd name="T19" fmla="*/ 1 h 201"/>
                <a:gd name="T20" fmla="*/ 72 w 1087"/>
                <a:gd name="T21" fmla="*/ 1 h 201"/>
                <a:gd name="T22" fmla="*/ 81 w 1087"/>
                <a:gd name="T23" fmla="*/ 0 h 201"/>
                <a:gd name="T24" fmla="*/ 90 w 1087"/>
                <a:gd name="T25" fmla="*/ 0 h 201"/>
                <a:gd name="T26" fmla="*/ 100 w 1087"/>
                <a:gd name="T27" fmla="*/ 0 h 201"/>
                <a:gd name="T28" fmla="*/ 109 w 1087"/>
                <a:gd name="T29" fmla="*/ 1 h 201"/>
                <a:gd name="T30" fmla="*/ 119 w 1087"/>
                <a:gd name="T31" fmla="*/ 1 h 201"/>
                <a:gd name="T32" fmla="*/ 128 w 1087"/>
                <a:gd name="T33" fmla="*/ 2 h 201"/>
                <a:gd name="T34" fmla="*/ 138 w 1087"/>
                <a:gd name="T35" fmla="*/ 3 h 201"/>
                <a:gd name="T36" fmla="*/ 148 w 1087"/>
                <a:gd name="T37" fmla="*/ 4 h 201"/>
                <a:gd name="T38" fmla="*/ 158 w 1087"/>
                <a:gd name="T39" fmla="*/ 6 h 201"/>
                <a:gd name="T40" fmla="*/ 167 w 1087"/>
                <a:gd name="T41" fmla="*/ 8 h 201"/>
                <a:gd name="T42" fmla="*/ 177 w 1087"/>
                <a:gd name="T43" fmla="*/ 10 h 201"/>
                <a:gd name="T44" fmla="*/ 187 w 1087"/>
                <a:gd name="T45" fmla="*/ 12 h 201"/>
                <a:gd name="T46" fmla="*/ 196 w 1087"/>
                <a:gd name="T47" fmla="*/ 15 h 201"/>
                <a:gd name="T48" fmla="*/ 206 w 1087"/>
                <a:gd name="T49" fmla="*/ 18 h 201"/>
                <a:gd name="T50" fmla="*/ 215 w 1087"/>
                <a:gd name="T51" fmla="*/ 21 h 201"/>
                <a:gd name="T52" fmla="*/ 223 w 1087"/>
                <a:gd name="T53" fmla="*/ 24 h 201"/>
                <a:gd name="T54" fmla="*/ 232 w 1087"/>
                <a:gd name="T55" fmla="*/ 28 h 201"/>
                <a:gd name="T56" fmla="*/ 241 w 1087"/>
                <a:gd name="T57" fmla="*/ 32 h 201"/>
                <a:gd name="T58" fmla="*/ 249 w 1087"/>
                <a:gd name="T59" fmla="*/ 36 h 201"/>
                <a:gd name="T60" fmla="*/ 257 w 1087"/>
                <a:gd name="T61" fmla="*/ 41 h 201"/>
                <a:gd name="T62" fmla="*/ 264 w 1087"/>
                <a:gd name="T63" fmla="*/ 46 h 201"/>
                <a:gd name="T64" fmla="*/ 271 w 1087"/>
                <a:gd name="T65" fmla="*/ 51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7"/>
                <a:gd name="T100" fmla="*/ 0 h 201"/>
                <a:gd name="T101" fmla="*/ 1087 w 108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7" h="201">
                  <a:moveTo>
                    <a:pt x="0" y="55"/>
                  </a:moveTo>
                  <a:lnTo>
                    <a:pt x="22" y="46"/>
                  </a:lnTo>
                  <a:lnTo>
                    <a:pt x="45" y="39"/>
                  </a:lnTo>
                  <a:lnTo>
                    <a:pt x="72" y="31"/>
                  </a:lnTo>
                  <a:lnTo>
                    <a:pt x="98" y="25"/>
                  </a:lnTo>
                  <a:lnTo>
                    <a:pt x="126" y="18"/>
                  </a:lnTo>
                  <a:lnTo>
                    <a:pt x="156" y="13"/>
                  </a:lnTo>
                  <a:lnTo>
                    <a:pt x="188" y="9"/>
                  </a:lnTo>
                  <a:lnTo>
                    <a:pt x="221" y="5"/>
                  </a:lnTo>
                  <a:lnTo>
                    <a:pt x="255" y="3"/>
                  </a:lnTo>
                  <a:lnTo>
                    <a:pt x="289" y="1"/>
                  </a:lnTo>
                  <a:lnTo>
                    <a:pt x="326" y="0"/>
                  </a:lnTo>
                  <a:lnTo>
                    <a:pt x="363" y="0"/>
                  </a:lnTo>
                  <a:lnTo>
                    <a:pt x="400" y="0"/>
                  </a:lnTo>
                  <a:lnTo>
                    <a:pt x="438" y="1"/>
                  </a:lnTo>
                  <a:lnTo>
                    <a:pt x="476" y="3"/>
                  </a:lnTo>
                  <a:lnTo>
                    <a:pt x="515" y="7"/>
                  </a:lnTo>
                  <a:lnTo>
                    <a:pt x="554" y="11"/>
                  </a:lnTo>
                  <a:lnTo>
                    <a:pt x="594" y="16"/>
                  </a:lnTo>
                  <a:lnTo>
                    <a:pt x="633" y="23"/>
                  </a:lnTo>
                  <a:lnTo>
                    <a:pt x="671" y="30"/>
                  </a:lnTo>
                  <a:lnTo>
                    <a:pt x="710" y="38"/>
                  </a:lnTo>
                  <a:lnTo>
                    <a:pt x="748" y="47"/>
                  </a:lnTo>
                  <a:lnTo>
                    <a:pt x="786" y="57"/>
                  </a:lnTo>
                  <a:lnTo>
                    <a:pt x="824" y="69"/>
                  </a:lnTo>
                  <a:lnTo>
                    <a:pt x="860" y="81"/>
                  </a:lnTo>
                  <a:lnTo>
                    <a:pt x="895" y="95"/>
                  </a:lnTo>
                  <a:lnTo>
                    <a:pt x="930" y="109"/>
                  </a:lnTo>
                  <a:lnTo>
                    <a:pt x="965" y="125"/>
                  </a:lnTo>
                  <a:lnTo>
                    <a:pt x="997" y="142"/>
                  </a:lnTo>
                  <a:lnTo>
                    <a:pt x="1028" y="161"/>
                  </a:lnTo>
                  <a:lnTo>
                    <a:pt x="1058" y="181"/>
                  </a:lnTo>
                  <a:lnTo>
                    <a:pt x="1087" y="20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57" name="Freeform 18"/>
            <p:cNvSpPr>
              <a:spLocks/>
            </p:cNvSpPr>
            <p:nvPr/>
          </p:nvSpPr>
          <p:spPr bwMode="auto">
            <a:xfrm>
              <a:off x="2831" y="1996"/>
              <a:ext cx="543" cy="101"/>
            </a:xfrm>
            <a:custGeom>
              <a:avLst/>
              <a:gdLst>
                <a:gd name="T0" fmla="*/ 0 w 1087"/>
                <a:gd name="T1" fmla="*/ 14 h 201"/>
                <a:gd name="T2" fmla="*/ 5 w 1087"/>
                <a:gd name="T3" fmla="*/ 12 h 201"/>
                <a:gd name="T4" fmla="*/ 11 w 1087"/>
                <a:gd name="T5" fmla="*/ 10 h 201"/>
                <a:gd name="T6" fmla="*/ 18 w 1087"/>
                <a:gd name="T7" fmla="*/ 8 h 201"/>
                <a:gd name="T8" fmla="*/ 24 w 1087"/>
                <a:gd name="T9" fmla="*/ 7 h 201"/>
                <a:gd name="T10" fmla="*/ 31 w 1087"/>
                <a:gd name="T11" fmla="*/ 5 h 201"/>
                <a:gd name="T12" fmla="*/ 39 w 1087"/>
                <a:gd name="T13" fmla="*/ 4 h 201"/>
                <a:gd name="T14" fmla="*/ 47 w 1087"/>
                <a:gd name="T15" fmla="*/ 3 h 201"/>
                <a:gd name="T16" fmla="*/ 55 w 1087"/>
                <a:gd name="T17" fmla="*/ 2 h 201"/>
                <a:gd name="T18" fmla="*/ 63 w 1087"/>
                <a:gd name="T19" fmla="*/ 1 h 201"/>
                <a:gd name="T20" fmla="*/ 72 w 1087"/>
                <a:gd name="T21" fmla="*/ 1 h 201"/>
                <a:gd name="T22" fmla="*/ 81 w 1087"/>
                <a:gd name="T23" fmla="*/ 0 h 201"/>
                <a:gd name="T24" fmla="*/ 90 w 1087"/>
                <a:gd name="T25" fmla="*/ 0 h 201"/>
                <a:gd name="T26" fmla="*/ 100 w 1087"/>
                <a:gd name="T27" fmla="*/ 0 h 201"/>
                <a:gd name="T28" fmla="*/ 109 w 1087"/>
                <a:gd name="T29" fmla="*/ 1 h 201"/>
                <a:gd name="T30" fmla="*/ 119 w 1087"/>
                <a:gd name="T31" fmla="*/ 1 h 201"/>
                <a:gd name="T32" fmla="*/ 128 w 1087"/>
                <a:gd name="T33" fmla="*/ 2 h 201"/>
                <a:gd name="T34" fmla="*/ 138 w 1087"/>
                <a:gd name="T35" fmla="*/ 3 h 201"/>
                <a:gd name="T36" fmla="*/ 148 w 1087"/>
                <a:gd name="T37" fmla="*/ 4 h 201"/>
                <a:gd name="T38" fmla="*/ 158 w 1087"/>
                <a:gd name="T39" fmla="*/ 6 h 201"/>
                <a:gd name="T40" fmla="*/ 167 w 1087"/>
                <a:gd name="T41" fmla="*/ 8 h 201"/>
                <a:gd name="T42" fmla="*/ 177 w 1087"/>
                <a:gd name="T43" fmla="*/ 10 h 201"/>
                <a:gd name="T44" fmla="*/ 187 w 1087"/>
                <a:gd name="T45" fmla="*/ 12 h 201"/>
                <a:gd name="T46" fmla="*/ 196 w 1087"/>
                <a:gd name="T47" fmla="*/ 15 h 201"/>
                <a:gd name="T48" fmla="*/ 206 w 1087"/>
                <a:gd name="T49" fmla="*/ 18 h 201"/>
                <a:gd name="T50" fmla="*/ 215 w 1087"/>
                <a:gd name="T51" fmla="*/ 21 h 201"/>
                <a:gd name="T52" fmla="*/ 223 w 1087"/>
                <a:gd name="T53" fmla="*/ 24 h 201"/>
                <a:gd name="T54" fmla="*/ 232 w 1087"/>
                <a:gd name="T55" fmla="*/ 28 h 201"/>
                <a:gd name="T56" fmla="*/ 241 w 1087"/>
                <a:gd name="T57" fmla="*/ 32 h 201"/>
                <a:gd name="T58" fmla="*/ 249 w 1087"/>
                <a:gd name="T59" fmla="*/ 36 h 201"/>
                <a:gd name="T60" fmla="*/ 257 w 1087"/>
                <a:gd name="T61" fmla="*/ 41 h 201"/>
                <a:gd name="T62" fmla="*/ 264 w 1087"/>
                <a:gd name="T63" fmla="*/ 46 h 201"/>
                <a:gd name="T64" fmla="*/ 271 w 1087"/>
                <a:gd name="T65" fmla="*/ 51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7"/>
                <a:gd name="T100" fmla="*/ 0 h 201"/>
                <a:gd name="T101" fmla="*/ 1087 w 108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7" h="201">
                  <a:moveTo>
                    <a:pt x="0" y="55"/>
                  </a:moveTo>
                  <a:lnTo>
                    <a:pt x="22" y="46"/>
                  </a:lnTo>
                  <a:lnTo>
                    <a:pt x="45" y="39"/>
                  </a:lnTo>
                  <a:lnTo>
                    <a:pt x="72" y="31"/>
                  </a:lnTo>
                  <a:lnTo>
                    <a:pt x="98" y="25"/>
                  </a:lnTo>
                  <a:lnTo>
                    <a:pt x="126" y="18"/>
                  </a:lnTo>
                  <a:lnTo>
                    <a:pt x="156" y="13"/>
                  </a:lnTo>
                  <a:lnTo>
                    <a:pt x="188" y="9"/>
                  </a:lnTo>
                  <a:lnTo>
                    <a:pt x="221" y="5"/>
                  </a:lnTo>
                  <a:lnTo>
                    <a:pt x="255" y="3"/>
                  </a:lnTo>
                  <a:lnTo>
                    <a:pt x="289" y="1"/>
                  </a:lnTo>
                  <a:lnTo>
                    <a:pt x="326" y="0"/>
                  </a:lnTo>
                  <a:lnTo>
                    <a:pt x="363" y="0"/>
                  </a:lnTo>
                  <a:lnTo>
                    <a:pt x="400" y="0"/>
                  </a:lnTo>
                  <a:lnTo>
                    <a:pt x="438" y="1"/>
                  </a:lnTo>
                  <a:lnTo>
                    <a:pt x="476" y="3"/>
                  </a:lnTo>
                  <a:lnTo>
                    <a:pt x="515" y="7"/>
                  </a:lnTo>
                  <a:lnTo>
                    <a:pt x="554" y="11"/>
                  </a:lnTo>
                  <a:lnTo>
                    <a:pt x="594" y="16"/>
                  </a:lnTo>
                  <a:lnTo>
                    <a:pt x="633" y="23"/>
                  </a:lnTo>
                  <a:lnTo>
                    <a:pt x="671" y="30"/>
                  </a:lnTo>
                  <a:lnTo>
                    <a:pt x="710" y="38"/>
                  </a:lnTo>
                  <a:lnTo>
                    <a:pt x="748" y="47"/>
                  </a:lnTo>
                  <a:lnTo>
                    <a:pt x="786" y="57"/>
                  </a:lnTo>
                  <a:lnTo>
                    <a:pt x="824" y="69"/>
                  </a:lnTo>
                  <a:lnTo>
                    <a:pt x="860" y="81"/>
                  </a:lnTo>
                  <a:lnTo>
                    <a:pt x="895" y="95"/>
                  </a:lnTo>
                  <a:lnTo>
                    <a:pt x="930" y="109"/>
                  </a:lnTo>
                  <a:lnTo>
                    <a:pt x="965" y="125"/>
                  </a:lnTo>
                  <a:lnTo>
                    <a:pt x="997" y="142"/>
                  </a:lnTo>
                  <a:lnTo>
                    <a:pt x="1028" y="161"/>
                  </a:lnTo>
                  <a:lnTo>
                    <a:pt x="1058" y="181"/>
                  </a:lnTo>
                  <a:lnTo>
                    <a:pt x="1087" y="20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58" name="Freeform 19"/>
            <p:cNvSpPr>
              <a:spLocks/>
            </p:cNvSpPr>
            <p:nvPr/>
          </p:nvSpPr>
          <p:spPr bwMode="auto">
            <a:xfrm>
              <a:off x="2833" y="1931"/>
              <a:ext cx="192" cy="88"/>
            </a:xfrm>
            <a:custGeom>
              <a:avLst/>
              <a:gdLst>
                <a:gd name="T0" fmla="*/ 0 w 382"/>
                <a:gd name="T1" fmla="*/ 44 h 176"/>
                <a:gd name="T2" fmla="*/ 4 w 382"/>
                <a:gd name="T3" fmla="*/ 40 h 176"/>
                <a:gd name="T4" fmla="*/ 9 w 382"/>
                <a:gd name="T5" fmla="*/ 35 h 176"/>
                <a:gd name="T6" fmla="*/ 14 w 382"/>
                <a:gd name="T7" fmla="*/ 31 h 176"/>
                <a:gd name="T8" fmla="*/ 20 w 382"/>
                <a:gd name="T9" fmla="*/ 26 h 176"/>
                <a:gd name="T10" fmla="*/ 25 w 382"/>
                <a:gd name="T11" fmla="*/ 22 h 176"/>
                <a:gd name="T12" fmla="*/ 31 w 382"/>
                <a:gd name="T13" fmla="*/ 18 h 176"/>
                <a:gd name="T14" fmla="*/ 38 w 382"/>
                <a:gd name="T15" fmla="*/ 15 h 176"/>
                <a:gd name="T16" fmla="*/ 44 w 382"/>
                <a:gd name="T17" fmla="*/ 12 h 176"/>
                <a:gd name="T18" fmla="*/ 52 w 382"/>
                <a:gd name="T19" fmla="*/ 9 h 176"/>
                <a:gd name="T20" fmla="*/ 58 w 382"/>
                <a:gd name="T21" fmla="*/ 6 h 176"/>
                <a:gd name="T22" fmla="*/ 65 w 382"/>
                <a:gd name="T23" fmla="*/ 4 h 176"/>
                <a:gd name="T24" fmla="*/ 72 w 382"/>
                <a:gd name="T25" fmla="*/ 2 h 176"/>
                <a:gd name="T26" fmla="*/ 78 w 382"/>
                <a:gd name="T27" fmla="*/ 1 h 176"/>
                <a:gd name="T28" fmla="*/ 84 w 382"/>
                <a:gd name="T29" fmla="*/ 1 h 176"/>
                <a:gd name="T30" fmla="*/ 90 w 382"/>
                <a:gd name="T31" fmla="*/ 0 h 176"/>
                <a:gd name="T32" fmla="*/ 97 w 382"/>
                <a:gd name="T33" fmla="*/ 1 h 1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176"/>
                <a:gd name="T53" fmla="*/ 382 w 382"/>
                <a:gd name="T54" fmla="*/ 176 h 1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176">
                  <a:moveTo>
                    <a:pt x="0" y="176"/>
                  </a:moveTo>
                  <a:lnTo>
                    <a:pt x="16" y="157"/>
                  </a:lnTo>
                  <a:lnTo>
                    <a:pt x="34" y="139"/>
                  </a:lnTo>
                  <a:lnTo>
                    <a:pt x="54" y="122"/>
                  </a:lnTo>
                  <a:lnTo>
                    <a:pt x="77" y="104"/>
                  </a:lnTo>
                  <a:lnTo>
                    <a:pt x="99" y="88"/>
                  </a:lnTo>
                  <a:lnTo>
                    <a:pt x="124" y="72"/>
                  </a:lnTo>
                  <a:lnTo>
                    <a:pt x="149" y="58"/>
                  </a:lnTo>
                  <a:lnTo>
                    <a:pt x="176" y="46"/>
                  </a:lnTo>
                  <a:lnTo>
                    <a:pt x="204" y="34"/>
                  </a:lnTo>
                  <a:lnTo>
                    <a:pt x="230" y="24"/>
                  </a:lnTo>
                  <a:lnTo>
                    <a:pt x="258" y="15"/>
                  </a:lnTo>
                  <a:lnTo>
                    <a:pt x="284" y="8"/>
                  </a:lnTo>
                  <a:lnTo>
                    <a:pt x="311" y="3"/>
                  </a:lnTo>
                  <a:lnTo>
                    <a:pt x="335" y="1"/>
                  </a:lnTo>
                  <a:lnTo>
                    <a:pt x="359" y="0"/>
                  </a:lnTo>
                  <a:lnTo>
                    <a:pt x="382" y="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59" name="Freeform 20"/>
            <p:cNvSpPr>
              <a:spLocks/>
            </p:cNvSpPr>
            <p:nvPr/>
          </p:nvSpPr>
          <p:spPr bwMode="auto">
            <a:xfrm>
              <a:off x="2833" y="1931"/>
              <a:ext cx="192" cy="88"/>
            </a:xfrm>
            <a:custGeom>
              <a:avLst/>
              <a:gdLst>
                <a:gd name="T0" fmla="*/ 0 w 382"/>
                <a:gd name="T1" fmla="*/ 44 h 176"/>
                <a:gd name="T2" fmla="*/ 4 w 382"/>
                <a:gd name="T3" fmla="*/ 40 h 176"/>
                <a:gd name="T4" fmla="*/ 9 w 382"/>
                <a:gd name="T5" fmla="*/ 35 h 176"/>
                <a:gd name="T6" fmla="*/ 14 w 382"/>
                <a:gd name="T7" fmla="*/ 31 h 176"/>
                <a:gd name="T8" fmla="*/ 20 w 382"/>
                <a:gd name="T9" fmla="*/ 26 h 176"/>
                <a:gd name="T10" fmla="*/ 25 w 382"/>
                <a:gd name="T11" fmla="*/ 22 h 176"/>
                <a:gd name="T12" fmla="*/ 31 w 382"/>
                <a:gd name="T13" fmla="*/ 18 h 176"/>
                <a:gd name="T14" fmla="*/ 38 w 382"/>
                <a:gd name="T15" fmla="*/ 15 h 176"/>
                <a:gd name="T16" fmla="*/ 44 w 382"/>
                <a:gd name="T17" fmla="*/ 12 h 176"/>
                <a:gd name="T18" fmla="*/ 52 w 382"/>
                <a:gd name="T19" fmla="*/ 9 h 176"/>
                <a:gd name="T20" fmla="*/ 58 w 382"/>
                <a:gd name="T21" fmla="*/ 6 h 176"/>
                <a:gd name="T22" fmla="*/ 65 w 382"/>
                <a:gd name="T23" fmla="*/ 4 h 176"/>
                <a:gd name="T24" fmla="*/ 72 w 382"/>
                <a:gd name="T25" fmla="*/ 2 h 176"/>
                <a:gd name="T26" fmla="*/ 78 w 382"/>
                <a:gd name="T27" fmla="*/ 1 h 176"/>
                <a:gd name="T28" fmla="*/ 84 w 382"/>
                <a:gd name="T29" fmla="*/ 1 h 176"/>
                <a:gd name="T30" fmla="*/ 90 w 382"/>
                <a:gd name="T31" fmla="*/ 0 h 176"/>
                <a:gd name="T32" fmla="*/ 97 w 382"/>
                <a:gd name="T33" fmla="*/ 1 h 1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176"/>
                <a:gd name="T53" fmla="*/ 382 w 382"/>
                <a:gd name="T54" fmla="*/ 176 h 1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176">
                  <a:moveTo>
                    <a:pt x="0" y="176"/>
                  </a:moveTo>
                  <a:lnTo>
                    <a:pt x="16" y="157"/>
                  </a:lnTo>
                  <a:lnTo>
                    <a:pt x="34" y="139"/>
                  </a:lnTo>
                  <a:lnTo>
                    <a:pt x="54" y="122"/>
                  </a:lnTo>
                  <a:lnTo>
                    <a:pt x="77" y="104"/>
                  </a:lnTo>
                  <a:lnTo>
                    <a:pt x="99" y="88"/>
                  </a:lnTo>
                  <a:lnTo>
                    <a:pt x="124" y="72"/>
                  </a:lnTo>
                  <a:lnTo>
                    <a:pt x="149" y="58"/>
                  </a:lnTo>
                  <a:lnTo>
                    <a:pt x="176" y="46"/>
                  </a:lnTo>
                  <a:lnTo>
                    <a:pt x="204" y="34"/>
                  </a:lnTo>
                  <a:lnTo>
                    <a:pt x="230" y="24"/>
                  </a:lnTo>
                  <a:lnTo>
                    <a:pt x="258" y="15"/>
                  </a:lnTo>
                  <a:lnTo>
                    <a:pt x="284" y="8"/>
                  </a:lnTo>
                  <a:lnTo>
                    <a:pt x="311" y="3"/>
                  </a:lnTo>
                  <a:lnTo>
                    <a:pt x="335" y="1"/>
                  </a:lnTo>
                  <a:lnTo>
                    <a:pt x="359" y="0"/>
                  </a:lnTo>
                  <a:lnTo>
                    <a:pt x="382" y="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60" name="Freeform 21"/>
            <p:cNvSpPr>
              <a:spLocks/>
            </p:cNvSpPr>
            <p:nvPr/>
          </p:nvSpPr>
          <p:spPr bwMode="auto">
            <a:xfrm>
              <a:off x="2761" y="1913"/>
              <a:ext cx="72" cy="110"/>
            </a:xfrm>
            <a:custGeom>
              <a:avLst/>
              <a:gdLst>
                <a:gd name="T0" fmla="*/ 36 w 145"/>
                <a:gd name="T1" fmla="*/ 55 h 221"/>
                <a:gd name="T2" fmla="*/ 33 w 145"/>
                <a:gd name="T3" fmla="*/ 48 h 221"/>
                <a:gd name="T4" fmla="*/ 30 w 145"/>
                <a:gd name="T5" fmla="*/ 40 h 221"/>
                <a:gd name="T6" fmla="*/ 27 w 145"/>
                <a:gd name="T7" fmla="*/ 33 h 221"/>
                <a:gd name="T8" fmla="*/ 23 w 145"/>
                <a:gd name="T9" fmla="*/ 25 h 221"/>
                <a:gd name="T10" fmla="*/ 18 w 145"/>
                <a:gd name="T11" fmla="*/ 17 h 221"/>
                <a:gd name="T12" fmla="*/ 12 w 145"/>
                <a:gd name="T13" fmla="*/ 11 h 221"/>
                <a:gd name="T14" fmla="*/ 6 w 145"/>
                <a:gd name="T15" fmla="*/ 4 h 221"/>
                <a:gd name="T16" fmla="*/ 0 w 145"/>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221"/>
                <a:gd name="T29" fmla="*/ 145 w 145"/>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221">
                  <a:moveTo>
                    <a:pt x="145" y="221"/>
                  </a:moveTo>
                  <a:lnTo>
                    <a:pt x="134" y="193"/>
                  </a:lnTo>
                  <a:lnTo>
                    <a:pt x="123" y="163"/>
                  </a:lnTo>
                  <a:lnTo>
                    <a:pt x="108" y="132"/>
                  </a:lnTo>
                  <a:lnTo>
                    <a:pt x="92" y="101"/>
                  </a:lnTo>
                  <a:lnTo>
                    <a:pt x="73" y="71"/>
                  </a:lnTo>
                  <a:lnTo>
                    <a:pt x="51" y="44"/>
                  </a:lnTo>
                  <a:lnTo>
                    <a:pt x="27" y="1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61" name="Freeform 22"/>
            <p:cNvSpPr>
              <a:spLocks/>
            </p:cNvSpPr>
            <p:nvPr/>
          </p:nvSpPr>
          <p:spPr bwMode="auto">
            <a:xfrm>
              <a:off x="2761" y="1913"/>
              <a:ext cx="72" cy="110"/>
            </a:xfrm>
            <a:custGeom>
              <a:avLst/>
              <a:gdLst>
                <a:gd name="T0" fmla="*/ 36 w 145"/>
                <a:gd name="T1" fmla="*/ 55 h 221"/>
                <a:gd name="T2" fmla="*/ 33 w 145"/>
                <a:gd name="T3" fmla="*/ 48 h 221"/>
                <a:gd name="T4" fmla="*/ 30 w 145"/>
                <a:gd name="T5" fmla="*/ 40 h 221"/>
                <a:gd name="T6" fmla="*/ 27 w 145"/>
                <a:gd name="T7" fmla="*/ 33 h 221"/>
                <a:gd name="T8" fmla="*/ 23 w 145"/>
                <a:gd name="T9" fmla="*/ 25 h 221"/>
                <a:gd name="T10" fmla="*/ 18 w 145"/>
                <a:gd name="T11" fmla="*/ 17 h 221"/>
                <a:gd name="T12" fmla="*/ 12 w 145"/>
                <a:gd name="T13" fmla="*/ 11 h 221"/>
                <a:gd name="T14" fmla="*/ 6 w 145"/>
                <a:gd name="T15" fmla="*/ 4 h 221"/>
                <a:gd name="T16" fmla="*/ 0 w 145"/>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221"/>
                <a:gd name="T29" fmla="*/ 145 w 145"/>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221">
                  <a:moveTo>
                    <a:pt x="145" y="221"/>
                  </a:moveTo>
                  <a:lnTo>
                    <a:pt x="134" y="193"/>
                  </a:lnTo>
                  <a:lnTo>
                    <a:pt x="123" y="163"/>
                  </a:lnTo>
                  <a:lnTo>
                    <a:pt x="108" y="132"/>
                  </a:lnTo>
                  <a:lnTo>
                    <a:pt x="92" y="101"/>
                  </a:lnTo>
                  <a:lnTo>
                    <a:pt x="73" y="71"/>
                  </a:lnTo>
                  <a:lnTo>
                    <a:pt x="51" y="44"/>
                  </a:lnTo>
                  <a:lnTo>
                    <a:pt x="27" y="1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62" name="Freeform 23"/>
            <p:cNvSpPr>
              <a:spLocks/>
            </p:cNvSpPr>
            <p:nvPr/>
          </p:nvSpPr>
          <p:spPr bwMode="auto">
            <a:xfrm>
              <a:off x="2651" y="1927"/>
              <a:ext cx="185" cy="95"/>
            </a:xfrm>
            <a:custGeom>
              <a:avLst/>
              <a:gdLst>
                <a:gd name="T0" fmla="*/ 0 w 370"/>
                <a:gd name="T1" fmla="*/ 0 h 188"/>
                <a:gd name="T2" fmla="*/ 7 w 370"/>
                <a:gd name="T3" fmla="*/ 1 h 188"/>
                <a:gd name="T4" fmla="*/ 14 w 370"/>
                <a:gd name="T5" fmla="*/ 2 h 188"/>
                <a:gd name="T6" fmla="*/ 21 w 370"/>
                <a:gd name="T7" fmla="*/ 3 h 188"/>
                <a:gd name="T8" fmla="*/ 28 w 370"/>
                <a:gd name="T9" fmla="*/ 5 h 188"/>
                <a:gd name="T10" fmla="*/ 35 w 370"/>
                <a:gd name="T11" fmla="*/ 8 h 188"/>
                <a:gd name="T12" fmla="*/ 42 w 370"/>
                <a:gd name="T13" fmla="*/ 11 h 188"/>
                <a:gd name="T14" fmla="*/ 49 w 370"/>
                <a:gd name="T15" fmla="*/ 15 h 188"/>
                <a:gd name="T16" fmla="*/ 56 w 370"/>
                <a:gd name="T17" fmla="*/ 19 h 188"/>
                <a:gd name="T18" fmla="*/ 63 w 370"/>
                <a:gd name="T19" fmla="*/ 22 h 188"/>
                <a:gd name="T20" fmla="*/ 69 w 370"/>
                <a:gd name="T21" fmla="*/ 27 h 188"/>
                <a:gd name="T22" fmla="*/ 75 w 370"/>
                <a:gd name="T23" fmla="*/ 31 h 188"/>
                <a:gd name="T24" fmla="*/ 80 w 370"/>
                <a:gd name="T25" fmla="*/ 34 h 188"/>
                <a:gd name="T26" fmla="*/ 84 w 370"/>
                <a:gd name="T27" fmla="*/ 38 h 188"/>
                <a:gd name="T28" fmla="*/ 88 w 370"/>
                <a:gd name="T29" fmla="*/ 42 h 188"/>
                <a:gd name="T30" fmla="*/ 91 w 370"/>
                <a:gd name="T31" fmla="*/ 45 h 188"/>
                <a:gd name="T32" fmla="*/ 93 w 370"/>
                <a:gd name="T33" fmla="*/ 48 h 1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0"/>
                <a:gd name="T52" fmla="*/ 0 h 188"/>
                <a:gd name="T53" fmla="*/ 370 w 370"/>
                <a:gd name="T54" fmla="*/ 188 h 1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0" h="188">
                  <a:moveTo>
                    <a:pt x="0" y="0"/>
                  </a:moveTo>
                  <a:lnTo>
                    <a:pt x="26" y="1"/>
                  </a:lnTo>
                  <a:lnTo>
                    <a:pt x="53" y="5"/>
                  </a:lnTo>
                  <a:lnTo>
                    <a:pt x="81" y="11"/>
                  </a:lnTo>
                  <a:lnTo>
                    <a:pt x="110" y="20"/>
                  </a:lnTo>
                  <a:lnTo>
                    <a:pt x="139" y="32"/>
                  </a:lnTo>
                  <a:lnTo>
                    <a:pt x="166" y="44"/>
                  </a:lnTo>
                  <a:lnTo>
                    <a:pt x="195" y="58"/>
                  </a:lnTo>
                  <a:lnTo>
                    <a:pt x="223" y="73"/>
                  </a:lnTo>
                  <a:lnTo>
                    <a:pt x="249" y="88"/>
                  </a:lnTo>
                  <a:lnTo>
                    <a:pt x="273" y="104"/>
                  </a:lnTo>
                  <a:lnTo>
                    <a:pt x="297" y="121"/>
                  </a:lnTo>
                  <a:lnTo>
                    <a:pt x="317" y="135"/>
                  </a:lnTo>
                  <a:lnTo>
                    <a:pt x="335" y="150"/>
                  </a:lnTo>
                  <a:lnTo>
                    <a:pt x="351" y="164"/>
                  </a:lnTo>
                  <a:lnTo>
                    <a:pt x="362" y="177"/>
                  </a:lnTo>
                  <a:lnTo>
                    <a:pt x="370" y="18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63" name="Freeform 24"/>
            <p:cNvSpPr>
              <a:spLocks/>
            </p:cNvSpPr>
            <p:nvPr/>
          </p:nvSpPr>
          <p:spPr bwMode="auto">
            <a:xfrm>
              <a:off x="2651" y="1927"/>
              <a:ext cx="185" cy="95"/>
            </a:xfrm>
            <a:custGeom>
              <a:avLst/>
              <a:gdLst>
                <a:gd name="T0" fmla="*/ 0 w 370"/>
                <a:gd name="T1" fmla="*/ 0 h 188"/>
                <a:gd name="T2" fmla="*/ 7 w 370"/>
                <a:gd name="T3" fmla="*/ 1 h 188"/>
                <a:gd name="T4" fmla="*/ 14 w 370"/>
                <a:gd name="T5" fmla="*/ 2 h 188"/>
                <a:gd name="T6" fmla="*/ 21 w 370"/>
                <a:gd name="T7" fmla="*/ 3 h 188"/>
                <a:gd name="T8" fmla="*/ 28 w 370"/>
                <a:gd name="T9" fmla="*/ 5 h 188"/>
                <a:gd name="T10" fmla="*/ 35 w 370"/>
                <a:gd name="T11" fmla="*/ 8 h 188"/>
                <a:gd name="T12" fmla="*/ 42 w 370"/>
                <a:gd name="T13" fmla="*/ 11 h 188"/>
                <a:gd name="T14" fmla="*/ 49 w 370"/>
                <a:gd name="T15" fmla="*/ 15 h 188"/>
                <a:gd name="T16" fmla="*/ 56 w 370"/>
                <a:gd name="T17" fmla="*/ 19 h 188"/>
                <a:gd name="T18" fmla="*/ 63 w 370"/>
                <a:gd name="T19" fmla="*/ 22 h 188"/>
                <a:gd name="T20" fmla="*/ 69 w 370"/>
                <a:gd name="T21" fmla="*/ 27 h 188"/>
                <a:gd name="T22" fmla="*/ 75 w 370"/>
                <a:gd name="T23" fmla="*/ 31 h 188"/>
                <a:gd name="T24" fmla="*/ 80 w 370"/>
                <a:gd name="T25" fmla="*/ 34 h 188"/>
                <a:gd name="T26" fmla="*/ 84 w 370"/>
                <a:gd name="T27" fmla="*/ 38 h 188"/>
                <a:gd name="T28" fmla="*/ 88 w 370"/>
                <a:gd name="T29" fmla="*/ 42 h 188"/>
                <a:gd name="T30" fmla="*/ 91 w 370"/>
                <a:gd name="T31" fmla="*/ 45 h 188"/>
                <a:gd name="T32" fmla="*/ 93 w 370"/>
                <a:gd name="T33" fmla="*/ 48 h 1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0"/>
                <a:gd name="T52" fmla="*/ 0 h 188"/>
                <a:gd name="T53" fmla="*/ 370 w 370"/>
                <a:gd name="T54" fmla="*/ 188 h 1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0" h="188">
                  <a:moveTo>
                    <a:pt x="0" y="0"/>
                  </a:moveTo>
                  <a:lnTo>
                    <a:pt x="26" y="1"/>
                  </a:lnTo>
                  <a:lnTo>
                    <a:pt x="53" y="5"/>
                  </a:lnTo>
                  <a:lnTo>
                    <a:pt x="81" y="11"/>
                  </a:lnTo>
                  <a:lnTo>
                    <a:pt x="110" y="20"/>
                  </a:lnTo>
                  <a:lnTo>
                    <a:pt x="139" y="32"/>
                  </a:lnTo>
                  <a:lnTo>
                    <a:pt x="166" y="44"/>
                  </a:lnTo>
                  <a:lnTo>
                    <a:pt x="195" y="58"/>
                  </a:lnTo>
                  <a:lnTo>
                    <a:pt x="223" y="73"/>
                  </a:lnTo>
                  <a:lnTo>
                    <a:pt x="249" y="88"/>
                  </a:lnTo>
                  <a:lnTo>
                    <a:pt x="273" y="104"/>
                  </a:lnTo>
                  <a:lnTo>
                    <a:pt x="297" y="121"/>
                  </a:lnTo>
                  <a:lnTo>
                    <a:pt x="317" y="135"/>
                  </a:lnTo>
                  <a:lnTo>
                    <a:pt x="335" y="150"/>
                  </a:lnTo>
                  <a:lnTo>
                    <a:pt x="351" y="164"/>
                  </a:lnTo>
                  <a:lnTo>
                    <a:pt x="362" y="177"/>
                  </a:lnTo>
                  <a:lnTo>
                    <a:pt x="370" y="18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64" name="Freeform 25"/>
            <p:cNvSpPr>
              <a:spLocks/>
            </p:cNvSpPr>
            <p:nvPr/>
          </p:nvSpPr>
          <p:spPr bwMode="auto">
            <a:xfrm>
              <a:off x="2546" y="1953"/>
              <a:ext cx="290" cy="69"/>
            </a:xfrm>
            <a:custGeom>
              <a:avLst/>
              <a:gdLst>
                <a:gd name="T0" fmla="*/ 0 w 579"/>
                <a:gd name="T1" fmla="*/ 2 h 137"/>
                <a:gd name="T2" fmla="*/ 8 w 579"/>
                <a:gd name="T3" fmla="*/ 1 h 137"/>
                <a:gd name="T4" fmla="*/ 17 w 579"/>
                <a:gd name="T5" fmla="*/ 0 h 137"/>
                <a:gd name="T6" fmla="*/ 26 w 579"/>
                <a:gd name="T7" fmla="*/ 0 h 137"/>
                <a:gd name="T8" fmla="*/ 35 w 579"/>
                <a:gd name="T9" fmla="*/ 1 h 137"/>
                <a:gd name="T10" fmla="*/ 45 w 579"/>
                <a:gd name="T11" fmla="*/ 2 h 137"/>
                <a:gd name="T12" fmla="*/ 56 w 579"/>
                <a:gd name="T13" fmla="*/ 3 h 137"/>
                <a:gd name="T14" fmla="*/ 66 w 579"/>
                <a:gd name="T15" fmla="*/ 5 h 137"/>
                <a:gd name="T16" fmla="*/ 76 w 579"/>
                <a:gd name="T17" fmla="*/ 7 h 137"/>
                <a:gd name="T18" fmla="*/ 86 w 579"/>
                <a:gd name="T19" fmla="*/ 10 h 137"/>
                <a:gd name="T20" fmla="*/ 96 w 579"/>
                <a:gd name="T21" fmla="*/ 12 h 137"/>
                <a:gd name="T22" fmla="*/ 106 w 579"/>
                <a:gd name="T23" fmla="*/ 15 h 137"/>
                <a:gd name="T24" fmla="*/ 115 w 579"/>
                <a:gd name="T25" fmla="*/ 19 h 137"/>
                <a:gd name="T26" fmla="*/ 124 w 579"/>
                <a:gd name="T27" fmla="*/ 23 h 137"/>
                <a:gd name="T28" fmla="*/ 132 w 579"/>
                <a:gd name="T29" fmla="*/ 26 h 137"/>
                <a:gd name="T30" fmla="*/ 139 w 579"/>
                <a:gd name="T31" fmla="*/ 30 h 137"/>
                <a:gd name="T32" fmla="*/ 145 w 579"/>
                <a:gd name="T33" fmla="*/ 35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9"/>
                <a:gd name="T52" fmla="*/ 0 h 137"/>
                <a:gd name="T53" fmla="*/ 579 w 579"/>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9" h="137">
                  <a:moveTo>
                    <a:pt x="0" y="6"/>
                  </a:moveTo>
                  <a:lnTo>
                    <a:pt x="31" y="2"/>
                  </a:lnTo>
                  <a:lnTo>
                    <a:pt x="65" y="0"/>
                  </a:lnTo>
                  <a:lnTo>
                    <a:pt x="101" y="0"/>
                  </a:lnTo>
                  <a:lnTo>
                    <a:pt x="140" y="2"/>
                  </a:lnTo>
                  <a:lnTo>
                    <a:pt x="179" y="6"/>
                  </a:lnTo>
                  <a:lnTo>
                    <a:pt x="221" y="11"/>
                  </a:lnTo>
                  <a:lnTo>
                    <a:pt x="261" y="19"/>
                  </a:lnTo>
                  <a:lnTo>
                    <a:pt x="303" y="27"/>
                  </a:lnTo>
                  <a:lnTo>
                    <a:pt x="344" y="37"/>
                  </a:lnTo>
                  <a:lnTo>
                    <a:pt x="383" y="48"/>
                  </a:lnTo>
                  <a:lnTo>
                    <a:pt x="423" y="60"/>
                  </a:lnTo>
                  <a:lnTo>
                    <a:pt x="459" y="74"/>
                  </a:lnTo>
                  <a:lnTo>
                    <a:pt x="494" y="89"/>
                  </a:lnTo>
                  <a:lnTo>
                    <a:pt x="525" y="104"/>
                  </a:lnTo>
                  <a:lnTo>
                    <a:pt x="554" y="120"/>
                  </a:lnTo>
                  <a:lnTo>
                    <a:pt x="579" y="1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65" name="Freeform 26"/>
            <p:cNvSpPr>
              <a:spLocks/>
            </p:cNvSpPr>
            <p:nvPr/>
          </p:nvSpPr>
          <p:spPr bwMode="auto">
            <a:xfrm>
              <a:off x="2546" y="1953"/>
              <a:ext cx="290" cy="69"/>
            </a:xfrm>
            <a:custGeom>
              <a:avLst/>
              <a:gdLst>
                <a:gd name="T0" fmla="*/ 0 w 579"/>
                <a:gd name="T1" fmla="*/ 2 h 137"/>
                <a:gd name="T2" fmla="*/ 8 w 579"/>
                <a:gd name="T3" fmla="*/ 1 h 137"/>
                <a:gd name="T4" fmla="*/ 17 w 579"/>
                <a:gd name="T5" fmla="*/ 0 h 137"/>
                <a:gd name="T6" fmla="*/ 26 w 579"/>
                <a:gd name="T7" fmla="*/ 0 h 137"/>
                <a:gd name="T8" fmla="*/ 35 w 579"/>
                <a:gd name="T9" fmla="*/ 1 h 137"/>
                <a:gd name="T10" fmla="*/ 45 w 579"/>
                <a:gd name="T11" fmla="*/ 2 h 137"/>
                <a:gd name="T12" fmla="*/ 56 w 579"/>
                <a:gd name="T13" fmla="*/ 3 h 137"/>
                <a:gd name="T14" fmla="*/ 66 w 579"/>
                <a:gd name="T15" fmla="*/ 5 h 137"/>
                <a:gd name="T16" fmla="*/ 76 w 579"/>
                <a:gd name="T17" fmla="*/ 7 h 137"/>
                <a:gd name="T18" fmla="*/ 86 w 579"/>
                <a:gd name="T19" fmla="*/ 10 h 137"/>
                <a:gd name="T20" fmla="*/ 96 w 579"/>
                <a:gd name="T21" fmla="*/ 12 h 137"/>
                <a:gd name="T22" fmla="*/ 106 w 579"/>
                <a:gd name="T23" fmla="*/ 15 h 137"/>
                <a:gd name="T24" fmla="*/ 115 w 579"/>
                <a:gd name="T25" fmla="*/ 19 h 137"/>
                <a:gd name="T26" fmla="*/ 124 w 579"/>
                <a:gd name="T27" fmla="*/ 23 h 137"/>
                <a:gd name="T28" fmla="*/ 132 w 579"/>
                <a:gd name="T29" fmla="*/ 26 h 137"/>
                <a:gd name="T30" fmla="*/ 139 w 579"/>
                <a:gd name="T31" fmla="*/ 30 h 137"/>
                <a:gd name="T32" fmla="*/ 145 w 579"/>
                <a:gd name="T33" fmla="*/ 35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9"/>
                <a:gd name="T52" fmla="*/ 0 h 137"/>
                <a:gd name="T53" fmla="*/ 579 w 579"/>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9" h="137">
                  <a:moveTo>
                    <a:pt x="0" y="6"/>
                  </a:moveTo>
                  <a:lnTo>
                    <a:pt x="31" y="2"/>
                  </a:lnTo>
                  <a:lnTo>
                    <a:pt x="65" y="0"/>
                  </a:lnTo>
                  <a:lnTo>
                    <a:pt x="101" y="0"/>
                  </a:lnTo>
                  <a:lnTo>
                    <a:pt x="140" y="2"/>
                  </a:lnTo>
                  <a:lnTo>
                    <a:pt x="179" y="6"/>
                  </a:lnTo>
                  <a:lnTo>
                    <a:pt x="221" y="11"/>
                  </a:lnTo>
                  <a:lnTo>
                    <a:pt x="261" y="19"/>
                  </a:lnTo>
                  <a:lnTo>
                    <a:pt x="303" y="27"/>
                  </a:lnTo>
                  <a:lnTo>
                    <a:pt x="344" y="37"/>
                  </a:lnTo>
                  <a:lnTo>
                    <a:pt x="383" y="48"/>
                  </a:lnTo>
                  <a:lnTo>
                    <a:pt x="423" y="60"/>
                  </a:lnTo>
                  <a:lnTo>
                    <a:pt x="459" y="74"/>
                  </a:lnTo>
                  <a:lnTo>
                    <a:pt x="494" y="89"/>
                  </a:lnTo>
                  <a:lnTo>
                    <a:pt x="525" y="104"/>
                  </a:lnTo>
                  <a:lnTo>
                    <a:pt x="554" y="120"/>
                  </a:lnTo>
                  <a:lnTo>
                    <a:pt x="579" y="1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66" name="Freeform 27"/>
            <p:cNvSpPr>
              <a:spLocks/>
            </p:cNvSpPr>
            <p:nvPr/>
          </p:nvSpPr>
          <p:spPr bwMode="auto">
            <a:xfrm>
              <a:off x="2370" y="1982"/>
              <a:ext cx="935" cy="374"/>
            </a:xfrm>
            <a:custGeom>
              <a:avLst/>
              <a:gdLst>
                <a:gd name="T0" fmla="*/ 43 w 1871"/>
                <a:gd name="T1" fmla="*/ 5 h 749"/>
                <a:gd name="T2" fmla="*/ 26 w 1871"/>
                <a:gd name="T3" fmla="*/ 18 h 749"/>
                <a:gd name="T4" fmla="*/ 14 w 1871"/>
                <a:gd name="T5" fmla="*/ 32 h 749"/>
                <a:gd name="T6" fmla="*/ 5 w 1871"/>
                <a:gd name="T7" fmla="*/ 47 h 749"/>
                <a:gd name="T8" fmla="*/ 1 w 1871"/>
                <a:gd name="T9" fmla="*/ 62 h 749"/>
                <a:gd name="T10" fmla="*/ 0 w 1871"/>
                <a:gd name="T11" fmla="*/ 77 h 749"/>
                <a:gd name="T12" fmla="*/ 3 w 1871"/>
                <a:gd name="T13" fmla="*/ 93 h 749"/>
                <a:gd name="T14" fmla="*/ 10 w 1871"/>
                <a:gd name="T15" fmla="*/ 108 h 749"/>
                <a:gd name="T16" fmla="*/ 22 w 1871"/>
                <a:gd name="T17" fmla="*/ 123 h 749"/>
                <a:gd name="T18" fmla="*/ 37 w 1871"/>
                <a:gd name="T19" fmla="*/ 137 h 749"/>
                <a:gd name="T20" fmla="*/ 56 w 1871"/>
                <a:gd name="T21" fmla="*/ 150 h 749"/>
                <a:gd name="T22" fmla="*/ 80 w 1871"/>
                <a:gd name="T23" fmla="*/ 161 h 749"/>
                <a:gd name="T24" fmla="*/ 108 w 1871"/>
                <a:gd name="T25" fmla="*/ 171 h 749"/>
                <a:gd name="T26" fmla="*/ 140 w 1871"/>
                <a:gd name="T27" fmla="*/ 178 h 749"/>
                <a:gd name="T28" fmla="*/ 177 w 1871"/>
                <a:gd name="T29" fmla="*/ 184 h 749"/>
                <a:gd name="T30" fmla="*/ 217 w 1871"/>
                <a:gd name="T31" fmla="*/ 187 h 749"/>
                <a:gd name="T32" fmla="*/ 256 w 1871"/>
                <a:gd name="T33" fmla="*/ 187 h 749"/>
                <a:gd name="T34" fmla="*/ 289 w 1871"/>
                <a:gd name="T35" fmla="*/ 184 h 749"/>
                <a:gd name="T36" fmla="*/ 319 w 1871"/>
                <a:gd name="T37" fmla="*/ 178 h 749"/>
                <a:gd name="T38" fmla="*/ 347 w 1871"/>
                <a:gd name="T39" fmla="*/ 170 h 749"/>
                <a:gd name="T40" fmla="*/ 373 w 1871"/>
                <a:gd name="T41" fmla="*/ 161 h 749"/>
                <a:gd name="T42" fmla="*/ 396 w 1871"/>
                <a:gd name="T43" fmla="*/ 149 h 749"/>
                <a:gd name="T44" fmla="*/ 416 w 1871"/>
                <a:gd name="T45" fmla="*/ 137 h 749"/>
                <a:gd name="T46" fmla="*/ 434 w 1871"/>
                <a:gd name="T47" fmla="*/ 123 h 749"/>
                <a:gd name="T48" fmla="*/ 448 w 1871"/>
                <a:gd name="T49" fmla="*/ 109 h 749"/>
                <a:gd name="T50" fmla="*/ 458 w 1871"/>
                <a:gd name="T51" fmla="*/ 94 h 749"/>
                <a:gd name="T52" fmla="*/ 465 w 1871"/>
                <a:gd name="T53" fmla="*/ 79 h 749"/>
                <a:gd name="T54" fmla="*/ 467 w 1871"/>
                <a:gd name="T55" fmla="*/ 64 h 749"/>
                <a:gd name="T56" fmla="*/ 466 w 1871"/>
                <a:gd name="T57" fmla="*/ 50 h 749"/>
                <a:gd name="T58" fmla="*/ 460 w 1871"/>
                <a:gd name="T59" fmla="*/ 37 h 749"/>
                <a:gd name="T60" fmla="*/ 450 w 1871"/>
                <a:gd name="T61" fmla="*/ 25 h 749"/>
                <a:gd name="T62" fmla="*/ 435 w 1871"/>
                <a:gd name="T63" fmla="*/ 14 h 7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1"/>
                <a:gd name="T97" fmla="*/ 0 h 749"/>
                <a:gd name="T98" fmla="*/ 1871 w 1871"/>
                <a:gd name="T99" fmla="*/ 749 h 7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1" h="749">
                  <a:moveTo>
                    <a:pt x="211" y="0"/>
                  </a:moveTo>
                  <a:lnTo>
                    <a:pt x="173" y="23"/>
                  </a:lnTo>
                  <a:lnTo>
                    <a:pt x="137" y="48"/>
                  </a:lnTo>
                  <a:lnTo>
                    <a:pt x="107" y="74"/>
                  </a:lnTo>
                  <a:lnTo>
                    <a:pt x="80" y="101"/>
                  </a:lnTo>
                  <a:lnTo>
                    <a:pt x="57" y="129"/>
                  </a:lnTo>
                  <a:lnTo>
                    <a:pt x="37" y="159"/>
                  </a:lnTo>
                  <a:lnTo>
                    <a:pt x="22" y="188"/>
                  </a:lnTo>
                  <a:lnTo>
                    <a:pt x="10" y="219"/>
                  </a:lnTo>
                  <a:lnTo>
                    <a:pt x="4" y="249"/>
                  </a:lnTo>
                  <a:lnTo>
                    <a:pt x="0" y="280"/>
                  </a:lnTo>
                  <a:lnTo>
                    <a:pt x="0" y="311"/>
                  </a:lnTo>
                  <a:lnTo>
                    <a:pt x="5" y="343"/>
                  </a:lnTo>
                  <a:lnTo>
                    <a:pt x="13" y="373"/>
                  </a:lnTo>
                  <a:lnTo>
                    <a:pt x="25" y="404"/>
                  </a:lnTo>
                  <a:lnTo>
                    <a:pt x="43" y="435"/>
                  </a:lnTo>
                  <a:lnTo>
                    <a:pt x="63" y="464"/>
                  </a:lnTo>
                  <a:lnTo>
                    <a:pt x="88" y="494"/>
                  </a:lnTo>
                  <a:lnTo>
                    <a:pt x="116" y="522"/>
                  </a:lnTo>
                  <a:lnTo>
                    <a:pt x="150" y="550"/>
                  </a:lnTo>
                  <a:lnTo>
                    <a:pt x="187" y="575"/>
                  </a:lnTo>
                  <a:lnTo>
                    <a:pt x="227" y="600"/>
                  </a:lnTo>
                  <a:lnTo>
                    <a:pt x="273" y="623"/>
                  </a:lnTo>
                  <a:lnTo>
                    <a:pt x="323" y="645"/>
                  </a:lnTo>
                  <a:lnTo>
                    <a:pt x="376" y="666"/>
                  </a:lnTo>
                  <a:lnTo>
                    <a:pt x="434" y="684"/>
                  </a:lnTo>
                  <a:lnTo>
                    <a:pt x="497" y="700"/>
                  </a:lnTo>
                  <a:lnTo>
                    <a:pt x="562" y="714"/>
                  </a:lnTo>
                  <a:lnTo>
                    <a:pt x="634" y="727"/>
                  </a:lnTo>
                  <a:lnTo>
                    <a:pt x="709" y="736"/>
                  </a:lnTo>
                  <a:lnTo>
                    <a:pt x="787" y="743"/>
                  </a:lnTo>
                  <a:lnTo>
                    <a:pt x="871" y="748"/>
                  </a:lnTo>
                  <a:lnTo>
                    <a:pt x="959" y="749"/>
                  </a:lnTo>
                  <a:lnTo>
                    <a:pt x="1026" y="748"/>
                  </a:lnTo>
                  <a:lnTo>
                    <a:pt x="1091" y="743"/>
                  </a:lnTo>
                  <a:lnTo>
                    <a:pt x="1156" y="736"/>
                  </a:lnTo>
                  <a:lnTo>
                    <a:pt x="1217" y="726"/>
                  </a:lnTo>
                  <a:lnTo>
                    <a:pt x="1277" y="714"/>
                  </a:lnTo>
                  <a:lnTo>
                    <a:pt x="1336" y="699"/>
                  </a:lnTo>
                  <a:lnTo>
                    <a:pt x="1391" y="683"/>
                  </a:lnTo>
                  <a:lnTo>
                    <a:pt x="1444" y="665"/>
                  </a:lnTo>
                  <a:lnTo>
                    <a:pt x="1493" y="645"/>
                  </a:lnTo>
                  <a:lnTo>
                    <a:pt x="1542" y="623"/>
                  </a:lnTo>
                  <a:lnTo>
                    <a:pt x="1587" y="599"/>
                  </a:lnTo>
                  <a:lnTo>
                    <a:pt x="1628" y="575"/>
                  </a:lnTo>
                  <a:lnTo>
                    <a:pt x="1667" y="548"/>
                  </a:lnTo>
                  <a:lnTo>
                    <a:pt x="1704" y="522"/>
                  </a:lnTo>
                  <a:lnTo>
                    <a:pt x="1737" y="494"/>
                  </a:lnTo>
                  <a:lnTo>
                    <a:pt x="1767" y="465"/>
                  </a:lnTo>
                  <a:lnTo>
                    <a:pt x="1792" y="437"/>
                  </a:lnTo>
                  <a:lnTo>
                    <a:pt x="1815" y="407"/>
                  </a:lnTo>
                  <a:lnTo>
                    <a:pt x="1835" y="378"/>
                  </a:lnTo>
                  <a:lnTo>
                    <a:pt x="1850" y="348"/>
                  </a:lnTo>
                  <a:lnTo>
                    <a:pt x="1861" y="318"/>
                  </a:lnTo>
                  <a:lnTo>
                    <a:pt x="1868" y="288"/>
                  </a:lnTo>
                  <a:lnTo>
                    <a:pt x="1871" y="259"/>
                  </a:lnTo>
                  <a:lnTo>
                    <a:pt x="1871" y="230"/>
                  </a:lnTo>
                  <a:lnTo>
                    <a:pt x="1866" y="203"/>
                  </a:lnTo>
                  <a:lnTo>
                    <a:pt x="1856" y="175"/>
                  </a:lnTo>
                  <a:lnTo>
                    <a:pt x="1843" y="149"/>
                  </a:lnTo>
                  <a:lnTo>
                    <a:pt x="1824" y="123"/>
                  </a:lnTo>
                  <a:lnTo>
                    <a:pt x="1801" y="100"/>
                  </a:lnTo>
                  <a:lnTo>
                    <a:pt x="1773" y="77"/>
                  </a:lnTo>
                  <a:lnTo>
                    <a:pt x="1740" y="56"/>
                  </a:lnTo>
                  <a:lnTo>
                    <a:pt x="1702" y="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67" name="Freeform 28"/>
            <p:cNvSpPr>
              <a:spLocks/>
            </p:cNvSpPr>
            <p:nvPr/>
          </p:nvSpPr>
          <p:spPr bwMode="auto">
            <a:xfrm>
              <a:off x="2370" y="1982"/>
              <a:ext cx="935" cy="374"/>
            </a:xfrm>
            <a:custGeom>
              <a:avLst/>
              <a:gdLst>
                <a:gd name="T0" fmla="*/ 43 w 1871"/>
                <a:gd name="T1" fmla="*/ 5 h 749"/>
                <a:gd name="T2" fmla="*/ 26 w 1871"/>
                <a:gd name="T3" fmla="*/ 18 h 749"/>
                <a:gd name="T4" fmla="*/ 14 w 1871"/>
                <a:gd name="T5" fmla="*/ 32 h 749"/>
                <a:gd name="T6" fmla="*/ 5 w 1871"/>
                <a:gd name="T7" fmla="*/ 47 h 749"/>
                <a:gd name="T8" fmla="*/ 1 w 1871"/>
                <a:gd name="T9" fmla="*/ 62 h 749"/>
                <a:gd name="T10" fmla="*/ 0 w 1871"/>
                <a:gd name="T11" fmla="*/ 77 h 749"/>
                <a:gd name="T12" fmla="*/ 3 w 1871"/>
                <a:gd name="T13" fmla="*/ 93 h 749"/>
                <a:gd name="T14" fmla="*/ 10 w 1871"/>
                <a:gd name="T15" fmla="*/ 108 h 749"/>
                <a:gd name="T16" fmla="*/ 22 w 1871"/>
                <a:gd name="T17" fmla="*/ 123 h 749"/>
                <a:gd name="T18" fmla="*/ 37 w 1871"/>
                <a:gd name="T19" fmla="*/ 137 h 749"/>
                <a:gd name="T20" fmla="*/ 56 w 1871"/>
                <a:gd name="T21" fmla="*/ 150 h 749"/>
                <a:gd name="T22" fmla="*/ 80 w 1871"/>
                <a:gd name="T23" fmla="*/ 161 h 749"/>
                <a:gd name="T24" fmla="*/ 108 w 1871"/>
                <a:gd name="T25" fmla="*/ 171 h 749"/>
                <a:gd name="T26" fmla="*/ 140 w 1871"/>
                <a:gd name="T27" fmla="*/ 178 h 749"/>
                <a:gd name="T28" fmla="*/ 177 w 1871"/>
                <a:gd name="T29" fmla="*/ 184 h 749"/>
                <a:gd name="T30" fmla="*/ 217 w 1871"/>
                <a:gd name="T31" fmla="*/ 187 h 749"/>
                <a:gd name="T32" fmla="*/ 256 w 1871"/>
                <a:gd name="T33" fmla="*/ 187 h 749"/>
                <a:gd name="T34" fmla="*/ 289 w 1871"/>
                <a:gd name="T35" fmla="*/ 184 h 749"/>
                <a:gd name="T36" fmla="*/ 319 w 1871"/>
                <a:gd name="T37" fmla="*/ 178 h 749"/>
                <a:gd name="T38" fmla="*/ 347 w 1871"/>
                <a:gd name="T39" fmla="*/ 170 h 749"/>
                <a:gd name="T40" fmla="*/ 373 w 1871"/>
                <a:gd name="T41" fmla="*/ 161 h 749"/>
                <a:gd name="T42" fmla="*/ 396 w 1871"/>
                <a:gd name="T43" fmla="*/ 149 h 749"/>
                <a:gd name="T44" fmla="*/ 416 w 1871"/>
                <a:gd name="T45" fmla="*/ 137 h 749"/>
                <a:gd name="T46" fmla="*/ 434 w 1871"/>
                <a:gd name="T47" fmla="*/ 123 h 749"/>
                <a:gd name="T48" fmla="*/ 448 w 1871"/>
                <a:gd name="T49" fmla="*/ 109 h 749"/>
                <a:gd name="T50" fmla="*/ 458 w 1871"/>
                <a:gd name="T51" fmla="*/ 94 h 749"/>
                <a:gd name="T52" fmla="*/ 465 w 1871"/>
                <a:gd name="T53" fmla="*/ 79 h 749"/>
                <a:gd name="T54" fmla="*/ 467 w 1871"/>
                <a:gd name="T55" fmla="*/ 64 h 749"/>
                <a:gd name="T56" fmla="*/ 466 w 1871"/>
                <a:gd name="T57" fmla="*/ 50 h 749"/>
                <a:gd name="T58" fmla="*/ 460 w 1871"/>
                <a:gd name="T59" fmla="*/ 37 h 749"/>
                <a:gd name="T60" fmla="*/ 450 w 1871"/>
                <a:gd name="T61" fmla="*/ 25 h 749"/>
                <a:gd name="T62" fmla="*/ 435 w 1871"/>
                <a:gd name="T63" fmla="*/ 14 h 7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1"/>
                <a:gd name="T97" fmla="*/ 0 h 749"/>
                <a:gd name="T98" fmla="*/ 1871 w 1871"/>
                <a:gd name="T99" fmla="*/ 749 h 7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1" h="749">
                  <a:moveTo>
                    <a:pt x="211" y="0"/>
                  </a:moveTo>
                  <a:lnTo>
                    <a:pt x="173" y="23"/>
                  </a:lnTo>
                  <a:lnTo>
                    <a:pt x="137" y="48"/>
                  </a:lnTo>
                  <a:lnTo>
                    <a:pt x="107" y="74"/>
                  </a:lnTo>
                  <a:lnTo>
                    <a:pt x="80" y="101"/>
                  </a:lnTo>
                  <a:lnTo>
                    <a:pt x="57" y="129"/>
                  </a:lnTo>
                  <a:lnTo>
                    <a:pt x="37" y="159"/>
                  </a:lnTo>
                  <a:lnTo>
                    <a:pt x="22" y="188"/>
                  </a:lnTo>
                  <a:lnTo>
                    <a:pt x="10" y="219"/>
                  </a:lnTo>
                  <a:lnTo>
                    <a:pt x="4" y="249"/>
                  </a:lnTo>
                  <a:lnTo>
                    <a:pt x="0" y="280"/>
                  </a:lnTo>
                  <a:lnTo>
                    <a:pt x="0" y="311"/>
                  </a:lnTo>
                  <a:lnTo>
                    <a:pt x="5" y="343"/>
                  </a:lnTo>
                  <a:lnTo>
                    <a:pt x="13" y="373"/>
                  </a:lnTo>
                  <a:lnTo>
                    <a:pt x="25" y="404"/>
                  </a:lnTo>
                  <a:lnTo>
                    <a:pt x="43" y="435"/>
                  </a:lnTo>
                  <a:lnTo>
                    <a:pt x="63" y="464"/>
                  </a:lnTo>
                  <a:lnTo>
                    <a:pt x="88" y="494"/>
                  </a:lnTo>
                  <a:lnTo>
                    <a:pt x="116" y="522"/>
                  </a:lnTo>
                  <a:lnTo>
                    <a:pt x="150" y="550"/>
                  </a:lnTo>
                  <a:lnTo>
                    <a:pt x="187" y="575"/>
                  </a:lnTo>
                  <a:lnTo>
                    <a:pt x="227" y="600"/>
                  </a:lnTo>
                  <a:lnTo>
                    <a:pt x="273" y="623"/>
                  </a:lnTo>
                  <a:lnTo>
                    <a:pt x="323" y="645"/>
                  </a:lnTo>
                  <a:lnTo>
                    <a:pt x="376" y="666"/>
                  </a:lnTo>
                  <a:lnTo>
                    <a:pt x="434" y="684"/>
                  </a:lnTo>
                  <a:lnTo>
                    <a:pt x="497" y="700"/>
                  </a:lnTo>
                  <a:lnTo>
                    <a:pt x="562" y="714"/>
                  </a:lnTo>
                  <a:lnTo>
                    <a:pt x="634" y="727"/>
                  </a:lnTo>
                  <a:lnTo>
                    <a:pt x="709" y="736"/>
                  </a:lnTo>
                  <a:lnTo>
                    <a:pt x="787" y="743"/>
                  </a:lnTo>
                  <a:lnTo>
                    <a:pt x="871" y="748"/>
                  </a:lnTo>
                  <a:lnTo>
                    <a:pt x="959" y="749"/>
                  </a:lnTo>
                  <a:lnTo>
                    <a:pt x="1026" y="748"/>
                  </a:lnTo>
                  <a:lnTo>
                    <a:pt x="1091" y="743"/>
                  </a:lnTo>
                  <a:lnTo>
                    <a:pt x="1156" y="736"/>
                  </a:lnTo>
                  <a:lnTo>
                    <a:pt x="1217" y="726"/>
                  </a:lnTo>
                  <a:lnTo>
                    <a:pt x="1277" y="714"/>
                  </a:lnTo>
                  <a:lnTo>
                    <a:pt x="1336" y="699"/>
                  </a:lnTo>
                  <a:lnTo>
                    <a:pt x="1391" y="683"/>
                  </a:lnTo>
                  <a:lnTo>
                    <a:pt x="1444" y="665"/>
                  </a:lnTo>
                  <a:lnTo>
                    <a:pt x="1493" y="645"/>
                  </a:lnTo>
                  <a:lnTo>
                    <a:pt x="1542" y="623"/>
                  </a:lnTo>
                  <a:lnTo>
                    <a:pt x="1587" y="599"/>
                  </a:lnTo>
                  <a:lnTo>
                    <a:pt x="1628" y="575"/>
                  </a:lnTo>
                  <a:lnTo>
                    <a:pt x="1667" y="548"/>
                  </a:lnTo>
                  <a:lnTo>
                    <a:pt x="1704" y="522"/>
                  </a:lnTo>
                  <a:lnTo>
                    <a:pt x="1737" y="494"/>
                  </a:lnTo>
                  <a:lnTo>
                    <a:pt x="1767" y="465"/>
                  </a:lnTo>
                  <a:lnTo>
                    <a:pt x="1792" y="437"/>
                  </a:lnTo>
                  <a:lnTo>
                    <a:pt x="1815" y="407"/>
                  </a:lnTo>
                  <a:lnTo>
                    <a:pt x="1835" y="378"/>
                  </a:lnTo>
                  <a:lnTo>
                    <a:pt x="1850" y="348"/>
                  </a:lnTo>
                  <a:lnTo>
                    <a:pt x="1861" y="318"/>
                  </a:lnTo>
                  <a:lnTo>
                    <a:pt x="1868" y="288"/>
                  </a:lnTo>
                  <a:lnTo>
                    <a:pt x="1871" y="259"/>
                  </a:lnTo>
                  <a:lnTo>
                    <a:pt x="1871" y="230"/>
                  </a:lnTo>
                  <a:lnTo>
                    <a:pt x="1866" y="203"/>
                  </a:lnTo>
                  <a:lnTo>
                    <a:pt x="1856" y="175"/>
                  </a:lnTo>
                  <a:lnTo>
                    <a:pt x="1843" y="149"/>
                  </a:lnTo>
                  <a:lnTo>
                    <a:pt x="1824" y="123"/>
                  </a:lnTo>
                  <a:lnTo>
                    <a:pt x="1801" y="100"/>
                  </a:lnTo>
                  <a:lnTo>
                    <a:pt x="1773" y="77"/>
                  </a:lnTo>
                  <a:lnTo>
                    <a:pt x="1740" y="56"/>
                  </a:lnTo>
                  <a:lnTo>
                    <a:pt x="1702" y="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68" name="Freeform 29"/>
            <p:cNvSpPr>
              <a:spLocks/>
            </p:cNvSpPr>
            <p:nvPr/>
          </p:nvSpPr>
          <p:spPr bwMode="auto">
            <a:xfrm>
              <a:off x="2181" y="2154"/>
              <a:ext cx="1305" cy="430"/>
            </a:xfrm>
            <a:custGeom>
              <a:avLst/>
              <a:gdLst>
                <a:gd name="T0" fmla="*/ 11 w 2609"/>
                <a:gd name="T1" fmla="*/ 9 h 862"/>
                <a:gd name="T2" fmla="*/ 3 w 2609"/>
                <a:gd name="T3" fmla="*/ 29 h 862"/>
                <a:gd name="T4" fmla="*/ 0 w 2609"/>
                <a:gd name="T5" fmla="*/ 48 h 862"/>
                <a:gd name="T6" fmla="*/ 2 w 2609"/>
                <a:gd name="T7" fmla="*/ 68 h 862"/>
                <a:gd name="T8" fmla="*/ 8 w 2609"/>
                <a:gd name="T9" fmla="*/ 86 h 862"/>
                <a:gd name="T10" fmla="*/ 19 w 2609"/>
                <a:gd name="T11" fmla="*/ 105 h 862"/>
                <a:gd name="T12" fmla="*/ 33 w 2609"/>
                <a:gd name="T13" fmla="*/ 122 h 862"/>
                <a:gd name="T14" fmla="*/ 51 w 2609"/>
                <a:gd name="T15" fmla="*/ 138 h 862"/>
                <a:gd name="T16" fmla="*/ 72 w 2609"/>
                <a:gd name="T17" fmla="*/ 154 h 862"/>
                <a:gd name="T18" fmla="*/ 97 w 2609"/>
                <a:gd name="T19" fmla="*/ 168 h 862"/>
                <a:gd name="T20" fmla="*/ 126 w 2609"/>
                <a:gd name="T21" fmla="*/ 180 h 862"/>
                <a:gd name="T22" fmla="*/ 157 w 2609"/>
                <a:gd name="T23" fmla="*/ 191 h 862"/>
                <a:gd name="T24" fmla="*/ 192 w 2609"/>
                <a:gd name="T25" fmla="*/ 200 h 862"/>
                <a:gd name="T26" fmla="*/ 229 w 2609"/>
                <a:gd name="T27" fmla="*/ 207 h 862"/>
                <a:gd name="T28" fmla="*/ 270 w 2609"/>
                <a:gd name="T29" fmla="*/ 212 h 862"/>
                <a:gd name="T30" fmla="*/ 312 w 2609"/>
                <a:gd name="T31" fmla="*/ 215 h 862"/>
                <a:gd name="T32" fmla="*/ 351 w 2609"/>
                <a:gd name="T33" fmla="*/ 215 h 862"/>
                <a:gd name="T34" fmla="*/ 385 w 2609"/>
                <a:gd name="T35" fmla="*/ 212 h 862"/>
                <a:gd name="T36" fmla="*/ 418 w 2609"/>
                <a:gd name="T37" fmla="*/ 208 h 862"/>
                <a:gd name="T38" fmla="*/ 451 w 2609"/>
                <a:gd name="T39" fmla="*/ 202 h 862"/>
                <a:gd name="T40" fmla="*/ 482 w 2609"/>
                <a:gd name="T41" fmla="*/ 194 h 862"/>
                <a:gd name="T42" fmla="*/ 511 w 2609"/>
                <a:gd name="T43" fmla="*/ 184 h 862"/>
                <a:gd name="T44" fmla="*/ 539 w 2609"/>
                <a:gd name="T45" fmla="*/ 173 h 862"/>
                <a:gd name="T46" fmla="*/ 564 w 2609"/>
                <a:gd name="T47" fmla="*/ 160 h 862"/>
                <a:gd name="T48" fmla="*/ 587 w 2609"/>
                <a:gd name="T49" fmla="*/ 146 h 862"/>
                <a:gd name="T50" fmla="*/ 607 w 2609"/>
                <a:gd name="T51" fmla="*/ 131 h 862"/>
                <a:gd name="T52" fmla="*/ 624 w 2609"/>
                <a:gd name="T53" fmla="*/ 115 h 862"/>
                <a:gd name="T54" fmla="*/ 637 w 2609"/>
                <a:gd name="T55" fmla="*/ 98 h 862"/>
                <a:gd name="T56" fmla="*/ 646 w 2609"/>
                <a:gd name="T57" fmla="*/ 80 h 862"/>
                <a:gd name="T58" fmla="*/ 651 w 2609"/>
                <a:gd name="T59" fmla="*/ 62 h 862"/>
                <a:gd name="T60" fmla="*/ 652 w 2609"/>
                <a:gd name="T61" fmla="*/ 42 h 862"/>
                <a:gd name="T62" fmla="*/ 648 w 2609"/>
                <a:gd name="T63" fmla="*/ 23 h 8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09"/>
                <a:gd name="T97" fmla="*/ 0 h 862"/>
                <a:gd name="T98" fmla="*/ 2609 w 2609"/>
                <a:gd name="T99" fmla="*/ 862 h 8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09" h="862">
                  <a:moveTo>
                    <a:pt x="62" y="0"/>
                  </a:moveTo>
                  <a:lnTo>
                    <a:pt x="41" y="39"/>
                  </a:lnTo>
                  <a:lnTo>
                    <a:pt x="23" y="79"/>
                  </a:lnTo>
                  <a:lnTo>
                    <a:pt x="12" y="118"/>
                  </a:lnTo>
                  <a:lnTo>
                    <a:pt x="4" y="156"/>
                  </a:lnTo>
                  <a:lnTo>
                    <a:pt x="0" y="195"/>
                  </a:lnTo>
                  <a:lnTo>
                    <a:pt x="1" y="234"/>
                  </a:lnTo>
                  <a:lnTo>
                    <a:pt x="7" y="272"/>
                  </a:lnTo>
                  <a:lnTo>
                    <a:pt x="18" y="310"/>
                  </a:lnTo>
                  <a:lnTo>
                    <a:pt x="31" y="347"/>
                  </a:lnTo>
                  <a:lnTo>
                    <a:pt x="50" y="384"/>
                  </a:lnTo>
                  <a:lnTo>
                    <a:pt x="73" y="420"/>
                  </a:lnTo>
                  <a:lnTo>
                    <a:pt x="99" y="455"/>
                  </a:lnTo>
                  <a:lnTo>
                    <a:pt x="129" y="490"/>
                  </a:lnTo>
                  <a:lnTo>
                    <a:pt x="163" y="523"/>
                  </a:lnTo>
                  <a:lnTo>
                    <a:pt x="201" y="556"/>
                  </a:lnTo>
                  <a:lnTo>
                    <a:pt x="242" y="587"/>
                  </a:lnTo>
                  <a:lnTo>
                    <a:pt x="287" y="617"/>
                  </a:lnTo>
                  <a:lnTo>
                    <a:pt x="336" y="645"/>
                  </a:lnTo>
                  <a:lnTo>
                    <a:pt x="387" y="673"/>
                  </a:lnTo>
                  <a:lnTo>
                    <a:pt x="443" y="698"/>
                  </a:lnTo>
                  <a:lnTo>
                    <a:pt x="502" y="723"/>
                  </a:lnTo>
                  <a:lnTo>
                    <a:pt x="563" y="746"/>
                  </a:lnTo>
                  <a:lnTo>
                    <a:pt x="628" y="766"/>
                  </a:lnTo>
                  <a:lnTo>
                    <a:pt x="695" y="786"/>
                  </a:lnTo>
                  <a:lnTo>
                    <a:pt x="767" y="803"/>
                  </a:lnTo>
                  <a:lnTo>
                    <a:pt x="840" y="818"/>
                  </a:lnTo>
                  <a:lnTo>
                    <a:pt x="916" y="831"/>
                  </a:lnTo>
                  <a:lnTo>
                    <a:pt x="995" y="842"/>
                  </a:lnTo>
                  <a:lnTo>
                    <a:pt x="1077" y="850"/>
                  </a:lnTo>
                  <a:lnTo>
                    <a:pt x="1161" y="857"/>
                  </a:lnTo>
                  <a:lnTo>
                    <a:pt x="1247" y="861"/>
                  </a:lnTo>
                  <a:lnTo>
                    <a:pt x="1336" y="862"/>
                  </a:lnTo>
                  <a:lnTo>
                    <a:pt x="1403" y="861"/>
                  </a:lnTo>
                  <a:lnTo>
                    <a:pt x="1472" y="857"/>
                  </a:lnTo>
                  <a:lnTo>
                    <a:pt x="1539" y="852"/>
                  </a:lnTo>
                  <a:lnTo>
                    <a:pt x="1605" y="845"/>
                  </a:lnTo>
                  <a:lnTo>
                    <a:pt x="1672" y="835"/>
                  </a:lnTo>
                  <a:lnTo>
                    <a:pt x="1738" y="824"/>
                  </a:lnTo>
                  <a:lnTo>
                    <a:pt x="1801" y="810"/>
                  </a:lnTo>
                  <a:lnTo>
                    <a:pt x="1865" y="795"/>
                  </a:lnTo>
                  <a:lnTo>
                    <a:pt x="1926" y="779"/>
                  </a:lnTo>
                  <a:lnTo>
                    <a:pt x="1986" y="759"/>
                  </a:lnTo>
                  <a:lnTo>
                    <a:pt x="2043" y="740"/>
                  </a:lnTo>
                  <a:lnTo>
                    <a:pt x="2100" y="718"/>
                  </a:lnTo>
                  <a:lnTo>
                    <a:pt x="2154" y="695"/>
                  </a:lnTo>
                  <a:lnTo>
                    <a:pt x="2206" y="671"/>
                  </a:lnTo>
                  <a:lnTo>
                    <a:pt x="2255" y="644"/>
                  </a:lnTo>
                  <a:lnTo>
                    <a:pt x="2303" y="617"/>
                  </a:lnTo>
                  <a:lnTo>
                    <a:pt x="2346" y="588"/>
                  </a:lnTo>
                  <a:lnTo>
                    <a:pt x="2388" y="559"/>
                  </a:lnTo>
                  <a:lnTo>
                    <a:pt x="2426" y="528"/>
                  </a:lnTo>
                  <a:lnTo>
                    <a:pt x="2462" y="496"/>
                  </a:lnTo>
                  <a:lnTo>
                    <a:pt x="2493" y="462"/>
                  </a:lnTo>
                  <a:lnTo>
                    <a:pt x="2522" y="429"/>
                  </a:lnTo>
                  <a:lnTo>
                    <a:pt x="2546" y="394"/>
                  </a:lnTo>
                  <a:lnTo>
                    <a:pt x="2566" y="359"/>
                  </a:lnTo>
                  <a:lnTo>
                    <a:pt x="2584" y="322"/>
                  </a:lnTo>
                  <a:lnTo>
                    <a:pt x="2596" y="285"/>
                  </a:lnTo>
                  <a:lnTo>
                    <a:pt x="2604" y="248"/>
                  </a:lnTo>
                  <a:lnTo>
                    <a:pt x="2609" y="209"/>
                  </a:lnTo>
                  <a:lnTo>
                    <a:pt x="2608" y="171"/>
                  </a:lnTo>
                  <a:lnTo>
                    <a:pt x="2602" y="132"/>
                  </a:lnTo>
                  <a:lnTo>
                    <a:pt x="2592" y="92"/>
                  </a:lnTo>
                  <a:lnTo>
                    <a:pt x="2577" y="5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69" name="Freeform 30"/>
            <p:cNvSpPr>
              <a:spLocks/>
            </p:cNvSpPr>
            <p:nvPr/>
          </p:nvSpPr>
          <p:spPr bwMode="auto">
            <a:xfrm>
              <a:off x="2181" y="2154"/>
              <a:ext cx="1305" cy="430"/>
            </a:xfrm>
            <a:custGeom>
              <a:avLst/>
              <a:gdLst>
                <a:gd name="T0" fmla="*/ 11 w 2609"/>
                <a:gd name="T1" fmla="*/ 9 h 862"/>
                <a:gd name="T2" fmla="*/ 3 w 2609"/>
                <a:gd name="T3" fmla="*/ 29 h 862"/>
                <a:gd name="T4" fmla="*/ 0 w 2609"/>
                <a:gd name="T5" fmla="*/ 48 h 862"/>
                <a:gd name="T6" fmla="*/ 2 w 2609"/>
                <a:gd name="T7" fmla="*/ 68 h 862"/>
                <a:gd name="T8" fmla="*/ 8 w 2609"/>
                <a:gd name="T9" fmla="*/ 86 h 862"/>
                <a:gd name="T10" fmla="*/ 19 w 2609"/>
                <a:gd name="T11" fmla="*/ 105 h 862"/>
                <a:gd name="T12" fmla="*/ 33 w 2609"/>
                <a:gd name="T13" fmla="*/ 122 h 862"/>
                <a:gd name="T14" fmla="*/ 51 w 2609"/>
                <a:gd name="T15" fmla="*/ 138 h 862"/>
                <a:gd name="T16" fmla="*/ 72 w 2609"/>
                <a:gd name="T17" fmla="*/ 154 h 862"/>
                <a:gd name="T18" fmla="*/ 97 w 2609"/>
                <a:gd name="T19" fmla="*/ 168 h 862"/>
                <a:gd name="T20" fmla="*/ 126 w 2609"/>
                <a:gd name="T21" fmla="*/ 180 h 862"/>
                <a:gd name="T22" fmla="*/ 157 w 2609"/>
                <a:gd name="T23" fmla="*/ 191 h 862"/>
                <a:gd name="T24" fmla="*/ 192 w 2609"/>
                <a:gd name="T25" fmla="*/ 200 h 862"/>
                <a:gd name="T26" fmla="*/ 229 w 2609"/>
                <a:gd name="T27" fmla="*/ 207 h 862"/>
                <a:gd name="T28" fmla="*/ 270 w 2609"/>
                <a:gd name="T29" fmla="*/ 212 h 862"/>
                <a:gd name="T30" fmla="*/ 312 w 2609"/>
                <a:gd name="T31" fmla="*/ 215 h 862"/>
                <a:gd name="T32" fmla="*/ 351 w 2609"/>
                <a:gd name="T33" fmla="*/ 215 h 862"/>
                <a:gd name="T34" fmla="*/ 385 w 2609"/>
                <a:gd name="T35" fmla="*/ 212 h 862"/>
                <a:gd name="T36" fmla="*/ 418 w 2609"/>
                <a:gd name="T37" fmla="*/ 208 h 862"/>
                <a:gd name="T38" fmla="*/ 451 w 2609"/>
                <a:gd name="T39" fmla="*/ 202 h 862"/>
                <a:gd name="T40" fmla="*/ 482 w 2609"/>
                <a:gd name="T41" fmla="*/ 194 h 862"/>
                <a:gd name="T42" fmla="*/ 511 w 2609"/>
                <a:gd name="T43" fmla="*/ 184 h 862"/>
                <a:gd name="T44" fmla="*/ 539 w 2609"/>
                <a:gd name="T45" fmla="*/ 173 h 862"/>
                <a:gd name="T46" fmla="*/ 564 w 2609"/>
                <a:gd name="T47" fmla="*/ 160 h 862"/>
                <a:gd name="T48" fmla="*/ 587 w 2609"/>
                <a:gd name="T49" fmla="*/ 146 h 862"/>
                <a:gd name="T50" fmla="*/ 607 w 2609"/>
                <a:gd name="T51" fmla="*/ 131 h 862"/>
                <a:gd name="T52" fmla="*/ 624 w 2609"/>
                <a:gd name="T53" fmla="*/ 115 h 862"/>
                <a:gd name="T54" fmla="*/ 637 w 2609"/>
                <a:gd name="T55" fmla="*/ 98 h 862"/>
                <a:gd name="T56" fmla="*/ 646 w 2609"/>
                <a:gd name="T57" fmla="*/ 80 h 862"/>
                <a:gd name="T58" fmla="*/ 651 w 2609"/>
                <a:gd name="T59" fmla="*/ 62 h 862"/>
                <a:gd name="T60" fmla="*/ 652 w 2609"/>
                <a:gd name="T61" fmla="*/ 42 h 862"/>
                <a:gd name="T62" fmla="*/ 648 w 2609"/>
                <a:gd name="T63" fmla="*/ 23 h 8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09"/>
                <a:gd name="T97" fmla="*/ 0 h 862"/>
                <a:gd name="T98" fmla="*/ 2609 w 2609"/>
                <a:gd name="T99" fmla="*/ 862 h 8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09" h="862">
                  <a:moveTo>
                    <a:pt x="62" y="0"/>
                  </a:moveTo>
                  <a:lnTo>
                    <a:pt x="41" y="39"/>
                  </a:lnTo>
                  <a:lnTo>
                    <a:pt x="23" y="79"/>
                  </a:lnTo>
                  <a:lnTo>
                    <a:pt x="12" y="118"/>
                  </a:lnTo>
                  <a:lnTo>
                    <a:pt x="4" y="156"/>
                  </a:lnTo>
                  <a:lnTo>
                    <a:pt x="0" y="195"/>
                  </a:lnTo>
                  <a:lnTo>
                    <a:pt x="1" y="234"/>
                  </a:lnTo>
                  <a:lnTo>
                    <a:pt x="7" y="272"/>
                  </a:lnTo>
                  <a:lnTo>
                    <a:pt x="18" y="310"/>
                  </a:lnTo>
                  <a:lnTo>
                    <a:pt x="31" y="347"/>
                  </a:lnTo>
                  <a:lnTo>
                    <a:pt x="50" y="384"/>
                  </a:lnTo>
                  <a:lnTo>
                    <a:pt x="73" y="420"/>
                  </a:lnTo>
                  <a:lnTo>
                    <a:pt x="99" y="455"/>
                  </a:lnTo>
                  <a:lnTo>
                    <a:pt x="129" y="490"/>
                  </a:lnTo>
                  <a:lnTo>
                    <a:pt x="163" y="523"/>
                  </a:lnTo>
                  <a:lnTo>
                    <a:pt x="201" y="556"/>
                  </a:lnTo>
                  <a:lnTo>
                    <a:pt x="242" y="587"/>
                  </a:lnTo>
                  <a:lnTo>
                    <a:pt x="287" y="617"/>
                  </a:lnTo>
                  <a:lnTo>
                    <a:pt x="336" y="645"/>
                  </a:lnTo>
                  <a:lnTo>
                    <a:pt x="387" y="673"/>
                  </a:lnTo>
                  <a:lnTo>
                    <a:pt x="443" y="698"/>
                  </a:lnTo>
                  <a:lnTo>
                    <a:pt x="502" y="723"/>
                  </a:lnTo>
                  <a:lnTo>
                    <a:pt x="563" y="746"/>
                  </a:lnTo>
                  <a:lnTo>
                    <a:pt x="628" y="766"/>
                  </a:lnTo>
                  <a:lnTo>
                    <a:pt x="695" y="786"/>
                  </a:lnTo>
                  <a:lnTo>
                    <a:pt x="767" y="803"/>
                  </a:lnTo>
                  <a:lnTo>
                    <a:pt x="840" y="818"/>
                  </a:lnTo>
                  <a:lnTo>
                    <a:pt x="916" y="831"/>
                  </a:lnTo>
                  <a:lnTo>
                    <a:pt x="995" y="842"/>
                  </a:lnTo>
                  <a:lnTo>
                    <a:pt x="1077" y="850"/>
                  </a:lnTo>
                  <a:lnTo>
                    <a:pt x="1161" y="857"/>
                  </a:lnTo>
                  <a:lnTo>
                    <a:pt x="1247" y="861"/>
                  </a:lnTo>
                  <a:lnTo>
                    <a:pt x="1336" y="862"/>
                  </a:lnTo>
                  <a:lnTo>
                    <a:pt x="1403" y="861"/>
                  </a:lnTo>
                  <a:lnTo>
                    <a:pt x="1472" y="857"/>
                  </a:lnTo>
                  <a:lnTo>
                    <a:pt x="1539" y="852"/>
                  </a:lnTo>
                  <a:lnTo>
                    <a:pt x="1605" y="845"/>
                  </a:lnTo>
                  <a:lnTo>
                    <a:pt x="1672" y="835"/>
                  </a:lnTo>
                  <a:lnTo>
                    <a:pt x="1738" y="824"/>
                  </a:lnTo>
                  <a:lnTo>
                    <a:pt x="1801" y="810"/>
                  </a:lnTo>
                  <a:lnTo>
                    <a:pt x="1865" y="795"/>
                  </a:lnTo>
                  <a:lnTo>
                    <a:pt x="1926" y="779"/>
                  </a:lnTo>
                  <a:lnTo>
                    <a:pt x="1986" y="759"/>
                  </a:lnTo>
                  <a:lnTo>
                    <a:pt x="2043" y="740"/>
                  </a:lnTo>
                  <a:lnTo>
                    <a:pt x="2100" y="718"/>
                  </a:lnTo>
                  <a:lnTo>
                    <a:pt x="2154" y="695"/>
                  </a:lnTo>
                  <a:lnTo>
                    <a:pt x="2206" y="671"/>
                  </a:lnTo>
                  <a:lnTo>
                    <a:pt x="2255" y="644"/>
                  </a:lnTo>
                  <a:lnTo>
                    <a:pt x="2303" y="617"/>
                  </a:lnTo>
                  <a:lnTo>
                    <a:pt x="2346" y="588"/>
                  </a:lnTo>
                  <a:lnTo>
                    <a:pt x="2388" y="559"/>
                  </a:lnTo>
                  <a:lnTo>
                    <a:pt x="2426" y="528"/>
                  </a:lnTo>
                  <a:lnTo>
                    <a:pt x="2462" y="496"/>
                  </a:lnTo>
                  <a:lnTo>
                    <a:pt x="2493" y="462"/>
                  </a:lnTo>
                  <a:lnTo>
                    <a:pt x="2522" y="429"/>
                  </a:lnTo>
                  <a:lnTo>
                    <a:pt x="2546" y="394"/>
                  </a:lnTo>
                  <a:lnTo>
                    <a:pt x="2566" y="359"/>
                  </a:lnTo>
                  <a:lnTo>
                    <a:pt x="2584" y="322"/>
                  </a:lnTo>
                  <a:lnTo>
                    <a:pt x="2596" y="285"/>
                  </a:lnTo>
                  <a:lnTo>
                    <a:pt x="2604" y="248"/>
                  </a:lnTo>
                  <a:lnTo>
                    <a:pt x="2609" y="209"/>
                  </a:lnTo>
                  <a:lnTo>
                    <a:pt x="2608" y="171"/>
                  </a:lnTo>
                  <a:lnTo>
                    <a:pt x="2602" y="132"/>
                  </a:lnTo>
                  <a:lnTo>
                    <a:pt x="2592" y="92"/>
                  </a:lnTo>
                  <a:lnTo>
                    <a:pt x="2577" y="5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70" name="Freeform 31"/>
            <p:cNvSpPr>
              <a:spLocks/>
            </p:cNvSpPr>
            <p:nvPr/>
          </p:nvSpPr>
          <p:spPr bwMode="auto">
            <a:xfrm>
              <a:off x="2034" y="2375"/>
              <a:ext cx="1588" cy="451"/>
            </a:xfrm>
            <a:custGeom>
              <a:avLst/>
              <a:gdLst>
                <a:gd name="T0" fmla="*/ 1 w 3176"/>
                <a:gd name="T1" fmla="*/ 13 h 903"/>
                <a:gd name="T2" fmla="*/ 1 w 3176"/>
                <a:gd name="T3" fmla="*/ 36 h 903"/>
                <a:gd name="T4" fmla="*/ 6 w 3176"/>
                <a:gd name="T5" fmla="*/ 59 h 903"/>
                <a:gd name="T6" fmla="*/ 16 w 3176"/>
                <a:gd name="T7" fmla="*/ 80 h 903"/>
                <a:gd name="T8" fmla="*/ 29 w 3176"/>
                <a:gd name="T9" fmla="*/ 101 h 903"/>
                <a:gd name="T10" fmla="*/ 47 w 3176"/>
                <a:gd name="T11" fmla="*/ 120 h 903"/>
                <a:gd name="T12" fmla="*/ 68 w 3176"/>
                <a:gd name="T13" fmla="*/ 138 h 903"/>
                <a:gd name="T14" fmla="*/ 93 w 3176"/>
                <a:gd name="T15" fmla="*/ 154 h 903"/>
                <a:gd name="T16" fmla="*/ 121 w 3176"/>
                <a:gd name="T17" fmla="*/ 169 h 903"/>
                <a:gd name="T18" fmla="*/ 151 w 3176"/>
                <a:gd name="T19" fmla="*/ 183 h 903"/>
                <a:gd name="T20" fmla="*/ 185 w 3176"/>
                <a:gd name="T21" fmla="*/ 195 h 903"/>
                <a:gd name="T22" fmla="*/ 221 w 3176"/>
                <a:gd name="T23" fmla="*/ 205 h 903"/>
                <a:gd name="T24" fmla="*/ 259 w 3176"/>
                <a:gd name="T25" fmla="*/ 213 h 903"/>
                <a:gd name="T26" fmla="*/ 300 w 3176"/>
                <a:gd name="T27" fmla="*/ 219 h 903"/>
                <a:gd name="T28" fmla="*/ 342 w 3176"/>
                <a:gd name="T29" fmla="*/ 223 h 903"/>
                <a:gd name="T30" fmla="*/ 386 w 3176"/>
                <a:gd name="T31" fmla="*/ 225 h 903"/>
                <a:gd name="T32" fmla="*/ 425 w 3176"/>
                <a:gd name="T33" fmla="*/ 225 h 903"/>
                <a:gd name="T34" fmla="*/ 460 w 3176"/>
                <a:gd name="T35" fmla="*/ 223 h 903"/>
                <a:gd name="T36" fmla="*/ 496 w 3176"/>
                <a:gd name="T37" fmla="*/ 220 h 903"/>
                <a:gd name="T38" fmla="*/ 532 w 3176"/>
                <a:gd name="T39" fmla="*/ 214 h 903"/>
                <a:gd name="T40" fmla="*/ 567 w 3176"/>
                <a:gd name="T41" fmla="*/ 206 h 903"/>
                <a:gd name="T42" fmla="*/ 601 w 3176"/>
                <a:gd name="T43" fmla="*/ 197 h 903"/>
                <a:gd name="T44" fmla="*/ 635 w 3176"/>
                <a:gd name="T45" fmla="*/ 185 h 903"/>
                <a:gd name="T46" fmla="*/ 666 w 3176"/>
                <a:gd name="T47" fmla="*/ 172 h 903"/>
                <a:gd name="T48" fmla="*/ 694 w 3176"/>
                <a:gd name="T49" fmla="*/ 158 h 903"/>
                <a:gd name="T50" fmla="*/ 721 w 3176"/>
                <a:gd name="T51" fmla="*/ 142 h 903"/>
                <a:gd name="T52" fmla="*/ 744 w 3176"/>
                <a:gd name="T53" fmla="*/ 124 h 903"/>
                <a:gd name="T54" fmla="*/ 763 w 3176"/>
                <a:gd name="T55" fmla="*/ 105 h 903"/>
                <a:gd name="T56" fmla="*/ 778 w 3176"/>
                <a:gd name="T57" fmla="*/ 84 h 903"/>
                <a:gd name="T58" fmla="*/ 788 w 3176"/>
                <a:gd name="T59" fmla="*/ 61 h 903"/>
                <a:gd name="T60" fmla="*/ 794 w 3176"/>
                <a:gd name="T61" fmla="*/ 38 h 903"/>
                <a:gd name="T62" fmla="*/ 794 w 3176"/>
                <a:gd name="T63" fmla="*/ 12 h 9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76"/>
                <a:gd name="T97" fmla="*/ 0 h 903"/>
                <a:gd name="T98" fmla="*/ 3176 w 3176"/>
                <a:gd name="T99" fmla="*/ 903 h 9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76" h="903">
                  <a:moveTo>
                    <a:pt x="8" y="4"/>
                  </a:moveTo>
                  <a:lnTo>
                    <a:pt x="1" y="53"/>
                  </a:lnTo>
                  <a:lnTo>
                    <a:pt x="0" y="100"/>
                  </a:lnTo>
                  <a:lnTo>
                    <a:pt x="4" y="147"/>
                  </a:lnTo>
                  <a:lnTo>
                    <a:pt x="12" y="193"/>
                  </a:lnTo>
                  <a:lnTo>
                    <a:pt x="23" y="237"/>
                  </a:lnTo>
                  <a:lnTo>
                    <a:pt x="41" y="281"/>
                  </a:lnTo>
                  <a:lnTo>
                    <a:pt x="61" y="323"/>
                  </a:lnTo>
                  <a:lnTo>
                    <a:pt x="87" y="365"/>
                  </a:lnTo>
                  <a:lnTo>
                    <a:pt x="115" y="405"/>
                  </a:lnTo>
                  <a:lnTo>
                    <a:pt x="149" y="444"/>
                  </a:lnTo>
                  <a:lnTo>
                    <a:pt x="186" y="482"/>
                  </a:lnTo>
                  <a:lnTo>
                    <a:pt x="226" y="518"/>
                  </a:lnTo>
                  <a:lnTo>
                    <a:pt x="271" y="554"/>
                  </a:lnTo>
                  <a:lnTo>
                    <a:pt x="318" y="587"/>
                  </a:lnTo>
                  <a:lnTo>
                    <a:pt x="369" y="619"/>
                  </a:lnTo>
                  <a:lnTo>
                    <a:pt x="424" y="649"/>
                  </a:lnTo>
                  <a:lnTo>
                    <a:pt x="481" y="679"/>
                  </a:lnTo>
                  <a:lnTo>
                    <a:pt x="542" y="707"/>
                  </a:lnTo>
                  <a:lnTo>
                    <a:pt x="604" y="732"/>
                  </a:lnTo>
                  <a:lnTo>
                    <a:pt x="671" y="757"/>
                  </a:lnTo>
                  <a:lnTo>
                    <a:pt x="739" y="780"/>
                  </a:lnTo>
                  <a:lnTo>
                    <a:pt x="810" y="800"/>
                  </a:lnTo>
                  <a:lnTo>
                    <a:pt x="883" y="820"/>
                  </a:lnTo>
                  <a:lnTo>
                    <a:pt x="959" y="837"/>
                  </a:lnTo>
                  <a:lnTo>
                    <a:pt x="1036" y="852"/>
                  </a:lnTo>
                  <a:lnTo>
                    <a:pt x="1117" y="866"/>
                  </a:lnTo>
                  <a:lnTo>
                    <a:pt x="1199" y="877"/>
                  </a:lnTo>
                  <a:lnTo>
                    <a:pt x="1282" y="887"/>
                  </a:lnTo>
                  <a:lnTo>
                    <a:pt x="1367" y="895"/>
                  </a:lnTo>
                  <a:lnTo>
                    <a:pt x="1453" y="898"/>
                  </a:lnTo>
                  <a:lnTo>
                    <a:pt x="1541" y="902"/>
                  </a:lnTo>
                  <a:lnTo>
                    <a:pt x="1631" y="903"/>
                  </a:lnTo>
                  <a:lnTo>
                    <a:pt x="1699" y="902"/>
                  </a:lnTo>
                  <a:lnTo>
                    <a:pt x="1769" y="899"/>
                  </a:lnTo>
                  <a:lnTo>
                    <a:pt x="1839" y="895"/>
                  </a:lnTo>
                  <a:lnTo>
                    <a:pt x="1911" y="888"/>
                  </a:lnTo>
                  <a:lnTo>
                    <a:pt x="1982" y="880"/>
                  </a:lnTo>
                  <a:lnTo>
                    <a:pt x="2054" y="868"/>
                  </a:lnTo>
                  <a:lnTo>
                    <a:pt x="2125" y="857"/>
                  </a:lnTo>
                  <a:lnTo>
                    <a:pt x="2197" y="842"/>
                  </a:lnTo>
                  <a:lnTo>
                    <a:pt x="2267" y="826"/>
                  </a:lnTo>
                  <a:lnTo>
                    <a:pt x="2336" y="807"/>
                  </a:lnTo>
                  <a:lnTo>
                    <a:pt x="2404" y="788"/>
                  </a:lnTo>
                  <a:lnTo>
                    <a:pt x="2471" y="767"/>
                  </a:lnTo>
                  <a:lnTo>
                    <a:pt x="2537" y="743"/>
                  </a:lnTo>
                  <a:lnTo>
                    <a:pt x="2600" y="719"/>
                  </a:lnTo>
                  <a:lnTo>
                    <a:pt x="2661" y="691"/>
                  </a:lnTo>
                  <a:lnTo>
                    <a:pt x="2720" y="663"/>
                  </a:lnTo>
                  <a:lnTo>
                    <a:pt x="2776" y="633"/>
                  </a:lnTo>
                  <a:lnTo>
                    <a:pt x="2830" y="601"/>
                  </a:lnTo>
                  <a:lnTo>
                    <a:pt x="2881" y="569"/>
                  </a:lnTo>
                  <a:lnTo>
                    <a:pt x="2928" y="533"/>
                  </a:lnTo>
                  <a:lnTo>
                    <a:pt x="2973" y="497"/>
                  </a:lnTo>
                  <a:lnTo>
                    <a:pt x="3014" y="459"/>
                  </a:lnTo>
                  <a:lnTo>
                    <a:pt x="3049" y="420"/>
                  </a:lnTo>
                  <a:lnTo>
                    <a:pt x="3082" y="379"/>
                  </a:lnTo>
                  <a:lnTo>
                    <a:pt x="3110" y="336"/>
                  </a:lnTo>
                  <a:lnTo>
                    <a:pt x="3133" y="292"/>
                  </a:lnTo>
                  <a:lnTo>
                    <a:pt x="3152" y="247"/>
                  </a:lnTo>
                  <a:lnTo>
                    <a:pt x="3166" y="200"/>
                  </a:lnTo>
                  <a:lnTo>
                    <a:pt x="3174" y="152"/>
                  </a:lnTo>
                  <a:lnTo>
                    <a:pt x="3176" y="102"/>
                  </a:lnTo>
                  <a:lnTo>
                    <a:pt x="3173" y="51"/>
                  </a:lnTo>
                  <a:lnTo>
                    <a:pt x="316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71" name="Freeform 32"/>
            <p:cNvSpPr>
              <a:spLocks/>
            </p:cNvSpPr>
            <p:nvPr/>
          </p:nvSpPr>
          <p:spPr bwMode="auto">
            <a:xfrm>
              <a:off x="2034" y="2375"/>
              <a:ext cx="1588" cy="451"/>
            </a:xfrm>
            <a:custGeom>
              <a:avLst/>
              <a:gdLst>
                <a:gd name="T0" fmla="*/ 1 w 3176"/>
                <a:gd name="T1" fmla="*/ 13 h 903"/>
                <a:gd name="T2" fmla="*/ 1 w 3176"/>
                <a:gd name="T3" fmla="*/ 36 h 903"/>
                <a:gd name="T4" fmla="*/ 6 w 3176"/>
                <a:gd name="T5" fmla="*/ 59 h 903"/>
                <a:gd name="T6" fmla="*/ 16 w 3176"/>
                <a:gd name="T7" fmla="*/ 80 h 903"/>
                <a:gd name="T8" fmla="*/ 29 w 3176"/>
                <a:gd name="T9" fmla="*/ 101 h 903"/>
                <a:gd name="T10" fmla="*/ 47 w 3176"/>
                <a:gd name="T11" fmla="*/ 120 h 903"/>
                <a:gd name="T12" fmla="*/ 68 w 3176"/>
                <a:gd name="T13" fmla="*/ 138 h 903"/>
                <a:gd name="T14" fmla="*/ 93 w 3176"/>
                <a:gd name="T15" fmla="*/ 154 h 903"/>
                <a:gd name="T16" fmla="*/ 121 w 3176"/>
                <a:gd name="T17" fmla="*/ 169 h 903"/>
                <a:gd name="T18" fmla="*/ 151 w 3176"/>
                <a:gd name="T19" fmla="*/ 183 h 903"/>
                <a:gd name="T20" fmla="*/ 185 w 3176"/>
                <a:gd name="T21" fmla="*/ 195 h 903"/>
                <a:gd name="T22" fmla="*/ 221 w 3176"/>
                <a:gd name="T23" fmla="*/ 205 h 903"/>
                <a:gd name="T24" fmla="*/ 259 w 3176"/>
                <a:gd name="T25" fmla="*/ 213 h 903"/>
                <a:gd name="T26" fmla="*/ 300 w 3176"/>
                <a:gd name="T27" fmla="*/ 219 h 903"/>
                <a:gd name="T28" fmla="*/ 342 w 3176"/>
                <a:gd name="T29" fmla="*/ 223 h 903"/>
                <a:gd name="T30" fmla="*/ 386 w 3176"/>
                <a:gd name="T31" fmla="*/ 225 h 903"/>
                <a:gd name="T32" fmla="*/ 425 w 3176"/>
                <a:gd name="T33" fmla="*/ 225 h 903"/>
                <a:gd name="T34" fmla="*/ 460 w 3176"/>
                <a:gd name="T35" fmla="*/ 223 h 903"/>
                <a:gd name="T36" fmla="*/ 496 w 3176"/>
                <a:gd name="T37" fmla="*/ 220 h 903"/>
                <a:gd name="T38" fmla="*/ 532 w 3176"/>
                <a:gd name="T39" fmla="*/ 214 h 903"/>
                <a:gd name="T40" fmla="*/ 567 w 3176"/>
                <a:gd name="T41" fmla="*/ 206 h 903"/>
                <a:gd name="T42" fmla="*/ 601 w 3176"/>
                <a:gd name="T43" fmla="*/ 197 h 903"/>
                <a:gd name="T44" fmla="*/ 635 w 3176"/>
                <a:gd name="T45" fmla="*/ 185 h 903"/>
                <a:gd name="T46" fmla="*/ 666 w 3176"/>
                <a:gd name="T47" fmla="*/ 172 h 903"/>
                <a:gd name="T48" fmla="*/ 694 w 3176"/>
                <a:gd name="T49" fmla="*/ 158 h 903"/>
                <a:gd name="T50" fmla="*/ 721 w 3176"/>
                <a:gd name="T51" fmla="*/ 142 h 903"/>
                <a:gd name="T52" fmla="*/ 744 w 3176"/>
                <a:gd name="T53" fmla="*/ 124 h 903"/>
                <a:gd name="T54" fmla="*/ 763 w 3176"/>
                <a:gd name="T55" fmla="*/ 105 h 903"/>
                <a:gd name="T56" fmla="*/ 778 w 3176"/>
                <a:gd name="T57" fmla="*/ 84 h 903"/>
                <a:gd name="T58" fmla="*/ 788 w 3176"/>
                <a:gd name="T59" fmla="*/ 61 h 903"/>
                <a:gd name="T60" fmla="*/ 794 w 3176"/>
                <a:gd name="T61" fmla="*/ 38 h 903"/>
                <a:gd name="T62" fmla="*/ 794 w 3176"/>
                <a:gd name="T63" fmla="*/ 12 h 9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76"/>
                <a:gd name="T97" fmla="*/ 0 h 903"/>
                <a:gd name="T98" fmla="*/ 3176 w 3176"/>
                <a:gd name="T99" fmla="*/ 903 h 9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76" h="903">
                  <a:moveTo>
                    <a:pt x="8" y="4"/>
                  </a:moveTo>
                  <a:lnTo>
                    <a:pt x="1" y="53"/>
                  </a:lnTo>
                  <a:lnTo>
                    <a:pt x="0" y="100"/>
                  </a:lnTo>
                  <a:lnTo>
                    <a:pt x="4" y="147"/>
                  </a:lnTo>
                  <a:lnTo>
                    <a:pt x="12" y="193"/>
                  </a:lnTo>
                  <a:lnTo>
                    <a:pt x="23" y="237"/>
                  </a:lnTo>
                  <a:lnTo>
                    <a:pt x="41" y="281"/>
                  </a:lnTo>
                  <a:lnTo>
                    <a:pt x="61" y="323"/>
                  </a:lnTo>
                  <a:lnTo>
                    <a:pt x="87" y="365"/>
                  </a:lnTo>
                  <a:lnTo>
                    <a:pt x="115" y="405"/>
                  </a:lnTo>
                  <a:lnTo>
                    <a:pt x="149" y="444"/>
                  </a:lnTo>
                  <a:lnTo>
                    <a:pt x="186" y="482"/>
                  </a:lnTo>
                  <a:lnTo>
                    <a:pt x="226" y="518"/>
                  </a:lnTo>
                  <a:lnTo>
                    <a:pt x="271" y="554"/>
                  </a:lnTo>
                  <a:lnTo>
                    <a:pt x="318" y="587"/>
                  </a:lnTo>
                  <a:lnTo>
                    <a:pt x="369" y="619"/>
                  </a:lnTo>
                  <a:lnTo>
                    <a:pt x="424" y="649"/>
                  </a:lnTo>
                  <a:lnTo>
                    <a:pt x="481" y="679"/>
                  </a:lnTo>
                  <a:lnTo>
                    <a:pt x="542" y="707"/>
                  </a:lnTo>
                  <a:lnTo>
                    <a:pt x="604" y="732"/>
                  </a:lnTo>
                  <a:lnTo>
                    <a:pt x="671" y="757"/>
                  </a:lnTo>
                  <a:lnTo>
                    <a:pt x="739" y="780"/>
                  </a:lnTo>
                  <a:lnTo>
                    <a:pt x="810" y="800"/>
                  </a:lnTo>
                  <a:lnTo>
                    <a:pt x="883" y="820"/>
                  </a:lnTo>
                  <a:lnTo>
                    <a:pt x="959" y="837"/>
                  </a:lnTo>
                  <a:lnTo>
                    <a:pt x="1036" y="852"/>
                  </a:lnTo>
                  <a:lnTo>
                    <a:pt x="1117" y="866"/>
                  </a:lnTo>
                  <a:lnTo>
                    <a:pt x="1199" y="877"/>
                  </a:lnTo>
                  <a:lnTo>
                    <a:pt x="1282" y="887"/>
                  </a:lnTo>
                  <a:lnTo>
                    <a:pt x="1367" y="895"/>
                  </a:lnTo>
                  <a:lnTo>
                    <a:pt x="1453" y="898"/>
                  </a:lnTo>
                  <a:lnTo>
                    <a:pt x="1541" y="902"/>
                  </a:lnTo>
                  <a:lnTo>
                    <a:pt x="1631" y="903"/>
                  </a:lnTo>
                  <a:lnTo>
                    <a:pt x="1699" y="902"/>
                  </a:lnTo>
                  <a:lnTo>
                    <a:pt x="1769" y="899"/>
                  </a:lnTo>
                  <a:lnTo>
                    <a:pt x="1839" y="895"/>
                  </a:lnTo>
                  <a:lnTo>
                    <a:pt x="1911" y="888"/>
                  </a:lnTo>
                  <a:lnTo>
                    <a:pt x="1982" y="880"/>
                  </a:lnTo>
                  <a:lnTo>
                    <a:pt x="2054" y="868"/>
                  </a:lnTo>
                  <a:lnTo>
                    <a:pt x="2125" y="857"/>
                  </a:lnTo>
                  <a:lnTo>
                    <a:pt x="2197" y="842"/>
                  </a:lnTo>
                  <a:lnTo>
                    <a:pt x="2267" y="826"/>
                  </a:lnTo>
                  <a:lnTo>
                    <a:pt x="2336" y="807"/>
                  </a:lnTo>
                  <a:lnTo>
                    <a:pt x="2404" y="788"/>
                  </a:lnTo>
                  <a:lnTo>
                    <a:pt x="2471" y="767"/>
                  </a:lnTo>
                  <a:lnTo>
                    <a:pt x="2537" y="743"/>
                  </a:lnTo>
                  <a:lnTo>
                    <a:pt x="2600" y="719"/>
                  </a:lnTo>
                  <a:lnTo>
                    <a:pt x="2661" y="691"/>
                  </a:lnTo>
                  <a:lnTo>
                    <a:pt x="2720" y="663"/>
                  </a:lnTo>
                  <a:lnTo>
                    <a:pt x="2776" y="633"/>
                  </a:lnTo>
                  <a:lnTo>
                    <a:pt x="2830" y="601"/>
                  </a:lnTo>
                  <a:lnTo>
                    <a:pt x="2881" y="569"/>
                  </a:lnTo>
                  <a:lnTo>
                    <a:pt x="2928" y="533"/>
                  </a:lnTo>
                  <a:lnTo>
                    <a:pt x="2973" y="497"/>
                  </a:lnTo>
                  <a:lnTo>
                    <a:pt x="3014" y="459"/>
                  </a:lnTo>
                  <a:lnTo>
                    <a:pt x="3049" y="420"/>
                  </a:lnTo>
                  <a:lnTo>
                    <a:pt x="3082" y="379"/>
                  </a:lnTo>
                  <a:lnTo>
                    <a:pt x="3110" y="336"/>
                  </a:lnTo>
                  <a:lnTo>
                    <a:pt x="3133" y="292"/>
                  </a:lnTo>
                  <a:lnTo>
                    <a:pt x="3152" y="247"/>
                  </a:lnTo>
                  <a:lnTo>
                    <a:pt x="3166" y="200"/>
                  </a:lnTo>
                  <a:lnTo>
                    <a:pt x="3174" y="152"/>
                  </a:lnTo>
                  <a:lnTo>
                    <a:pt x="3176" y="102"/>
                  </a:lnTo>
                  <a:lnTo>
                    <a:pt x="3173" y="51"/>
                  </a:lnTo>
                  <a:lnTo>
                    <a:pt x="316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72" name="Freeform 33"/>
            <p:cNvSpPr>
              <a:spLocks/>
            </p:cNvSpPr>
            <p:nvPr/>
          </p:nvSpPr>
          <p:spPr bwMode="auto">
            <a:xfrm>
              <a:off x="1938" y="2617"/>
              <a:ext cx="1771" cy="455"/>
            </a:xfrm>
            <a:custGeom>
              <a:avLst/>
              <a:gdLst>
                <a:gd name="T0" fmla="*/ 4 w 3541"/>
                <a:gd name="T1" fmla="*/ 31 h 911"/>
                <a:gd name="T2" fmla="*/ 13 w 3541"/>
                <a:gd name="T3" fmla="*/ 52 h 911"/>
                <a:gd name="T4" fmla="*/ 26 w 3541"/>
                <a:gd name="T5" fmla="*/ 74 h 911"/>
                <a:gd name="T6" fmla="*/ 42 w 3541"/>
                <a:gd name="T7" fmla="*/ 94 h 911"/>
                <a:gd name="T8" fmla="*/ 61 w 3541"/>
                <a:gd name="T9" fmla="*/ 112 h 911"/>
                <a:gd name="T10" fmla="*/ 83 w 3541"/>
                <a:gd name="T11" fmla="*/ 130 h 911"/>
                <a:gd name="T12" fmla="*/ 108 w 3541"/>
                <a:gd name="T13" fmla="*/ 147 h 911"/>
                <a:gd name="T14" fmla="*/ 135 w 3541"/>
                <a:gd name="T15" fmla="*/ 162 h 911"/>
                <a:gd name="T16" fmla="*/ 165 w 3541"/>
                <a:gd name="T17" fmla="*/ 176 h 911"/>
                <a:gd name="T18" fmla="*/ 197 w 3541"/>
                <a:gd name="T19" fmla="*/ 188 h 911"/>
                <a:gd name="T20" fmla="*/ 232 w 3541"/>
                <a:gd name="T21" fmla="*/ 199 h 911"/>
                <a:gd name="T22" fmla="*/ 269 w 3541"/>
                <a:gd name="T23" fmla="*/ 208 h 911"/>
                <a:gd name="T24" fmla="*/ 307 w 3541"/>
                <a:gd name="T25" fmla="*/ 215 h 911"/>
                <a:gd name="T26" fmla="*/ 348 w 3541"/>
                <a:gd name="T27" fmla="*/ 221 h 911"/>
                <a:gd name="T28" fmla="*/ 390 w 3541"/>
                <a:gd name="T29" fmla="*/ 225 h 911"/>
                <a:gd name="T30" fmla="*/ 433 w 3541"/>
                <a:gd name="T31" fmla="*/ 227 h 911"/>
                <a:gd name="T32" fmla="*/ 473 w 3541"/>
                <a:gd name="T33" fmla="*/ 227 h 911"/>
                <a:gd name="T34" fmla="*/ 508 w 3541"/>
                <a:gd name="T35" fmla="*/ 225 h 911"/>
                <a:gd name="T36" fmla="*/ 545 w 3541"/>
                <a:gd name="T37" fmla="*/ 221 h 911"/>
                <a:gd name="T38" fmla="*/ 582 w 3541"/>
                <a:gd name="T39" fmla="*/ 215 h 911"/>
                <a:gd name="T40" fmla="*/ 618 w 3541"/>
                <a:gd name="T41" fmla="*/ 208 h 911"/>
                <a:gd name="T42" fmla="*/ 655 w 3541"/>
                <a:gd name="T43" fmla="*/ 198 h 911"/>
                <a:gd name="T44" fmla="*/ 690 w 3541"/>
                <a:gd name="T45" fmla="*/ 187 h 911"/>
                <a:gd name="T46" fmla="*/ 723 w 3541"/>
                <a:gd name="T47" fmla="*/ 174 h 911"/>
                <a:gd name="T48" fmla="*/ 755 w 3541"/>
                <a:gd name="T49" fmla="*/ 160 h 911"/>
                <a:gd name="T50" fmla="*/ 785 w 3541"/>
                <a:gd name="T51" fmla="*/ 143 h 911"/>
                <a:gd name="T52" fmla="*/ 811 w 3541"/>
                <a:gd name="T53" fmla="*/ 126 h 911"/>
                <a:gd name="T54" fmla="*/ 835 w 3541"/>
                <a:gd name="T55" fmla="*/ 106 h 911"/>
                <a:gd name="T56" fmla="*/ 854 w 3541"/>
                <a:gd name="T57" fmla="*/ 85 h 911"/>
                <a:gd name="T58" fmla="*/ 869 w 3541"/>
                <a:gd name="T59" fmla="*/ 63 h 911"/>
                <a:gd name="T60" fmla="*/ 880 w 3541"/>
                <a:gd name="T61" fmla="*/ 39 h 911"/>
                <a:gd name="T62" fmla="*/ 885 w 3541"/>
                <a:gd name="T63" fmla="*/ 13 h 9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1"/>
                <a:gd name="T97" fmla="*/ 0 h 911"/>
                <a:gd name="T98" fmla="*/ 3541 w 3541"/>
                <a:gd name="T99" fmla="*/ 911 h 9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1" h="911">
                  <a:moveTo>
                    <a:pt x="0" y="78"/>
                  </a:moveTo>
                  <a:lnTo>
                    <a:pt x="14" y="124"/>
                  </a:lnTo>
                  <a:lnTo>
                    <a:pt x="31" y="168"/>
                  </a:lnTo>
                  <a:lnTo>
                    <a:pt x="51" y="211"/>
                  </a:lnTo>
                  <a:lnTo>
                    <a:pt x="75" y="254"/>
                  </a:lnTo>
                  <a:lnTo>
                    <a:pt x="103" y="297"/>
                  </a:lnTo>
                  <a:lnTo>
                    <a:pt x="132" y="337"/>
                  </a:lnTo>
                  <a:lnTo>
                    <a:pt x="166" y="376"/>
                  </a:lnTo>
                  <a:lnTo>
                    <a:pt x="203" y="414"/>
                  </a:lnTo>
                  <a:lnTo>
                    <a:pt x="242" y="451"/>
                  </a:lnTo>
                  <a:lnTo>
                    <a:pt x="285" y="488"/>
                  </a:lnTo>
                  <a:lnTo>
                    <a:pt x="330" y="522"/>
                  </a:lnTo>
                  <a:lnTo>
                    <a:pt x="378" y="556"/>
                  </a:lnTo>
                  <a:lnTo>
                    <a:pt x="429" y="588"/>
                  </a:lnTo>
                  <a:lnTo>
                    <a:pt x="483" y="619"/>
                  </a:lnTo>
                  <a:lnTo>
                    <a:pt x="539" y="649"/>
                  </a:lnTo>
                  <a:lnTo>
                    <a:pt x="598" y="678"/>
                  </a:lnTo>
                  <a:lnTo>
                    <a:pt x="659" y="704"/>
                  </a:lnTo>
                  <a:lnTo>
                    <a:pt x="722" y="730"/>
                  </a:lnTo>
                  <a:lnTo>
                    <a:pt x="788" y="754"/>
                  </a:lnTo>
                  <a:lnTo>
                    <a:pt x="856" y="776"/>
                  </a:lnTo>
                  <a:lnTo>
                    <a:pt x="926" y="797"/>
                  </a:lnTo>
                  <a:lnTo>
                    <a:pt x="999" y="816"/>
                  </a:lnTo>
                  <a:lnTo>
                    <a:pt x="1073" y="833"/>
                  </a:lnTo>
                  <a:lnTo>
                    <a:pt x="1149" y="850"/>
                  </a:lnTo>
                  <a:lnTo>
                    <a:pt x="1227" y="863"/>
                  </a:lnTo>
                  <a:lnTo>
                    <a:pt x="1308" y="876"/>
                  </a:lnTo>
                  <a:lnTo>
                    <a:pt x="1390" y="886"/>
                  </a:lnTo>
                  <a:lnTo>
                    <a:pt x="1473" y="894"/>
                  </a:lnTo>
                  <a:lnTo>
                    <a:pt x="1558" y="901"/>
                  </a:lnTo>
                  <a:lnTo>
                    <a:pt x="1644" y="907"/>
                  </a:lnTo>
                  <a:lnTo>
                    <a:pt x="1732" y="909"/>
                  </a:lnTo>
                  <a:lnTo>
                    <a:pt x="1822" y="911"/>
                  </a:lnTo>
                  <a:lnTo>
                    <a:pt x="1890" y="909"/>
                  </a:lnTo>
                  <a:lnTo>
                    <a:pt x="1960" y="907"/>
                  </a:lnTo>
                  <a:lnTo>
                    <a:pt x="2032" y="901"/>
                  </a:lnTo>
                  <a:lnTo>
                    <a:pt x="2104" y="894"/>
                  </a:lnTo>
                  <a:lnTo>
                    <a:pt x="2178" y="886"/>
                  </a:lnTo>
                  <a:lnTo>
                    <a:pt x="2252" y="876"/>
                  </a:lnTo>
                  <a:lnTo>
                    <a:pt x="2325" y="863"/>
                  </a:lnTo>
                  <a:lnTo>
                    <a:pt x="2399" y="850"/>
                  </a:lnTo>
                  <a:lnTo>
                    <a:pt x="2472" y="833"/>
                  </a:lnTo>
                  <a:lnTo>
                    <a:pt x="2544" y="815"/>
                  </a:lnTo>
                  <a:lnTo>
                    <a:pt x="2617" y="795"/>
                  </a:lnTo>
                  <a:lnTo>
                    <a:pt x="2688" y="773"/>
                  </a:lnTo>
                  <a:lnTo>
                    <a:pt x="2757" y="750"/>
                  </a:lnTo>
                  <a:lnTo>
                    <a:pt x="2825" y="725"/>
                  </a:lnTo>
                  <a:lnTo>
                    <a:pt x="2892" y="699"/>
                  </a:lnTo>
                  <a:lnTo>
                    <a:pt x="2958" y="671"/>
                  </a:lnTo>
                  <a:lnTo>
                    <a:pt x="3020" y="641"/>
                  </a:lnTo>
                  <a:lnTo>
                    <a:pt x="3080" y="609"/>
                  </a:lnTo>
                  <a:lnTo>
                    <a:pt x="3138" y="575"/>
                  </a:lnTo>
                  <a:lnTo>
                    <a:pt x="3192" y="541"/>
                  </a:lnTo>
                  <a:lnTo>
                    <a:pt x="3244" y="504"/>
                  </a:lnTo>
                  <a:lnTo>
                    <a:pt x="3292" y="466"/>
                  </a:lnTo>
                  <a:lnTo>
                    <a:pt x="3337" y="426"/>
                  </a:lnTo>
                  <a:lnTo>
                    <a:pt x="3377" y="385"/>
                  </a:lnTo>
                  <a:lnTo>
                    <a:pt x="3414" y="343"/>
                  </a:lnTo>
                  <a:lnTo>
                    <a:pt x="3448" y="298"/>
                  </a:lnTo>
                  <a:lnTo>
                    <a:pt x="3475" y="252"/>
                  </a:lnTo>
                  <a:lnTo>
                    <a:pt x="3500" y="204"/>
                  </a:lnTo>
                  <a:lnTo>
                    <a:pt x="3518" y="156"/>
                  </a:lnTo>
                  <a:lnTo>
                    <a:pt x="3531" y="105"/>
                  </a:lnTo>
                  <a:lnTo>
                    <a:pt x="3539" y="53"/>
                  </a:lnTo>
                  <a:lnTo>
                    <a:pt x="3541"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73" name="Freeform 34"/>
            <p:cNvSpPr>
              <a:spLocks/>
            </p:cNvSpPr>
            <p:nvPr/>
          </p:nvSpPr>
          <p:spPr bwMode="auto">
            <a:xfrm>
              <a:off x="1938" y="2617"/>
              <a:ext cx="1771" cy="455"/>
            </a:xfrm>
            <a:custGeom>
              <a:avLst/>
              <a:gdLst>
                <a:gd name="T0" fmla="*/ 4 w 3541"/>
                <a:gd name="T1" fmla="*/ 31 h 911"/>
                <a:gd name="T2" fmla="*/ 13 w 3541"/>
                <a:gd name="T3" fmla="*/ 52 h 911"/>
                <a:gd name="T4" fmla="*/ 26 w 3541"/>
                <a:gd name="T5" fmla="*/ 74 h 911"/>
                <a:gd name="T6" fmla="*/ 42 w 3541"/>
                <a:gd name="T7" fmla="*/ 94 h 911"/>
                <a:gd name="T8" fmla="*/ 61 w 3541"/>
                <a:gd name="T9" fmla="*/ 112 h 911"/>
                <a:gd name="T10" fmla="*/ 83 w 3541"/>
                <a:gd name="T11" fmla="*/ 130 h 911"/>
                <a:gd name="T12" fmla="*/ 108 w 3541"/>
                <a:gd name="T13" fmla="*/ 147 h 911"/>
                <a:gd name="T14" fmla="*/ 135 w 3541"/>
                <a:gd name="T15" fmla="*/ 162 h 911"/>
                <a:gd name="T16" fmla="*/ 165 w 3541"/>
                <a:gd name="T17" fmla="*/ 176 h 911"/>
                <a:gd name="T18" fmla="*/ 197 w 3541"/>
                <a:gd name="T19" fmla="*/ 188 h 911"/>
                <a:gd name="T20" fmla="*/ 232 w 3541"/>
                <a:gd name="T21" fmla="*/ 199 h 911"/>
                <a:gd name="T22" fmla="*/ 269 w 3541"/>
                <a:gd name="T23" fmla="*/ 208 h 911"/>
                <a:gd name="T24" fmla="*/ 307 w 3541"/>
                <a:gd name="T25" fmla="*/ 215 h 911"/>
                <a:gd name="T26" fmla="*/ 348 w 3541"/>
                <a:gd name="T27" fmla="*/ 221 h 911"/>
                <a:gd name="T28" fmla="*/ 390 w 3541"/>
                <a:gd name="T29" fmla="*/ 225 h 911"/>
                <a:gd name="T30" fmla="*/ 433 w 3541"/>
                <a:gd name="T31" fmla="*/ 227 h 911"/>
                <a:gd name="T32" fmla="*/ 473 w 3541"/>
                <a:gd name="T33" fmla="*/ 227 h 911"/>
                <a:gd name="T34" fmla="*/ 508 w 3541"/>
                <a:gd name="T35" fmla="*/ 225 h 911"/>
                <a:gd name="T36" fmla="*/ 545 w 3541"/>
                <a:gd name="T37" fmla="*/ 221 h 911"/>
                <a:gd name="T38" fmla="*/ 582 w 3541"/>
                <a:gd name="T39" fmla="*/ 215 h 911"/>
                <a:gd name="T40" fmla="*/ 618 w 3541"/>
                <a:gd name="T41" fmla="*/ 208 h 911"/>
                <a:gd name="T42" fmla="*/ 655 w 3541"/>
                <a:gd name="T43" fmla="*/ 198 h 911"/>
                <a:gd name="T44" fmla="*/ 690 w 3541"/>
                <a:gd name="T45" fmla="*/ 187 h 911"/>
                <a:gd name="T46" fmla="*/ 723 w 3541"/>
                <a:gd name="T47" fmla="*/ 174 h 911"/>
                <a:gd name="T48" fmla="*/ 755 w 3541"/>
                <a:gd name="T49" fmla="*/ 160 h 911"/>
                <a:gd name="T50" fmla="*/ 785 w 3541"/>
                <a:gd name="T51" fmla="*/ 143 h 911"/>
                <a:gd name="T52" fmla="*/ 811 w 3541"/>
                <a:gd name="T53" fmla="*/ 126 h 911"/>
                <a:gd name="T54" fmla="*/ 835 w 3541"/>
                <a:gd name="T55" fmla="*/ 106 h 911"/>
                <a:gd name="T56" fmla="*/ 854 w 3541"/>
                <a:gd name="T57" fmla="*/ 85 h 911"/>
                <a:gd name="T58" fmla="*/ 869 w 3541"/>
                <a:gd name="T59" fmla="*/ 63 h 911"/>
                <a:gd name="T60" fmla="*/ 880 w 3541"/>
                <a:gd name="T61" fmla="*/ 39 h 911"/>
                <a:gd name="T62" fmla="*/ 885 w 3541"/>
                <a:gd name="T63" fmla="*/ 13 h 9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1"/>
                <a:gd name="T97" fmla="*/ 0 h 911"/>
                <a:gd name="T98" fmla="*/ 3541 w 3541"/>
                <a:gd name="T99" fmla="*/ 911 h 9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1" h="911">
                  <a:moveTo>
                    <a:pt x="0" y="78"/>
                  </a:moveTo>
                  <a:lnTo>
                    <a:pt x="14" y="124"/>
                  </a:lnTo>
                  <a:lnTo>
                    <a:pt x="31" y="168"/>
                  </a:lnTo>
                  <a:lnTo>
                    <a:pt x="51" y="211"/>
                  </a:lnTo>
                  <a:lnTo>
                    <a:pt x="75" y="254"/>
                  </a:lnTo>
                  <a:lnTo>
                    <a:pt x="103" y="297"/>
                  </a:lnTo>
                  <a:lnTo>
                    <a:pt x="132" y="337"/>
                  </a:lnTo>
                  <a:lnTo>
                    <a:pt x="166" y="376"/>
                  </a:lnTo>
                  <a:lnTo>
                    <a:pt x="203" y="414"/>
                  </a:lnTo>
                  <a:lnTo>
                    <a:pt x="242" y="451"/>
                  </a:lnTo>
                  <a:lnTo>
                    <a:pt x="285" y="488"/>
                  </a:lnTo>
                  <a:lnTo>
                    <a:pt x="330" y="522"/>
                  </a:lnTo>
                  <a:lnTo>
                    <a:pt x="378" y="556"/>
                  </a:lnTo>
                  <a:lnTo>
                    <a:pt x="429" y="588"/>
                  </a:lnTo>
                  <a:lnTo>
                    <a:pt x="483" y="619"/>
                  </a:lnTo>
                  <a:lnTo>
                    <a:pt x="539" y="649"/>
                  </a:lnTo>
                  <a:lnTo>
                    <a:pt x="598" y="678"/>
                  </a:lnTo>
                  <a:lnTo>
                    <a:pt x="659" y="704"/>
                  </a:lnTo>
                  <a:lnTo>
                    <a:pt x="722" y="730"/>
                  </a:lnTo>
                  <a:lnTo>
                    <a:pt x="788" y="754"/>
                  </a:lnTo>
                  <a:lnTo>
                    <a:pt x="856" y="776"/>
                  </a:lnTo>
                  <a:lnTo>
                    <a:pt x="926" y="797"/>
                  </a:lnTo>
                  <a:lnTo>
                    <a:pt x="999" y="816"/>
                  </a:lnTo>
                  <a:lnTo>
                    <a:pt x="1073" y="833"/>
                  </a:lnTo>
                  <a:lnTo>
                    <a:pt x="1149" y="850"/>
                  </a:lnTo>
                  <a:lnTo>
                    <a:pt x="1227" y="863"/>
                  </a:lnTo>
                  <a:lnTo>
                    <a:pt x="1308" y="876"/>
                  </a:lnTo>
                  <a:lnTo>
                    <a:pt x="1390" y="886"/>
                  </a:lnTo>
                  <a:lnTo>
                    <a:pt x="1473" y="894"/>
                  </a:lnTo>
                  <a:lnTo>
                    <a:pt x="1558" y="901"/>
                  </a:lnTo>
                  <a:lnTo>
                    <a:pt x="1644" y="907"/>
                  </a:lnTo>
                  <a:lnTo>
                    <a:pt x="1732" y="909"/>
                  </a:lnTo>
                  <a:lnTo>
                    <a:pt x="1822" y="911"/>
                  </a:lnTo>
                  <a:lnTo>
                    <a:pt x="1890" y="909"/>
                  </a:lnTo>
                  <a:lnTo>
                    <a:pt x="1960" y="907"/>
                  </a:lnTo>
                  <a:lnTo>
                    <a:pt x="2032" y="901"/>
                  </a:lnTo>
                  <a:lnTo>
                    <a:pt x="2104" y="894"/>
                  </a:lnTo>
                  <a:lnTo>
                    <a:pt x="2178" y="886"/>
                  </a:lnTo>
                  <a:lnTo>
                    <a:pt x="2252" y="876"/>
                  </a:lnTo>
                  <a:lnTo>
                    <a:pt x="2325" y="863"/>
                  </a:lnTo>
                  <a:lnTo>
                    <a:pt x="2399" y="850"/>
                  </a:lnTo>
                  <a:lnTo>
                    <a:pt x="2472" y="833"/>
                  </a:lnTo>
                  <a:lnTo>
                    <a:pt x="2544" y="815"/>
                  </a:lnTo>
                  <a:lnTo>
                    <a:pt x="2617" y="795"/>
                  </a:lnTo>
                  <a:lnTo>
                    <a:pt x="2688" y="773"/>
                  </a:lnTo>
                  <a:lnTo>
                    <a:pt x="2757" y="750"/>
                  </a:lnTo>
                  <a:lnTo>
                    <a:pt x="2825" y="725"/>
                  </a:lnTo>
                  <a:lnTo>
                    <a:pt x="2892" y="699"/>
                  </a:lnTo>
                  <a:lnTo>
                    <a:pt x="2958" y="671"/>
                  </a:lnTo>
                  <a:lnTo>
                    <a:pt x="3020" y="641"/>
                  </a:lnTo>
                  <a:lnTo>
                    <a:pt x="3080" y="609"/>
                  </a:lnTo>
                  <a:lnTo>
                    <a:pt x="3138" y="575"/>
                  </a:lnTo>
                  <a:lnTo>
                    <a:pt x="3192" y="541"/>
                  </a:lnTo>
                  <a:lnTo>
                    <a:pt x="3244" y="504"/>
                  </a:lnTo>
                  <a:lnTo>
                    <a:pt x="3292" y="466"/>
                  </a:lnTo>
                  <a:lnTo>
                    <a:pt x="3337" y="426"/>
                  </a:lnTo>
                  <a:lnTo>
                    <a:pt x="3377" y="385"/>
                  </a:lnTo>
                  <a:lnTo>
                    <a:pt x="3414" y="343"/>
                  </a:lnTo>
                  <a:lnTo>
                    <a:pt x="3448" y="298"/>
                  </a:lnTo>
                  <a:lnTo>
                    <a:pt x="3475" y="252"/>
                  </a:lnTo>
                  <a:lnTo>
                    <a:pt x="3500" y="204"/>
                  </a:lnTo>
                  <a:lnTo>
                    <a:pt x="3518" y="156"/>
                  </a:lnTo>
                  <a:lnTo>
                    <a:pt x="3531" y="105"/>
                  </a:lnTo>
                  <a:lnTo>
                    <a:pt x="3539" y="53"/>
                  </a:lnTo>
                  <a:lnTo>
                    <a:pt x="3541"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74" name="Freeform 35"/>
            <p:cNvSpPr>
              <a:spLocks/>
            </p:cNvSpPr>
            <p:nvPr/>
          </p:nvSpPr>
          <p:spPr bwMode="auto">
            <a:xfrm>
              <a:off x="1924" y="2856"/>
              <a:ext cx="1806" cy="436"/>
            </a:xfrm>
            <a:custGeom>
              <a:avLst/>
              <a:gdLst>
                <a:gd name="T0" fmla="*/ 900 w 3612"/>
                <a:gd name="T1" fmla="*/ 14 h 871"/>
                <a:gd name="T2" fmla="*/ 891 w 3612"/>
                <a:gd name="T3" fmla="*/ 40 h 871"/>
                <a:gd name="T4" fmla="*/ 877 w 3612"/>
                <a:gd name="T5" fmla="*/ 64 h 871"/>
                <a:gd name="T6" fmla="*/ 860 w 3612"/>
                <a:gd name="T7" fmla="*/ 86 h 871"/>
                <a:gd name="T8" fmla="*/ 838 w 3612"/>
                <a:gd name="T9" fmla="*/ 107 h 871"/>
                <a:gd name="T10" fmla="*/ 813 w 3612"/>
                <a:gd name="T11" fmla="*/ 126 h 871"/>
                <a:gd name="T12" fmla="*/ 785 w 3612"/>
                <a:gd name="T13" fmla="*/ 143 h 871"/>
                <a:gd name="T14" fmla="*/ 755 w 3612"/>
                <a:gd name="T15" fmla="*/ 159 h 871"/>
                <a:gd name="T16" fmla="*/ 723 w 3612"/>
                <a:gd name="T17" fmla="*/ 173 h 871"/>
                <a:gd name="T18" fmla="*/ 689 w 3612"/>
                <a:gd name="T19" fmla="*/ 184 h 871"/>
                <a:gd name="T20" fmla="*/ 654 w 3612"/>
                <a:gd name="T21" fmla="*/ 194 h 871"/>
                <a:gd name="T22" fmla="*/ 618 w 3612"/>
                <a:gd name="T23" fmla="*/ 203 h 871"/>
                <a:gd name="T24" fmla="*/ 581 w 3612"/>
                <a:gd name="T25" fmla="*/ 209 h 871"/>
                <a:gd name="T26" fmla="*/ 545 w 3612"/>
                <a:gd name="T27" fmla="*/ 214 h 871"/>
                <a:gd name="T28" fmla="*/ 508 w 3612"/>
                <a:gd name="T29" fmla="*/ 217 h 871"/>
                <a:gd name="T30" fmla="*/ 473 w 3612"/>
                <a:gd name="T31" fmla="*/ 218 h 871"/>
                <a:gd name="T32" fmla="*/ 432 w 3612"/>
                <a:gd name="T33" fmla="*/ 217 h 871"/>
                <a:gd name="T34" fmla="*/ 387 w 3612"/>
                <a:gd name="T35" fmla="*/ 215 h 871"/>
                <a:gd name="T36" fmla="*/ 345 w 3612"/>
                <a:gd name="T37" fmla="*/ 211 h 871"/>
                <a:gd name="T38" fmla="*/ 305 w 3612"/>
                <a:gd name="T39" fmla="*/ 205 h 871"/>
                <a:gd name="T40" fmla="*/ 267 w 3612"/>
                <a:gd name="T41" fmla="*/ 199 h 871"/>
                <a:gd name="T42" fmla="*/ 232 w 3612"/>
                <a:gd name="T43" fmla="*/ 190 h 871"/>
                <a:gd name="T44" fmla="*/ 199 w 3612"/>
                <a:gd name="T45" fmla="*/ 181 h 871"/>
                <a:gd name="T46" fmla="*/ 168 w 3612"/>
                <a:gd name="T47" fmla="*/ 169 h 871"/>
                <a:gd name="T48" fmla="*/ 140 w 3612"/>
                <a:gd name="T49" fmla="*/ 156 h 871"/>
                <a:gd name="T50" fmla="*/ 113 w 3612"/>
                <a:gd name="T51" fmla="*/ 142 h 871"/>
                <a:gd name="T52" fmla="*/ 90 w 3612"/>
                <a:gd name="T53" fmla="*/ 125 h 871"/>
                <a:gd name="T54" fmla="*/ 68 w 3612"/>
                <a:gd name="T55" fmla="*/ 107 h 871"/>
                <a:gd name="T56" fmla="*/ 49 w 3612"/>
                <a:gd name="T57" fmla="*/ 87 h 871"/>
                <a:gd name="T58" fmla="*/ 32 w 3612"/>
                <a:gd name="T59" fmla="*/ 65 h 871"/>
                <a:gd name="T60" fmla="*/ 18 w 3612"/>
                <a:gd name="T61" fmla="*/ 42 h 871"/>
                <a:gd name="T62" fmla="*/ 6 w 3612"/>
                <a:gd name="T63" fmla="*/ 16 h 8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12"/>
                <a:gd name="T97" fmla="*/ 0 h 871"/>
                <a:gd name="T98" fmla="*/ 3612 w 3612"/>
                <a:gd name="T99" fmla="*/ 871 h 8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12" h="871">
                  <a:moveTo>
                    <a:pt x="3612" y="0"/>
                  </a:moveTo>
                  <a:lnTo>
                    <a:pt x="3600" y="54"/>
                  </a:lnTo>
                  <a:lnTo>
                    <a:pt x="3584" y="107"/>
                  </a:lnTo>
                  <a:lnTo>
                    <a:pt x="3563" y="158"/>
                  </a:lnTo>
                  <a:lnTo>
                    <a:pt x="3538" y="207"/>
                  </a:lnTo>
                  <a:lnTo>
                    <a:pt x="3508" y="254"/>
                  </a:lnTo>
                  <a:lnTo>
                    <a:pt x="3473" y="299"/>
                  </a:lnTo>
                  <a:lnTo>
                    <a:pt x="3437" y="344"/>
                  </a:lnTo>
                  <a:lnTo>
                    <a:pt x="3395" y="386"/>
                  </a:lnTo>
                  <a:lnTo>
                    <a:pt x="3350" y="427"/>
                  </a:lnTo>
                  <a:lnTo>
                    <a:pt x="3302" y="465"/>
                  </a:lnTo>
                  <a:lnTo>
                    <a:pt x="3251" y="503"/>
                  </a:lnTo>
                  <a:lnTo>
                    <a:pt x="3197" y="538"/>
                  </a:lnTo>
                  <a:lnTo>
                    <a:pt x="3140" y="571"/>
                  </a:lnTo>
                  <a:lnTo>
                    <a:pt x="3080" y="603"/>
                  </a:lnTo>
                  <a:lnTo>
                    <a:pt x="3019" y="633"/>
                  </a:lnTo>
                  <a:lnTo>
                    <a:pt x="2956" y="662"/>
                  </a:lnTo>
                  <a:lnTo>
                    <a:pt x="2890" y="689"/>
                  </a:lnTo>
                  <a:lnTo>
                    <a:pt x="2824" y="713"/>
                  </a:lnTo>
                  <a:lnTo>
                    <a:pt x="2754" y="736"/>
                  </a:lnTo>
                  <a:lnTo>
                    <a:pt x="2685" y="758"/>
                  </a:lnTo>
                  <a:lnTo>
                    <a:pt x="2614" y="776"/>
                  </a:lnTo>
                  <a:lnTo>
                    <a:pt x="2542" y="795"/>
                  </a:lnTo>
                  <a:lnTo>
                    <a:pt x="2470" y="810"/>
                  </a:lnTo>
                  <a:lnTo>
                    <a:pt x="2396" y="823"/>
                  </a:lnTo>
                  <a:lnTo>
                    <a:pt x="2323" y="836"/>
                  </a:lnTo>
                  <a:lnTo>
                    <a:pt x="2250" y="846"/>
                  </a:lnTo>
                  <a:lnTo>
                    <a:pt x="2177" y="855"/>
                  </a:lnTo>
                  <a:lnTo>
                    <a:pt x="2103" y="861"/>
                  </a:lnTo>
                  <a:lnTo>
                    <a:pt x="2031" y="866"/>
                  </a:lnTo>
                  <a:lnTo>
                    <a:pt x="1959" y="869"/>
                  </a:lnTo>
                  <a:lnTo>
                    <a:pt x="1890" y="871"/>
                  </a:lnTo>
                  <a:lnTo>
                    <a:pt x="1820" y="869"/>
                  </a:lnTo>
                  <a:lnTo>
                    <a:pt x="1726" y="866"/>
                  </a:lnTo>
                  <a:lnTo>
                    <a:pt x="1637" y="863"/>
                  </a:lnTo>
                  <a:lnTo>
                    <a:pt x="1548" y="857"/>
                  </a:lnTo>
                  <a:lnTo>
                    <a:pt x="1463" y="850"/>
                  </a:lnTo>
                  <a:lnTo>
                    <a:pt x="1378" y="842"/>
                  </a:lnTo>
                  <a:lnTo>
                    <a:pt x="1298" y="831"/>
                  </a:lnTo>
                  <a:lnTo>
                    <a:pt x="1218" y="820"/>
                  </a:lnTo>
                  <a:lnTo>
                    <a:pt x="1142" y="807"/>
                  </a:lnTo>
                  <a:lnTo>
                    <a:pt x="1067" y="793"/>
                  </a:lnTo>
                  <a:lnTo>
                    <a:pt x="996" y="777"/>
                  </a:lnTo>
                  <a:lnTo>
                    <a:pt x="926" y="760"/>
                  </a:lnTo>
                  <a:lnTo>
                    <a:pt x="859" y="742"/>
                  </a:lnTo>
                  <a:lnTo>
                    <a:pt x="794" y="722"/>
                  </a:lnTo>
                  <a:lnTo>
                    <a:pt x="731" y="699"/>
                  </a:lnTo>
                  <a:lnTo>
                    <a:pt x="671" y="676"/>
                  </a:lnTo>
                  <a:lnTo>
                    <a:pt x="613" y="651"/>
                  </a:lnTo>
                  <a:lnTo>
                    <a:pt x="557" y="624"/>
                  </a:lnTo>
                  <a:lnTo>
                    <a:pt x="504" y="595"/>
                  </a:lnTo>
                  <a:lnTo>
                    <a:pt x="452" y="565"/>
                  </a:lnTo>
                  <a:lnTo>
                    <a:pt x="404" y="533"/>
                  </a:lnTo>
                  <a:lnTo>
                    <a:pt x="358" y="500"/>
                  </a:lnTo>
                  <a:lnTo>
                    <a:pt x="314" y="464"/>
                  </a:lnTo>
                  <a:lnTo>
                    <a:pt x="271" y="427"/>
                  </a:lnTo>
                  <a:lnTo>
                    <a:pt x="232" y="388"/>
                  </a:lnTo>
                  <a:lnTo>
                    <a:pt x="195" y="348"/>
                  </a:lnTo>
                  <a:lnTo>
                    <a:pt x="160" y="305"/>
                  </a:lnTo>
                  <a:lnTo>
                    <a:pt x="128" y="260"/>
                  </a:lnTo>
                  <a:lnTo>
                    <a:pt x="97" y="214"/>
                  </a:lnTo>
                  <a:lnTo>
                    <a:pt x="69" y="166"/>
                  </a:lnTo>
                  <a:lnTo>
                    <a:pt x="44" y="115"/>
                  </a:lnTo>
                  <a:lnTo>
                    <a:pt x="21" y="63"/>
                  </a:lnTo>
                  <a:lnTo>
                    <a:pt x="0" y="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75" name="Freeform 36"/>
            <p:cNvSpPr>
              <a:spLocks/>
            </p:cNvSpPr>
            <p:nvPr/>
          </p:nvSpPr>
          <p:spPr bwMode="auto">
            <a:xfrm>
              <a:off x="1924" y="2856"/>
              <a:ext cx="1806" cy="436"/>
            </a:xfrm>
            <a:custGeom>
              <a:avLst/>
              <a:gdLst>
                <a:gd name="T0" fmla="*/ 900 w 3612"/>
                <a:gd name="T1" fmla="*/ 14 h 871"/>
                <a:gd name="T2" fmla="*/ 891 w 3612"/>
                <a:gd name="T3" fmla="*/ 40 h 871"/>
                <a:gd name="T4" fmla="*/ 877 w 3612"/>
                <a:gd name="T5" fmla="*/ 64 h 871"/>
                <a:gd name="T6" fmla="*/ 860 w 3612"/>
                <a:gd name="T7" fmla="*/ 86 h 871"/>
                <a:gd name="T8" fmla="*/ 838 w 3612"/>
                <a:gd name="T9" fmla="*/ 107 h 871"/>
                <a:gd name="T10" fmla="*/ 813 w 3612"/>
                <a:gd name="T11" fmla="*/ 126 h 871"/>
                <a:gd name="T12" fmla="*/ 785 w 3612"/>
                <a:gd name="T13" fmla="*/ 143 h 871"/>
                <a:gd name="T14" fmla="*/ 755 w 3612"/>
                <a:gd name="T15" fmla="*/ 159 h 871"/>
                <a:gd name="T16" fmla="*/ 723 w 3612"/>
                <a:gd name="T17" fmla="*/ 173 h 871"/>
                <a:gd name="T18" fmla="*/ 689 w 3612"/>
                <a:gd name="T19" fmla="*/ 184 h 871"/>
                <a:gd name="T20" fmla="*/ 654 w 3612"/>
                <a:gd name="T21" fmla="*/ 194 h 871"/>
                <a:gd name="T22" fmla="*/ 618 w 3612"/>
                <a:gd name="T23" fmla="*/ 203 h 871"/>
                <a:gd name="T24" fmla="*/ 581 w 3612"/>
                <a:gd name="T25" fmla="*/ 209 h 871"/>
                <a:gd name="T26" fmla="*/ 545 w 3612"/>
                <a:gd name="T27" fmla="*/ 214 h 871"/>
                <a:gd name="T28" fmla="*/ 508 w 3612"/>
                <a:gd name="T29" fmla="*/ 217 h 871"/>
                <a:gd name="T30" fmla="*/ 473 w 3612"/>
                <a:gd name="T31" fmla="*/ 218 h 871"/>
                <a:gd name="T32" fmla="*/ 432 w 3612"/>
                <a:gd name="T33" fmla="*/ 217 h 871"/>
                <a:gd name="T34" fmla="*/ 387 w 3612"/>
                <a:gd name="T35" fmla="*/ 215 h 871"/>
                <a:gd name="T36" fmla="*/ 345 w 3612"/>
                <a:gd name="T37" fmla="*/ 211 h 871"/>
                <a:gd name="T38" fmla="*/ 305 w 3612"/>
                <a:gd name="T39" fmla="*/ 205 h 871"/>
                <a:gd name="T40" fmla="*/ 267 w 3612"/>
                <a:gd name="T41" fmla="*/ 199 h 871"/>
                <a:gd name="T42" fmla="*/ 232 w 3612"/>
                <a:gd name="T43" fmla="*/ 190 h 871"/>
                <a:gd name="T44" fmla="*/ 199 w 3612"/>
                <a:gd name="T45" fmla="*/ 181 h 871"/>
                <a:gd name="T46" fmla="*/ 168 w 3612"/>
                <a:gd name="T47" fmla="*/ 169 h 871"/>
                <a:gd name="T48" fmla="*/ 140 w 3612"/>
                <a:gd name="T49" fmla="*/ 156 h 871"/>
                <a:gd name="T50" fmla="*/ 113 w 3612"/>
                <a:gd name="T51" fmla="*/ 142 h 871"/>
                <a:gd name="T52" fmla="*/ 90 w 3612"/>
                <a:gd name="T53" fmla="*/ 125 h 871"/>
                <a:gd name="T54" fmla="*/ 68 w 3612"/>
                <a:gd name="T55" fmla="*/ 107 h 871"/>
                <a:gd name="T56" fmla="*/ 49 w 3612"/>
                <a:gd name="T57" fmla="*/ 87 h 871"/>
                <a:gd name="T58" fmla="*/ 32 w 3612"/>
                <a:gd name="T59" fmla="*/ 65 h 871"/>
                <a:gd name="T60" fmla="*/ 18 w 3612"/>
                <a:gd name="T61" fmla="*/ 42 h 871"/>
                <a:gd name="T62" fmla="*/ 6 w 3612"/>
                <a:gd name="T63" fmla="*/ 16 h 8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12"/>
                <a:gd name="T97" fmla="*/ 0 h 871"/>
                <a:gd name="T98" fmla="*/ 3612 w 3612"/>
                <a:gd name="T99" fmla="*/ 871 h 8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12" h="871">
                  <a:moveTo>
                    <a:pt x="3612" y="0"/>
                  </a:moveTo>
                  <a:lnTo>
                    <a:pt x="3600" y="54"/>
                  </a:lnTo>
                  <a:lnTo>
                    <a:pt x="3584" y="107"/>
                  </a:lnTo>
                  <a:lnTo>
                    <a:pt x="3563" y="158"/>
                  </a:lnTo>
                  <a:lnTo>
                    <a:pt x="3538" y="207"/>
                  </a:lnTo>
                  <a:lnTo>
                    <a:pt x="3508" y="254"/>
                  </a:lnTo>
                  <a:lnTo>
                    <a:pt x="3473" y="299"/>
                  </a:lnTo>
                  <a:lnTo>
                    <a:pt x="3437" y="344"/>
                  </a:lnTo>
                  <a:lnTo>
                    <a:pt x="3395" y="386"/>
                  </a:lnTo>
                  <a:lnTo>
                    <a:pt x="3350" y="427"/>
                  </a:lnTo>
                  <a:lnTo>
                    <a:pt x="3302" y="465"/>
                  </a:lnTo>
                  <a:lnTo>
                    <a:pt x="3251" y="503"/>
                  </a:lnTo>
                  <a:lnTo>
                    <a:pt x="3197" y="538"/>
                  </a:lnTo>
                  <a:lnTo>
                    <a:pt x="3140" y="571"/>
                  </a:lnTo>
                  <a:lnTo>
                    <a:pt x="3080" y="603"/>
                  </a:lnTo>
                  <a:lnTo>
                    <a:pt x="3019" y="633"/>
                  </a:lnTo>
                  <a:lnTo>
                    <a:pt x="2956" y="662"/>
                  </a:lnTo>
                  <a:lnTo>
                    <a:pt x="2890" y="689"/>
                  </a:lnTo>
                  <a:lnTo>
                    <a:pt x="2824" y="713"/>
                  </a:lnTo>
                  <a:lnTo>
                    <a:pt x="2754" y="736"/>
                  </a:lnTo>
                  <a:lnTo>
                    <a:pt x="2685" y="758"/>
                  </a:lnTo>
                  <a:lnTo>
                    <a:pt x="2614" y="776"/>
                  </a:lnTo>
                  <a:lnTo>
                    <a:pt x="2542" y="795"/>
                  </a:lnTo>
                  <a:lnTo>
                    <a:pt x="2470" y="810"/>
                  </a:lnTo>
                  <a:lnTo>
                    <a:pt x="2396" y="823"/>
                  </a:lnTo>
                  <a:lnTo>
                    <a:pt x="2323" y="836"/>
                  </a:lnTo>
                  <a:lnTo>
                    <a:pt x="2250" y="846"/>
                  </a:lnTo>
                  <a:lnTo>
                    <a:pt x="2177" y="855"/>
                  </a:lnTo>
                  <a:lnTo>
                    <a:pt x="2103" y="861"/>
                  </a:lnTo>
                  <a:lnTo>
                    <a:pt x="2031" y="866"/>
                  </a:lnTo>
                  <a:lnTo>
                    <a:pt x="1959" y="869"/>
                  </a:lnTo>
                  <a:lnTo>
                    <a:pt x="1890" y="871"/>
                  </a:lnTo>
                  <a:lnTo>
                    <a:pt x="1820" y="869"/>
                  </a:lnTo>
                  <a:lnTo>
                    <a:pt x="1726" y="866"/>
                  </a:lnTo>
                  <a:lnTo>
                    <a:pt x="1637" y="863"/>
                  </a:lnTo>
                  <a:lnTo>
                    <a:pt x="1548" y="857"/>
                  </a:lnTo>
                  <a:lnTo>
                    <a:pt x="1463" y="850"/>
                  </a:lnTo>
                  <a:lnTo>
                    <a:pt x="1378" y="842"/>
                  </a:lnTo>
                  <a:lnTo>
                    <a:pt x="1298" y="831"/>
                  </a:lnTo>
                  <a:lnTo>
                    <a:pt x="1218" y="820"/>
                  </a:lnTo>
                  <a:lnTo>
                    <a:pt x="1142" y="807"/>
                  </a:lnTo>
                  <a:lnTo>
                    <a:pt x="1067" y="793"/>
                  </a:lnTo>
                  <a:lnTo>
                    <a:pt x="996" y="777"/>
                  </a:lnTo>
                  <a:lnTo>
                    <a:pt x="926" y="760"/>
                  </a:lnTo>
                  <a:lnTo>
                    <a:pt x="859" y="742"/>
                  </a:lnTo>
                  <a:lnTo>
                    <a:pt x="794" y="722"/>
                  </a:lnTo>
                  <a:lnTo>
                    <a:pt x="731" y="699"/>
                  </a:lnTo>
                  <a:lnTo>
                    <a:pt x="671" y="676"/>
                  </a:lnTo>
                  <a:lnTo>
                    <a:pt x="613" y="651"/>
                  </a:lnTo>
                  <a:lnTo>
                    <a:pt x="557" y="624"/>
                  </a:lnTo>
                  <a:lnTo>
                    <a:pt x="504" y="595"/>
                  </a:lnTo>
                  <a:lnTo>
                    <a:pt x="452" y="565"/>
                  </a:lnTo>
                  <a:lnTo>
                    <a:pt x="404" y="533"/>
                  </a:lnTo>
                  <a:lnTo>
                    <a:pt x="358" y="500"/>
                  </a:lnTo>
                  <a:lnTo>
                    <a:pt x="314" y="464"/>
                  </a:lnTo>
                  <a:lnTo>
                    <a:pt x="271" y="427"/>
                  </a:lnTo>
                  <a:lnTo>
                    <a:pt x="232" y="388"/>
                  </a:lnTo>
                  <a:lnTo>
                    <a:pt x="195" y="348"/>
                  </a:lnTo>
                  <a:lnTo>
                    <a:pt x="160" y="305"/>
                  </a:lnTo>
                  <a:lnTo>
                    <a:pt x="128" y="260"/>
                  </a:lnTo>
                  <a:lnTo>
                    <a:pt x="97" y="214"/>
                  </a:lnTo>
                  <a:lnTo>
                    <a:pt x="69" y="166"/>
                  </a:lnTo>
                  <a:lnTo>
                    <a:pt x="44" y="115"/>
                  </a:lnTo>
                  <a:lnTo>
                    <a:pt x="21" y="63"/>
                  </a:lnTo>
                  <a:lnTo>
                    <a:pt x="0" y="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76" name="Freeform 37"/>
            <p:cNvSpPr>
              <a:spLocks/>
            </p:cNvSpPr>
            <p:nvPr/>
          </p:nvSpPr>
          <p:spPr bwMode="auto">
            <a:xfrm>
              <a:off x="1983" y="2019"/>
              <a:ext cx="853" cy="476"/>
            </a:xfrm>
            <a:custGeom>
              <a:avLst/>
              <a:gdLst>
                <a:gd name="T0" fmla="*/ 0 w 1704"/>
                <a:gd name="T1" fmla="*/ 238 h 951"/>
                <a:gd name="T2" fmla="*/ 6 w 1704"/>
                <a:gd name="T3" fmla="*/ 225 h 951"/>
                <a:gd name="T4" fmla="*/ 13 w 1704"/>
                <a:gd name="T5" fmla="*/ 212 h 951"/>
                <a:gd name="T6" fmla="*/ 21 w 1704"/>
                <a:gd name="T7" fmla="*/ 199 h 951"/>
                <a:gd name="T8" fmla="*/ 29 w 1704"/>
                <a:gd name="T9" fmla="*/ 186 h 951"/>
                <a:gd name="T10" fmla="*/ 37 w 1704"/>
                <a:gd name="T11" fmla="*/ 174 h 951"/>
                <a:gd name="T12" fmla="*/ 46 w 1704"/>
                <a:gd name="T13" fmla="*/ 162 h 951"/>
                <a:gd name="T14" fmla="*/ 57 w 1704"/>
                <a:gd name="T15" fmla="*/ 150 h 951"/>
                <a:gd name="T16" fmla="*/ 67 w 1704"/>
                <a:gd name="T17" fmla="*/ 138 h 951"/>
                <a:gd name="T18" fmla="*/ 78 w 1704"/>
                <a:gd name="T19" fmla="*/ 127 h 951"/>
                <a:gd name="T20" fmla="*/ 89 w 1704"/>
                <a:gd name="T21" fmla="*/ 116 h 951"/>
                <a:gd name="T22" fmla="*/ 101 w 1704"/>
                <a:gd name="T23" fmla="*/ 106 h 951"/>
                <a:gd name="T24" fmla="*/ 114 w 1704"/>
                <a:gd name="T25" fmla="*/ 96 h 951"/>
                <a:gd name="T26" fmla="*/ 127 w 1704"/>
                <a:gd name="T27" fmla="*/ 86 h 951"/>
                <a:gd name="T28" fmla="*/ 140 w 1704"/>
                <a:gd name="T29" fmla="*/ 77 h 951"/>
                <a:gd name="T30" fmla="*/ 153 w 1704"/>
                <a:gd name="T31" fmla="*/ 69 h 951"/>
                <a:gd name="T32" fmla="*/ 167 w 1704"/>
                <a:gd name="T33" fmla="*/ 60 h 951"/>
                <a:gd name="T34" fmla="*/ 182 w 1704"/>
                <a:gd name="T35" fmla="*/ 52 h 951"/>
                <a:gd name="T36" fmla="*/ 197 w 1704"/>
                <a:gd name="T37" fmla="*/ 45 h 951"/>
                <a:gd name="T38" fmla="*/ 212 w 1704"/>
                <a:gd name="T39" fmla="*/ 38 h 951"/>
                <a:gd name="T40" fmla="*/ 227 w 1704"/>
                <a:gd name="T41" fmla="*/ 32 h 951"/>
                <a:gd name="T42" fmla="*/ 243 w 1704"/>
                <a:gd name="T43" fmla="*/ 26 h 951"/>
                <a:gd name="T44" fmla="*/ 259 w 1704"/>
                <a:gd name="T45" fmla="*/ 21 h 951"/>
                <a:gd name="T46" fmla="*/ 275 w 1704"/>
                <a:gd name="T47" fmla="*/ 16 h 951"/>
                <a:gd name="T48" fmla="*/ 291 w 1704"/>
                <a:gd name="T49" fmla="*/ 12 h 951"/>
                <a:gd name="T50" fmla="*/ 308 w 1704"/>
                <a:gd name="T51" fmla="*/ 8 h 951"/>
                <a:gd name="T52" fmla="*/ 324 w 1704"/>
                <a:gd name="T53" fmla="*/ 5 h 951"/>
                <a:gd name="T54" fmla="*/ 341 w 1704"/>
                <a:gd name="T55" fmla="*/ 3 h 951"/>
                <a:gd name="T56" fmla="*/ 358 w 1704"/>
                <a:gd name="T57" fmla="*/ 2 h 951"/>
                <a:gd name="T58" fmla="*/ 375 w 1704"/>
                <a:gd name="T59" fmla="*/ 1 h 951"/>
                <a:gd name="T60" fmla="*/ 392 w 1704"/>
                <a:gd name="T61" fmla="*/ 0 h 951"/>
                <a:gd name="T62" fmla="*/ 409 w 1704"/>
                <a:gd name="T63" fmla="*/ 1 h 951"/>
                <a:gd name="T64" fmla="*/ 427 w 1704"/>
                <a:gd name="T65" fmla="*/ 2 h 9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951"/>
                <a:gd name="T101" fmla="*/ 1704 w 1704"/>
                <a:gd name="T102" fmla="*/ 951 h 9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951">
                  <a:moveTo>
                    <a:pt x="0" y="951"/>
                  </a:moveTo>
                  <a:lnTo>
                    <a:pt x="24" y="898"/>
                  </a:lnTo>
                  <a:lnTo>
                    <a:pt x="51" y="845"/>
                  </a:lnTo>
                  <a:lnTo>
                    <a:pt x="81" y="793"/>
                  </a:lnTo>
                  <a:lnTo>
                    <a:pt x="113" y="743"/>
                  </a:lnTo>
                  <a:lnTo>
                    <a:pt x="147" y="693"/>
                  </a:lnTo>
                  <a:lnTo>
                    <a:pt x="184" y="645"/>
                  </a:lnTo>
                  <a:lnTo>
                    <a:pt x="225" y="598"/>
                  </a:lnTo>
                  <a:lnTo>
                    <a:pt x="266" y="552"/>
                  </a:lnTo>
                  <a:lnTo>
                    <a:pt x="310" y="508"/>
                  </a:lnTo>
                  <a:lnTo>
                    <a:pt x="355" y="464"/>
                  </a:lnTo>
                  <a:lnTo>
                    <a:pt x="403" y="423"/>
                  </a:lnTo>
                  <a:lnTo>
                    <a:pt x="453" y="383"/>
                  </a:lnTo>
                  <a:lnTo>
                    <a:pt x="505" y="344"/>
                  </a:lnTo>
                  <a:lnTo>
                    <a:pt x="558" y="307"/>
                  </a:lnTo>
                  <a:lnTo>
                    <a:pt x="612" y="273"/>
                  </a:lnTo>
                  <a:lnTo>
                    <a:pt x="668" y="239"/>
                  </a:lnTo>
                  <a:lnTo>
                    <a:pt x="726" y="208"/>
                  </a:lnTo>
                  <a:lnTo>
                    <a:pt x="785" y="178"/>
                  </a:lnTo>
                  <a:lnTo>
                    <a:pt x="846" y="152"/>
                  </a:lnTo>
                  <a:lnTo>
                    <a:pt x="907" y="126"/>
                  </a:lnTo>
                  <a:lnTo>
                    <a:pt x="969" y="102"/>
                  </a:lnTo>
                  <a:lnTo>
                    <a:pt x="1034" y="82"/>
                  </a:lnTo>
                  <a:lnTo>
                    <a:pt x="1098" y="63"/>
                  </a:lnTo>
                  <a:lnTo>
                    <a:pt x="1163" y="47"/>
                  </a:lnTo>
                  <a:lnTo>
                    <a:pt x="1230" y="32"/>
                  </a:lnTo>
                  <a:lnTo>
                    <a:pt x="1295" y="20"/>
                  </a:lnTo>
                  <a:lnTo>
                    <a:pt x="1363" y="11"/>
                  </a:lnTo>
                  <a:lnTo>
                    <a:pt x="1431" y="5"/>
                  </a:lnTo>
                  <a:lnTo>
                    <a:pt x="1499" y="1"/>
                  </a:lnTo>
                  <a:lnTo>
                    <a:pt x="1567" y="0"/>
                  </a:lnTo>
                  <a:lnTo>
                    <a:pt x="1635" y="1"/>
                  </a:lnTo>
                  <a:lnTo>
                    <a:pt x="1704" y="5"/>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77" name="Freeform 38"/>
            <p:cNvSpPr>
              <a:spLocks/>
            </p:cNvSpPr>
            <p:nvPr/>
          </p:nvSpPr>
          <p:spPr bwMode="auto">
            <a:xfrm>
              <a:off x="1983" y="2019"/>
              <a:ext cx="853" cy="476"/>
            </a:xfrm>
            <a:custGeom>
              <a:avLst/>
              <a:gdLst>
                <a:gd name="T0" fmla="*/ 0 w 1704"/>
                <a:gd name="T1" fmla="*/ 238 h 951"/>
                <a:gd name="T2" fmla="*/ 6 w 1704"/>
                <a:gd name="T3" fmla="*/ 225 h 951"/>
                <a:gd name="T4" fmla="*/ 13 w 1704"/>
                <a:gd name="T5" fmla="*/ 212 h 951"/>
                <a:gd name="T6" fmla="*/ 21 w 1704"/>
                <a:gd name="T7" fmla="*/ 199 h 951"/>
                <a:gd name="T8" fmla="*/ 29 w 1704"/>
                <a:gd name="T9" fmla="*/ 186 h 951"/>
                <a:gd name="T10" fmla="*/ 37 w 1704"/>
                <a:gd name="T11" fmla="*/ 174 h 951"/>
                <a:gd name="T12" fmla="*/ 46 w 1704"/>
                <a:gd name="T13" fmla="*/ 162 h 951"/>
                <a:gd name="T14" fmla="*/ 57 w 1704"/>
                <a:gd name="T15" fmla="*/ 150 h 951"/>
                <a:gd name="T16" fmla="*/ 67 w 1704"/>
                <a:gd name="T17" fmla="*/ 138 h 951"/>
                <a:gd name="T18" fmla="*/ 78 w 1704"/>
                <a:gd name="T19" fmla="*/ 127 h 951"/>
                <a:gd name="T20" fmla="*/ 89 w 1704"/>
                <a:gd name="T21" fmla="*/ 116 h 951"/>
                <a:gd name="T22" fmla="*/ 101 w 1704"/>
                <a:gd name="T23" fmla="*/ 106 h 951"/>
                <a:gd name="T24" fmla="*/ 114 w 1704"/>
                <a:gd name="T25" fmla="*/ 96 h 951"/>
                <a:gd name="T26" fmla="*/ 127 w 1704"/>
                <a:gd name="T27" fmla="*/ 86 h 951"/>
                <a:gd name="T28" fmla="*/ 140 w 1704"/>
                <a:gd name="T29" fmla="*/ 77 h 951"/>
                <a:gd name="T30" fmla="*/ 153 w 1704"/>
                <a:gd name="T31" fmla="*/ 69 h 951"/>
                <a:gd name="T32" fmla="*/ 167 w 1704"/>
                <a:gd name="T33" fmla="*/ 60 h 951"/>
                <a:gd name="T34" fmla="*/ 182 w 1704"/>
                <a:gd name="T35" fmla="*/ 52 h 951"/>
                <a:gd name="T36" fmla="*/ 197 w 1704"/>
                <a:gd name="T37" fmla="*/ 45 h 951"/>
                <a:gd name="T38" fmla="*/ 212 w 1704"/>
                <a:gd name="T39" fmla="*/ 38 h 951"/>
                <a:gd name="T40" fmla="*/ 227 w 1704"/>
                <a:gd name="T41" fmla="*/ 32 h 951"/>
                <a:gd name="T42" fmla="*/ 243 w 1704"/>
                <a:gd name="T43" fmla="*/ 26 h 951"/>
                <a:gd name="T44" fmla="*/ 259 w 1704"/>
                <a:gd name="T45" fmla="*/ 21 h 951"/>
                <a:gd name="T46" fmla="*/ 275 w 1704"/>
                <a:gd name="T47" fmla="*/ 16 h 951"/>
                <a:gd name="T48" fmla="*/ 291 w 1704"/>
                <a:gd name="T49" fmla="*/ 12 h 951"/>
                <a:gd name="T50" fmla="*/ 308 w 1704"/>
                <a:gd name="T51" fmla="*/ 8 h 951"/>
                <a:gd name="T52" fmla="*/ 324 w 1704"/>
                <a:gd name="T53" fmla="*/ 5 h 951"/>
                <a:gd name="T54" fmla="*/ 341 w 1704"/>
                <a:gd name="T55" fmla="*/ 3 h 951"/>
                <a:gd name="T56" fmla="*/ 358 w 1704"/>
                <a:gd name="T57" fmla="*/ 2 h 951"/>
                <a:gd name="T58" fmla="*/ 375 w 1704"/>
                <a:gd name="T59" fmla="*/ 1 h 951"/>
                <a:gd name="T60" fmla="*/ 392 w 1704"/>
                <a:gd name="T61" fmla="*/ 0 h 951"/>
                <a:gd name="T62" fmla="*/ 409 w 1704"/>
                <a:gd name="T63" fmla="*/ 1 h 951"/>
                <a:gd name="T64" fmla="*/ 427 w 1704"/>
                <a:gd name="T65" fmla="*/ 2 h 9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951"/>
                <a:gd name="T101" fmla="*/ 1704 w 1704"/>
                <a:gd name="T102" fmla="*/ 951 h 9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951">
                  <a:moveTo>
                    <a:pt x="0" y="951"/>
                  </a:moveTo>
                  <a:lnTo>
                    <a:pt x="24" y="898"/>
                  </a:lnTo>
                  <a:lnTo>
                    <a:pt x="51" y="845"/>
                  </a:lnTo>
                  <a:lnTo>
                    <a:pt x="81" y="793"/>
                  </a:lnTo>
                  <a:lnTo>
                    <a:pt x="113" y="743"/>
                  </a:lnTo>
                  <a:lnTo>
                    <a:pt x="147" y="693"/>
                  </a:lnTo>
                  <a:lnTo>
                    <a:pt x="184" y="645"/>
                  </a:lnTo>
                  <a:lnTo>
                    <a:pt x="225" y="598"/>
                  </a:lnTo>
                  <a:lnTo>
                    <a:pt x="266" y="552"/>
                  </a:lnTo>
                  <a:lnTo>
                    <a:pt x="310" y="508"/>
                  </a:lnTo>
                  <a:lnTo>
                    <a:pt x="355" y="464"/>
                  </a:lnTo>
                  <a:lnTo>
                    <a:pt x="403" y="423"/>
                  </a:lnTo>
                  <a:lnTo>
                    <a:pt x="453" y="383"/>
                  </a:lnTo>
                  <a:lnTo>
                    <a:pt x="505" y="344"/>
                  </a:lnTo>
                  <a:lnTo>
                    <a:pt x="558" y="307"/>
                  </a:lnTo>
                  <a:lnTo>
                    <a:pt x="612" y="273"/>
                  </a:lnTo>
                  <a:lnTo>
                    <a:pt x="668" y="239"/>
                  </a:lnTo>
                  <a:lnTo>
                    <a:pt x="726" y="208"/>
                  </a:lnTo>
                  <a:lnTo>
                    <a:pt x="785" y="178"/>
                  </a:lnTo>
                  <a:lnTo>
                    <a:pt x="846" y="152"/>
                  </a:lnTo>
                  <a:lnTo>
                    <a:pt x="907" y="126"/>
                  </a:lnTo>
                  <a:lnTo>
                    <a:pt x="969" y="102"/>
                  </a:lnTo>
                  <a:lnTo>
                    <a:pt x="1034" y="82"/>
                  </a:lnTo>
                  <a:lnTo>
                    <a:pt x="1098" y="63"/>
                  </a:lnTo>
                  <a:lnTo>
                    <a:pt x="1163" y="47"/>
                  </a:lnTo>
                  <a:lnTo>
                    <a:pt x="1230" y="32"/>
                  </a:lnTo>
                  <a:lnTo>
                    <a:pt x="1295" y="20"/>
                  </a:lnTo>
                  <a:lnTo>
                    <a:pt x="1363" y="11"/>
                  </a:lnTo>
                  <a:lnTo>
                    <a:pt x="1431" y="5"/>
                  </a:lnTo>
                  <a:lnTo>
                    <a:pt x="1499" y="1"/>
                  </a:lnTo>
                  <a:lnTo>
                    <a:pt x="1567" y="0"/>
                  </a:lnTo>
                  <a:lnTo>
                    <a:pt x="1635" y="1"/>
                  </a:lnTo>
                  <a:lnTo>
                    <a:pt x="1704" y="5"/>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78" name="Freeform 39"/>
            <p:cNvSpPr>
              <a:spLocks/>
            </p:cNvSpPr>
            <p:nvPr/>
          </p:nvSpPr>
          <p:spPr bwMode="auto">
            <a:xfrm>
              <a:off x="1925" y="2022"/>
              <a:ext cx="911" cy="860"/>
            </a:xfrm>
            <a:custGeom>
              <a:avLst/>
              <a:gdLst>
                <a:gd name="T0" fmla="*/ 0 w 1822"/>
                <a:gd name="T1" fmla="*/ 430 h 1720"/>
                <a:gd name="T2" fmla="*/ 1 w 1822"/>
                <a:gd name="T3" fmla="*/ 415 h 1720"/>
                <a:gd name="T4" fmla="*/ 2 w 1822"/>
                <a:gd name="T5" fmla="*/ 400 h 1720"/>
                <a:gd name="T6" fmla="*/ 4 w 1822"/>
                <a:gd name="T7" fmla="*/ 384 h 1720"/>
                <a:gd name="T8" fmla="*/ 8 w 1822"/>
                <a:gd name="T9" fmla="*/ 367 h 1720"/>
                <a:gd name="T10" fmla="*/ 12 w 1822"/>
                <a:gd name="T11" fmla="*/ 350 h 1720"/>
                <a:gd name="T12" fmla="*/ 17 w 1822"/>
                <a:gd name="T13" fmla="*/ 333 h 1720"/>
                <a:gd name="T14" fmla="*/ 24 w 1822"/>
                <a:gd name="T15" fmla="*/ 315 h 1720"/>
                <a:gd name="T16" fmla="*/ 31 w 1822"/>
                <a:gd name="T17" fmla="*/ 297 h 1720"/>
                <a:gd name="T18" fmla="*/ 39 w 1822"/>
                <a:gd name="T19" fmla="*/ 280 h 1720"/>
                <a:gd name="T20" fmla="*/ 48 w 1822"/>
                <a:gd name="T21" fmla="*/ 262 h 1720"/>
                <a:gd name="T22" fmla="*/ 58 w 1822"/>
                <a:gd name="T23" fmla="*/ 244 h 1720"/>
                <a:gd name="T24" fmla="*/ 69 w 1822"/>
                <a:gd name="T25" fmla="*/ 227 h 1720"/>
                <a:gd name="T26" fmla="*/ 81 w 1822"/>
                <a:gd name="T27" fmla="*/ 209 h 1720"/>
                <a:gd name="T28" fmla="*/ 94 w 1822"/>
                <a:gd name="T29" fmla="*/ 192 h 1720"/>
                <a:gd name="T30" fmla="*/ 107 w 1822"/>
                <a:gd name="T31" fmla="*/ 175 h 1720"/>
                <a:gd name="T32" fmla="*/ 121 w 1822"/>
                <a:gd name="T33" fmla="*/ 159 h 1720"/>
                <a:gd name="T34" fmla="*/ 137 w 1822"/>
                <a:gd name="T35" fmla="*/ 143 h 1720"/>
                <a:gd name="T36" fmla="*/ 153 w 1822"/>
                <a:gd name="T37" fmla="*/ 128 h 1720"/>
                <a:gd name="T38" fmla="*/ 170 w 1822"/>
                <a:gd name="T39" fmla="*/ 113 h 1720"/>
                <a:gd name="T40" fmla="*/ 187 w 1822"/>
                <a:gd name="T41" fmla="*/ 98 h 1720"/>
                <a:gd name="T42" fmla="*/ 206 w 1822"/>
                <a:gd name="T43" fmla="*/ 85 h 1720"/>
                <a:gd name="T44" fmla="*/ 225 w 1822"/>
                <a:gd name="T45" fmla="*/ 72 h 1720"/>
                <a:gd name="T46" fmla="*/ 245 w 1822"/>
                <a:gd name="T47" fmla="*/ 60 h 1720"/>
                <a:gd name="T48" fmla="*/ 266 w 1822"/>
                <a:gd name="T49" fmla="*/ 49 h 1720"/>
                <a:gd name="T50" fmla="*/ 287 w 1822"/>
                <a:gd name="T51" fmla="*/ 39 h 1720"/>
                <a:gd name="T52" fmla="*/ 309 w 1822"/>
                <a:gd name="T53" fmla="*/ 30 h 1720"/>
                <a:gd name="T54" fmla="*/ 332 w 1822"/>
                <a:gd name="T55" fmla="*/ 22 h 1720"/>
                <a:gd name="T56" fmla="*/ 355 w 1822"/>
                <a:gd name="T57" fmla="*/ 15 h 1720"/>
                <a:gd name="T58" fmla="*/ 380 w 1822"/>
                <a:gd name="T59" fmla="*/ 9 h 1720"/>
                <a:gd name="T60" fmla="*/ 404 w 1822"/>
                <a:gd name="T61" fmla="*/ 5 h 1720"/>
                <a:gd name="T62" fmla="*/ 430 w 1822"/>
                <a:gd name="T63" fmla="*/ 2 h 1720"/>
                <a:gd name="T64" fmla="*/ 456 w 1822"/>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22"/>
                <a:gd name="T100" fmla="*/ 0 h 1720"/>
                <a:gd name="T101" fmla="*/ 1822 w 1822"/>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22" h="1720">
                  <a:moveTo>
                    <a:pt x="0" y="1720"/>
                  </a:moveTo>
                  <a:lnTo>
                    <a:pt x="2" y="1659"/>
                  </a:lnTo>
                  <a:lnTo>
                    <a:pt x="6" y="1597"/>
                  </a:lnTo>
                  <a:lnTo>
                    <a:pt x="15" y="1533"/>
                  </a:lnTo>
                  <a:lnTo>
                    <a:pt x="29" y="1466"/>
                  </a:lnTo>
                  <a:lnTo>
                    <a:pt x="47" y="1398"/>
                  </a:lnTo>
                  <a:lnTo>
                    <a:pt x="67" y="1329"/>
                  </a:lnTo>
                  <a:lnTo>
                    <a:pt x="93" y="1258"/>
                  </a:lnTo>
                  <a:lnTo>
                    <a:pt x="121" y="1188"/>
                  </a:lnTo>
                  <a:lnTo>
                    <a:pt x="155" y="1117"/>
                  </a:lnTo>
                  <a:lnTo>
                    <a:pt x="191" y="1046"/>
                  </a:lnTo>
                  <a:lnTo>
                    <a:pt x="231" y="975"/>
                  </a:lnTo>
                  <a:lnTo>
                    <a:pt x="275" y="905"/>
                  </a:lnTo>
                  <a:lnTo>
                    <a:pt x="322" y="836"/>
                  </a:lnTo>
                  <a:lnTo>
                    <a:pt x="373" y="768"/>
                  </a:lnTo>
                  <a:lnTo>
                    <a:pt x="427" y="700"/>
                  </a:lnTo>
                  <a:lnTo>
                    <a:pt x="484" y="634"/>
                  </a:lnTo>
                  <a:lnTo>
                    <a:pt x="546" y="571"/>
                  </a:lnTo>
                  <a:lnTo>
                    <a:pt x="610" y="509"/>
                  </a:lnTo>
                  <a:lnTo>
                    <a:pt x="678" y="449"/>
                  </a:lnTo>
                  <a:lnTo>
                    <a:pt x="748" y="391"/>
                  </a:lnTo>
                  <a:lnTo>
                    <a:pt x="822" y="337"/>
                  </a:lnTo>
                  <a:lnTo>
                    <a:pt x="898" y="286"/>
                  </a:lnTo>
                  <a:lnTo>
                    <a:pt x="979" y="238"/>
                  </a:lnTo>
                  <a:lnTo>
                    <a:pt x="1061" y="194"/>
                  </a:lnTo>
                  <a:lnTo>
                    <a:pt x="1147" y="154"/>
                  </a:lnTo>
                  <a:lnTo>
                    <a:pt x="1235" y="117"/>
                  </a:lnTo>
                  <a:lnTo>
                    <a:pt x="1327" y="85"/>
                  </a:lnTo>
                  <a:lnTo>
                    <a:pt x="1420" y="58"/>
                  </a:lnTo>
                  <a:lnTo>
                    <a:pt x="1517" y="35"/>
                  </a:lnTo>
                  <a:lnTo>
                    <a:pt x="1616" y="18"/>
                  </a:lnTo>
                  <a:lnTo>
                    <a:pt x="1717" y="6"/>
                  </a:lnTo>
                  <a:lnTo>
                    <a:pt x="182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79" name="Freeform 40"/>
            <p:cNvSpPr>
              <a:spLocks/>
            </p:cNvSpPr>
            <p:nvPr/>
          </p:nvSpPr>
          <p:spPr bwMode="auto">
            <a:xfrm>
              <a:off x="1925" y="2022"/>
              <a:ext cx="911" cy="860"/>
            </a:xfrm>
            <a:custGeom>
              <a:avLst/>
              <a:gdLst>
                <a:gd name="T0" fmla="*/ 0 w 1822"/>
                <a:gd name="T1" fmla="*/ 430 h 1720"/>
                <a:gd name="T2" fmla="*/ 1 w 1822"/>
                <a:gd name="T3" fmla="*/ 415 h 1720"/>
                <a:gd name="T4" fmla="*/ 2 w 1822"/>
                <a:gd name="T5" fmla="*/ 400 h 1720"/>
                <a:gd name="T6" fmla="*/ 4 w 1822"/>
                <a:gd name="T7" fmla="*/ 384 h 1720"/>
                <a:gd name="T8" fmla="*/ 8 w 1822"/>
                <a:gd name="T9" fmla="*/ 367 h 1720"/>
                <a:gd name="T10" fmla="*/ 12 w 1822"/>
                <a:gd name="T11" fmla="*/ 350 h 1720"/>
                <a:gd name="T12" fmla="*/ 17 w 1822"/>
                <a:gd name="T13" fmla="*/ 333 h 1720"/>
                <a:gd name="T14" fmla="*/ 24 w 1822"/>
                <a:gd name="T15" fmla="*/ 315 h 1720"/>
                <a:gd name="T16" fmla="*/ 31 w 1822"/>
                <a:gd name="T17" fmla="*/ 297 h 1720"/>
                <a:gd name="T18" fmla="*/ 39 w 1822"/>
                <a:gd name="T19" fmla="*/ 280 h 1720"/>
                <a:gd name="T20" fmla="*/ 48 w 1822"/>
                <a:gd name="T21" fmla="*/ 262 h 1720"/>
                <a:gd name="T22" fmla="*/ 58 w 1822"/>
                <a:gd name="T23" fmla="*/ 244 h 1720"/>
                <a:gd name="T24" fmla="*/ 69 w 1822"/>
                <a:gd name="T25" fmla="*/ 227 h 1720"/>
                <a:gd name="T26" fmla="*/ 81 w 1822"/>
                <a:gd name="T27" fmla="*/ 209 h 1720"/>
                <a:gd name="T28" fmla="*/ 94 w 1822"/>
                <a:gd name="T29" fmla="*/ 192 h 1720"/>
                <a:gd name="T30" fmla="*/ 107 w 1822"/>
                <a:gd name="T31" fmla="*/ 175 h 1720"/>
                <a:gd name="T32" fmla="*/ 121 w 1822"/>
                <a:gd name="T33" fmla="*/ 159 h 1720"/>
                <a:gd name="T34" fmla="*/ 137 w 1822"/>
                <a:gd name="T35" fmla="*/ 143 h 1720"/>
                <a:gd name="T36" fmla="*/ 153 w 1822"/>
                <a:gd name="T37" fmla="*/ 128 h 1720"/>
                <a:gd name="T38" fmla="*/ 170 w 1822"/>
                <a:gd name="T39" fmla="*/ 113 h 1720"/>
                <a:gd name="T40" fmla="*/ 187 w 1822"/>
                <a:gd name="T41" fmla="*/ 98 h 1720"/>
                <a:gd name="T42" fmla="*/ 206 w 1822"/>
                <a:gd name="T43" fmla="*/ 85 h 1720"/>
                <a:gd name="T44" fmla="*/ 225 w 1822"/>
                <a:gd name="T45" fmla="*/ 72 h 1720"/>
                <a:gd name="T46" fmla="*/ 245 w 1822"/>
                <a:gd name="T47" fmla="*/ 60 h 1720"/>
                <a:gd name="T48" fmla="*/ 266 w 1822"/>
                <a:gd name="T49" fmla="*/ 49 h 1720"/>
                <a:gd name="T50" fmla="*/ 287 w 1822"/>
                <a:gd name="T51" fmla="*/ 39 h 1720"/>
                <a:gd name="T52" fmla="*/ 309 w 1822"/>
                <a:gd name="T53" fmla="*/ 30 h 1720"/>
                <a:gd name="T54" fmla="*/ 332 w 1822"/>
                <a:gd name="T55" fmla="*/ 22 h 1720"/>
                <a:gd name="T56" fmla="*/ 355 w 1822"/>
                <a:gd name="T57" fmla="*/ 15 h 1720"/>
                <a:gd name="T58" fmla="*/ 380 w 1822"/>
                <a:gd name="T59" fmla="*/ 9 h 1720"/>
                <a:gd name="T60" fmla="*/ 404 w 1822"/>
                <a:gd name="T61" fmla="*/ 5 h 1720"/>
                <a:gd name="T62" fmla="*/ 430 w 1822"/>
                <a:gd name="T63" fmla="*/ 2 h 1720"/>
                <a:gd name="T64" fmla="*/ 456 w 1822"/>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22"/>
                <a:gd name="T100" fmla="*/ 0 h 1720"/>
                <a:gd name="T101" fmla="*/ 1822 w 1822"/>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22" h="1720">
                  <a:moveTo>
                    <a:pt x="0" y="1720"/>
                  </a:moveTo>
                  <a:lnTo>
                    <a:pt x="2" y="1659"/>
                  </a:lnTo>
                  <a:lnTo>
                    <a:pt x="6" y="1597"/>
                  </a:lnTo>
                  <a:lnTo>
                    <a:pt x="15" y="1533"/>
                  </a:lnTo>
                  <a:lnTo>
                    <a:pt x="29" y="1466"/>
                  </a:lnTo>
                  <a:lnTo>
                    <a:pt x="47" y="1398"/>
                  </a:lnTo>
                  <a:lnTo>
                    <a:pt x="67" y="1329"/>
                  </a:lnTo>
                  <a:lnTo>
                    <a:pt x="93" y="1258"/>
                  </a:lnTo>
                  <a:lnTo>
                    <a:pt x="121" y="1188"/>
                  </a:lnTo>
                  <a:lnTo>
                    <a:pt x="155" y="1117"/>
                  </a:lnTo>
                  <a:lnTo>
                    <a:pt x="191" y="1046"/>
                  </a:lnTo>
                  <a:lnTo>
                    <a:pt x="231" y="975"/>
                  </a:lnTo>
                  <a:lnTo>
                    <a:pt x="275" y="905"/>
                  </a:lnTo>
                  <a:lnTo>
                    <a:pt x="322" y="836"/>
                  </a:lnTo>
                  <a:lnTo>
                    <a:pt x="373" y="768"/>
                  </a:lnTo>
                  <a:lnTo>
                    <a:pt x="427" y="700"/>
                  </a:lnTo>
                  <a:lnTo>
                    <a:pt x="484" y="634"/>
                  </a:lnTo>
                  <a:lnTo>
                    <a:pt x="546" y="571"/>
                  </a:lnTo>
                  <a:lnTo>
                    <a:pt x="610" y="509"/>
                  </a:lnTo>
                  <a:lnTo>
                    <a:pt x="678" y="449"/>
                  </a:lnTo>
                  <a:lnTo>
                    <a:pt x="748" y="391"/>
                  </a:lnTo>
                  <a:lnTo>
                    <a:pt x="822" y="337"/>
                  </a:lnTo>
                  <a:lnTo>
                    <a:pt x="898" y="286"/>
                  </a:lnTo>
                  <a:lnTo>
                    <a:pt x="979" y="238"/>
                  </a:lnTo>
                  <a:lnTo>
                    <a:pt x="1061" y="194"/>
                  </a:lnTo>
                  <a:lnTo>
                    <a:pt x="1147" y="154"/>
                  </a:lnTo>
                  <a:lnTo>
                    <a:pt x="1235" y="117"/>
                  </a:lnTo>
                  <a:lnTo>
                    <a:pt x="1327" y="85"/>
                  </a:lnTo>
                  <a:lnTo>
                    <a:pt x="1420" y="58"/>
                  </a:lnTo>
                  <a:lnTo>
                    <a:pt x="1517" y="35"/>
                  </a:lnTo>
                  <a:lnTo>
                    <a:pt x="1616" y="18"/>
                  </a:lnTo>
                  <a:lnTo>
                    <a:pt x="1717" y="6"/>
                  </a:lnTo>
                  <a:lnTo>
                    <a:pt x="182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80" name="Freeform 41"/>
            <p:cNvSpPr>
              <a:spLocks/>
            </p:cNvSpPr>
            <p:nvPr/>
          </p:nvSpPr>
          <p:spPr bwMode="auto">
            <a:xfrm>
              <a:off x="1997" y="2023"/>
              <a:ext cx="834" cy="1209"/>
            </a:xfrm>
            <a:custGeom>
              <a:avLst/>
              <a:gdLst>
                <a:gd name="T0" fmla="*/ 12 w 1669"/>
                <a:gd name="T1" fmla="*/ 605 h 2418"/>
                <a:gd name="T2" fmla="*/ 8 w 1669"/>
                <a:gd name="T3" fmla="*/ 582 h 2418"/>
                <a:gd name="T4" fmla="*/ 4 w 1669"/>
                <a:gd name="T5" fmla="*/ 558 h 2418"/>
                <a:gd name="T6" fmla="*/ 1 w 1669"/>
                <a:gd name="T7" fmla="*/ 535 h 2418"/>
                <a:gd name="T8" fmla="*/ 0 w 1669"/>
                <a:gd name="T9" fmla="*/ 511 h 2418"/>
                <a:gd name="T10" fmla="*/ 0 w 1669"/>
                <a:gd name="T11" fmla="*/ 488 h 2418"/>
                <a:gd name="T12" fmla="*/ 1 w 1669"/>
                <a:gd name="T13" fmla="*/ 464 h 2418"/>
                <a:gd name="T14" fmla="*/ 3 w 1669"/>
                <a:gd name="T15" fmla="*/ 441 h 2418"/>
                <a:gd name="T16" fmla="*/ 6 w 1669"/>
                <a:gd name="T17" fmla="*/ 418 h 2418"/>
                <a:gd name="T18" fmla="*/ 11 w 1669"/>
                <a:gd name="T19" fmla="*/ 395 h 2418"/>
                <a:gd name="T20" fmla="*/ 17 w 1669"/>
                <a:gd name="T21" fmla="*/ 372 h 2418"/>
                <a:gd name="T22" fmla="*/ 24 w 1669"/>
                <a:gd name="T23" fmla="*/ 349 h 2418"/>
                <a:gd name="T24" fmla="*/ 32 w 1669"/>
                <a:gd name="T25" fmla="*/ 327 h 2418"/>
                <a:gd name="T26" fmla="*/ 41 w 1669"/>
                <a:gd name="T27" fmla="*/ 305 h 2418"/>
                <a:gd name="T28" fmla="*/ 51 w 1669"/>
                <a:gd name="T29" fmla="*/ 283 h 2418"/>
                <a:gd name="T30" fmla="*/ 63 w 1669"/>
                <a:gd name="T31" fmla="*/ 262 h 2418"/>
                <a:gd name="T32" fmla="*/ 75 w 1669"/>
                <a:gd name="T33" fmla="*/ 241 h 2418"/>
                <a:gd name="T34" fmla="*/ 89 w 1669"/>
                <a:gd name="T35" fmla="*/ 221 h 2418"/>
                <a:gd name="T36" fmla="*/ 103 w 1669"/>
                <a:gd name="T37" fmla="*/ 201 h 2418"/>
                <a:gd name="T38" fmla="*/ 119 w 1669"/>
                <a:gd name="T39" fmla="*/ 182 h 2418"/>
                <a:gd name="T40" fmla="*/ 136 w 1669"/>
                <a:gd name="T41" fmla="*/ 163 h 2418"/>
                <a:gd name="T42" fmla="*/ 154 w 1669"/>
                <a:gd name="T43" fmla="*/ 145 h 2418"/>
                <a:gd name="T44" fmla="*/ 173 w 1669"/>
                <a:gd name="T45" fmla="*/ 128 h 2418"/>
                <a:gd name="T46" fmla="*/ 192 w 1669"/>
                <a:gd name="T47" fmla="*/ 111 h 2418"/>
                <a:gd name="T48" fmla="*/ 214 w 1669"/>
                <a:gd name="T49" fmla="*/ 95 h 2418"/>
                <a:gd name="T50" fmla="*/ 235 w 1669"/>
                <a:gd name="T51" fmla="*/ 80 h 2418"/>
                <a:gd name="T52" fmla="*/ 258 w 1669"/>
                <a:gd name="T53" fmla="*/ 66 h 2418"/>
                <a:gd name="T54" fmla="*/ 282 w 1669"/>
                <a:gd name="T55" fmla="*/ 52 h 2418"/>
                <a:gd name="T56" fmla="*/ 307 w 1669"/>
                <a:gd name="T57" fmla="*/ 40 h 2418"/>
                <a:gd name="T58" fmla="*/ 333 w 1669"/>
                <a:gd name="T59" fmla="*/ 29 h 2418"/>
                <a:gd name="T60" fmla="*/ 360 w 1669"/>
                <a:gd name="T61" fmla="*/ 18 h 2418"/>
                <a:gd name="T62" fmla="*/ 388 w 1669"/>
                <a:gd name="T63" fmla="*/ 9 h 2418"/>
                <a:gd name="T64" fmla="*/ 417 w 1669"/>
                <a:gd name="T65" fmla="*/ 0 h 2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69"/>
                <a:gd name="T100" fmla="*/ 0 h 2418"/>
                <a:gd name="T101" fmla="*/ 1669 w 1669"/>
                <a:gd name="T102" fmla="*/ 2418 h 2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69" h="2418">
                  <a:moveTo>
                    <a:pt x="51" y="2418"/>
                  </a:moveTo>
                  <a:lnTo>
                    <a:pt x="32" y="2325"/>
                  </a:lnTo>
                  <a:lnTo>
                    <a:pt x="17" y="2231"/>
                  </a:lnTo>
                  <a:lnTo>
                    <a:pt x="6" y="2137"/>
                  </a:lnTo>
                  <a:lnTo>
                    <a:pt x="0" y="2044"/>
                  </a:lnTo>
                  <a:lnTo>
                    <a:pt x="0" y="1949"/>
                  </a:lnTo>
                  <a:lnTo>
                    <a:pt x="5" y="1856"/>
                  </a:lnTo>
                  <a:lnTo>
                    <a:pt x="14" y="1761"/>
                  </a:lnTo>
                  <a:lnTo>
                    <a:pt x="27" y="1669"/>
                  </a:lnTo>
                  <a:lnTo>
                    <a:pt x="45" y="1578"/>
                  </a:lnTo>
                  <a:lnTo>
                    <a:pt x="68" y="1486"/>
                  </a:lnTo>
                  <a:lnTo>
                    <a:pt x="96" y="1395"/>
                  </a:lnTo>
                  <a:lnTo>
                    <a:pt x="128" y="1306"/>
                  </a:lnTo>
                  <a:lnTo>
                    <a:pt x="165" y="1218"/>
                  </a:lnTo>
                  <a:lnTo>
                    <a:pt x="207" y="1131"/>
                  </a:lnTo>
                  <a:lnTo>
                    <a:pt x="252" y="1046"/>
                  </a:lnTo>
                  <a:lnTo>
                    <a:pt x="302" y="963"/>
                  </a:lnTo>
                  <a:lnTo>
                    <a:pt x="357" y="881"/>
                  </a:lnTo>
                  <a:lnTo>
                    <a:pt x="414" y="802"/>
                  </a:lnTo>
                  <a:lnTo>
                    <a:pt x="478" y="725"/>
                  </a:lnTo>
                  <a:lnTo>
                    <a:pt x="544" y="651"/>
                  </a:lnTo>
                  <a:lnTo>
                    <a:pt x="616" y="578"/>
                  </a:lnTo>
                  <a:lnTo>
                    <a:pt x="692" y="509"/>
                  </a:lnTo>
                  <a:lnTo>
                    <a:pt x="771" y="442"/>
                  </a:lnTo>
                  <a:lnTo>
                    <a:pt x="856" y="379"/>
                  </a:lnTo>
                  <a:lnTo>
                    <a:pt x="943" y="319"/>
                  </a:lnTo>
                  <a:lnTo>
                    <a:pt x="1035" y="261"/>
                  </a:lnTo>
                  <a:lnTo>
                    <a:pt x="1131" y="208"/>
                  </a:lnTo>
                  <a:lnTo>
                    <a:pt x="1231" y="159"/>
                  </a:lnTo>
                  <a:lnTo>
                    <a:pt x="1335" y="113"/>
                  </a:lnTo>
                  <a:lnTo>
                    <a:pt x="1442" y="71"/>
                  </a:lnTo>
                  <a:lnTo>
                    <a:pt x="1554" y="33"/>
                  </a:lnTo>
                  <a:lnTo>
                    <a:pt x="1669"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81" name="Freeform 42"/>
            <p:cNvSpPr>
              <a:spLocks/>
            </p:cNvSpPr>
            <p:nvPr/>
          </p:nvSpPr>
          <p:spPr bwMode="auto">
            <a:xfrm>
              <a:off x="1997" y="2023"/>
              <a:ext cx="834" cy="1209"/>
            </a:xfrm>
            <a:custGeom>
              <a:avLst/>
              <a:gdLst>
                <a:gd name="T0" fmla="*/ 12 w 1669"/>
                <a:gd name="T1" fmla="*/ 605 h 2418"/>
                <a:gd name="T2" fmla="*/ 8 w 1669"/>
                <a:gd name="T3" fmla="*/ 582 h 2418"/>
                <a:gd name="T4" fmla="*/ 4 w 1669"/>
                <a:gd name="T5" fmla="*/ 558 h 2418"/>
                <a:gd name="T6" fmla="*/ 1 w 1669"/>
                <a:gd name="T7" fmla="*/ 535 h 2418"/>
                <a:gd name="T8" fmla="*/ 0 w 1669"/>
                <a:gd name="T9" fmla="*/ 511 h 2418"/>
                <a:gd name="T10" fmla="*/ 0 w 1669"/>
                <a:gd name="T11" fmla="*/ 488 h 2418"/>
                <a:gd name="T12" fmla="*/ 1 w 1669"/>
                <a:gd name="T13" fmla="*/ 464 h 2418"/>
                <a:gd name="T14" fmla="*/ 3 w 1669"/>
                <a:gd name="T15" fmla="*/ 441 h 2418"/>
                <a:gd name="T16" fmla="*/ 6 w 1669"/>
                <a:gd name="T17" fmla="*/ 418 h 2418"/>
                <a:gd name="T18" fmla="*/ 11 w 1669"/>
                <a:gd name="T19" fmla="*/ 395 h 2418"/>
                <a:gd name="T20" fmla="*/ 17 w 1669"/>
                <a:gd name="T21" fmla="*/ 372 h 2418"/>
                <a:gd name="T22" fmla="*/ 24 w 1669"/>
                <a:gd name="T23" fmla="*/ 349 h 2418"/>
                <a:gd name="T24" fmla="*/ 32 w 1669"/>
                <a:gd name="T25" fmla="*/ 327 h 2418"/>
                <a:gd name="T26" fmla="*/ 41 w 1669"/>
                <a:gd name="T27" fmla="*/ 305 h 2418"/>
                <a:gd name="T28" fmla="*/ 51 w 1669"/>
                <a:gd name="T29" fmla="*/ 283 h 2418"/>
                <a:gd name="T30" fmla="*/ 63 w 1669"/>
                <a:gd name="T31" fmla="*/ 262 h 2418"/>
                <a:gd name="T32" fmla="*/ 75 w 1669"/>
                <a:gd name="T33" fmla="*/ 241 h 2418"/>
                <a:gd name="T34" fmla="*/ 89 w 1669"/>
                <a:gd name="T35" fmla="*/ 221 h 2418"/>
                <a:gd name="T36" fmla="*/ 103 w 1669"/>
                <a:gd name="T37" fmla="*/ 201 h 2418"/>
                <a:gd name="T38" fmla="*/ 119 w 1669"/>
                <a:gd name="T39" fmla="*/ 182 h 2418"/>
                <a:gd name="T40" fmla="*/ 136 w 1669"/>
                <a:gd name="T41" fmla="*/ 163 h 2418"/>
                <a:gd name="T42" fmla="*/ 154 w 1669"/>
                <a:gd name="T43" fmla="*/ 145 h 2418"/>
                <a:gd name="T44" fmla="*/ 173 w 1669"/>
                <a:gd name="T45" fmla="*/ 128 h 2418"/>
                <a:gd name="T46" fmla="*/ 192 w 1669"/>
                <a:gd name="T47" fmla="*/ 111 h 2418"/>
                <a:gd name="T48" fmla="*/ 214 w 1669"/>
                <a:gd name="T49" fmla="*/ 95 h 2418"/>
                <a:gd name="T50" fmla="*/ 235 w 1669"/>
                <a:gd name="T51" fmla="*/ 80 h 2418"/>
                <a:gd name="T52" fmla="*/ 258 w 1669"/>
                <a:gd name="T53" fmla="*/ 66 h 2418"/>
                <a:gd name="T54" fmla="*/ 282 w 1669"/>
                <a:gd name="T55" fmla="*/ 52 h 2418"/>
                <a:gd name="T56" fmla="*/ 307 w 1669"/>
                <a:gd name="T57" fmla="*/ 40 h 2418"/>
                <a:gd name="T58" fmla="*/ 333 w 1669"/>
                <a:gd name="T59" fmla="*/ 29 h 2418"/>
                <a:gd name="T60" fmla="*/ 360 w 1669"/>
                <a:gd name="T61" fmla="*/ 18 h 2418"/>
                <a:gd name="T62" fmla="*/ 388 w 1669"/>
                <a:gd name="T63" fmla="*/ 9 h 2418"/>
                <a:gd name="T64" fmla="*/ 417 w 1669"/>
                <a:gd name="T65" fmla="*/ 0 h 2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69"/>
                <a:gd name="T100" fmla="*/ 0 h 2418"/>
                <a:gd name="T101" fmla="*/ 1669 w 1669"/>
                <a:gd name="T102" fmla="*/ 2418 h 2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69" h="2418">
                  <a:moveTo>
                    <a:pt x="51" y="2418"/>
                  </a:moveTo>
                  <a:lnTo>
                    <a:pt x="32" y="2325"/>
                  </a:lnTo>
                  <a:lnTo>
                    <a:pt x="17" y="2231"/>
                  </a:lnTo>
                  <a:lnTo>
                    <a:pt x="6" y="2137"/>
                  </a:lnTo>
                  <a:lnTo>
                    <a:pt x="0" y="2044"/>
                  </a:lnTo>
                  <a:lnTo>
                    <a:pt x="0" y="1949"/>
                  </a:lnTo>
                  <a:lnTo>
                    <a:pt x="5" y="1856"/>
                  </a:lnTo>
                  <a:lnTo>
                    <a:pt x="14" y="1761"/>
                  </a:lnTo>
                  <a:lnTo>
                    <a:pt x="27" y="1669"/>
                  </a:lnTo>
                  <a:lnTo>
                    <a:pt x="45" y="1578"/>
                  </a:lnTo>
                  <a:lnTo>
                    <a:pt x="68" y="1486"/>
                  </a:lnTo>
                  <a:lnTo>
                    <a:pt x="96" y="1395"/>
                  </a:lnTo>
                  <a:lnTo>
                    <a:pt x="128" y="1306"/>
                  </a:lnTo>
                  <a:lnTo>
                    <a:pt x="165" y="1218"/>
                  </a:lnTo>
                  <a:lnTo>
                    <a:pt x="207" y="1131"/>
                  </a:lnTo>
                  <a:lnTo>
                    <a:pt x="252" y="1046"/>
                  </a:lnTo>
                  <a:lnTo>
                    <a:pt x="302" y="963"/>
                  </a:lnTo>
                  <a:lnTo>
                    <a:pt x="357" y="881"/>
                  </a:lnTo>
                  <a:lnTo>
                    <a:pt x="414" y="802"/>
                  </a:lnTo>
                  <a:lnTo>
                    <a:pt x="478" y="725"/>
                  </a:lnTo>
                  <a:lnTo>
                    <a:pt x="544" y="651"/>
                  </a:lnTo>
                  <a:lnTo>
                    <a:pt x="616" y="578"/>
                  </a:lnTo>
                  <a:lnTo>
                    <a:pt x="692" y="509"/>
                  </a:lnTo>
                  <a:lnTo>
                    <a:pt x="771" y="442"/>
                  </a:lnTo>
                  <a:lnTo>
                    <a:pt x="856" y="379"/>
                  </a:lnTo>
                  <a:lnTo>
                    <a:pt x="943" y="319"/>
                  </a:lnTo>
                  <a:lnTo>
                    <a:pt x="1035" y="261"/>
                  </a:lnTo>
                  <a:lnTo>
                    <a:pt x="1131" y="208"/>
                  </a:lnTo>
                  <a:lnTo>
                    <a:pt x="1231" y="159"/>
                  </a:lnTo>
                  <a:lnTo>
                    <a:pt x="1335" y="113"/>
                  </a:lnTo>
                  <a:lnTo>
                    <a:pt x="1442" y="71"/>
                  </a:lnTo>
                  <a:lnTo>
                    <a:pt x="1554" y="33"/>
                  </a:lnTo>
                  <a:lnTo>
                    <a:pt x="1669"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82" name="Freeform 43"/>
            <p:cNvSpPr>
              <a:spLocks/>
            </p:cNvSpPr>
            <p:nvPr/>
          </p:nvSpPr>
          <p:spPr bwMode="auto">
            <a:xfrm>
              <a:off x="2125" y="2023"/>
              <a:ext cx="706" cy="1526"/>
            </a:xfrm>
            <a:custGeom>
              <a:avLst/>
              <a:gdLst>
                <a:gd name="T0" fmla="*/ 81 w 1413"/>
                <a:gd name="T1" fmla="*/ 763 h 3052"/>
                <a:gd name="T2" fmla="*/ 62 w 1413"/>
                <a:gd name="T3" fmla="*/ 737 h 3052"/>
                <a:gd name="T4" fmla="*/ 46 w 1413"/>
                <a:gd name="T5" fmla="*/ 710 h 3052"/>
                <a:gd name="T6" fmla="*/ 32 w 1413"/>
                <a:gd name="T7" fmla="*/ 682 h 3052"/>
                <a:gd name="T8" fmla="*/ 21 w 1413"/>
                <a:gd name="T9" fmla="*/ 654 h 3052"/>
                <a:gd name="T10" fmla="*/ 12 w 1413"/>
                <a:gd name="T11" fmla="*/ 626 h 3052"/>
                <a:gd name="T12" fmla="*/ 6 w 1413"/>
                <a:gd name="T13" fmla="*/ 597 h 3052"/>
                <a:gd name="T14" fmla="*/ 2 w 1413"/>
                <a:gd name="T15" fmla="*/ 567 h 3052"/>
                <a:gd name="T16" fmla="*/ 0 w 1413"/>
                <a:gd name="T17" fmla="*/ 538 h 3052"/>
                <a:gd name="T18" fmla="*/ 0 w 1413"/>
                <a:gd name="T19" fmla="*/ 509 h 3052"/>
                <a:gd name="T20" fmla="*/ 2 w 1413"/>
                <a:gd name="T21" fmla="*/ 480 h 3052"/>
                <a:gd name="T22" fmla="*/ 6 w 1413"/>
                <a:gd name="T23" fmla="*/ 450 h 3052"/>
                <a:gd name="T24" fmla="*/ 12 w 1413"/>
                <a:gd name="T25" fmla="*/ 421 h 3052"/>
                <a:gd name="T26" fmla="*/ 19 w 1413"/>
                <a:gd name="T27" fmla="*/ 393 h 3052"/>
                <a:gd name="T28" fmla="*/ 28 w 1413"/>
                <a:gd name="T29" fmla="*/ 364 h 3052"/>
                <a:gd name="T30" fmla="*/ 38 w 1413"/>
                <a:gd name="T31" fmla="*/ 336 h 3052"/>
                <a:gd name="T32" fmla="*/ 50 w 1413"/>
                <a:gd name="T33" fmla="*/ 308 h 3052"/>
                <a:gd name="T34" fmla="*/ 63 w 1413"/>
                <a:gd name="T35" fmla="*/ 281 h 3052"/>
                <a:gd name="T36" fmla="*/ 77 w 1413"/>
                <a:gd name="T37" fmla="*/ 255 h 3052"/>
                <a:gd name="T38" fmla="*/ 93 w 1413"/>
                <a:gd name="T39" fmla="*/ 229 h 3052"/>
                <a:gd name="T40" fmla="*/ 109 w 1413"/>
                <a:gd name="T41" fmla="*/ 204 h 3052"/>
                <a:gd name="T42" fmla="*/ 127 w 1413"/>
                <a:gd name="T43" fmla="*/ 180 h 3052"/>
                <a:gd name="T44" fmla="*/ 145 w 1413"/>
                <a:gd name="T45" fmla="*/ 157 h 3052"/>
                <a:gd name="T46" fmla="*/ 164 w 1413"/>
                <a:gd name="T47" fmla="*/ 135 h 3052"/>
                <a:gd name="T48" fmla="*/ 183 w 1413"/>
                <a:gd name="T49" fmla="*/ 115 h 3052"/>
                <a:gd name="T50" fmla="*/ 204 w 1413"/>
                <a:gd name="T51" fmla="*/ 95 h 3052"/>
                <a:gd name="T52" fmla="*/ 224 w 1413"/>
                <a:gd name="T53" fmla="*/ 77 h 3052"/>
                <a:gd name="T54" fmla="*/ 245 w 1413"/>
                <a:gd name="T55" fmla="*/ 60 h 3052"/>
                <a:gd name="T56" fmla="*/ 267 w 1413"/>
                <a:gd name="T57" fmla="*/ 45 h 3052"/>
                <a:gd name="T58" fmla="*/ 288 w 1413"/>
                <a:gd name="T59" fmla="*/ 31 h 3052"/>
                <a:gd name="T60" fmla="*/ 310 w 1413"/>
                <a:gd name="T61" fmla="*/ 19 h 3052"/>
                <a:gd name="T62" fmla="*/ 331 w 1413"/>
                <a:gd name="T63" fmla="*/ 9 h 3052"/>
                <a:gd name="T64" fmla="*/ 353 w 1413"/>
                <a:gd name="T65" fmla="*/ 0 h 3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052"/>
                <a:gd name="T101" fmla="*/ 1413 w 1413"/>
                <a:gd name="T102" fmla="*/ 3052 h 3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052">
                  <a:moveTo>
                    <a:pt x="326" y="3052"/>
                  </a:moveTo>
                  <a:lnTo>
                    <a:pt x="250" y="2946"/>
                  </a:lnTo>
                  <a:lnTo>
                    <a:pt x="185" y="2837"/>
                  </a:lnTo>
                  <a:lnTo>
                    <a:pt x="131" y="2728"/>
                  </a:lnTo>
                  <a:lnTo>
                    <a:pt x="86" y="2615"/>
                  </a:lnTo>
                  <a:lnTo>
                    <a:pt x="51" y="2501"/>
                  </a:lnTo>
                  <a:lnTo>
                    <a:pt x="26" y="2386"/>
                  </a:lnTo>
                  <a:lnTo>
                    <a:pt x="8" y="2268"/>
                  </a:lnTo>
                  <a:lnTo>
                    <a:pt x="0" y="2152"/>
                  </a:lnTo>
                  <a:lnTo>
                    <a:pt x="1" y="2034"/>
                  </a:lnTo>
                  <a:lnTo>
                    <a:pt x="10" y="1917"/>
                  </a:lnTo>
                  <a:lnTo>
                    <a:pt x="25" y="1799"/>
                  </a:lnTo>
                  <a:lnTo>
                    <a:pt x="48" y="1683"/>
                  </a:lnTo>
                  <a:lnTo>
                    <a:pt x="76" y="1569"/>
                  </a:lnTo>
                  <a:lnTo>
                    <a:pt x="112" y="1455"/>
                  </a:lnTo>
                  <a:lnTo>
                    <a:pt x="154" y="1342"/>
                  </a:lnTo>
                  <a:lnTo>
                    <a:pt x="201" y="1231"/>
                  </a:lnTo>
                  <a:lnTo>
                    <a:pt x="254" y="1123"/>
                  </a:lnTo>
                  <a:lnTo>
                    <a:pt x="311" y="1017"/>
                  </a:lnTo>
                  <a:lnTo>
                    <a:pt x="373" y="915"/>
                  </a:lnTo>
                  <a:lnTo>
                    <a:pt x="439" y="816"/>
                  </a:lnTo>
                  <a:lnTo>
                    <a:pt x="508" y="720"/>
                  </a:lnTo>
                  <a:lnTo>
                    <a:pt x="581" y="628"/>
                  </a:lnTo>
                  <a:lnTo>
                    <a:pt x="657" y="540"/>
                  </a:lnTo>
                  <a:lnTo>
                    <a:pt x="735" y="457"/>
                  </a:lnTo>
                  <a:lnTo>
                    <a:pt x="816" y="379"/>
                  </a:lnTo>
                  <a:lnTo>
                    <a:pt x="899" y="306"/>
                  </a:lnTo>
                  <a:lnTo>
                    <a:pt x="983" y="240"/>
                  </a:lnTo>
                  <a:lnTo>
                    <a:pt x="1069" y="179"/>
                  </a:lnTo>
                  <a:lnTo>
                    <a:pt x="1155" y="123"/>
                  </a:lnTo>
                  <a:lnTo>
                    <a:pt x="1241" y="75"/>
                  </a:lnTo>
                  <a:lnTo>
                    <a:pt x="1327" y="35"/>
                  </a:lnTo>
                  <a:lnTo>
                    <a:pt x="141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83" name="Freeform 44"/>
            <p:cNvSpPr>
              <a:spLocks/>
            </p:cNvSpPr>
            <p:nvPr/>
          </p:nvSpPr>
          <p:spPr bwMode="auto">
            <a:xfrm>
              <a:off x="2125" y="2023"/>
              <a:ext cx="706" cy="1526"/>
            </a:xfrm>
            <a:custGeom>
              <a:avLst/>
              <a:gdLst>
                <a:gd name="T0" fmla="*/ 81 w 1413"/>
                <a:gd name="T1" fmla="*/ 763 h 3052"/>
                <a:gd name="T2" fmla="*/ 62 w 1413"/>
                <a:gd name="T3" fmla="*/ 737 h 3052"/>
                <a:gd name="T4" fmla="*/ 46 w 1413"/>
                <a:gd name="T5" fmla="*/ 710 h 3052"/>
                <a:gd name="T6" fmla="*/ 32 w 1413"/>
                <a:gd name="T7" fmla="*/ 682 h 3052"/>
                <a:gd name="T8" fmla="*/ 21 w 1413"/>
                <a:gd name="T9" fmla="*/ 654 h 3052"/>
                <a:gd name="T10" fmla="*/ 12 w 1413"/>
                <a:gd name="T11" fmla="*/ 626 h 3052"/>
                <a:gd name="T12" fmla="*/ 6 w 1413"/>
                <a:gd name="T13" fmla="*/ 597 h 3052"/>
                <a:gd name="T14" fmla="*/ 2 w 1413"/>
                <a:gd name="T15" fmla="*/ 567 h 3052"/>
                <a:gd name="T16" fmla="*/ 0 w 1413"/>
                <a:gd name="T17" fmla="*/ 538 h 3052"/>
                <a:gd name="T18" fmla="*/ 0 w 1413"/>
                <a:gd name="T19" fmla="*/ 509 h 3052"/>
                <a:gd name="T20" fmla="*/ 2 w 1413"/>
                <a:gd name="T21" fmla="*/ 480 h 3052"/>
                <a:gd name="T22" fmla="*/ 6 w 1413"/>
                <a:gd name="T23" fmla="*/ 450 h 3052"/>
                <a:gd name="T24" fmla="*/ 12 w 1413"/>
                <a:gd name="T25" fmla="*/ 421 h 3052"/>
                <a:gd name="T26" fmla="*/ 19 w 1413"/>
                <a:gd name="T27" fmla="*/ 393 h 3052"/>
                <a:gd name="T28" fmla="*/ 28 w 1413"/>
                <a:gd name="T29" fmla="*/ 364 h 3052"/>
                <a:gd name="T30" fmla="*/ 38 w 1413"/>
                <a:gd name="T31" fmla="*/ 336 h 3052"/>
                <a:gd name="T32" fmla="*/ 50 w 1413"/>
                <a:gd name="T33" fmla="*/ 308 h 3052"/>
                <a:gd name="T34" fmla="*/ 63 w 1413"/>
                <a:gd name="T35" fmla="*/ 281 h 3052"/>
                <a:gd name="T36" fmla="*/ 77 w 1413"/>
                <a:gd name="T37" fmla="*/ 255 h 3052"/>
                <a:gd name="T38" fmla="*/ 93 w 1413"/>
                <a:gd name="T39" fmla="*/ 229 h 3052"/>
                <a:gd name="T40" fmla="*/ 109 w 1413"/>
                <a:gd name="T41" fmla="*/ 204 h 3052"/>
                <a:gd name="T42" fmla="*/ 127 w 1413"/>
                <a:gd name="T43" fmla="*/ 180 h 3052"/>
                <a:gd name="T44" fmla="*/ 145 w 1413"/>
                <a:gd name="T45" fmla="*/ 157 h 3052"/>
                <a:gd name="T46" fmla="*/ 164 w 1413"/>
                <a:gd name="T47" fmla="*/ 135 h 3052"/>
                <a:gd name="T48" fmla="*/ 183 w 1413"/>
                <a:gd name="T49" fmla="*/ 115 h 3052"/>
                <a:gd name="T50" fmla="*/ 204 w 1413"/>
                <a:gd name="T51" fmla="*/ 95 h 3052"/>
                <a:gd name="T52" fmla="*/ 224 w 1413"/>
                <a:gd name="T53" fmla="*/ 77 h 3052"/>
                <a:gd name="T54" fmla="*/ 245 w 1413"/>
                <a:gd name="T55" fmla="*/ 60 h 3052"/>
                <a:gd name="T56" fmla="*/ 267 w 1413"/>
                <a:gd name="T57" fmla="*/ 45 h 3052"/>
                <a:gd name="T58" fmla="*/ 288 w 1413"/>
                <a:gd name="T59" fmla="*/ 31 h 3052"/>
                <a:gd name="T60" fmla="*/ 310 w 1413"/>
                <a:gd name="T61" fmla="*/ 19 h 3052"/>
                <a:gd name="T62" fmla="*/ 331 w 1413"/>
                <a:gd name="T63" fmla="*/ 9 h 3052"/>
                <a:gd name="T64" fmla="*/ 353 w 1413"/>
                <a:gd name="T65" fmla="*/ 0 h 3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052"/>
                <a:gd name="T101" fmla="*/ 1413 w 1413"/>
                <a:gd name="T102" fmla="*/ 3052 h 3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052">
                  <a:moveTo>
                    <a:pt x="326" y="3052"/>
                  </a:moveTo>
                  <a:lnTo>
                    <a:pt x="250" y="2946"/>
                  </a:lnTo>
                  <a:lnTo>
                    <a:pt x="185" y="2837"/>
                  </a:lnTo>
                  <a:lnTo>
                    <a:pt x="131" y="2728"/>
                  </a:lnTo>
                  <a:lnTo>
                    <a:pt x="86" y="2615"/>
                  </a:lnTo>
                  <a:lnTo>
                    <a:pt x="51" y="2501"/>
                  </a:lnTo>
                  <a:lnTo>
                    <a:pt x="26" y="2386"/>
                  </a:lnTo>
                  <a:lnTo>
                    <a:pt x="8" y="2268"/>
                  </a:lnTo>
                  <a:lnTo>
                    <a:pt x="0" y="2152"/>
                  </a:lnTo>
                  <a:lnTo>
                    <a:pt x="1" y="2034"/>
                  </a:lnTo>
                  <a:lnTo>
                    <a:pt x="10" y="1917"/>
                  </a:lnTo>
                  <a:lnTo>
                    <a:pt x="25" y="1799"/>
                  </a:lnTo>
                  <a:lnTo>
                    <a:pt x="48" y="1683"/>
                  </a:lnTo>
                  <a:lnTo>
                    <a:pt x="76" y="1569"/>
                  </a:lnTo>
                  <a:lnTo>
                    <a:pt x="112" y="1455"/>
                  </a:lnTo>
                  <a:lnTo>
                    <a:pt x="154" y="1342"/>
                  </a:lnTo>
                  <a:lnTo>
                    <a:pt x="201" y="1231"/>
                  </a:lnTo>
                  <a:lnTo>
                    <a:pt x="254" y="1123"/>
                  </a:lnTo>
                  <a:lnTo>
                    <a:pt x="311" y="1017"/>
                  </a:lnTo>
                  <a:lnTo>
                    <a:pt x="373" y="915"/>
                  </a:lnTo>
                  <a:lnTo>
                    <a:pt x="439" y="816"/>
                  </a:lnTo>
                  <a:lnTo>
                    <a:pt x="508" y="720"/>
                  </a:lnTo>
                  <a:lnTo>
                    <a:pt x="581" y="628"/>
                  </a:lnTo>
                  <a:lnTo>
                    <a:pt x="657" y="540"/>
                  </a:lnTo>
                  <a:lnTo>
                    <a:pt x="735" y="457"/>
                  </a:lnTo>
                  <a:lnTo>
                    <a:pt x="816" y="379"/>
                  </a:lnTo>
                  <a:lnTo>
                    <a:pt x="899" y="306"/>
                  </a:lnTo>
                  <a:lnTo>
                    <a:pt x="983" y="240"/>
                  </a:lnTo>
                  <a:lnTo>
                    <a:pt x="1069" y="179"/>
                  </a:lnTo>
                  <a:lnTo>
                    <a:pt x="1155" y="123"/>
                  </a:lnTo>
                  <a:lnTo>
                    <a:pt x="1241" y="75"/>
                  </a:lnTo>
                  <a:lnTo>
                    <a:pt x="1327" y="35"/>
                  </a:lnTo>
                  <a:lnTo>
                    <a:pt x="141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84" name="Freeform 45"/>
            <p:cNvSpPr>
              <a:spLocks/>
            </p:cNvSpPr>
            <p:nvPr/>
          </p:nvSpPr>
          <p:spPr bwMode="auto">
            <a:xfrm>
              <a:off x="2297" y="2023"/>
              <a:ext cx="534" cy="1643"/>
            </a:xfrm>
            <a:custGeom>
              <a:avLst/>
              <a:gdLst>
                <a:gd name="T0" fmla="*/ 99 w 1068"/>
                <a:gd name="T1" fmla="*/ 822 h 3285"/>
                <a:gd name="T2" fmla="*/ 82 w 1068"/>
                <a:gd name="T3" fmla="*/ 807 h 3285"/>
                <a:gd name="T4" fmla="*/ 66 w 1068"/>
                <a:gd name="T5" fmla="*/ 791 h 3285"/>
                <a:gd name="T6" fmla="*/ 52 w 1068"/>
                <a:gd name="T7" fmla="*/ 773 h 3285"/>
                <a:gd name="T8" fmla="*/ 40 w 1068"/>
                <a:gd name="T9" fmla="*/ 753 h 3285"/>
                <a:gd name="T10" fmla="*/ 29 w 1068"/>
                <a:gd name="T11" fmla="*/ 731 h 3285"/>
                <a:gd name="T12" fmla="*/ 21 w 1068"/>
                <a:gd name="T13" fmla="*/ 708 h 3285"/>
                <a:gd name="T14" fmla="*/ 13 w 1068"/>
                <a:gd name="T15" fmla="*/ 683 h 3285"/>
                <a:gd name="T16" fmla="*/ 8 w 1068"/>
                <a:gd name="T17" fmla="*/ 657 h 3285"/>
                <a:gd name="T18" fmla="*/ 4 w 1068"/>
                <a:gd name="T19" fmla="*/ 630 h 3285"/>
                <a:gd name="T20" fmla="*/ 1 w 1068"/>
                <a:gd name="T21" fmla="*/ 602 h 3285"/>
                <a:gd name="T22" fmla="*/ 0 w 1068"/>
                <a:gd name="T23" fmla="*/ 573 h 3285"/>
                <a:gd name="T24" fmla="*/ 1 w 1068"/>
                <a:gd name="T25" fmla="*/ 544 h 3285"/>
                <a:gd name="T26" fmla="*/ 3 w 1068"/>
                <a:gd name="T27" fmla="*/ 514 h 3285"/>
                <a:gd name="T28" fmla="*/ 6 w 1068"/>
                <a:gd name="T29" fmla="*/ 483 h 3285"/>
                <a:gd name="T30" fmla="*/ 11 w 1068"/>
                <a:gd name="T31" fmla="*/ 452 h 3285"/>
                <a:gd name="T32" fmla="*/ 17 w 1068"/>
                <a:gd name="T33" fmla="*/ 421 h 3285"/>
                <a:gd name="T34" fmla="*/ 25 w 1068"/>
                <a:gd name="T35" fmla="*/ 390 h 3285"/>
                <a:gd name="T36" fmla="*/ 33 w 1068"/>
                <a:gd name="T37" fmla="*/ 359 h 3285"/>
                <a:gd name="T38" fmla="*/ 43 w 1068"/>
                <a:gd name="T39" fmla="*/ 328 h 3285"/>
                <a:gd name="T40" fmla="*/ 54 w 1068"/>
                <a:gd name="T41" fmla="*/ 297 h 3285"/>
                <a:gd name="T42" fmla="*/ 66 w 1068"/>
                <a:gd name="T43" fmla="*/ 267 h 3285"/>
                <a:gd name="T44" fmla="*/ 80 w 1068"/>
                <a:gd name="T45" fmla="*/ 237 h 3285"/>
                <a:gd name="T46" fmla="*/ 94 w 1068"/>
                <a:gd name="T47" fmla="*/ 208 h 3285"/>
                <a:gd name="T48" fmla="*/ 110 w 1068"/>
                <a:gd name="T49" fmla="*/ 180 h 3285"/>
                <a:gd name="T50" fmla="*/ 126 w 1068"/>
                <a:gd name="T51" fmla="*/ 153 h 3285"/>
                <a:gd name="T52" fmla="*/ 144 w 1068"/>
                <a:gd name="T53" fmla="*/ 127 h 3285"/>
                <a:gd name="T54" fmla="*/ 162 w 1068"/>
                <a:gd name="T55" fmla="*/ 102 h 3285"/>
                <a:gd name="T56" fmla="*/ 182 w 1068"/>
                <a:gd name="T57" fmla="*/ 78 h 3285"/>
                <a:gd name="T58" fmla="*/ 202 w 1068"/>
                <a:gd name="T59" fmla="*/ 57 h 3285"/>
                <a:gd name="T60" fmla="*/ 223 w 1068"/>
                <a:gd name="T61" fmla="*/ 36 h 3285"/>
                <a:gd name="T62" fmla="*/ 245 w 1068"/>
                <a:gd name="T63" fmla="*/ 17 h 3285"/>
                <a:gd name="T64" fmla="*/ 267 w 1068"/>
                <a:gd name="T65" fmla="*/ 0 h 3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8"/>
                <a:gd name="T100" fmla="*/ 0 h 3285"/>
                <a:gd name="T101" fmla="*/ 1068 w 1068"/>
                <a:gd name="T102" fmla="*/ 3285 h 3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8" h="3285">
                  <a:moveTo>
                    <a:pt x="396" y="3285"/>
                  </a:moveTo>
                  <a:lnTo>
                    <a:pt x="326" y="3228"/>
                  </a:lnTo>
                  <a:lnTo>
                    <a:pt x="263" y="3162"/>
                  </a:lnTo>
                  <a:lnTo>
                    <a:pt x="207" y="3090"/>
                  </a:lnTo>
                  <a:lnTo>
                    <a:pt x="158" y="3009"/>
                  </a:lnTo>
                  <a:lnTo>
                    <a:pt x="116" y="2923"/>
                  </a:lnTo>
                  <a:lnTo>
                    <a:pt x="81" y="2829"/>
                  </a:lnTo>
                  <a:lnTo>
                    <a:pt x="52" y="2731"/>
                  </a:lnTo>
                  <a:lnTo>
                    <a:pt x="30" y="2628"/>
                  </a:lnTo>
                  <a:lnTo>
                    <a:pt x="14" y="2519"/>
                  </a:lnTo>
                  <a:lnTo>
                    <a:pt x="4" y="2408"/>
                  </a:lnTo>
                  <a:lnTo>
                    <a:pt x="0" y="2292"/>
                  </a:lnTo>
                  <a:lnTo>
                    <a:pt x="2" y="2175"/>
                  </a:lnTo>
                  <a:lnTo>
                    <a:pt x="10" y="2054"/>
                  </a:lnTo>
                  <a:lnTo>
                    <a:pt x="24" y="1932"/>
                  </a:lnTo>
                  <a:lnTo>
                    <a:pt x="42" y="1807"/>
                  </a:lnTo>
                  <a:lnTo>
                    <a:pt x="67" y="1683"/>
                  </a:lnTo>
                  <a:lnTo>
                    <a:pt x="97" y="1560"/>
                  </a:lnTo>
                  <a:lnTo>
                    <a:pt x="131" y="1434"/>
                  </a:lnTo>
                  <a:lnTo>
                    <a:pt x="170" y="1311"/>
                  </a:lnTo>
                  <a:lnTo>
                    <a:pt x="215" y="1188"/>
                  </a:lnTo>
                  <a:lnTo>
                    <a:pt x="264" y="1067"/>
                  </a:lnTo>
                  <a:lnTo>
                    <a:pt x="317" y="948"/>
                  </a:lnTo>
                  <a:lnTo>
                    <a:pt x="376" y="832"/>
                  </a:lnTo>
                  <a:lnTo>
                    <a:pt x="437" y="720"/>
                  </a:lnTo>
                  <a:lnTo>
                    <a:pt x="503" y="611"/>
                  </a:lnTo>
                  <a:lnTo>
                    <a:pt x="573" y="506"/>
                  </a:lnTo>
                  <a:lnTo>
                    <a:pt x="646" y="407"/>
                  </a:lnTo>
                  <a:lnTo>
                    <a:pt x="725" y="312"/>
                  </a:lnTo>
                  <a:lnTo>
                    <a:pt x="805" y="225"/>
                  </a:lnTo>
                  <a:lnTo>
                    <a:pt x="889" y="143"/>
                  </a:lnTo>
                  <a:lnTo>
                    <a:pt x="977" y="68"/>
                  </a:lnTo>
                  <a:lnTo>
                    <a:pt x="1068"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85" name="Freeform 46"/>
            <p:cNvSpPr>
              <a:spLocks/>
            </p:cNvSpPr>
            <p:nvPr/>
          </p:nvSpPr>
          <p:spPr bwMode="auto">
            <a:xfrm>
              <a:off x="2297" y="2023"/>
              <a:ext cx="534" cy="1643"/>
            </a:xfrm>
            <a:custGeom>
              <a:avLst/>
              <a:gdLst>
                <a:gd name="T0" fmla="*/ 99 w 1068"/>
                <a:gd name="T1" fmla="*/ 822 h 3285"/>
                <a:gd name="T2" fmla="*/ 82 w 1068"/>
                <a:gd name="T3" fmla="*/ 807 h 3285"/>
                <a:gd name="T4" fmla="*/ 66 w 1068"/>
                <a:gd name="T5" fmla="*/ 791 h 3285"/>
                <a:gd name="T6" fmla="*/ 52 w 1068"/>
                <a:gd name="T7" fmla="*/ 773 h 3285"/>
                <a:gd name="T8" fmla="*/ 40 w 1068"/>
                <a:gd name="T9" fmla="*/ 753 h 3285"/>
                <a:gd name="T10" fmla="*/ 29 w 1068"/>
                <a:gd name="T11" fmla="*/ 731 h 3285"/>
                <a:gd name="T12" fmla="*/ 21 w 1068"/>
                <a:gd name="T13" fmla="*/ 708 h 3285"/>
                <a:gd name="T14" fmla="*/ 13 w 1068"/>
                <a:gd name="T15" fmla="*/ 683 h 3285"/>
                <a:gd name="T16" fmla="*/ 8 w 1068"/>
                <a:gd name="T17" fmla="*/ 657 h 3285"/>
                <a:gd name="T18" fmla="*/ 4 w 1068"/>
                <a:gd name="T19" fmla="*/ 630 h 3285"/>
                <a:gd name="T20" fmla="*/ 1 w 1068"/>
                <a:gd name="T21" fmla="*/ 602 h 3285"/>
                <a:gd name="T22" fmla="*/ 0 w 1068"/>
                <a:gd name="T23" fmla="*/ 573 h 3285"/>
                <a:gd name="T24" fmla="*/ 1 w 1068"/>
                <a:gd name="T25" fmla="*/ 544 h 3285"/>
                <a:gd name="T26" fmla="*/ 3 w 1068"/>
                <a:gd name="T27" fmla="*/ 514 h 3285"/>
                <a:gd name="T28" fmla="*/ 6 w 1068"/>
                <a:gd name="T29" fmla="*/ 483 h 3285"/>
                <a:gd name="T30" fmla="*/ 11 w 1068"/>
                <a:gd name="T31" fmla="*/ 452 h 3285"/>
                <a:gd name="T32" fmla="*/ 17 w 1068"/>
                <a:gd name="T33" fmla="*/ 421 h 3285"/>
                <a:gd name="T34" fmla="*/ 25 w 1068"/>
                <a:gd name="T35" fmla="*/ 390 h 3285"/>
                <a:gd name="T36" fmla="*/ 33 w 1068"/>
                <a:gd name="T37" fmla="*/ 359 h 3285"/>
                <a:gd name="T38" fmla="*/ 43 w 1068"/>
                <a:gd name="T39" fmla="*/ 328 h 3285"/>
                <a:gd name="T40" fmla="*/ 54 w 1068"/>
                <a:gd name="T41" fmla="*/ 297 h 3285"/>
                <a:gd name="T42" fmla="*/ 66 w 1068"/>
                <a:gd name="T43" fmla="*/ 267 h 3285"/>
                <a:gd name="T44" fmla="*/ 80 w 1068"/>
                <a:gd name="T45" fmla="*/ 237 h 3285"/>
                <a:gd name="T46" fmla="*/ 94 w 1068"/>
                <a:gd name="T47" fmla="*/ 208 h 3285"/>
                <a:gd name="T48" fmla="*/ 110 w 1068"/>
                <a:gd name="T49" fmla="*/ 180 h 3285"/>
                <a:gd name="T50" fmla="*/ 126 w 1068"/>
                <a:gd name="T51" fmla="*/ 153 h 3285"/>
                <a:gd name="T52" fmla="*/ 144 w 1068"/>
                <a:gd name="T53" fmla="*/ 127 h 3285"/>
                <a:gd name="T54" fmla="*/ 162 w 1068"/>
                <a:gd name="T55" fmla="*/ 102 h 3285"/>
                <a:gd name="T56" fmla="*/ 182 w 1068"/>
                <a:gd name="T57" fmla="*/ 78 h 3285"/>
                <a:gd name="T58" fmla="*/ 202 w 1068"/>
                <a:gd name="T59" fmla="*/ 57 h 3285"/>
                <a:gd name="T60" fmla="*/ 223 w 1068"/>
                <a:gd name="T61" fmla="*/ 36 h 3285"/>
                <a:gd name="T62" fmla="*/ 245 w 1068"/>
                <a:gd name="T63" fmla="*/ 17 h 3285"/>
                <a:gd name="T64" fmla="*/ 267 w 1068"/>
                <a:gd name="T65" fmla="*/ 0 h 3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8"/>
                <a:gd name="T100" fmla="*/ 0 h 3285"/>
                <a:gd name="T101" fmla="*/ 1068 w 1068"/>
                <a:gd name="T102" fmla="*/ 3285 h 3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8" h="3285">
                  <a:moveTo>
                    <a:pt x="396" y="3285"/>
                  </a:moveTo>
                  <a:lnTo>
                    <a:pt x="326" y="3228"/>
                  </a:lnTo>
                  <a:lnTo>
                    <a:pt x="263" y="3162"/>
                  </a:lnTo>
                  <a:lnTo>
                    <a:pt x="207" y="3090"/>
                  </a:lnTo>
                  <a:lnTo>
                    <a:pt x="158" y="3009"/>
                  </a:lnTo>
                  <a:lnTo>
                    <a:pt x="116" y="2923"/>
                  </a:lnTo>
                  <a:lnTo>
                    <a:pt x="81" y="2829"/>
                  </a:lnTo>
                  <a:lnTo>
                    <a:pt x="52" y="2731"/>
                  </a:lnTo>
                  <a:lnTo>
                    <a:pt x="30" y="2628"/>
                  </a:lnTo>
                  <a:lnTo>
                    <a:pt x="14" y="2519"/>
                  </a:lnTo>
                  <a:lnTo>
                    <a:pt x="4" y="2408"/>
                  </a:lnTo>
                  <a:lnTo>
                    <a:pt x="0" y="2292"/>
                  </a:lnTo>
                  <a:lnTo>
                    <a:pt x="2" y="2175"/>
                  </a:lnTo>
                  <a:lnTo>
                    <a:pt x="10" y="2054"/>
                  </a:lnTo>
                  <a:lnTo>
                    <a:pt x="24" y="1932"/>
                  </a:lnTo>
                  <a:lnTo>
                    <a:pt x="42" y="1807"/>
                  </a:lnTo>
                  <a:lnTo>
                    <a:pt x="67" y="1683"/>
                  </a:lnTo>
                  <a:lnTo>
                    <a:pt x="97" y="1560"/>
                  </a:lnTo>
                  <a:lnTo>
                    <a:pt x="131" y="1434"/>
                  </a:lnTo>
                  <a:lnTo>
                    <a:pt x="170" y="1311"/>
                  </a:lnTo>
                  <a:lnTo>
                    <a:pt x="215" y="1188"/>
                  </a:lnTo>
                  <a:lnTo>
                    <a:pt x="264" y="1067"/>
                  </a:lnTo>
                  <a:lnTo>
                    <a:pt x="317" y="948"/>
                  </a:lnTo>
                  <a:lnTo>
                    <a:pt x="376" y="832"/>
                  </a:lnTo>
                  <a:lnTo>
                    <a:pt x="437" y="720"/>
                  </a:lnTo>
                  <a:lnTo>
                    <a:pt x="503" y="611"/>
                  </a:lnTo>
                  <a:lnTo>
                    <a:pt x="573" y="506"/>
                  </a:lnTo>
                  <a:lnTo>
                    <a:pt x="646" y="407"/>
                  </a:lnTo>
                  <a:lnTo>
                    <a:pt x="725" y="312"/>
                  </a:lnTo>
                  <a:lnTo>
                    <a:pt x="805" y="225"/>
                  </a:lnTo>
                  <a:lnTo>
                    <a:pt x="889" y="143"/>
                  </a:lnTo>
                  <a:lnTo>
                    <a:pt x="977" y="68"/>
                  </a:lnTo>
                  <a:lnTo>
                    <a:pt x="1068"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86" name="Freeform 47"/>
            <p:cNvSpPr>
              <a:spLocks/>
            </p:cNvSpPr>
            <p:nvPr/>
          </p:nvSpPr>
          <p:spPr bwMode="auto">
            <a:xfrm>
              <a:off x="2510" y="2023"/>
              <a:ext cx="321" cy="1692"/>
            </a:xfrm>
            <a:custGeom>
              <a:avLst/>
              <a:gdLst>
                <a:gd name="T0" fmla="*/ 160 w 643"/>
                <a:gd name="T1" fmla="*/ 0 h 3383"/>
                <a:gd name="T2" fmla="*/ 147 w 643"/>
                <a:gd name="T3" fmla="*/ 15 h 3383"/>
                <a:gd name="T4" fmla="*/ 134 w 643"/>
                <a:gd name="T5" fmla="*/ 33 h 3383"/>
                <a:gd name="T6" fmla="*/ 122 w 643"/>
                <a:gd name="T7" fmla="*/ 53 h 3383"/>
                <a:gd name="T8" fmla="*/ 110 w 643"/>
                <a:gd name="T9" fmla="*/ 76 h 3383"/>
                <a:gd name="T10" fmla="*/ 98 w 643"/>
                <a:gd name="T11" fmla="*/ 100 h 3383"/>
                <a:gd name="T12" fmla="*/ 87 w 643"/>
                <a:gd name="T13" fmla="*/ 127 h 3383"/>
                <a:gd name="T14" fmla="*/ 77 w 643"/>
                <a:gd name="T15" fmla="*/ 155 h 3383"/>
                <a:gd name="T16" fmla="*/ 66 w 643"/>
                <a:gd name="T17" fmla="*/ 184 h 3383"/>
                <a:gd name="T18" fmla="*/ 57 w 643"/>
                <a:gd name="T19" fmla="*/ 215 h 3383"/>
                <a:gd name="T20" fmla="*/ 48 w 643"/>
                <a:gd name="T21" fmla="*/ 248 h 3383"/>
                <a:gd name="T22" fmla="*/ 39 w 643"/>
                <a:gd name="T23" fmla="*/ 281 h 3383"/>
                <a:gd name="T24" fmla="*/ 32 w 643"/>
                <a:gd name="T25" fmla="*/ 315 h 3383"/>
                <a:gd name="T26" fmla="*/ 25 w 643"/>
                <a:gd name="T27" fmla="*/ 349 h 3383"/>
                <a:gd name="T28" fmla="*/ 19 w 643"/>
                <a:gd name="T29" fmla="*/ 384 h 3383"/>
                <a:gd name="T30" fmla="*/ 13 w 643"/>
                <a:gd name="T31" fmla="*/ 419 h 3383"/>
                <a:gd name="T32" fmla="*/ 9 w 643"/>
                <a:gd name="T33" fmla="*/ 454 h 3383"/>
                <a:gd name="T34" fmla="*/ 5 w 643"/>
                <a:gd name="T35" fmla="*/ 488 h 3383"/>
                <a:gd name="T36" fmla="*/ 2 w 643"/>
                <a:gd name="T37" fmla="*/ 523 h 3383"/>
                <a:gd name="T38" fmla="*/ 1 w 643"/>
                <a:gd name="T39" fmla="*/ 556 h 3383"/>
                <a:gd name="T40" fmla="*/ 0 w 643"/>
                <a:gd name="T41" fmla="*/ 589 h 3383"/>
                <a:gd name="T42" fmla="*/ 0 w 643"/>
                <a:gd name="T43" fmla="*/ 621 h 3383"/>
                <a:gd name="T44" fmla="*/ 1 w 643"/>
                <a:gd name="T45" fmla="*/ 651 h 3383"/>
                <a:gd name="T46" fmla="*/ 3 w 643"/>
                <a:gd name="T47" fmla="*/ 680 h 3383"/>
                <a:gd name="T48" fmla="*/ 7 w 643"/>
                <a:gd name="T49" fmla="*/ 708 h 3383"/>
                <a:gd name="T50" fmla="*/ 12 w 643"/>
                <a:gd name="T51" fmla="*/ 734 h 3383"/>
                <a:gd name="T52" fmla="*/ 18 w 643"/>
                <a:gd name="T53" fmla="*/ 757 h 3383"/>
                <a:gd name="T54" fmla="*/ 25 w 643"/>
                <a:gd name="T55" fmla="*/ 779 h 3383"/>
                <a:gd name="T56" fmla="*/ 33 w 643"/>
                <a:gd name="T57" fmla="*/ 798 h 3383"/>
                <a:gd name="T58" fmla="*/ 43 w 643"/>
                <a:gd name="T59" fmla="*/ 814 h 3383"/>
                <a:gd name="T60" fmla="*/ 54 w 643"/>
                <a:gd name="T61" fmla="*/ 828 h 3383"/>
                <a:gd name="T62" fmla="*/ 67 w 643"/>
                <a:gd name="T63" fmla="*/ 839 h 3383"/>
                <a:gd name="T64" fmla="*/ 81 w 643"/>
                <a:gd name="T65" fmla="*/ 846 h 33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3"/>
                <a:gd name="T100" fmla="*/ 0 h 3383"/>
                <a:gd name="T101" fmla="*/ 643 w 643"/>
                <a:gd name="T102" fmla="*/ 3383 h 33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3" h="3383">
                  <a:moveTo>
                    <a:pt x="643" y="0"/>
                  </a:moveTo>
                  <a:lnTo>
                    <a:pt x="591" y="60"/>
                  </a:lnTo>
                  <a:lnTo>
                    <a:pt x="539" y="130"/>
                  </a:lnTo>
                  <a:lnTo>
                    <a:pt x="490" y="211"/>
                  </a:lnTo>
                  <a:lnTo>
                    <a:pt x="441" y="301"/>
                  </a:lnTo>
                  <a:lnTo>
                    <a:pt x="395" y="399"/>
                  </a:lnTo>
                  <a:lnTo>
                    <a:pt x="350" y="505"/>
                  </a:lnTo>
                  <a:lnTo>
                    <a:pt x="308" y="617"/>
                  </a:lnTo>
                  <a:lnTo>
                    <a:pt x="266" y="736"/>
                  </a:lnTo>
                  <a:lnTo>
                    <a:pt x="228" y="860"/>
                  </a:lnTo>
                  <a:lnTo>
                    <a:pt x="193" y="990"/>
                  </a:lnTo>
                  <a:lnTo>
                    <a:pt x="159" y="1122"/>
                  </a:lnTo>
                  <a:lnTo>
                    <a:pt x="128" y="1258"/>
                  </a:lnTo>
                  <a:lnTo>
                    <a:pt x="100" y="1395"/>
                  </a:lnTo>
                  <a:lnTo>
                    <a:pt x="76" y="1534"/>
                  </a:lnTo>
                  <a:lnTo>
                    <a:pt x="54" y="1674"/>
                  </a:lnTo>
                  <a:lnTo>
                    <a:pt x="36" y="1813"/>
                  </a:lnTo>
                  <a:lnTo>
                    <a:pt x="21" y="1951"/>
                  </a:lnTo>
                  <a:lnTo>
                    <a:pt x="10" y="2089"/>
                  </a:lnTo>
                  <a:lnTo>
                    <a:pt x="4" y="2223"/>
                  </a:lnTo>
                  <a:lnTo>
                    <a:pt x="0" y="2353"/>
                  </a:lnTo>
                  <a:lnTo>
                    <a:pt x="0" y="2481"/>
                  </a:lnTo>
                  <a:lnTo>
                    <a:pt x="6" y="2603"/>
                  </a:lnTo>
                  <a:lnTo>
                    <a:pt x="15" y="2720"/>
                  </a:lnTo>
                  <a:lnTo>
                    <a:pt x="29" y="2829"/>
                  </a:lnTo>
                  <a:lnTo>
                    <a:pt x="48" y="2933"/>
                  </a:lnTo>
                  <a:lnTo>
                    <a:pt x="72" y="3027"/>
                  </a:lnTo>
                  <a:lnTo>
                    <a:pt x="100" y="3113"/>
                  </a:lnTo>
                  <a:lnTo>
                    <a:pt x="135" y="3190"/>
                  </a:lnTo>
                  <a:lnTo>
                    <a:pt x="174" y="3255"/>
                  </a:lnTo>
                  <a:lnTo>
                    <a:pt x="219" y="3311"/>
                  </a:lnTo>
                  <a:lnTo>
                    <a:pt x="269" y="3353"/>
                  </a:lnTo>
                  <a:lnTo>
                    <a:pt x="325" y="3383"/>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87" name="Freeform 48"/>
            <p:cNvSpPr>
              <a:spLocks/>
            </p:cNvSpPr>
            <p:nvPr/>
          </p:nvSpPr>
          <p:spPr bwMode="auto">
            <a:xfrm>
              <a:off x="2510" y="2023"/>
              <a:ext cx="321" cy="1692"/>
            </a:xfrm>
            <a:custGeom>
              <a:avLst/>
              <a:gdLst>
                <a:gd name="T0" fmla="*/ 160 w 643"/>
                <a:gd name="T1" fmla="*/ 0 h 3383"/>
                <a:gd name="T2" fmla="*/ 147 w 643"/>
                <a:gd name="T3" fmla="*/ 15 h 3383"/>
                <a:gd name="T4" fmla="*/ 134 w 643"/>
                <a:gd name="T5" fmla="*/ 33 h 3383"/>
                <a:gd name="T6" fmla="*/ 122 w 643"/>
                <a:gd name="T7" fmla="*/ 53 h 3383"/>
                <a:gd name="T8" fmla="*/ 110 w 643"/>
                <a:gd name="T9" fmla="*/ 76 h 3383"/>
                <a:gd name="T10" fmla="*/ 98 w 643"/>
                <a:gd name="T11" fmla="*/ 100 h 3383"/>
                <a:gd name="T12" fmla="*/ 87 w 643"/>
                <a:gd name="T13" fmla="*/ 127 h 3383"/>
                <a:gd name="T14" fmla="*/ 77 w 643"/>
                <a:gd name="T15" fmla="*/ 155 h 3383"/>
                <a:gd name="T16" fmla="*/ 66 w 643"/>
                <a:gd name="T17" fmla="*/ 184 h 3383"/>
                <a:gd name="T18" fmla="*/ 57 w 643"/>
                <a:gd name="T19" fmla="*/ 215 h 3383"/>
                <a:gd name="T20" fmla="*/ 48 w 643"/>
                <a:gd name="T21" fmla="*/ 248 h 3383"/>
                <a:gd name="T22" fmla="*/ 39 w 643"/>
                <a:gd name="T23" fmla="*/ 281 h 3383"/>
                <a:gd name="T24" fmla="*/ 32 w 643"/>
                <a:gd name="T25" fmla="*/ 315 h 3383"/>
                <a:gd name="T26" fmla="*/ 25 w 643"/>
                <a:gd name="T27" fmla="*/ 349 h 3383"/>
                <a:gd name="T28" fmla="*/ 19 w 643"/>
                <a:gd name="T29" fmla="*/ 384 h 3383"/>
                <a:gd name="T30" fmla="*/ 13 w 643"/>
                <a:gd name="T31" fmla="*/ 419 h 3383"/>
                <a:gd name="T32" fmla="*/ 9 w 643"/>
                <a:gd name="T33" fmla="*/ 454 h 3383"/>
                <a:gd name="T34" fmla="*/ 5 w 643"/>
                <a:gd name="T35" fmla="*/ 488 h 3383"/>
                <a:gd name="T36" fmla="*/ 2 w 643"/>
                <a:gd name="T37" fmla="*/ 523 h 3383"/>
                <a:gd name="T38" fmla="*/ 1 w 643"/>
                <a:gd name="T39" fmla="*/ 556 h 3383"/>
                <a:gd name="T40" fmla="*/ 0 w 643"/>
                <a:gd name="T41" fmla="*/ 589 h 3383"/>
                <a:gd name="T42" fmla="*/ 0 w 643"/>
                <a:gd name="T43" fmla="*/ 621 h 3383"/>
                <a:gd name="T44" fmla="*/ 1 w 643"/>
                <a:gd name="T45" fmla="*/ 651 h 3383"/>
                <a:gd name="T46" fmla="*/ 3 w 643"/>
                <a:gd name="T47" fmla="*/ 680 h 3383"/>
                <a:gd name="T48" fmla="*/ 7 w 643"/>
                <a:gd name="T49" fmla="*/ 708 h 3383"/>
                <a:gd name="T50" fmla="*/ 12 w 643"/>
                <a:gd name="T51" fmla="*/ 734 h 3383"/>
                <a:gd name="T52" fmla="*/ 18 w 643"/>
                <a:gd name="T53" fmla="*/ 757 h 3383"/>
                <a:gd name="T54" fmla="*/ 25 w 643"/>
                <a:gd name="T55" fmla="*/ 779 h 3383"/>
                <a:gd name="T56" fmla="*/ 33 w 643"/>
                <a:gd name="T57" fmla="*/ 798 h 3383"/>
                <a:gd name="T58" fmla="*/ 43 w 643"/>
                <a:gd name="T59" fmla="*/ 814 h 3383"/>
                <a:gd name="T60" fmla="*/ 54 w 643"/>
                <a:gd name="T61" fmla="*/ 828 h 3383"/>
                <a:gd name="T62" fmla="*/ 67 w 643"/>
                <a:gd name="T63" fmla="*/ 839 h 3383"/>
                <a:gd name="T64" fmla="*/ 81 w 643"/>
                <a:gd name="T65" fmla="*/ 846 h 33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3"/>
                <a:gd name="T100" fmla="*/ 0 h 3383"/>
                <a:gd name="T101" fmla="*/ 643 w 643"/>
                <a:gd name="T102" fmla="*/ 3383 h 33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3" h="3383">
                  <a:moveTo>
                    <a:pt x="643" y="0"/>
                  </a:moveTo>
                  <a:lnTo>
                    <a:pt x="591" y="60"/>
                  </a:lnTo>
                  <a:lnTo>
                    <a:pt x="539" y="130"/>
                  </a:lnTo>
                  <a:lnTo>
                    <a:pt x="490" y="211"/>
                  </a:lnTo>
                  <a:lnTo>
                    <a:pt x="441" y="301"/>
                  </a:lnTo>
                  <a:lnTo>
                    <a:pt x="395" y="399"/>
                  </a:lnTo>
                  <a:lnTo>
                    <a:pt x="350" y="505"/>
                  </a:lnTo>
                  <a:lnTo>
                    <a:pt x="308" y="617"/>
                  </a:lnTo>
                  <a:lnTo>
                    <a:pt x="266" y="736"/>
                  </a:lnTo>
                  <a:lnTo>
                    <a:pt x="228" y="860"/>
                  </a:lnTo>
                  <a:lnTo>
                    <a:pt x="193" y="990"/>
                  </a:lnTo>
                  <a:lnTo>
                    <a:pt x="159" y="1122"/>
                  </a:lnTo>
                  <a:lnTo>
                    <a:pt x="128" y="1258"/>
                  </a:lnTo>
                  <a:lnTo>
                    <a:pt x="100" y="1395"/>
                  </a:lnTo>
                  <a:lnTo>
                    <a:pt x="76" y="1534"/>
                  </a:lnTo>
                  <a:lnTo>
                    <a:pt x="54" y="1674"/>
                  </a:lnTo>
                  <a:lnTo>
                    <a:pt x="36" y="1813"/>
                  </a:lnTo>
                  <a:lnTo>
                    <a:pt x="21" y="1951"/>
                  </a:lnTo>
                  <a:lnTo>
                    <a:pt x="10" y="2089"/>
                  </a:lnTo>
                  <a:lnTo>
                    <a:pt x="4" y="2223"/>
                  </a:lnTo>
                  <a:lnTo>
                    <a:pt x="0" y="2353"/>
                  </a:lnTo>
                  <a:lnTo>
                    <a:pt x="0" y="2481"/>
                  </a:lnTo>
                  <a:lnTo>
                    <a:pt x="6" y="2603"/>
                  </a:lnTo>
                  <a:lnTo>
                    <a:pt x="15" y="2720"/>
                  </a:lnTo>
                  <a:lnTo>
                    <a:pt x="29" y="2829"/>
                  </a:lnTo>
                  <a:lnTo>
                    <a:pt x="48" y="2933"/>
                  </a:lnTo>
                  <a:lnTo>
                    <a:pt x="72" y="3027"/>
                  </a:lnTo>
                  <a:lnTo>
                    <a:pt x="100" y="3113"/>
                  </a:lnTo>
                  <a:lnTo>
                    <a:pt x="135" y="3190"/>
                  </a:lnTo>
                  <a:lnTo>
                    <a:pt x="174" y="3255"/>
                  </a:lnTo>
                  <a:lnTo>
                    <a:pt x="219" y="3311"/>
                  </a:lnTo>
                  <a:lnTo>
                    <a:pt x="269" y="3353"/>
                  </a:lnTo>
                  <a:lnTo>
                    <a:pt x="325" y="3383"/>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88" name="Freeform 49"/>
            <p:cNvSpPr>
              <a:spLocks/>
            </p:cNvSpPr>
            <p:nvPr/>
          </p:nvSpPr>
          <p:spPr bwMode="auto">
            <a:xfrm>
              <a:off x="2745" y="2023"/>
              <a:ext cx="86" cy="1705"/>
            </a:xfrm>
            <a:custGeom>
              <a:avLst/>
              <a:gdLst>
                <a:gd name="T0" fmla="*/ 28 w 172"/>
                <a:gd name="T1" fmla="*/ 853 h 3410"/>
                <a:gd name="T2" fmla="*/ 18 w 172"/>
                <a:gd name="T3" fmla="*/ 843 h 3410"/>
                <a:gd name="T4" fmla="*/ 10 w 172"/>
                <a:gd name="T5" fmla="*/ 816 h 3410"/>
                <a:gd name="T6" fmla="*/ 5 w 172"/>
                <a:gd name="T7" fmla="*/ 774 h 3410"/>
                <a:gd name="T8" fmla="*/ 2 w 172"/>
                <a:gd name="T9" fmla="*/ 721 h 3410"/>
                <a:gd name="T10" fmla="*/ 0 w 172"/>
                <a:gd name="T11" fmla="*/ 657 h 3410"/>
                <a:gd name="T12" fmla="*/ 1 w 172"/>
                <a:gd name="T13" fmla="*/ 586 h 3410"/>
                <a:gd name="T14" fmla="*/ 2 w 172"/>
                <a:gd name="T15" fmla="*/ 510 h 3410"/>
                <a:gd name="T16" fmla="*/ 5 w 172"/>
                <a:gd name="T17" fmla="*/ 432 h 3410"/>
                <a:gd name="T18" fmla="*/ 9 w 172"/>
                <a:gd name="T19" fmla="*/ 354 h 3410"/>
                <a:gd name="T20" fmla="*/ 14 w 172"/>
                <a:gd name="T21" fmla="*/ 278 h 3410"/>
                <a:gd name="T22" fmla="*/ 19 w 172"/>
                <a:gd name="T23" fmla="*/ 206 h 3410"/>
                <a:gd name="T24" fmla="*/ 24 w 172"/>
                <a:gd name="T25" fmla="*/ 141 h 3410"/>
                <a:gd name="T26" fmla="*/ 30 w 172"/>
                <a:gd name="T27" fmla="*/ 86 h 3410"/>
                <a:gd name="T28" fmla="*/ 35 w 172"/>
                <a:gd name="T29" fmla="*/ 42 h 3410"/>
                <a:gd name="T30" fmla="*/ 39 w 172"/>
                <a:gd name="T31" fmla="*/ 13 h 3410"/>
                <a:gd name="T32" fmla="*/ 43 w 172"/>
                <a:gd name="T33" fmla="*/ 0 h 34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3410"/>
                <a:gd name="T53" fmla="*/ 172 w 172"/>
                <a:gd name="T54" fmla="*/ 3410 h 34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3410">
                  <a:moveTo>
                    <a:pt x="112" y="3410"/>
                  </a:moveTo>
                  <a:lnTo>
                    <a:pt x="71" y="3370"/>
                  </a:lnTo>
                  <a:lnTo>
                    <a:pt x="40" y="3261"/>
                  </a:lnTo>
                  <a:lnTo>
                    <a:pt x="19" y="3095"/>
                  </a:lnTo>
                  <a:lnTo>
                    <a:pt x="6" y="2881"/>
                  </a:lnTo>
                  <a:lnTo>
                    <a:pt x="0" y="2628"/>
                  </a:lnTo>
                  <a:lnTo>
                    <a:pt x="2" y="2344"/>
                  </a:lnTo>
                  <a:lnTo>
                    <a:pt x="8" y="2040"/>
                  </a:lnTo>
                  <a:lnTo>
                    <a:pt x="20" y="1727"/>
                  </a:lnTo>
                  <a:lnTo>
                    <a:pt x="35" y="1415"/>
                  </a:lnTo>
                  <a:lnTo>
                    <a:pt x="53" y="1109"/>
                  </a:lnTo>
                  <a:lnTo>
                    <a:pt x="74" y="822"/>
                  </a:lnTo>
                  <a:lnTo>
                    <a:pt x="95" y="563"/>
                  </a:lnTo>
                  <a:lnTo>
                    <a:pt x="117" y="342"/>
                  </a:lnTo>
                  <a:lnTo>
                    <a:pt x="137" y="168"/>
                  </a:lnTo>
                  <a:lnTo>
                    <a:pt x="156" y="51"/>
                  </a:lnTo>
                  <a:lnTo>
                    <a:pt x="17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89" name="Freeform 50"/>
            <p:cNvSpPr>
              <a:spLocks/>
            </p:cNvSpPr>
            <p:nvPr/>
          </p:nvSpPr>
          <p:spPr bwMode="auto">
            <a:xfrm>
              <a:off x="2745" y="2023"/>
              <a:ext cx="86" cy="1705"/>
            </a:xfrm>
            <a:custGeom>
              <a:avLst/>
              <a:gdLst>
                <a:gd name="T0" fmla="*/ 28 w 172"/>
                <a:gd name="T1" fmla="*/ 853 h 3410"/>
                <a:gd name="T2" fmla="*/ 18 w 172"/>
                <a:gd name="T3" fmla="*/ 843 h 3410"/>
                <a:gd name="T4" fmla="*/ 10 w 172"/>
                <a:gd name="T5" fmla="*/ 816 h 3410"/>
                <a:gd name="T6" fmla="*/ 5 w 172"/>
                <a:gd name="T7" fmla="*/ 774 h 3410"/>
                <a:gd name="T8" fmla="*/ 2 w 172"/>
                <a:gd name="T9" fmla="*/ 721 h 3410"/>
                <a:gd name="T10" fmla="*/ 0 w 172"/>
                <a:gd name="T11" fmla="*/ 657 h 3410"/>
                <a:gd name="T12" fmla="*/ 1 w 172"/>
                <a:gd name="T13" fmla="*/ 586 h 3410"/>
                <a:gd name="T14" fmla="*/ 2 w 172"/>
                <a:gd name="T15" fmla="*/ 510 h 3410"/>
                <a:gd name="T16" fmla="*/ 5 w 172"/>
                <a:gd name="T17" fmla="*/ 432 h 3410"/>
                <a:gd name="T18" fmla="*/ 9 w 172"/>
                <a:gd name="T19" fmla="*/ 354 h 3410"/>
                <a:gd name="T20" fmla="*/ 14 w 172"/>
                <a:gd name="T21" fmla="*/ 278 h 3410"/>
                <a:gd name="T22" fmla="*/ 19 w 172"/>
                <a:gd name="T23" fmla="*/ 206 h 3410"/>
                <a:gd name="T24" fmla="*/ 24 w 172"/>
                <a:gd name="T25" fmla="*/ 141 h 3410"/>
                <a:gd name="T26" fmla="*/ 30 w 172"/>
                <a:gd name="T27" fmla="*/ 86 h 3410"/>
                <a:gd name="T28" fmla="*/ 35 w 172"/>
                <a:gd name="T29" fmla="*/ 42 h 3410"/>
                <a:gd name="T30" fmla="*/ 39 w 172"/>
                <a:gd name="T31" fmla="*/ 13 h 3410"/>
                <a:gd name="T32" fmla="*/ 43 w 172"/>
                <a:gd name="T33" fmla="*/ 0 h 34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3410"/>
                <a:gd name="T53" fmla="*/ 172 w 172"/>
                <a:gd name="T54" fmla="*/ 3410 h 34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3410">
                  <a:moveTo>
                    <a:pt x="112" y="3410"/>
                  </a:moveTo>
                  <a:lnTo>
                    <a:pt x="71" y="3370"/>
                  </a:lnTo>
                  <a:lnTo>
                    <a:pt x="40" y="3261"/>
                  </a:lnTo>
                  <a:lnTo>
                    <a:pt x="19" y="3095"/>
                  </a:lnTo>
                  <a:lnTo>
                    <a:pt x="6" y="2881"/>
                  </a:lnTo>
                  <a:lnTo>
                    <a:pt x="0" y="2628"/>
                  </a:lnTo>
                  <a:lnTo>
                    <a:pt x="2" y="2344"/>
                  </a:lnTo>
                  <a:lnTo>
                    <a:pt x="8" y="2040"/>
                  </a:lnTo>
                  <a:lnTo>
                    <a:pt x="20" y="1727"/>
                  </a:lnTo>
                  <a:lnTo>
                    <a:pt x="35" y="1415"/>
                  </a:lnTo>
                  <a:lnTo>
                    <a:pt x="53" y="1109"/>
                  </a:lnTo>
                  <a:lnTo>
                    <a:pt x="74" y="822"/>
                  </a:lnTo>
                  <a:lnTo>
                    <a:pt x="95" y="563"/>
                  </a:lnTo>
                  <a:lnTo>
                    <a:pt x="117" y="342"/>
                  </a:lnTo>
                  <a:lnTo>
                    <a:pt x="137" y="168"/>
                  </a:lnTo>
                  <a:lnTo>
                    <a:pt x="156" y="51"/>
                  </a:lnTo>
                  <a:lnTo>
                    <a:pt x="17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90" name="Freeform 51"/>
            <p:cNvSpPr>
              <a:spLocks/>
            </p:cNvSpPr>
            <p:nvPr/>
          </p:nvSpPr>
          <p:spPr bwMode="auto">
            <a:xfrm>
              <a:off x="2825" y="2021"/>
              <a:ext cx="852" cy="1210"/>
            </a:xfrm>
            <a:custGeom>
              <a:avLst/>
              <a:gdLst>
                <a:gd name="T0" fmla="*/ 404 w 1704"/>
                <a:gd name="T1" fmla="*/ 605 h 2422"/>
                <a:gd name="T2" fmla="*/ 411 w 1704"/>
                <a:gd name="T3" fmla="*/ 580 h 2422"/>
                <a:gd name="T4" fmla="*/ 416 w 1704"/>
                <a:gd name="T5" fmla="*/ 556 h 2422"/>
                <a:gd name="T6" fmla="*/ 421 w 1704"/>
                <a:gd name="T7" fmla="*/ 532 h 2422"/>
                <a:gd name="T8" fmla="*/ 424 w 1704"/>
                <a:gd name="T9" fmla="*/ 508 h 2422"/>
                <a:gd name="T10" fmla="*/ 425 w 1704"/>
                <a:gd name="T11" fmla="*/ 484 h 2422"/>
                <a:gd name="T12" fmla="*/ 426 w 1704"/>
                <a:gd name="T13" fmla="*/ 460 h 2422"/>
                <a:gd name="T14" fmla="*/ 426 w 1704"/>
                <a:gd name="T15" fmla="*/ 437 h 2422"/>
                <a:gd name="T16" fmla="*/ 424 w 1704"/>
                <a:gd name="T17" fmla="*/ 414 h 2422"/>
                <a:gd name="T18" fmla="*/ 421 w 1704"/>
                <a:gd name="T19" fmla="*/ 391 h 2422"/>
                <a:gd name="T20" fmla="*/ 417 w 1704"/>
                <a:gd name="T21" fmla="*/ 368 h 2422"/>
                <a:gd name="T22" fmla="*/ 411 w 1704"/>
                <a:gd name="T23" fmla="*/ 346 h 2422"/>
                <a:gd name="T24" fmla="*/ 405 w 1704"/>
                <a:gd name="T25" fmla="*/ 324 h 2422"/>
                <a:gd name="T26" fmla="*/ 397 w 1704"/>
                <a:gd name="T27" fmla="*/ 302 h 2422"/>
                <a:gd name="T28" fmla="*/ 387 w 1704"/>
                <a:gd name="T29" fmla="*/ 281 h 2422"/>
                <a:gd name="T30" fmla="*/ 377 w 1704"/>
                <a:gd name="T31" fmla="*/ 261 h 2422"/>
                <a:gd name="T32" fmla="*/ 365 w 1704"/>
                <a:gd name="T33" fmla="*/ 240 h 2422"/>
                <a:gd name="T34" fmla="*/ 352 w 1704"/>
                <a:gd name="T35" fmla="*/ 221 h 2422"/>
                <a:gd name="T36" fmla="*/ 338 w 1704"/>
                <a:gd name="T37" fmla="*/ 201 h 2422"/>
                <a:gd name="T38" fmla="*/ 322 w 1704"/>
                <a:gd name="T39" fmla="*/ 183 h 2422"/>
                <a:gd name="T40" fmla="*/ 306 w 1704"/>
                <a:gd name="T41" fmla="*/ 164 h 2422"/>
                <a:gd name="T42" fmla="*/ 287 w 1704"/>
                <a:gd name="T43" fmla="*/ 147 h 2422"/>
                <a:gd name="T44" fmla="*/ 268 w 1704"/>
                <a:gd name="T45" fmla="*/ 130 h 2422"/>
                <a:gd name="T46" fmla="*/ 247 w 1704"/>
                <a:gd name="T47" fmla="*/ 113 h 2422"/>
                <a:gd name="T48" fmla="*/ 225 w 1704"/>
                <a:gd name="T49" fmla="*/ 98 h 2422"/>
                <a:gd name="T50" fmla="*/ 202 w 1704"/>
                <a:gd name="T51" fmla="*/ 83 h 2422"/>
                <a:gd name="T52" fmla="*/ 177 w 1704"/>
                <a:gd name="T53" fmla="*/ 69 h 2422"/>
                <a:gd name="T54" fmla="*/ 151 w 1704"/>
                <a:gd name="T55" fmla="*/ 55 h 2422"/>
                <a:gd name="T56" fmla="*/ 123 w 1704"/>
                <a:gd name="T57" fmla="*/ 42 h 2422"/>
                <a:gd name="T58" fmla="*/ 94 w 1704"/>
                <a:gd name="T59" fmla="*/ 30 h 2422"/>
                <a:gd name="T60" fmla="*/ 65 w 1704"/>
                <a:gd name="T61" fmla="*/ 19 h 2422"/>
                <a:gd name="T62" fmla="*/ 33 w 1704"/>
                <a:gd name="T63" fmla="*/ 9 h 2422"/>
                <a:gd name="T64" fmla="*/ 0 w 1704"/>
                <a:gd name="T65" fmla="*/ 0 h 24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2422"/>
                <a:gd name="T101" fmla="*/ 1704 w 1704"/>
                <a:gd name="T102" fmla="*/ 2422 h 24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2422">
                  <a:moveTo>
                    <a:pt x="1615" y="2422"/>
                  </a:moveTo>
                  <a:lnTo>
                    <a:pt x="1642" y="2324"/>
                  </a:lnTo>
                  <a:lnTo>
                    <a:pt x="1664" y="2227"/>
                  </a:lnTo>
                  <a:lnTo>
                    <a:pt x="1681" y="2130"/>
                  </a:lnTo>
                  <a:lnTo>
                    <a:pt x="1693" y="2033"/>
                  </a:lnTo>
                  <a:lnTo>
                    <a:pt x="1700" y="1938"/>
                  </a:lnTo>
                  <a:lnTo>
                    <a:pt x="1704" y="1843"/>
                  </a:lnTo>
                  <a:lnTo>
                    <a:pt x="1702" y="1749"/>
                  </a:lnTo>
                  <a:lnTo>
                    <a:pt x="1695" y="1657"/>
                  </a:lnTo>
                  <a:lnTo>
                    <a:pt x="1682" y="1566"/>
                  </a:lnTo>
                  <a:lnTo>
                    <a:pt x="1666" y="1475"/>
                  </a:lnTo>
                  <a:lnTo>
                    <a:pt x="1644" y="1386"/>
                  </a:lnTo>
                  <a:lnTo>
                    <a:pt x="1617" y="1298"/>
                  </a:lnTo>
                  <a:lnTo>
                    <a:pt x="1585" y="1212"/>
                  </a:lnTo>
                  <a:lnTo>
                    <a:pt x="1548" y="1127"/>
                  </a:lnTo>
                  <a:lnTo>
                    <a:pt x="1507" y="1044"/>
                  </a:lnTo>
                  <a:lnTo>
                    <a:pt x="1460" y="963"/>
                  </a:lnTo>
                  <a:lnTo>
                    <a:pt x="1408" y="884"/>
                  </a:lnTo>
                  <a:lnTo>
                    <a:pt x="1350" y="807"/>
                  </a:lnTo>
                  <a:lnTo>
                    <a:pt x="1288" y="732"/>
                  </a:lnTo>
                  <a:lnTo>
                    <a:pt x="1221" y="659"/>
                  </a:lnTo>
                  <a:lnTo>
                    <a:pt x="1148" y="589"/>
                  </a:lnTo>
                  <a:lnTo>
                    <a:pt x="1070" y="521"/>
                  </a:lnTo>
                  <a:lnTo>
                    <a:pt x="987" y="455"/>
                  </a:lnTo>
                  <a:lnTo>
                    <a:pt x="898" y="393"/>
                  </a:lnTo>
                  <a:lnTo>
                    <a:pt x="805" y="333"/>
                  </a:lnTo>
                  <a:lnTo>
                    <a:pt x="706" y="276"/>
                  </a:lnTo>
                  <a:lnTo>
                    <a:pt x="601" y="221"/>
                  </a:lnTo>
                  <a:lnTo>
                    <a:pt x="492" y="171"/>
                  </a:lnTo>
                  <a:lnTo>
                    <a:pt x="376" y="123"/>
                  </a:lnTo>
                  <a:lnTo>
                    <a:pt x="257" y="79"/>
                  </a:lnTo>
                  <a:lnTo>
                    <a:pt x="130" y="38"/>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91" name="Freeform 52"/>
            <p:cNvSpPr>
              <a:spLocks/>
            </p:cNvSpPr>
            <p:nvPr/>
          </p:nvSpPr>
          <p:spPr bwMode="auto">
            <a:xfrm>
              <a:off x="2825" y="2021"/>
              <a:ext cx="852" cy="1210"/>
            </a:xfrm>
            <a:custGeom>
              <a:avLst/>
              <a:gdLst>
                <a:gd name="T0" fmla="*/ 404 w 1704"/>
                <a:gd name="T1" fmla="*/ 605 h 2422"/>
                <a:gd name="T2" fmla="*/ 411 w 1704"/>
                <a:gd name="T3" fmla="*/ 580 h 2422"/>
                <a:gd name="T4" fmla="*/ 416 w 1704"/>
                <a:gd name="T5" fmla="*/ 556 h 2422"/>
                <a:gd name="T6" fmla="*/ 421 w 1704"/>
                <a:gd name="T7" fmla="*/ 532 h 2422"/>
                <a:gd name="T8" fmla="*/ 424 w 1704"/>
                <a:gd name="T9" fmla="*/ 508 h 2422"/>
                <a:gd name="T10" fmla="*/ 425 w 1704"/>
                <a:gd name="T11" fmla="*/ 484 h 2422"/>
                <a:gd name="T12" fmla="*/ 426 w 1704"/>
                <a:gd name="T13" fmla="*/ 460 h 2422"/>
                <a:gd name="T14" fmla="*/ 426 w 1704"/>
                <a:gd name="T15" fmla="*/ 437 h 2422"/>
                <a:gd name="T16" fmla="*/ 424 w 1704"/>
                <a:gd name="T17" fmla="*/ 414 h 2422"/>
                <a:gd name="T18" fmla="*/ 421 w 1704"/>
                <a:gd name="T19" fmla="*/ 391 h 2422"/>
                <a:gd name="T20" fmla="*/ 417 w 1704"/>
                <a:gd name="T21" fmla="*/ 368 h 2422"/>
                <a:gd name="T22" fmla="*/ 411 w 1704"/>
                <a:gd name="T23" fmla="*/ 346 h 2422"/>
                <a:gd name="T24" fmla="*/ 405 w 1704"/>
                <a:gd name="T25" fmla="*/ 324 h 2422"/>
                <a:gd name="T26" fmla="*/ 397 w 1704"/>
                <a:gd name="T27" fmla="*/ 302 h 2422"/>
                <a:gd name="T28" fmla="*/ 387 w 1704"/>
                <a:gd name="T29" fmla="*/ 281 h 2422"/>
                <a:gd name="T30" fmla="*/ 377 w 1704"/>
                <a:gd name="T31" fmla="*/ 261 h 2422"/>
                <a:gd name="T32" fmla="*/ 365 w 1704"/>
                <a:gd name="T33" fmla="*/ 240 h 2422"/>
                <a:gd name="T34" fmla="*/ 352 w 1704"/>
                <a:gd name="T35" fmla="*/ 221 h 2422"/>
                <a:gd name="T36" fmla="*/ 338 w 1704"/>
                <a:gd name="T37" fmla="*/ 201 h 2422"/>
                <a:gd name="T38" fmla="*/ 322 w 1704"/>
                <a:gd name="T39" fmla="*/ 183 h 2422"/>
                <a:gd name="T40" fmla="*/ 306 w 1704"/>
                <a:gd name="T41" fmla="*/ 164 h 2422"/>
                <a:gd name="T42" fmla="*/ 287 w 1704"/>
                <a:gd name="T43" fmla="*/ 147 h 2422"/>
                <a:gd name="T44" fmla="*/ 268 w 1704"/>
                <a:gd name="T45" fmla="*/ 130 h 2422"/>
                <a:gd name="T46" fmla="*/ 247 w 1704"/>
                <a:gd name="T47" fmla="*/ 113 h 2422"/>
                <a:gd name="T48" fmla="*/ 225 w 1704"/>
                <a:gd name="T49" fmla="*/ 98 h 2422"/>
                <a:gd name="T50" fmla="*/ 202 w 1704"/>
                <a:gd name="T51" fmla="*/ 83 h 2422"/>
                <a:gd name="T52" fmla="*/ 177 w 1704"/>
                <a:gd name="T53" fmla="*/ 69 h 2422"/>
                <a:gd name="T54" fmla="*/ 151 w 1704"/>
                <a:gd name="T55" fmla="*/ 55 h 2422"/>
                <a:gd name="T56" fmla="*/ 123 w 1704"/>
                <a:gd name="T57" fmla="*/ 42 h 2422"/>
                <a:gd name="T58" fmla="*/ 94 w 1704"/>
                <a:gd name="T59" fmla="*/ 30 h 2422"/>
                <a:gd name="T60" fmla="*/ 65 w 1704"/>
                <a:gd name="T61" fmla="*/ 19 h 2422"/>
                <a:gd name="T62" fmla="*/ 33 w 1704"/>
                <a:gd name="T63" fmla="*/ 9 h 2422"/>
                <a:gd name="T64" fmla="*/ 0 w 1704"/>
                <a:gd name="T65" fmla="*/ 0 h 24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2422"/>
                <a:gd name="T101" fmla="*/ 1704 w 1704"/>
                <a:gd name="T102" fmla="*/ 2422 h 24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2422">
                  <a:moveTo>
                    <a:pt x="1615" y="2422"/>
                  </a:moveTo>
                  <a:lnTo>
                    <a:pt x="1642" y="2324"/>
                  </a:lnTo>
                  <a:lnTo>
                    <a:pt x="1664" y="2227"/>
                  </a:lnTo>
                  <a:lnTo>
                    <a:pt x="1681" y="2130"/>
                  </a:lnTo>
                  <a:lnTo>
                    <a:pt x="1693" y="2033"/>
                  </a:lnTo>
                  <a:lnTo>
                    <a:pt x="1700" y="1938"/>
                  </a:lnTo>
                  <a:lnTo>
                    <a:pt x="1704" y="1843"/>
                  </a:lnTo>
                  <a:lnTo>
                    <a:pt x="1702" y="1749"/>
                  </a:lnTo>
                  <a:lnTo>
                    <a:pt x="1695" y="1657"/>
                  </a:lnTo>
                  <a:lnTo>
                    <a:pt x="1682" y="1566"/>
                  </a:lnTo>
                  <a:lnTo>
                    <a:pt x="1666" y="1475"/>
                  </a:lnTo>
                  <a:lnTo>
                    <a:pt x="1644" y="1386"/>
                  </a:lnTo>
                  <a:lnTo>
                    <a:pt x="1617" y="1298"/>
                  </a:lnTo>
                  <a:lnTo>
                    <a:pt x="1585" y="1212"/>
                  </a:lnTo>
                  <a:lnTo>
                    <a:pt x="1548" y="1127"/>
                  </a:lnTo>
                  <a:lnTo>
                    <a:pt x="1507" y="1044"/>
                  </a:lnTo>
                  <a:lnTo>
                    <a:pt x="1460" y="963"/>
                  </a:lnTo>
                  <a:lnTo>
                    <a:pt x="1408" y="884"/>
                  </a:lnTo>
                  <a:lnTo>
                    <a:pt x="1350" y="807"/>
                  </a:lnTo>
                  <a:lnTo>
                    <a:pt x="1288" y="732"/>
                  </a:lnTo>
                  <a:lnTo>
                    <a:pt x="1221" y="659"/>
                  </a:lnTo>
                  <a:lnTo>
                    <a:pt x="1148" y="589"/>
                  </a:lnTo>
                  <a:lnTo>
                    <a:pt x="1070" y="521"/>
                  </a:lnTo>
                  <a:lnTo>
                    <a:pt x="987" y="455"/>
                  </a:lnTo>
                  <a:lnTo>
                    <a:pt x="898" y="393"/>
                  </a:lnTo>
                  <a:lnTo>
                    <a:pt x="805" y="333"/>
                  </a:lnTo>
                  <a:lnTo>
                    <a:pt x="706" y="276"/>
                  </a:lnTo>
                  <a:lnTo>
                    <a:pt x="601" y="221"/>
                  </a:lnTo>
                  <a:lnTo>
                    <a:pt x="492" y="171"/>
                  </a:lnTo>
                  <a:lnTo>
                    <a:pt x="376" y="123"/>
                  </a:lnTo>
                  <a:lnTo>
                    <a:pt x="257" y="79"/>
                  </a:lnTo>
                  <a:lnTo>
                    <a:pt x="130" y="38"/>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92" name="Freeform 53"/>
            <p:cNvSpPr>
              <a:spLocks/>
            </p:cNvSpPr>
            <p:nvPr/>
          </p:nvSpPr>
          <p:spPr bwMode="auto">
            <a:xfrm>
              <a:off x="2825" y="2021"/>
              <a:ext cx="766" cy="1528"/>
            </a:xfrm>
            <a:custGeom>
              <a:avLst/>
              <a:gdLst>
                <a:gd name="T0" fmla="*/ 271 w 1531"/>
                <a:gd name="T1" fmla="*/ 764 h 3056"/>
                <a:gd name="T2" fmla="*/ 295 w 1531"/>
                <a:gd name="T3" fmla="*/ 739 h 3056"/>
                <a:gd name="T4" fmla="*/ 316 w 1531"/>
                <a:gd name="T5" fmla="*/ 714 h 3056"/>
                <a:gd name="T6" fmla="*/ 334 w 1531"/>
                <a:gd name="T7" fmla="*/ 687 h 3056"/>
                <a:gd name="T8" fmla="*/ 349 w 1531"/>
                <a:gd name="T9" fmla="*/ 660 h 3056"/>
                <a:gd name="T10" fmla="*/ 361 w 1531"/>
                <a:gd name="T11" fmla="*/ 632 h 3056"/>
                <a:gd name="T12" fmla="*/ 370 w 1531"/>
                <a:gd name="T13" fmla="*/ 604 h 3056"/>
                <a:gd name="T14" fmla="*/ 377 w 1531"/>
                <a:gd name="T15" fmla="*/ 576 h 3056"/>
                <a:gd name="T16" fmla="*/ 381 w 1531"/>
                <a:gd name="T17" fmla="*/ 547 h 3056"/>
                <a:gd name="T18" fmla="*/ 383 w 1531"/>
                <a:gd name="T19" fmla="*/ 519 h 3056"/>
                <a:gd name="T20" fmla="*/ 383 w 1531"/>
                <a:gd name="T21" fmla="*/ 489 h 3056"/>
                <a:gd name="T22" fmla="*/ 380 w 1531"/>
                <a:gd name="T23" fmla="*/ 461 h 3056"/>
                <a:gd name="T24" fmla="*/ 376 w 1531"/>
                <a:gd name="T25" fmla="*/ 432 h 3056"/>
                <a:gd name="T26" fmla="*/ 369 w 1531"/>
                <a:gd name="T27" fmla="*/ 403 h 3056"/>
                <a:gd name="T28" fmla="*/ 361 w 1531"/>
                <a:gd name="T29" fmla="*/ 375 h 3056"/>
                <a:gd name="T30" fmla="*/ 350 w 1531"/>
                <a:gd name="T31" fmla="*/ 347 h 3056"/>
                <a:gd name="T32" fmla="*/ 338 w 1531"/>
                <a:gd name="T33" fmla="*/ 320 h 3056"/>
                <a:gd name="T34" fmla="*/ 325 w 1531"/>
                <a:gd name="T35" fmla="*/ 292 h 3056"/>
                <a:gd name="T36" fmla="*/ 310 w 1531"/>
                <a:gd name="T37" fmla="*/ 266 h 3056"/>
                <a:gd name="T38" fmla="*/ 294 w 1531"/>
                <a:gd name="T39" fmla="*/ 240 h 3056"/>
                <a:gd name="T40" fmla="*/ 276 w 1531"/>
                <a:gd name="T41" fmla="*/ 215 h 3056"/>
                <a:gd name="T42" fmla="*/ 257 w 1531"/>
                <a:gd name="T43" fmla="*/ 190 h 3056"/>
                <a:gd name="T44" fmla="*/ 237 w 1531"/>
                <a:gd name="T45" fmla="*/ 167 h 3056"/>
                <a:gd name="T46" fmla="*/ 216 w 1531"/>
                <a:gd name="T47" fmla="*/ 144 h 3056"/>
                <a:gd name="T48" fmla="*/ 194 w 1531"/>
                <a:gd name="T49" fmla="*/ 123 h 3056"/>
                <a:gd name="T50" fmla="*/ 172 w 1531"/>
                <a:gd name="T51" fmla="*/ 103 h 3056"/>
                <a:gd name="T52" fmla="*/ 148 w 1531"/>
                <a:gd name="T53" fmla="*/ 84 h 3056"/>
                <a:gd name="T54" fmla="*/ 124 w 1531"/>
                <a:gd name="T55" fmla="*/ 66 h 3056"/>
                <a:gd name="T56" fmla="*/ 100 w 1531"/>
                <a:gd name="T57" fmla="*/ 50 h 3056"/>
                <a:gd name="T58" fmla="*/ 75 w 1531"/>
                <a:gd name="T59" fmla="*/ 35 h 3056"/>
                <a:gd name="T60" fmla="*/ 50 w 1531"/>
                <a:gd name="T61" fmla="*/ 22 h 3056"/>
                <a:gd name="T62" fmla="*/ 26 w 1531"/>
                <a:gd name="T63" fmla="*/ 10 h 3056"/>
                <a:gd name="T64" fmla="*/ 0 w 1531"/>
                <a:gd name="T65" fmla="*/ 0 h 30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1"/>
                <a:gd name="T100" fmla="*/ 0 h 3056"/>
                <a:gd name="T101" fmla="*/ 1531 w 1531"/>
                <a:gd name="T102" fmla="*/ 3056 h 30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1" h="3056">
                  <a:moveTo>
                    <a:pt x="1083" y="3056"/>
                  </a:moveTo>
                  <a:lnTo>
                    <a:pt x="1178" y="2956"/>
                  </a:lnTo>
                  <a:lnTo>
                    <a:pt x="1261" y="2853"/>
                  </a:lnTo>
                  <a:lnTo>
                    <a:pt x="1333" y="2747"/>
                  </a:lnTo>
                  <a:lnTo>
                    <a:pt x="1393" y="2638"/>
                  </a:lnTo>
                  <a:lnTo>
                    <a:pt x="1441" y="2528"/>
                  </a:lnTo>
                  <a:lnTo>
                    <a:pt x="1478" y="2415"/>
                  </a:lnTo>
                  <a:lnTo>
                    <a:pt x="1506" y="2302"/>
                  </a:lnTo>
                  <a:lnTo>
                    <a:pt x="1523" y="2188"/>
                  </a:lnTo>
                  <a:lnTo>
                    <a:pt x="1531" y="2073"/>
                  </a:lnTo>
                  <a:lnTo>
                    <a:pt x="1530" y="1956"/>
                  </a:lnTo>
                  <a:lnTo>
                    <a:pt x="1519" y="1841"/>
                  </a:lnTo>
                  <a:lnTo>
                    <a:pt x="1501" y="1726"/>
                  </a:lnTo>
                  <a:lnTo>
                    <a:pt x="1475" y="1612"/>
                  </a:lnTo>
                  <a:lnTo>
                    <a:pt x="1441" y="1499"/>
                  </a:lnTo>
                  <a:lnTo>
                    <a:pt x="1400" y="1387"/>
                  </a:lnTo>
                  <a:lnTo>
                    <a:pt x="1352" y="1277"/>
                  </a:lnTo>
                  <a:lnTo>
                    <a:pt x="1298" y="1168"/>
                  </a:lnTo>
                  <a:lnTo>
                    <a:pt x="1238" y="1061"/>
                  </a:lnTo>
                  <a:lnTo>
                    <a:pt x="1173" y="959"/>
                  </a:lnTo>
                  <a:lnTo>
                    <a:pt x="1101" y="857"/>
                  </a:lnTo>
                  <a:lnTo>
                    <a:pt x="1026" y="760"/>
                  </a:lnTo>
                  <a:lnTo>
                    <a:pt x="946" y="666"/>
                  </a:lnTo>
                  <a:lnTo>
                    <a:pt x="863" y="576"/>
                  </a:lnTo>
                  <a:lnTo>
                    <a:pt x="775" y="491"/>
                  </a:lnTo>
                  <a:lnTo>
                    <a:pt x="685" y="410"/>
                  </a:lnTo>
                  <a:lnTo>
                    <a:pt x="592" y="334"/>
                  </a:lnTo>
                  <a:lnTo>
                    <a:pt x="496" y="263"/>
                  </a:lnTo>
                  <a:lnTo>
                    <a:pt x="399" y="198"/>
                  </a:lnTo>
                  <a:lnTo>
                    <a:pt x="300" y="138"/>
                  </a:lnTo>
                  <a:lnTo>
                    <a:pt x="200" y="85"/>
                  </a:lnTo>
                  <a:lnTo>
                    <a:pt x="101" y="3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93" name="Freeform 54"/>
            <p:cNvSpPr>
              <a:spLocks/>
            </p:cNvSpPr>
            <p:nvPr/>
          </p:nvSpPr>
          <p:spPr bwMode="auto">
            <a:xfrm>
              <a:off x="2825" y="2021"/>
              <a:ext cx="766" cy="1528"/>
            </a:xfrm>
            <a:custGeom>
              <a:avLst/>
              <a:gdLst>
                <a:gd name="T0" fmla="*/ 271 w 1531"/>
                <a:gd name="T1" fmla="*/ 764 h 3056"/>
                <a:gd name="T2" fmla="*/ 295 w 1531"/>
                <a:gd name="T3" fmla="*/ 739 h 3056"/>
                <a:gd name="T4" fmla="*/ 316 w 1531"/>
                <a:gd name="T5" fmla="*/ 714 h 3056"/>
                <a:gd name="T6" fmla="*/ 334 w 1531"/>
                <a:gd name="T7" fmla="*/ 687 h 3056"/>
                <a:gd name="T8" fmla="*/ 349 w 1531"/>
                <a:gd name="T9" fmla="*/ 660 h 3056"/>
                <a:gd name="T10" fmla="*/ 361 w 1531"/>
                <a:gd name="T11" fmla="*/ 632 h 3056"/>
                <a:gd name="T12" fmla="*/ 370 w 1531"/>
                <a:gd name="T13" fmla="*/ 604 h 3056"/>
                <a:gd name="T14" fmla="*/ 377 w 1531"/>
                <a:gd name="T15" fmla="*/ 576 h 3056"/>
                <a:gd name="T16" fmla="*/ 381 w 1531"/>
                <a:gd name="T17" fmla="*/ 547 h 3056"/>
                <a:gd name="T18" fmla="*/ 383 w 1531"/>
                <a:gd name="T19" fmla="*/ 519 h 3056"/>
                <a:gd name="T20" fmla="*/ 383 w 1531"/>
                <a:gd name="T21" fmla="*/ 489 h 3056"/>
                <a:gd name="T22" fmla="*/ 380 w 1531"/>
                <a:gd name="T23" fmla="*/ 461 h 3056"/>
                <a:gd name="T24" fmla="*/ 376 w 1531"/>
                <a:gd name="T25" fmla="*/ 432 h 3056"/>
                <a:gd name="T26" fmla="*/ 369 w 1531"/>
                <a:gd name="T27" fmla="*/ 403 h 3056"/>
                <a:gd name="T28" fmla="*/ 361 w 1531"/>
                <a:gd name="T29" fmla="*/ 375 h 3056"/>
                <a:gd name="T30" fmla="*/ 350 w 1531"/>
                <a:gd name="T31" fmla="*/ 347 h 3056"/>
                <a:gd name="T32" fmla="*/ 338 w 1531"/>
                <a:gd name="T33" fmla="*/ 320 h 3056"/>
                <a:gd name="T34" fmla="*/ 325 w 1531"/>
                <a:gd name="T35" fmla="*/ 292 h 3056"/>
                <a:gd name="T36" fmla="*/ 310 w 1531"/>
                <a:gd name="T37" fmla="*/ 266 h 3056"/>
                <a:gd name="T38" fmla="*/ 294 w 1531"/>
                <a:gd name="T39" fmla="*/ 240 h 3056"/>
                <a:gd name="T40" fmla="*/ 276 w 1531"/>
                <a:gd name="T41" fmla="*/ 215 h 3056"/>
                <a:gd name="T42" fmla="*/ 257 w 1531"/>
                <a:gd name="T43" fmla="*/ 190 h 3056"/>
                <a:gd name="T44" fmla="*/ 237 w 1531"/>
                <a:gd name="T45" fmla="*/ 167 h 3056"/>
                <a:gd name="T46" fmla="*/ 216 w 1531"/>
                <a:gd name="T47" fmla="*/ 144 h 3056"/>
                <a:gd name="T48" fmla="*/ 194 w 1531"/>
                <a:gd name="T49" fmla="*/ 123 h 3056"/>
                <a:gd name="T50" fmla="*/ 172 w 1531"/>
                <a:gd name="T51" fmla="*/ 103 h 3056"/>
                <a:gd name="T52" fmla="*/ 148 w 1531"/>
                <a:gd name="T53" fmla="*/ 84 h 3056"/>
                <a:gd name="T54" fmla="*/ 124 w 1531"/>
                <a:gd name="T55" fmla="*/ 66 h 3056"/>
                <a:gd name="T56" fmla="*/ 100 w 1531"/>
                <a:gd name="T57" fmla="*/ 50 h 3056"/>
                <a:gd name="T58" fmla="*/ 75 w 1531"/>
                <a:gd name="T59" fmla="*/ 35 h 3056"/>
                <a:gd name="T60" fmla="*/ 50 w 1531"/>
                <a:gd name="T61" fmla="*/ 22 h 3056"/>
                <a:gd name="T62" fmla="*/ 26 w 1531"/>
                <a:gd name="T63" fmla="*/ 10 h 3056"/>
                <a:gd name="T64" fmla="*/ 0 w 1531"/>
                <a:gd name="T65" fmla="*/ 0 h 30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1"/>
                <a:gd name="T100" fmla="*/ 0 h 3056"/>
                <a:gd name="T101" fmla="*/ 1531 w 1531"/>
                <a:gd name="T102" fmla="*/ 3056 h 30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1" h="3056">
                  <a:moveTo>
                    <a:pt x="1083" y="3056"/>
                  </a:moveTo>
                  <a:lnTo>
                    <a:pt x="1178" y="2956"/>
                  </a:lnTo>
                  <a:lnTo>
                    <a:pt x="1261" y="2853"/>
                  </a:lnTo>
                  <a:lnTo>
                    <a:pt x="1333" y="2747"/>
                  </a:lnTo>
                  <a:lnTo>
                    <a:pt x="1393" y="2638"/>
                  </a:lnTo>
                  <a:lnTo>
                    <a:pt x="1441" y="2528"/>
                  </a:lnTo>
                  <a:lnTo>
                    <a:pt x="1478" y="2415"/>
                  </a:lnTo>
                  <a:lnTo>
                    <a:pt x="1506" y="2302"/>
                  </a:lnTo>
                  <a:lnTo>
                    <a:pt x="1523" y="2188"/>
                  </a:lnTo>
                  <a:lnTo>
                    <a:pt x="1531" y="2073"/>
                  </a:lnTo>
                  <a:lnTo>
                    <a:pt x="1530" y="1956"/>
                  </a:lnTo>
                  <a:lnTo>
                    <a:pt x="1519" y="1841"/>
                  </a:lnTo>
                  <a:lnTo>
                    <a:pt x="1501" y="1726"/>
                  </a:lnTo>
                  <a:lnTo>
                    <a:pt x="1475" y="1612"/>
                  </a:lnTo>
                  <a:lnTo>
                    <a:pt x="1441" y="1499"/>
                  </a:lnTo>
                  <a:lnTo>
                    <a:pt x="1400" y="1387"/>
                  </a:lnTo>
                  <a:lnTo>
                    <a:pt x="1352" y="1277"/>
                  </a:lnTo>
                  <a:lnTo>
                    <a:pt x="1298" y="1168"/>
                  </a:lnTo>
                  <a:lnTo>
                    <a:pt x="1238" y="1061"/>
                  </a:lnTo>
                  <a:lnTo>
                    <a:pt x="1173" y="959"/>
                  </a:lnTo>
                  <a:lnTo>
                    <a:pt x="1101" y="857"/>
                  </a:lnTo>
                  <a:lnTo>
                    <a:pt x="1026" y="760"/>
                  </a:lnTo>
                  <a:lnTo>
                    <a:pt x="946" y="666"/>
                  </a:lnTo>
                  <a:lnTo>
                    <a:pt x="863" y="576"/>
                  </a:lnTo>
                  <a:lnTo>
                    <a:pt x="775" y="491"/>
                  </a:lnTo>
                  <a:lnTo>
                    <a:pt x="685" y="410"/>
                  </a:lnTo>
                  <a:lnTo>
                    <a:pt x="592" y="334"/>
                  </a:lnTo>
                  <a:lnTo>
                    <a:pt x="496" y="263"/>
                  </a:lnTo>
                  <a:lnTo>
                    <a:pt x="399" y="198"/>
                  </a:lnTo>
                  <a:lnTo>
                    <a:pt x="300" y="138"/>
                  </a:lnTo>
                  <a:lnTo>
                    <a:pt x="200" y="85"/>
                  </a:lnTo>
                  <a:lnTo>
                    <a:pt x="101" y="3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94" name="Freeform 55"/>
            <p:cNvSpPr>
              <a:spLocks/>
            </p:cNvSpPr>
            <p:nvPr/>
          </p:nvSpPr>
          <p:spPr bwMode="auto">
            <a:xfrm>
              <a:off x="2825" y="2021"/>
              <a:ext cx="598" cy="1645"/>
            </a:xfrm>
            <a:custGeom>
              <a:avLst/>
              <a:gdLst>
                <a:gd name="T0" fmla="*/ 168 w 1195"/>
                <a:gd name="T1" fmla="*/ 823 h 3290"/>
                <a:gd name="T2" fmla="*/ 188 w 1195"/>
                <a:gd name="T3" fmla="*/ 808 h 3290"/>
                <a:gd name="T4" fmla="*/ 207 w 1195"/>
                <a:gd name="T5" fmla="*/ 791 h 3290"/>
                <a:gd name="T6" fmla="*/ 223 w 1195"/>
                <a:gd name="T7" fmla="*/ 773 h 3290"/>
                <a:gd name="T8" fmla="*/ 239 w 1195"/>
                <a:gd name="T9" fmla="*/ 753 h 3290"/>
                <a:gd name="T10" fmla="*/ 252 w 1195"/>
                <a:gd name="T11" fmla="*/ 732 h 3290"/>
                <a:gd name="T12" fmla="*/ 264 w 1195"/>
                <a:gd name="T13" fmla="*/ 710 h 3290"/>
                <a:gd name="T14" fmla="*/ 274 w 1195"/>
                <a:gd name="T15" fmla="*/ 686 h 3290"/>
                <a:gd name="T16" fmla="*/ 282 w 1195"/>
                <a:gd name="T17" fmla="*/ 662 h 3290"/>
                <a:gd name="T18" fmla="*/ 289 w 1195"/>
                <a:gd name="T19" fmla="*/ 636 h 3290"/>
                <a:gd name="T20" fmla="*/ 294 w 1195"/>
                <a:gd name="T21" fmla="*/ 610 h 3290"/>
                <a:gd name="T22" fmla="*/ 297 w 1195"/>
                <a:gd name="T23" fmla="*/ 583 h 3290"/>
                <a:gd name="T24" fmla="*/ 299 w 1195"/>
                <a:gd name="T25" fmla="*/ 555 h 3290"/>
                <a:gd name="T26" fmla="*/ 299 w 1195"/>
                <a:gd name="T27" fmla="*/ 526 h 3290"/>
                <a:gd name="T28" fmla="*/ 298 w 1195"/>
                <a:gd name="T29" fmla="*/ 498 h 3290"/>
                <a:gd name="T30" fmla="*/ 294 w 1195"/>
                <a:gd name="T31" fmla="*/ 468 h 3290"/>
                <a:gd name="T32" fmla="*/ 290 w 1195"/>
                <a:gd name="T33" fmla="*/ 438 h 3290"/>
                <a:gd name="T34" fmla="*/ 283 w 1195"/>
                <a:gd name="T35" fmla="*/ 409 h 3290"/>
                <a:gd name="T36" fmla="*/ 275 w 1195"/>
                <a:gd name="T37" fmla="*/ 379 h 3290"/>
                <a:gd name="T38" fmla="*/ 266 w 1195"/>
                <a:gd name="T39" fmla="*/ 349 h 3290"/>
                <a:gd name="T40" fmla="*/ 255 w 1195"/>
                <a:gd name="T41" fmla="*/ 319 h 3290"/>
                <a:gd name="T42" fmla="*/ 242 w 1195"/>
                <a:gd name="T43" fmla="*/ 289 h 3290"/>
                <a:gd name="T44" fmla="*/ 228 w 1195"/>
                <a:gd name="T45" fmla="*/ 260 h 3290"/>
                <a:gd name="T46" fmla="*/ 212 w 1195"/>
                <a:gd name="T47" fmla="*/ 231 h 3290"/>
                <a:gd name="T48" fmla="*/ 194 w 1195"/>
                <a:gd name="T49" fmla="*/ 202 h 3290"/>
                <a:gd name="T50" fmla="*/ 175 w 1195"/>
                <a:gd name="T51" fmla="*/ 174 h 3290"/>
                <a:gd name="T52" fmla="*/ 155 w 1195"/>
                <a:gd name="T53" fmla="*/ 146 h 3290"/>
                <a:gd name="T54" fmla="*/ 133 w 1195"/>
                <a:gd name="T55" fmla="*/ 120 h 3290"/>
                <a:gd name="T56" fmla="*/ 109 w 1195"/>
                <a:gd name="T57" fmla="*/ 94 h 3290"/>
                <a:gd name="T58" fmla="*/ 84 w 1195"/>
                <a:gd name="T59" fmla="*/ 69 h 3290"/>
                <a:gd name="T60" fmla="*/ 58 w 1195"/>
                <a:gd name="T61" fmla="*/ 45 h 3290"/>
                <a:gd name="T62" fmla="*/ 30 w 1195"/>
                <a:gd name="T63" fmla="*/ 22 h 3290"/>
                <a:gd name="T64" fmla="*/ 0 w 1195"/>
                <a:gd name="T65" fmla="*/ 0 h 32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5"/>
                <a:gd name="T100" fmla="*/ 0 h 3290"/>
                <a:gd name="T101" fmla="*/ 1195 w 1195"/>
                <a:gd name="T102" fmla="*/ 3290 h 32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5" h="3290">
                  <a:moveTo>
                    <a:pt x="669" y="3290"/>
                  </a:moveTo>
                  <a:lnTo>
                    <a:pt x="750" y="3230"/>
                  </a:lnTo>
                  <a:lnTo>
                    <a:pt x="825" y="3164"/>
                  </a:lnTo>
                  <a:lnTo>
                    <a:pt x="891" y="3090"/>
                  </a:lnTo>
                  <a:lnTo>
                    <a:pt x="953" y="3011"/>
                  </a:lnTo>
                  <a:lnTo>
                    <a:pt x="1006" y="2927"/>
                  </a:lnTo>
                  <a:lnTo>
                    <a:pt x="1053" y="2838"/>
                  </a:lnTo>
                  <a:lnTo>
                    <a:pt x="1093" y="2744"/>
                  </a:lnTo>
                  <a:lnTo>
                    <a:pt x="1127" y="2646"/>
                  </a:lnTo>
                  <a:lnTo>
                    <a:pt x="1153" y="2544"/>
                  </a:lnTo>
                  <a:lnTo>
                    <a:pt x="1174" y="2438"/>
                  </a:lnTo>
                  <a:lnTo>
                    <a:pt x="1188" y="2330"/>
                  </a:lnTo>
                  <a:lnTo>
                    <a:pt x="1195" y="2218"/>
                  </a:lnTo>
                  <a:lnTo>
                    <a:pt x="1195" y="2104"/>
                  </a:lnTo>
                  <a:lnTo>
                    <a:pt x="1189" y="1989"/>
                  </a:lnTo>
                  <a:lnTo>
                    <a:pt x="1176" y="1871"/>
                  </a:lnTo>
                  <a:lnTo>
                    <a:pt x="1158" y="1752"/>
                  </a:lnTo>
                  <a:lnTo>
                    <a:pt x="1132" y="1633"/>
                  </a:lnTo>
                  <a:lnTo>
                    <a:pt x="1100" y="1514"/>
                  </a:lnTo>
                  <a:lnTo>
                    <a:pt x="1062" y="1394"/>
                  </a:lnTo>
                  <a:lnTo>
                    <a:pt x="1017" y="1274"/>
                  </a:lnTo>
                  <a:lnTo>
                    <a:pt x="966" y="1156"/>
                  </a:lnTo>
                  <a:lnTo>
                    <a:pt x="910" y="1037"/>
                  </a:lnTo>
                  <a:lnTo>
                    <a:pt x="847" y="921"/>
                  </a:lnTo>
                  <a:lnTo>
                    <a:pt x="776" y="805"/>
                  </a:lnTo>
                  <a:lnTo>
                    <a:pt x="700" y="694"/>
                  </a:lnTo>
                  <a:lnTo>
                    <a:pt x="618" y="583"/>
                  </a:lnTo>
                  <a:lnTo>
                    <a:pt x="531" y="477"/>
                  </a:lnTo>
                  <a:lnTo>
                    <a:pt x="436" y="373"/>
                  </a:lnTo>
                  <a:lnTo>
                    <a:pt x="336" y="273"/>
                  </a:lnTo>
                  <a:lnTo>
                    <a:pt x="229" y="178"/>
                  </a:lnTo>
                  <a:lnTo>
                    <a:pt x="117" y="87"/>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95" name="Freeform 56"/>
            <p:cNvSpPr>
              <a:spLocks/>
            </p:cNvSpPr>
            <p:nvPr/>
          </p:nvSpPr>
          <p:spPr bwMode="auto">
            <a:xfrm>
              <a:off x="2825" y="2021"/>
              <a:ext cx="598" cy="1645"/>
            </a:xfrm>
            <a:custGeom>
              <a:avLst/>
              <a:gdLst>
                <a:gd name="T0" fmla="*/ 168 w 1195"/>
                <a:gd name="T1" fmla="*/ 823 h 3290"/>
                <a:gd name="T2" fmla="*/ 188 w 1195"/>
                <a:gd name="T3" fmla="*/ 808 h 3290"/>
                <a:gd name="T4" fmla="*/ 207 w 1195"/>
                <a:gd name="T5" fmla="*/ 791 h 3290"/>
                <a:gd name="T6" fmla="*/ 223 w 1195"/>
                <a:gd name="T7" fmla="*/ 773 h 3290"/>
                <a:gd name="T8" fmla="*/ 239 w 1195"/>
                <a:gd name="T9" fmla="*/ 753 h 3290"/>
                <a:gd name="T10" fmla="*/ 252 w 1195"/>
                <a:gd name="T11" fmla="*/ 732 h 3290"/>
                <a:gd name="T12" fmla="*/ 264 w 1195"/>
                <a:gd name="T13" fmla="*/ 710 h 3290"/>
                <a:gd name="T14" fmla="*/ 274 w 1195"/>
                <a:gd name="T15" fmla="*/ 686 h 3290"/>
                <a:gd name="T16" fmla="*/ 282 w 1195"/>
                <a:gd name="T17" fmla="*/ 662 h 3290"/>
                <a:gd name="T18" fmla="*/ 289 w 1195"/>
                <a:gd name="T19" fmla="*/ 636 h 3290"/>
                <a:gd name="T20" fmla="*/ 294 w 1195"/>
                <a:gd name="T21" fmla="*/ 610 h 3290"/>
                <a:gd name="T22" fmla="*/ 297 w 1195"/>
                <a:gd name="T23" fmla="*/ 583 h 3290"/>
                <a:gd name="T24" fmla="*/ 299 w 1195"/>
                <a:gd name="T25" fmla="*/ 555 h 3290"/>
                <a:gd name="T26" fmla="*/ 299 w 1195"/>
                <a:gd name="T27" fmla="*/ 526 h 3290"/>
                <a:gd name="T28" fmla="*/ 298 w 1195"/>
                <a:gd name="T29" fmla="*/ 498 h 3290"/>
                <a:gd name="T30" fmla="*/ 294 w 1195"/>
                <a:gd name="T31" fmla="*/ 468 h 3290"/>
                <a:gd name="T32" fmla="*/ 290 w 1195"/>
                <a:gd name="T33" fmla="*/ 438 h 3290"/>
                <a:gd name="T34" fmla="*/ 283 w 1195"/>
                <a:gd name="T35" fmla="*/ 409 h 3290"/>
                <a:gd name="T36" fmla="*/ 275 w 1195"/>
                <a:gd name="T37" fmla="*/ 379 h 3290"/>
                <a:gd name="T38" fmla="*/ 266 w 1195"/>
                <a:gd name="T39" fmla="*/ 349 h 3290"/>
                <a:gd name="T40" fmla="*/ 255 w 1195"/>
                <a:gd name="T41" fmla="*/ 319 h 3290"/>
                <a:gd name="T42" fmla="*/ 242 w 1195"/>
                <a:gd name="T43" fmla="*/ 289 h 3290"/>
                <a:gd name="T44" fmla="*/ 228 w 1195"/>
                <a:gd name="T45" fmla="*/ 260 h 3290"/>
                <a:gd name="T46" fmla="*/ 212 w 1195"/>
                <a:gd name="T47" fmla="*/ 231 h 3290"/>
                <a:gd name="T48" fmla="*/ 194 w 1195"/>
                <a:gd name="T49" fmla="*/ 202 h 3290"/>
                <a:gd name="T50" fmla="*/ 175 w 1195"/>
                <a:gd name="T51" fmla="*/ 174 h 3290"/>
                <a:gd name="T52" fmla="*/ 155 w 1195"/>
                <a:gd name="T53" fmla="*/ 146 h 3290"/>
                <a:gd name="T54" fmla="*/ 133 w 1195"/>
                <a:gd name="T55" fmla="*/ 120 h 3290"/>
                <a:gd name="T56" fmla="*/ 109 w 1195"/>
                <a:gd name="T57" fmla="*/ 94 h 3290"/>
                <a:gd name="T58" fmla="*/ 84 w 1195"/>
                <a:gd name="T59" fmla="*/ 69 h 3290"/>
                <a:gd name="T60" fmla="*/ 58 w 1195"/>
                <a:gd name="T61" fmla="*/ 45 h 3290"/>
                <a:gd name="T62" fmla="*/ 30 w 1195"/>
                <a:gd name="T63" fmla="*/ 22 h 3290"/>
                <a:gd name="T64" fmla="*/ 0 w 1195"/>
                <a:gd name="T65" fmla="*/ 0 h 32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5"/>
                <a:gd name="T100" fmla="*/ 0 h 3290"/>
                <a:gd name="T101" fmla="*/ 1195 w 1195"/>
                <a:gd name="T102" fmla="*/ 3290 h 32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5" h="3290">
                  <a:moveTo>
                    <a:pt x="669" y="3290"/>
                  </a:moveTo>
                  <a:lnTo>
                    <a:pt x="750" y="3230"/>
                  </a:lnTo>
                  <a:lnTo>
                    <a:pt x="825" y="3164"/>
                  </a:lnTo>
                  <a:lnTo>
                    <a:pt x="891" y="3090"/>
                  </a:lnTo>
                  <a:lnTo>
                    <a:pt x="953" y="3011"/>
                  </a:lnTo>
                  <a:lnTo>
                    <a:pt x="1006" y="2927"/>
                  </a:lnTo>
                  <a:lnTo>
                    <a:pt x="1053" y="2838"/>
                  </a:lnTo>
                  <a:lnTo>
                    <a:pt x="1093" y="2744"/>
                  </a:lnTo>
                  <a:lnTo>
                    <a:pt x="1127" y="2646"/>
                  </a:lnTo>
                  <a:lnTo>
                    <a:pt x="1153" y="2544"/>
                  </a:lnTo>
                  <a:lnTo>
                    <a:pt x="1174" y="2438"/>
                  </a:lnTo>
                  <a:lnTo>
                    <a:pt x="1188" y="2330"/>
                  </a:lnTo>
                  <a:lnTo>
                    <a:pt x="1195" y="2218"/>
                  </a:lnTo>
                  <a:lnTo>
                    <a:pt x="1195" y="2104"/>
                  </a:lnTo>
                  <a:lnTo>
                    <a:pt x="1189" y="1989"/>
                  </a:lnTo>
                  <a:lnTo>
                    <a:pt x="1176" y="1871"/>
                  </a:lnTo>
                  <a:lnTo>
                    <a:pt x="1158" y="1752"/>
                  </a:lnTo>
                  <a:lnTo>
                    <a:pt x="1132" y="1633"/>
                  </a:lnTo>
                  <a:lnTo>
                    <a:pt x="1100" y="1514"/>
                  </a:lnTo>
                  <a:lnTo>
                    <a:pt x="1062" y="1394"/>
                  </a:lnTo>
                  <a:lnTo>
                    <a:pt x="1017" y="1274"/>
                  </a:lnTo>
                  <a:lnTo>
                    <a:pt x="966" y="1156"/>
                  </a:lnTo>
                  <a:lnTo>
                    <a:pt x="910" y="1037"/>
                  </a:lnTo>
                  <a:lnTo>
                    <a:pt x="847" y="921"/>
                  </a:lnTo>
                  <a:lnTo>
                    <a:pt x="776" y="805"/>
                  </a:lnTo>
                  <a:lnTo>
                    <a:pt x="700" y="694"/>
                  </a:lnTo>
                  <a:lnTo>
                    <a:pt x="618" y="583"/>
                  </a:lnTo>
                  <a:lnTo>
                    <a:pt x="531" y="477"/>
                  </a:lnTo>
                  <a:lnTo>
                    <a:pt x="436" y="373"/>
                  </a:lnTo>
                  <a:lnTo>
                    <a:pt x="336" y="273"/>
                  </a:lnTo>
                  <a:lnTo>
                    <a:pt x="229" y="178"/>
                  </a:lnTo>
                  <a:lnTo>
                    <a:pt x="117" y="87"/>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96" name="Freeform 57"/>
            <p:cNvSpPr>
              <a:spLocks/>
            </p:cNvSpPr>
            <p:nvPr/>
          </p:nvSpPr>
          <p:spPr bwMode="auto">
            <a:xfrm>
              <a:off x="2825" y="2021"/>
              <a:ext cx="406" cy="1695"/>
            </a:xfrm>
            <a:custGeom>
              <a:avLst/>
              <a:gdLst>
                <a:gd name="T0" fmla="*/ 0 w 811"/>
                <a:gd name="T1" fmla="*/ 0 h 3392"/>
                <a:gd name="T2" fmla="*/ 16 w 811"/>
                <a:gd name="T3" fmla="*/ 17 h 3392"/>
                <a:gd name="T4" fmla="*/ 31 w 811"/>
                <a:gd name="T5" fmla="*/ 37 h 3392"/>
                <a:gd name="T6" fmla="*/ 46 w 811"/>
                <a:gd name="T7" fmla="*/ 58 h 3392"/>
                <a:gd name="T8" fmla="*/ 61 w 811"/>
                <a:gd name="T9" fmla="*/ 82 h 3392"/>
                <a:gd name="T10" fmla="*/ 76 w 811"/>
                <a:gd name="T11" fmla="*/ 107 h 3392"/>
                <a:gd name="T12" fmla="*/ 90 w 811"/>
                <a:gd name="T13" fmla="*/ 134 h 3392"/>
                <a:gd name="T14" fmla="*/ 104 w 811"/>
                <a:gd name="T15" fmla="*/ 162 h 3392"/>
                <a:gd name="T16" fmla="*/ 117 w 811"/>
                <a:gd name="T17" fmla="*/ 192 h 3392"/>
                <a:gd name="T18" fmla="*/ 129 w 811"/>
                <a:gd name="T19" fmla="*/ 223 h 3392"/>
                <a:gd name="T20" fmla="*/ 141 w 811"/>
                <a:gd name="T21" fmla="*/ 254 h 3392"/>
                <a:gd name="T22" fmla="*/ 152 w 811"/>
                <a:gd name="T23" fmla="*/ 287 h 3392"/>
                <a:gd name="T24" fmla="*/ 162 w 811"/>
                <a:gd name="T25" fmla="*/ 319 h 3392"/>
                <a:gd name="T26" fmla="*/ 171 w 811"/>
                <a:gd name="T27" fmla="*/ 353 h 3392"/>
                <a:gd name="T28" fmla="*/ 179 w 811"/>
                <a:gd name="T29" fmla="*/ 386 h 3392"/>
                <a:gd name="T30" fmla="*/ 186 w 811"/>
                <a:gd name="T31" fmla="*/ 420 h 3392"/>
                <a:gd name="T32" fmla="*/ 192 w 811"/>
                <a:gd name="T33" fmla="*/ 453 h 3392"/>
                <a:gd name="T34" fmla="*/ 197 w 811"/>
                <a:gd name="T35" fmla="*/ 487 h 3392"/>
                <a:gd name="T36" fmla="*/ 200 w 811"/>
                <a:gd name="T37" fmla="*/ 520 h 3392"/>
                <a:gd name="T38" fmla="*/ 202 w 811"/>
                <a:gd name="T39" fmla="*/ 552 h 3392"/>
                <a:gd name="T40" fmla="*/ 203 w 811"/>
                <a:gd name="T41" fmla="*/ 584 h 3392"/>
                <a:gd name="T42" fmla="*/ 202 w 811"/>
                <a:gd name="T43" fmla="*/ 615 h 3392"/>
                <a:gd name="T44" fmla="*/ 200 w 811"/>
                <a:gd name="T45" fmla="*/ 645 h 3392"/>
                <a:gd name="T46" fmla="*/ 196 w 811"/>
                <a:gd name="T47" fmla="*/ 673 h 3392"/>
                <a:gd name="T48" fmla="*/ 191 w 811"/>
                <a:gd name="T49" fmla="*/ 700 h 3392"/>
                <a:gd name="T50" fmla="*/ 183 w 811"/>
                <a:gd name="T51" fmla="*/ 726 h 3392"/>
                <a:gd name="T52" fmla="*/ 175 w 811"/>
                <a:gd name="T53" fmla="*/ 750 h 3392"/>
                <a:gd name="T54" fmla="*/ 164 w 811"/>
                <a:gd name="T55" fmla="*/ 772 h 3392"/>
                <a:gd name="T56" fmla="*/ 151 w 811"/>
                <a:gd name="T57" fmla="*/ 792 h 3392"/>
                <a:gd name="T58" fmla="*/ 136 w 811"/>
                <a:gd name="T59" fmla="*/ 809 h 3392"/>
                <a:gd name="T60" fmla="*/ 119 w 811"/>
                <a:gd name="T61" fmla="*/ 825 h 3392"/>
                <a:gd name="T62" fmla="*/ 100 w 811"/>
                <a:gd name="T63" fmla="*/ 837 h 3392"/>
                <a:gd name="T64" fmla="*/ 78 w 811"/>
                <a:gd name="T65" fmla="*/ 847 h 33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1"/>
                <a:gd name="T100" fmla="*/ 0 h 3392"/>
                <a:gd name="T101" fmla="*/ 811 w 811"/>
                <a:gd name="T102" fmla="*/ 3392 h 33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1" h="3392">
                  <a:moveTo>
                    <a:pt x="0" y="0"/>
                  </a:moveTo>
                  <a:lnTo>
                    <a:pt x="62" y="69"/>
                  </a:lnTo>
                  <a:lnTo>
                    <a:pt x="123" y="148"/>
                  </a:lnTo>
                  <a:lnTo>
                    <a:pt x="184" y="234"/>
                  </a:lnTo>
                  <a:lnTo>
                    <a:pt x="244" y="329"/>
                  </a:lnTo>
                  <a:lnTo>
                    <a:pt x="303" y="430"/>
                  </a:lnTo>
                  <a:lnTo>
                    <a:pt x="359" y="537"/>
                  </a:lnTo>
                  <a:lnTo>
                    <a:pt x="413" y="650"/>
                  </a:lnTo>
                  <a:lnTo>
                    <a:pt x="465" y="769"/>
                  </a:lnTo>
                  <a:lnTo>
                    <a:pt x="515" y="892"/>
                  </a:lnTo>
                  <a:lnTo>
                    <a:pt x="562" y="1017"/>
                  </a:lnTo>
                  <a:lnTo>
                    <a:pt x="606" y="1148"/>
                  </a:lnTo>
                  <a:lnTo>
                    <a:pt x="646" y="1279"/>
                  </a:lnTo>
                  <a:lnTo>
                    <a:pt x="682" y="1413"/>
                  </a:lnTo>
                  <a:lnTo>
                    <a:pt x="714" y="1547"/>
                  </a:lnTo>
                  <a:lnTo>
                    <a:pt x="743" y="1681"/>
                  </a:lnTo>
                  <a:lnTo>
                    <a:pt x="767" y="1816"/>
                  </a:lnTo>
                  <a:lnTo>
                    <a:pt x="785" y="1949"/>
                  </a:lnTo>
                  <a:lnTo>
                    <a:pt x="799" y="2082"/>
                  </a:lnTo>
                  <a:lnTo>
                    <a:pt x="808" y="2212"/>
                  </a:lnTo>
                  <a:lnTo>
                    <a:pt x="811" y="2339"/>
                  </a:lnTo>
                  <a:lnTo>
                    <a:pt x="808" y="2462"/>
                  </a:lnTo>
                  <a:lnTo>
                    <a:pt x="799" y="2582"/>
                  </a:lnTo>
                  <a:lnTo>
                    <a:pt x="784" y="2696"/>
                  </a:lnTo>
                  <a:lnTo>
                    <a:pt x="761" y="2804"/>
                  </a:lnTo>
                  <a:lnTo>
                    <a:pt x="732" y="2907"/>
                  </a:lnTo>
                  <a:lnTo>
                    <a:pt x="697" y="3002"/>
                  </a:lnTo>
                  <a:lnTo>
                    <a:pt x="653" y="3090"/>
                  </a:lnTo>
                  <a:lnTo>
                    <a:pt x="601" y="3169"/>
                  </a:lnTo>
                  <a:lnTo>
                    <a:pt x="541" y="3240"/>
                  </a:lnTo>
                  <a:lnTo>
                    <a:pt x="473" y="3301"/>
                  </a:lnTo>
                  <a:lnTo>
                    <a:pt x="397" y="3351"/>
                  </a:lnTo>
                  <a:lnTo>
                    <a:pt x="312" y="339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97" name="Freeform 58"/>
            <p:cNvSpPr>
              <a:spLocks/>
            </p:cNvSpPr>
            <p:nvPr/>
          </p:nvSpPr>
          <p:spPr bwMode="auto">
            <a:xfrm>
              <a:off x="2825" y="2021"/>
              <a:ext cx="406" cy="1695"/>
            </a:xfrm>
            <a:custGeom>
              <a:avLst/>
              <a:gdLst>
                <a:gd name="T0" fmla="*/ 0 w 811"/>
                <a:gd name="T1" fmla="*/ 0 h 3392"/>
                <a:gd name="T2" fmla="*/ 16 w 811"/>
                <a:gd name="T3" fmla="*/ 17 h 3392"/>
                <a:gd name="T4" fmla="*/ 31 w 811"/>
                <a:gd name="T5" fmla="*/ 37 h 3392"/>
                <a:gd name="T6" fmla="*/ 46 w 811"/>
                <a:gd name="T7" fmla="*/ 58 h 3392"/>
                <a:gd name="T8" fmla="*/ 61 w 811"/>
                <a:gd name="T9" fmla="*/ 82 h 3392"/>
                <a:gd name="T10" fmla="*/ 76 w 811"/>
                <a:gd name="T11" fmla="*/ 107 h 3392"/>
                <a:gd name="T12" fmla="*/ 90 w 811"/>
                <a:gd name="T13" fmla="*/ 134 h 3392"/>
                <a:gd name="T14" fmla="*/ 104 w 811"/>
                <a:gd name="T15" fmla="*/ 162 h 3392"/>
                <a:gd name="T16" fmla="*/ 117 w 811"/>
                <a:gd name="T17" fmla="*/ 192 h 3392"/>
                <a:gd name="T18" fmla="*/ 129 w 811"/>
                <a:gd name="T19" fmla="*/ 223 h 3392"/>
                <a:gd name="T20" fmla="*/ 141 w 811"/>
                <a:gd name="T21" fmla="*/ 254 h 3392"/>
                <a:gd name="T22" fmla="*/ 152 w 811"/>
                <a:gd name="T23" fmla="*/ 287 h 3392"/>
                <a:gd name="T24" fmla="*/ 162 w 811"/>
                <a:gd name="T25" fmla="*/ 319 h 3392"/>
                <a:gd name="T26" fmla="*/ 171 w 811"/>
                <a:gd name="T27" fmla="*/ 353 h 3392"/>
                <a:gd name="T28" fmla="*/ 179 w 811"/>
                <a:gd name="T29" fmla="*/ 386 h 3392"/>
                <a:gd name="T30" fmla="*/ 186 w 811"/>
                <a:gd name="T31" fmla="*/ 420 h 3392"/>
                <a:gd name="T32" fmla="*/ 192 w 811"/>
                <a:gd name="T33" fmla="*/ 453 h 3392"/>
                <a:gd name="T34" fmla="*/ 197 w 811"/>
                <a:gd name="T35" fmla="*/ 487 h 3392"/>
                <a:gd name="T36" fmla="*/ 200 w 811"/>
                <a:gd name="T37" fmla="*/ 520 h 3392"/>
                <a:gd name="T38" fmla="*/ 202 w 811"/>
                <a:gd name="T39" fmla="*/ 552 h 3392"/>
                <a:gd name="T40" fmla="*/ 203 w 811"/>
                <a:gd name="T41" fmla="*/ 584 h 3392"/>
                <a:gd name="T42" fmla="*/ 202 w 811"/>
                <a:gd name="T43" fmla="*/ 615 h 3392"/>
                <a:gd name="T44" fmla="*/ 200 w 811"/>
                <a:gd name="T45" fmla="*/ 645 h 3392"/>
                <a:gd name="T46" fmla="*/ 196 w 811"/>
                <a:gd name="T47" fmla="*/ 673 h 3392"/>
                <a:gd name="T48" fmla="*/ 191 w 811"/>
                <a:gd name="T49" fmla="*/ 700 h 3392"/>
                <a:gd name="T50" fmla="*/ 183 w 811"/>
                <a:gd name="T51" fmla="*/ 726 h 3392"/>
                <a:gd name="T52" fmla="*/ 175 w 811"/>
                <a:gd name="T53" fmla="*/ 750 h 3392"/>
                <a:gd name="T54" fmla="*/ 164 w 811"/>
                <a:gd name="T55" fmla="*/ 772 h 3392"/>
                <a:gd name="T56" fmla="*/ 151 w 811"/>
                <a:gd name="T57" fmla="*/ 792 h 3392"/>
                <a:gd name="T58" fmla="*/ 136 w 811"/>
                <a:gd name="T59" fmla="*/ 809 h 3392"/>
                <a:gd name="T60" fmla="*/ 119 w 811"/>
                <a:gd name="T61" fmla="*/ 825 h 3392"/>
                <a:gd name="T62" fmla="*/ 100 w 811"/>
                <a:gd name="T63" fmla="*/ 837 h 3392"/>
                <a:gd name="T64" fmla="*/ 78 w 811"/>
                <a:gd name="T65" fmla="*/ 847 h 33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1"/>
                <a:gd name="T100" fmla="*/ 0 h 3392"/>
                <a:gd name="T101" fmla="*/ 811 w 811"/>
                <a:gd name="T102" fmla="*/ 3392 h 33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1" h="3392">
                  <a:moveTo>
                    <a:pt x="0" y="0"/>
                  </a:moveTo>
                  <a:lnTo>
                    <a:pt x="62" y="69"/>
                  </a:lnTo>
                  <a:lnTo>
                    <a:pt x="123" y="148"/>
                  </a:lnTo>
                  <a:lnTo>
                    <a:pt x="184" y="234"/>
                  </a:lnTo>
                  <a:lnTo>
                    <a:pt x="244" y="329"/>
                  </a:lnTo>
                  <a:lnTo>
                    <a:pt x="303" y="430"/>
                  </a:lnTo>
                  <a:lnTo>
                    <a:pt x="359" y="537"/>
                  </a:lnTo>
                  <a:lnTo>
                    <a:pt x="413" y="650"/>
                  </a:lnTo>
                  <a:lnTo>
                    <a:pt x="465" y="769"/>
                  </a:lnTo>
                  <a:lnTo>
                    <a:pt x="515" y="892"/>
                  </a:lnTo>
                  <a:lnTo>
                    <a:pt x="562" y="1017"/>
                  </a:lnTo>
                  <a:lnTo>
                    <a:pt x="606" y="1148"/>
                  </a:lnTo>
                  <a:lnTo>
                    <a:pt x="646" y="1279"/>
                  </a:lnTo>
                  <a:lnTo>
                    <a:pt x="682" y="1413"/>
                  </a:lnTo>
                  <a:lnTo>
                    <a:pt x="714" y="1547"/>
                  </a:lnTo>
                  <a:lnTo>
                    <a:pt x="743" y="1681"/>
                  </a:lnTo>
                  <a:lnTo>
                    <a:pt x="767" y="1816"/>
                  </a:lnTo>
                  <a:lnTo>
                    <a:pt x="785" y="1949"/>
                  </a:lnTo>
                  <a:lnTo>
                    <a:pt x="799" y="2082"/>
                  </a:lnTo>
                  <a:lnTo>
                    <a:pt x="808" y="2212"/>
                  </a:lnTo>
                  <a:lnTo>
                    <a:pt x="811" y="2339"/>
                  </a:lnTo>
                  <a:lnTo>
                    <a:pt x="808" y="2462"/>
                  </a:lnTo>
                  <a:lnTo>
                    <a:pt x="799" y="2582"/>
                  </a:lnTo>
                  <a:lnTo>
                    <a:pt x="784" y="2696"/>
                  </a:lnTo>
                  <a:lnTo>
                    <a:pt x="761" y="2804"/>
                  </a:lnTo>
                  <a:lnTo>
                    <a:pt x="732" y="2907"/>
                  </a:lnTo>
                  <a:lnTo>
                    <a:pt x="697" y="3002"/>
                  </a:lnTo>
                  <a:lnTo>
                    <a:pt x="653" y="3090"/>
                  </a:lnTo>
                  <a:lnTo>
                    <a:pt x="601" y="3169"/>
                  </a:lnTo>
                  <a:lnTo>
                    <a:pt x="541" y="3240"/>
                  </a:lnTo>
                  <a:lnTo>
                    <a:pt x="473" y="3301"/>
                  </a:lnTo>
                  <a:lnTo>
                    <a:pt x="397" y="3351"/>
                  </a:lnTo>
                  <a:lnTo>
                    <a:pt x="312" y="339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98" name="Freeform 59"/>
            <p:cNvSpPr>
              <a:spLocks/>
            </p:cNvSpPr>
            <p:nvPr/>
          </p:nvSpPr>
          <p:spPr bwMode="auto">
            <a:xfrm>
              <a:off x="2825" y="2021"/>
              <a:ext cx="174" cy="1708"/>
            </a:xfrm>
            <a:custGeom>
              <a:avLst/>
              <a:gdLst>
                <a:gd name="T0" fmla="*/ 15 w 346"/>
                <a:gd name="T1" fmla="*/ 854 h 3417"/>
                <a:gd name="T2" fmla="*/ 41 w 346"/>
                <a:gd name="T3" fmla="*/ 843 h 3417"/>
                <a:gd name="T4" fmla="*/ 61 w 346"/>
                <a:gd name="T5" fmla="*/ 815 h 3417"/>
                <a:gd name="T6" fmla="*/ 75 w 346"/>
                <a:gd name="T7" fmla="*/ 773 h 3417"/>
                <a:gd name="T8" fmla="*/ 83 w 346"/>
                <a:gd name="T9" fmla="*/ 720 h 3417"/>
                <a:gd name="T10" fmla="*/ 88 w 346"/>
                <a:gd name="T11" fmla="*/ 656 h 3417"/>
                <a:gd name="T12" fmla="*/ 87 w 346"/>
                <a:gd name="T13" fmla="*/ 586 h 3417"/>
                <a:gd name="T14" fmla="*/ 83 w 346"/>
                <a:gd name="T15" fmla="*/ 510 h 3417"/>
                <a:gd name="T16" fmla="*/ 77 w 346"/>
                <a:gd name="T17" fmla="*/ 432 h 3417"/>
                <a:gd name="T18" fmla="*/ 68 w 346"/>
                <a:gd name="T19" fmla="*/ 354 h 3417"/>
                <a:gd name="T20" fmla="*/ 58 w 346"/>
                <a:gd name="T21" fmla="*/ 278 h 3417"/>
                <a:gd name="T22" fmla="*/ 47 w 346"/>
                <a:gd name="T23" fmla="*/ 207 h 3417"/>
                <a:gd name="T24" fmla="*/ 35 w 346"/>
                <a:gd name="T25" fmla="*/ 143 h 3417"/>
                <a:gd name="T26" fmla="*/ 25 w 346"/>
                <a:gd name="T27" fmla="*/ 87 h 3417"/>
                <a:gd name="T28" fmla="*/ 15 w 346"/>
                <a:gd name="T29" fmla="*/ 43 h 3417"/>
                <a:gd name="T30" fmla="*/ 6 w 346"/>
                <a:gd name="T31" fmla="*/ 13 h 3417"/>
                <a:gd name="T32" fmla="*/ 0 w 346"/>
                <a:gd name="T33" fmla="*/ 0 h 34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6"/>
                <a:gd name="T52" fmla="*/ 0 h 3417"/>
                <a:gd name="T53" fmla="*/ 346 w 346"/>
                <a:gd name="T54" fmla="*/ 3417 h 34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6" h="3417">
                  <a:moveTo>
                    <a:pt x="57" y="3417"/>
                  </a:moveTo>
                  <a:lnTo>
                    <a:pt x="162" y="3373"/>
                  </a:lnTo>
                  <a:lnTo>
                    <a:pt x="242" y="3263"/>
                  </a:lnTo>
                  <a:lnTo>
                    <a:pt x="297" y="3094"/>
                  </a:lnTo>
                  <a:lnTo>
                    <a:pt x="330" y="2880"/>
                  </a:lnTo>
                  <a:lnTo>
                    <a:pt x="346" y="2627"/>
                  </a:lnTo>
                  <a:lnTo>
                    <a:pt x="345" y="2344"/>
                  </a:lnTo>
                  <a:lnTo>
                    <a:pt x="330" y="2043"/>
                  </a:lnTo>
                  <a:lnTo>
                    <a:pt x="305" y="1730"/>
                  </a:lnTo>
                  <a:lnTo>
                    <a:pt x="270" y="1419"/>
                  </a:lnTo>
                  <a:lnTo>
                    <a:pt x="230" y="1115"/>
                  </a:lnTo>
                  <a:lnTo>
                    <a:pt x="185" y="830"/>
                  </a:lnTo>
                  <a:lnTo>
                    <a:pt x="140" y="572"/>
                  </a:lnTo>
                  <a:lnTo>
                    <a:pt x="97" y="349"/>
                  </a:lnTo>
                  <a:lnTo>
                    <a:pt x="57" y="174"/>
                  </a:lnTo>
                  <a:lnTo>
                    <a:pt x="24" y="54"/>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7999" name="Freeform 60"/>
            <p:cNvSpPr>
              <a:spLocks/>
            </p:cNvSpPr>
            <p:nvPr/>
          </p:nvSpPr>
          <p:spPr bwMode="auto">
            <a:xfrm>
              <a:off x="2825" y="2021"/>
              <a:ext cx="174" cy="1708"/>
            </a:xfrm>
            <a:custGeom>
              <a:avLst/>
              <a:gdLst>
                <a:gd name="T0" fmla="*/ 15 w 346"/>
                <a:gd name="T1" fmla="*/ 854 h 3417"/>
                <a:gd name="T2" fmla="*/ 41 w 346"/>
                <a:gd name="T3" fmla="*/ 843 h 3417"/>
                <a:gd name="T4" fmla="*/ 61 w 346"/>
                <a:gd name="T5" fmla="*/ 815 h 3417"/>
                <a:gd name="T6" fmla="*/ 75 w 346"/>
                <a:gd name="T7" fmla="*/ 773 h 3417"/>
                <a:gd name="T8" fmla="*/ 83 w 346"/>
                <a:gd name="T9" fmla="*/ 720 h 3417"/>
                <a:gd name="T10" fmla="*/ 88 w 346"/>
                <a:gd name="T11" fmla="*/ 656 h 3417"/>
                <a:gd name="T12" fmla="*/ 87 w 346"/>
                <a:gd name="T13" fmla="*/ 586 h 3417"/>
                <a:gd name="T14" fmla="*/ 83 w 346"/>
                <a:gd name="T15" fmla="*/ 510 h 3417"/>
                <a:gd name="T16" fmla="*/ 77 w 346"/>
                <a:gd name="T17" fmla="*/ 432 h 3417"/>
                <a:gd name="T18" fmla="*/ 68 w 346"/>
                <a:gd name="T19" fmla="*/ 354 h 3417"/>
                <a:gd name="T20" fmla="*/ 58 w 346"/>
                <a:gd name="T21" fmla="*/ 278 h 3417"/>
                <a:gd name="T22" fmla="*/ 47 w 346"/>
                <a:gd name="T23" fmla="*/ 207 h 3417"/>
                <a:gd name="T24" fmla="*/ 35 w 346"/>
                <a:gd name="T25" fmla="*/ 143 h 3417"/>
                <a:gd name="T26" fmla="*/ 25 w 346"/>
                <a:gd name="T27" fmla="*/ 87 h 3417"/>
                <a:gd name="T28" fmla="*/ 15 w 346"/>
                <a:gd name="T29" fmla="*/ 43 h 3417"/>
                <a:gd name="T30" fmla="*/ 6 w 346"/>
                <a:gd name="T31" fmla="*/ 13 h 3417"/>
                <a:gd name="T32" fmla="*/ 0 w 346"/>
                <a:gd name="T33" fmla="*/ 0 h 34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6"/>
                <a:gd name="T52" fmla="*/ 0 h 3417"/>
                <a:gd name="T53" fmla="*/ 346 w 346"/>
                <a:gd name="T54" fmla="*/ 3417 h 34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6" h="3417">
                  <a:moveTo>
                    <a:pt x="57" y="3417"/>
                  </a:moveTo>
                  <a:lnTo>
                    <a:pt x="162" y="3373"/>
                  </a:lnTo>
                  <a:lnTo>
                    <a:pt x="242" y="3263"/>
                  </a:lnTo>
                  <a:lnTo>
                    <a:pt x="297" y="3094"/>
                  </a:lnTo>
                  <a:lnTo>
                    <a:pt x="330" y="2880"/>
                  </a:lnTo>
                  <a:lnTo>
                    <a:pt x="346" y="2627"/>
                  </a:lnTo>
                  <a:lnTo>
                    <a:pt x="345" y="2344"/>
                  </a:lnTo>
                  <a:lnTo>
                    <a:pt x="330" y="2043"/>
                  </a:lnTo>
                  <a:lnTo>
                    <a:pt x="305" y="1730"/>
                  </a:lnTo>
                  <a:lnTo>
                    <a:pt x="270" y="1419"/>
                  </a:lnTo>
                  <a:lnTo>
                    <a:pt x="230" y="1115"/>
                  </a:lnTo>
                  <a:lnTo>
                    <a:pt x="185" y="830"/>
                  </a:lnTo>
                  <a:lnTo>
                    <a:pt x="140" y="572"/>
                  </a:lnTo>
                  <a:lnTo>
                    <a:pt x="97" y="349"/>
                  </a:lnTo>
                  <a:lnTo>
                    <a:pt x="57" y="174"/>
                  </a:lnTo>
                  <a:lnTo>
                    <a:pt x="24" y="54"/>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00" name="Freeform 61"/>
            <p:cNvSpPr>
              <a:spLocks/>
            </p:cNvSpPr>
            <p:nvPr/>
          </p:nvSpPr>
          <p:spPr bwMode="auto">
            <a:xfrm>
              <a:off x="1983" y="3138"/>
              <a:ext cx="1692" cy="341"/>
            </a:xfrm>
            <a:custGeom>
              <a:avLst/>
              <a:gdLst>
                <a:gd name="T0" fmla="*/ 0 w 3382"/>
                <a:gd name="T1" fmla="*/ 6 h 682"/>
                <a:gd name="T2" fmla="*/ 10 w 3382"/>
                <a:gd name="T3" fmla="*/ 22 h 682"/>
                <a:gd name="T4" fmla="*/ 23 w 3382"/>
                <a:gd name="T5" fmla="*/ 38 h 682"/>
                <a:gd name="T6" fmla="*/ 38 w 3382"/>
                <a:gd name="T7" fmla="*/ 53 h 682"/>
                <a:gd name="T8" fmla="*/ 55 w 3382"/>
                <a:gd name="T9" fmla="*/ 67 h 682"/>
                <a:gd name="T10" fmla="*/ 75 w 3382"/>
                <a:gd name="T11" fmla="*/ 80 h 682"/>
                <a:gd name="T12" fmla="*/ 96 w 3382"/>
                <a:gd name="T13" fmla="*/ 93 h 682"/>
                <a:gd name="T14" fmla="*/ 119 w 3382"/>
                <a:gd name="T15" fmla="*/ 105 h 682"/>
                <a:gd name="T16" fmla="*/ 144 w 3382"/>
                <a:gd name="T17" fmla="*/ 116 h 682"/>
                <a:gd name="T18" fmla="*/ 171 w 3382"/>
                <a:gd name="T19" fmla="*/ 127 h 682"/>
                <a:gd name="T20" fmla="*/ 198 w 3382"/>
                <a:gd name="T21" fmla="*/ 136 h 682"/>
                <a:gd name="T22" fmla="*/ 227 w 3382"/>
                <a:gd name="T23" fmla="*/ 144 h 682"/>
                <a:gd name="T24" fmla="*/ 257 w 3382"/>
                <a:gd name="T25" fmla="*/ 152 h 682"/>
                <a:gd name="T26" fmla="*/ 288 w 3382"/>
                <a:gd name="T27" fmla="*/ 158 h 682"/>
                <a:gd name="T28" fmla="*/ 320 w 3382"/>
                <a:gd name="T29" fmla="*/ 163 h 682"/>
                <a:gd name="T30" fmla="*/ 352 w 3382"/>
                <a:gd name="T31" fmla="*/ 167 h 682"/>
                <a:gd name="T32" fmla="*/ 385 w 3382"/>
                <a:gd name="T33" fmla="*/ 169 h 682"/>
                <a:gd name="T34" fmla="*/ 418 w 3382"/>
                <a:gd name="T35" fmla="*/ 171 h 682"/>
                <a:gd name="T36" fmla="*/ 451 w 3382"/>
                <a:gd name="T37" fmla="*/ 171 h 682"/>
                <a:gd name="T38" fmla="*/ 484 w 3382"/>
                <a:gd name="T39" fmla="*/ 169 h 682"/>
                <a:gd name="T40" fmla="*/ 517 w 3382"/>
                <a:gd name="T41" fmla="*/ 167 h 682"/>
                <a:gd name="T42" fmla="*/ 549 w 3382"/>
                <a:gd name="T43" fmla="*/ 162 h 682"/>
                <a:gd name="T44" fmla="*/ 582 w 3382"/>
                <a:gd name="T45" fmla="*/ 156 h 682"/>
                <a:gd name="T46" fmla="*/ 613 w 3382"/>
                <a:gd name="T47" fmla="*/ 149 h 682"/>
                <a:gd name="T48" fmla="*/ 644 w 3382"/>
                <a:gd name="T49" fmla="*/ 139 h 682"/>
                <a:gd name="T50" fmla="*/ 674 w 3382"/>
                <a:gd name="T51" fmla="*/ 129 h 682"/>
                <a:gd name="T52" fmla="*/ 703 w 3382"/>
                <a:gd name="T53" fmla="*/ 116 h 682"/>
                <a:gd name="T54" fmla="*/ 731 w 3382"/>
                <a:gd name="T55" fmla="*/ 101 h 682"/>
                <a:gd name="T56" fmla="*/ 757 w 3382"/>
                <a:gd name="T57" fmla="*/ 85 h 682"/>
                <a:gd name="T58" fmla="*/ 782 w 3382"/>
                <a:gd name="T59" fmla="*/ 67 h 682"/>
                <a:gd name="T60" fmla="*/ 805 w 3382"/>
                <a:gd name="T61" fmla="*/ 47 h 682"/>
                <a:gd name="T62" fmla="*/ 827 w 3382"/>
                <a:gd name="T63" fmla="*/ 25 h 682"/>
                <a:gd name="T64" fmla="*/ 847 w 3382"/>
                <a:gd name="T65" fmla="*/ 0 h 6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82"/>
                <a:gd name="T100" fmla="*/ 0 h 682"/>
                <a:gd name="T101" fmla="*/ 3382 w 3382"/>
                <a:gd name="T102" fmla="*/ 682 h 6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82" h="682">
                  <a:moveTo>
                    <a:pt x="0" y="24"/>
                  </a:moveTo>
                  <a:lnTo>
                    <a:pt x="40" y="88"/>
                  </a:lnTo>
                  <a:lnTo>
                    <a:pt x="91" y="150"/>
                  </a:lnTo>
                  <a:lnTo>
                    <a:pt x="151" y="210"/>
                  </a:lnTo>
                  <a:lnTo>
                    <a:pt x="220" y="266"/>
                  </a:lnTo>
                  <a:lnTo>
                    <a:pt x="297" y="320"/>
                  </a:lnTo>
                  <a:lnTo>
                    <a:pt x="384" y="372"/>
                  </a:lnTo>
                  <a:lnTo>
                    <a:pt x="476" y="419"/>
                  </a:lnTo>
                  <a:lnTo>
                    <a:pt x="575" y="464"/>
                  </a:lnTo>
                  <a:lnTo>
                    <a:pt x="681" y="506"/>
                  </a:lnTo>
                  <a:lnTo>
                    <a:pt x="792" y="543"/>
                  </a:lnTo>
                  <a:lnTo>
                    <a:pt x="907" y="576"/>
                  </a:lnTo>
                  <a:lnTo>
                    <a:pt x="1027" y="606"/>
                  </a:lnTo>
                  <a:lnTo>
                    <a:pt x="1151" y="630"/>
                  </a:lnTo>
                  <a:lnTo>
                    <a:pt x="1277" y="651"/>
                  </a:lnTo>
                  <a:lnTo>
                    <a:pt x="1406" y="666"/>
                  </a:lnTo>
                  <a:lnTo>
                    <a:pt x="1537" y="676"/>
                  </a:lnTo>
                  <a:lnTo>
                    <a:pt x="1669" y="682"/>
                  </a:lnTo>
                  <a:lnTo>
                    <a:pt x="1800" y="682"/>
                  </a:lnTo>
                  <a:lnTo>
                    <a:pt x="1932" y="676"/>
                  </a:lnTo>
                  <a:lnTo>
                    <a:pt x="2065" y="665"/>
                  </a:lnTo>
                  <a:lnTo>
                    <a:pt x="2195" y="647"/>
                  </a:lnTo>
                  <a:lnTo>
                    <a:pt x="2324" y="623"/>
                  </a:lnTo>
                  <a:lnTo>
                    <a:pt x="2451" y="593"/>
                  </a:lnTo>
                  <a:lnTo>
                    <a:pt x="2574" y="556"/>
                  </a:lnTo>
                  <a:lnTo>
                    <a:pt x="2694" y="513"/>
                  </a:lnTo>
                  <a:lnTo>
                    <a:pt x="2811" y="462"/>
                  </a:lnTo>
                  <a:lnTo>
                    <a:pt x="2921" y="404"/>
                  </a:lnTo>
                  <a:lnTo>
                    <a:pt x="3027" y="340"/>
                  </a:lnTo>
                  <a:lnTo>
                    <a:pt x="3126" y="266"/>
                  </a:lnTo>
                  <a:lnTo>
                    <a:pt x="3218" y="186"/>
                  </a:lnTo>
                  <a:lnTo>
                    <a:pt x="3305" y="97"/>
                  </a:lnTo>
                  <a:lnTo>
                    <a:pt x="338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01" name="Freeform 62"/>
            <p:cNvSpPr>
              <a:spLocks/>
            </p:cNvSpPr>
            <p:nvPr/>
          </p:nvSpPr>
          <p:spPr bwMode="auto">
            <a:xfrm>
              <a:off x="1983" y="3138"/>
              <a:ext cx="1692" cy="341"/>
            </a:xfrm>
            <a:custGeom>
              <a:avLst/>
              <a:gdLst>
                <a:gd name="T0" fmla="*/ 0 w 3382"/>
                <a:gd name="T1" fmla="*/ 6 h 682"/>
                <a:gd name="T2" fmla="*/ 10 w 3382"/>
                <a:gd name="T3" fmla="*/ 22 h 682"/>
                <a:gd name="T4" fmla="*/ 23 w 3382"/>
                <a:gd name="T5" fmla="*/ 38 h 682"/>
                <a:gd name="T6" fmla="*/ 38 w 3382"/>
                <a:gd name="T7" fmla="*/ 53 h 682"/>
                <a:gd name="T8" fmla="*/ 55 w 3382"/>
                <a:gd name="T9" fmla="*/ 67 h 682"/>
                <a:gd name="T10" fmla="*/ 75 w 3382"/>
                <a:gd name="T11" fmla="*/ 80 h 682"/>
                <a:gd name="T12" fmla="*/ 96 w 3382"/>
                <a:gd name="T13" fmla="*/ 93 h 682"/>
                <a:gd name="T14" fmla="*/ 119 w 3382"/>
                <a:gd name="T15" fmla="*/ 105 h 682"/>
                <a:gd name="T16" fmla="*/ 144 w 3382"/>
                <a:gd name="T17" fmla="*/ 116 h 682"/>
                <a:gd name="T18" fmla="*/ 171 w 3382"/>
                <a:gd name="T19" fmla="*/ 127 h 682"/>
                <a:gd name="T20" fmla="*/ 198 w 3382"/>
                <a:gd name="T21" fmla="*/ 136 h 682"/>
                <a:gd name="T22" fmla="*/ 227 w 3382"/>
                <a:gd name="T23" fmla="*/ 144 h 682"/>
                <a:gd name="T24" fmla="*/ 257 w 3382"/>
                <a:gd name="T25" fmla="*/ 152 h 682"/>
                <a:gd name="T26" fmla="*/ 288 w 3382"/>
                <a:gd name="T27" fmla="*/ 158 h 682"/>
                <a:gd name="T28" fmla="*/ 320 w 3382"/>
                <a:gd name="T29" fmla="*/ 163 h 682"/>
                <a:gd name="T30" fmla="*/ 352 w 3382"/>
                <a:gd name="T31" fmla="*/ 167 h 682"/>
                <a:gd name="T32" fmla="*/ 385 w 3382"/>
                <a:gd name="T33" fmla="*/ 169 h 682"/>
                <a:gd name="T34" fmla="*/ 418 w 3382"/>
                <a:gd name="T35" fmla="*/ 171 h 682"/>
                <a:gd name="T36" fmla="*/ 451 w 3382"/>
                <a:gd name="T37" fmla="*/ 171 h 682"/>
                <a:gd name="T38" fmla="*/ 484 w 3382"/>
                <a:gd name="T39" fmla="*/ 169 h 682"/>
                <a:gd name="T40" fmla="*/ 517 w 3382"/>
                <a:gd name="T41" fmla="*/ 167 h 682"/>
                <a:gd name="T42" fmla="*/ 549 w 3382"/>
                <a:gd name="T43" fmla="*/ 162 h 682"/>
                <a:gd name="T44" fmla="*/ 582 w 3382"/>
                <a:gd name="T45" fmla="*/ 156 h 682"/>
                <a:gd name="T46" fmla="*/ 613 w 3382"/>
                <a:gd name="T47" fmla="*/ 149 h 682"/>
                <a:gd name="T48" fmla="*/ 644 w 3382"/>
                <a:gd name="T49" fmla="*/ 139 h 682"/>
                <a:gd name="T50" fmla="*/ 674 w 3382"/>
                <a:gd name="T51" fmla="*/ 129 h 682"/>
                <a:gd name="T52" fmla="*/ 703 w 3382"/>
                <a:gd name="T53" fmla="*/ 116 h 682"/>
                <a:gd name="T54" fmla="*/ 731 w 3382"/>
                <a:gd name="T55" fmla="*/ 101 h 682"/>
                <a:gd name="T56" fmla="*/ 757 w 3382"/>
                <a:gd name="T57" fmla="*/ 85 h 682"/>
                <a:gd name="T58" fmla="*/ 782 w 3382"/>
                <a:gd name="T59" fmla="*/ 67 h 682"/>
                <a:gd name="T60" fmla="*/ 805 w 3382"/>
                <a:gd name="T61" fmla="*/ 47 h 682"/>
                <a:gd name="T62" fmla="*/ 827 w 3382"/>
                <a:gd name="T63" fmla="*/ 25 h 682"/>
                <a:gd name="T64" fmla="*/ 847 w 3382"/>
                <a:gd name="T65" fmla="*/ 0 h 6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82"/>
                <a:gd name="T100" fmla="*/ 0 h 682"/>
                <a:gd name="T101" fmla="*/ 3382 w 3382"/>
                <a:gd name="T102" fmla="*/ 682 h 6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82" h="682">
                  <a:moveTo>
                    <a:pt x="0" y="24"/>
                  </a:moveTo>
                  <a:lnTo>
                    <a:pt x="40" y="88"/>
                  </a:lnTo>
                  <a:lnTo>
                    <a:pt x="91" y="150"/>
                  </a:lnTo>
                  <a:lnTo>
                    <a:pt x="151" y="210"/>
                  </a:lnTo>
                  <a:lnTo>
                    <a:pt x="220" y="266"/>
                  </a:lnTo>
                  <a:lnTo>
                    <a:pt x="297" y="320"/>
                  </a:lnTo>
                  <a:lnTo>
                    <a:pt x="384" y="372"/>
                  </a:lnTo>
                  <a:lnTo>
                    <a:pt x="476" y="419"/>
                  </a:lnTo>
                  <a:lnTo>
                    <a:pt x="575" y="464"/>
                  </a:lnTo>
                  <a:lnTo>
                    <a:pt x="681" y="506"/>
                  </a:lnTo>
                  <a:lnTo>
                    <a:pt x="792" y="543"/>
                  </a:lnTo>
                  <a:lnTo>
                    <a:pt x="907" y="576"/>
                  </a:lnTo>
                  <a:lnTo>
                    <a:pt x="1027" y="606"/>
                  </a:lnTo>
                  <a:lnTo>
                    <a:pt x="1151" y="630"/>
                  </a:lnTo>
                  <a:lnTo>
                    <a:pt x="1277" y="651"/>
                  </a:lnTo>
                  <a:lnTo>
                    <a:pt x="1406" y="666"/>
                  </a:lnTo>
                  <a:lnTo>
                    <a:pt x="1537" y="676"/>
                  </a:lnTo>
                  <a:lnTo>
                    <a:pt x="1669" y="682"/>
                  </a:lnTo>
                  <a:lnTo>
                    <a:pt x="1800" y="682"/>
                  </a:lnTo>
                  <a:lnTo>
                    <a:pt x="1932" y="676"/>
                  </a:lnTo>
                  <a:lnTo>
                    <a:pt x="2065" y="665"/>
                  </a:lnTo>
                  <a:lnTo>
                    <a:pt x="2195" y="647"/>
                  </a:lnTo>
                  <a:lnTo>
                    <a:pt x="2324" y="623"/>
                  </a:lnTo>
                  <a:lnTo>
                    <a:pt x="2451" y="593"/>
                  </a:lnTo>
                  <a:lnTo>
                    <a:pt x="2574" y="556"/>
                  </a:lnTo>
                  <a:lnTo>
                    <a:pt x="2694" y="513"/>
                  </a:lnTo>
                  <a:lnTo>
                    <a:pt x="2811" y="462"/>
                  </a:lnTo>
                  <a:lnTo>
                    <a:pt x="2921" y="404"/>
                  </a:lnTo>
                  <a:lnTo>
                    <a:pt x="3027" y="340"/>
                  </a:lnTo>
                  <a:lnTo>
                    <a:pt x="3126" y="266"/>
                  </a:lnTo>
                  <a:lnTo>
                    <a:pt x="3218" y="186"/>
                  </a:lnTo>
                  <a:lnTo>
                    <a:pt x="3305" y="97"/>
                  </a:lnTo>
                  <a:lnTo>
                    <a:pt x="338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02" name="Freeform 63"/>
            <p:cNvSpPr>
              <a:spLocks/>
            </p:cNvSpPr>
            <p:nvPr/>
          </p:nvSpPr>
          <p:spPr bwMode="auto">
            <a:xfrm>
              <a:off x="2107" y="3371"/>
              <a:ext cx="1419" cy="241"/>
            </a:xfrm>
            <a:custGeom>
              <a:avLst/>
              <a:gdLst>
                <a:gd name="T0" fmla="*/ 0 w 2839"/>
                <a:gd name="T1" fmla="*/ 0 h 481"/>
                <a:gd name="T2" fmla="*/ 12 w 2839"/>
                <a:gd name="T3" fmla="*/ 14 h 481"/>
                <a:gd name="T4" fmla="*/ 27 w 2839"/>
                <a:gd name="T5" fmla="*/ 27 h 481"/>
                <a:gd name="T6" fmla="*/ 43 w 2839"/>
                <a:gd name="T7" fmla="*/ 39 h 481"/>
                <a:gd name="T8" fmla="*/ 61 w 2839"/>
                <a:gd name="T9" fmla="*/ 50 h 481"/>
                <a:gd name="T10" fmla="*/ 80 w 2839"/>
                <a:gd name="T11" fmla="*/ 60 h 481"/>
                <a:gd name="T12" fmla="*/ 100 w 2839"/>
                <a:gd name="T13" fmla="*/ 70 h 481"/>
                <a:gd name="T14" fmla="*/ 122 w 2839"/>
                <a:gd name="T15" fmla="*/ 79 h 481"/>
                <a:gd name="T16" fmla="*/ 144 w 2839"/>
                <a:gd name="T17" fmla="*/ 87 h 481"/>
                <a:gd name="T18" fmla="*/ 168 w 2839"/>
                <a:gd name="T19" fmla="*/ 94 h 481"/>
                <a:gd name="T20" fmla="*/ 193 w 2839"/>
                <a:gd name="T21" fmla="*/ 100 h 481"/>
                <a:gd name="T22" fmla="*/ 218 w 2839"/>
                <a:gd name="T23" fmla="*/ 106 h 481"/>
                <a:gd name="T24" fmla="*/ 243 w 2839"/>
                <a:gd name="T25" fmla="*/ 110 h 481"/>
                <a:gd name="T26" fmla="*/ 269 w 2839"/>
                <a:gd name="T27" fmla="*/ 114 h 481"/>
                <a:gd name="T28" fmla="*/ 296 w 2839"/>
                <a:gd name="T29" fmla="*/ 117 h 481"/>
                <a:gd name="T30" fmla="*/ 323 w 2839"/>
                <a:gd name="T31" fmla="*/ 119 h 481"/>
                <a:gd name="T32" fmla="*/ 350 w 2839"/>
                <a:gd name="T33" fmla="*/ 120 h 481"/>
                <a:gd name="T34" fmla="*/ 377 w 2839"/>
                <a:gd name="T35" fmla="*/ 121 h 481"/>
                <a:gd name="T36" fmla="*/ 404 w 2839"/>
                <a:gd name="T37" fmla="*/ 120 h 481"/>
                <a:gd name="T38" fmla="*/ 431 w 2839"/>
                <a:gd name="T39" fmla="*/ 118 h 481"/>
                <a:gd name="T40" fmla="*/ 457 w 2839"/>
                <a:gd name="T41" fmla="*/ 116 h 481"/>
                <a:gd name="T42" fmla="*/ 483 w 2839"/>
                <a:gd name="T43" fmla="*/ 113 h 481"/>
                <a:gd name="T44" fmla="*/ 509 w 2839"/>
                <a:gd name="T45" fmla="*/ 108 h 481"/>
                <a:gd name="T46" fmla="*/ 534 w 2839"/>
                <a:gd name="T47" fmla="*/ 103 h 481"/>
                <a:gd name="T48" fmla="*/ 558 w 2839"/>
                <a:gd name="T49" fmla="*/ 97 h 481"/>
                <a:gd name="T50" fmla="*/ 581 w 2839"/>
                <a:gd name="T51" fmla="*/ 90 h 481"/>
                <a:gd name="T52" fmla="*/ 603 w 2839"/>
                <a:gd name="T53" fmla="*/ 81 h 481"/>
                <a:gd name="T54" fmla="*/ 624 w 2839"/>
                <a:gd name="T55" fmla="*/ 73 h 481"/>
                <a:gd name="T56" fmla="*/ 644 w 2839"/>
                <a:gd name="T57" fmla="*/ 62 h 481"/>
                <a:gd name="T58" fmla="*/ 663 w 2839"/>
                <a:gd name="T59" fmla="*/ 52 h 481"/>
                <a:gd name="T60" fmla="*/ 680 w 2839"/>
                <a:gd name="T61" fmla="*/ 39 h 481"/>
                <a:gd name="T62" fmla="*/ 696 w 2839"/>
                <a:gd name="T63" fmla="*/ 26 h 481"/>
                <a:gd name="T64" fmla="*/ 709 w 2839"/>
                <a:gd name="T65" fmla="*/ 12 h 4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9"/>
                <a:gd name="T100" fmla="*/ 0 h 481"/>
                <a:gd name="T101" fmla="*/ 2839 w 2839"/>
                <a:gd name="T102" fmla="*/ 481 h 4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9" h="481">
                  <a:moveTo>
                    <a:pt x="0" y="0"/>
                  </a:moveTo>
                  <a:lnTo>
                    <a:pt x="50" y="54"/>
                  </a:lnTo>
                  <a:lnTo>
                    <a:pt x="109" y="106"/>
                  </a:lnTo>
                  <a:lnTo>
                    <a:pt x="174" y="153"/>
                  </a:lnTo>
                  <a:lnTo>
                    <a:pt x="244" y="198"/>
                  </a:lnTo>
                  <a:lnTo>
                    <a:pt x="321" y="240"/>
                  </a:lnTo>
                  <a:lnTo>
                    <a:pt x="402" y="278"/>
                  </a:lnTo>
                  <a:lnTo>
                    <a:pt x="488" y="314"/>
                  </a:lnTo>
                  <a:lnTo>
                    <a:pt x="579" y="345"/>
                  </a:lnTo>
                  <a:lnTo>
                    <a:pt x="674" y="374"/>
                  </a:lnTo>
                  <a:lnTo>
                    <a:pt x="772" y="399"/>
                  </a:lnTo>
                  <a:lnTo>
                    <a:pt x="872" y="421"/>
                  </a:lnTo>
                  <a:lnTo>
                    <a:pt x="974" y="440"/>
                  </a:lnTo>
                  <a:lnTo>
                    <a:pt x="1079" y="455"/>
                  </a:lnTo>
                  <a:lnTo>
                    <a:pt x="1186" y="467"/>
                  </a:lnTo>
                  <a:lnTo>
                    <a:pt x="1294" y="475"/>
                  </a:lnTo>
                  <a:lnTo>
                    <a:pt x="1402" y="480"/>
                  </a:lnTo>
                  <a:lnTo>
                    <a:pt x="1510" y="481"/>
                  </a:lnTo>
                  <a:lnTo>
                    <a:pt x="1617" y="478"/>
                  </a:lnTo>
                  <a:lnTo>
                    <a:pt x="1725" y="472"/>
                  </a:lnTo>
                  <a:lnTo>
                    <a:pt x="1831" y="462"/>
                  </a:lnTo>
                  <a:lnTo>
                    <a:pt x="1934" y="449"/>
                  </a:lnTo>
                  <a:lnTo>
                    <a:pt x="2037" y="432"/>
                  </a:lnTo>
                  <a:lnTo>
                    <a:pt x="2136" y="411"/>
                  </a:lnTo>
                  <a:lnTo>
                    <a:pt x="2233" y="386"/>
                  </a:lnTo>
                  <a:lnTo>
                    <a:pt x="2326" y="357"/>
                  </a:lnTo>
                  <a:lnTo>
                    <a:pt x="2415" y="324"/>
                  </a:lnTo>
                  <a:lnTo>
                    <a:pt x="2499" y="289"/>
                  </a:lnTo>
                  <a:lnTo>
                    <a:pt x="2578" y="248"/>
                  </a:lnTo>
                  <a:lnTo>
                    <a:pt x="2653" y="205"/>
                  </a:lnTo>
                  <a:lnTo>
                    <a:pt x="2721" y="156"/>
                  </a:lnTo>
                  <a:lnTo>
                    <a:pt x="2784" y="104"/>
                  </a:lnTo>
                  <a:lnTo>
                    <a:pt x="2839" y="4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03" name="Freeform 64"/>
            <p:cNvSpPr>
              <a:spLocks/>
            </p:cNvSpPr>
            <p:nvPr/>
          </p:nvSpPr>
          <p:spPr bwMode="auto">
            <a:xfrm>
              <a:off x="2107" y="3371"/>
              <a:ext cx="1419" cy="241"/>
            </a:xfrm>
            <a:custGeom>
              <a:avLst/>
              <a:gdLst>
                <a:gd name="T0" fmla="*/ 0 w 2839"/>
                <a:gd name="T1" fmla="*/ 0 h 481"/>
                <a:gd name="T2" fmla="*/ 12 w 2839"/>
                <a:gd name="T3" fmla="*/ 14 h 481"/>
                <a:gd name="T4" fmla="*/ 27 w 2839"/>
                <a:gd name="T5" fmla="*/ 27 h 481"/>
                <a:gd name="T6" fmla="*/ 43 w 2839"/>
                <a:gd name="T7" fmla="*/ 39 h 481"/>
                <a:gd name="T8" fmla="*/ 61 w 2839"/>
                <a:gd name="T9" fmla="*/ 50 h 481"/>
                <a:gd name="T10" fmla="*/ 80 w 2839"/>
                <a:gd name="T11" fmla="*/ 60 h 481"/>
                <a:gd name="T12" fmla="*/ 100 w 2839"/>
                <a:gd name="T13" fmla="*/ 70 h 481"/>
                <a:gd name="T14" fmla="*/ 122 w 2839"/>
                <a:gd name="T15" fmla="*/ 79 h 481"/>
                <a:gd name="T16" fmla="*/ 144 w 2839"/>
                <a:gd name="T17" fmla="*/ 87 h 481"/>
                <a:gd name="T18" fmla="*/ 168 w 2839"/>
                <a:gd name="T19" fmla="*/ 94 h 481"/>
                <a:gd name="T20" fmla="*/ 193 w 2839"/>
                <a:gd name="T21" fmla="*/ 100 h 481"/>
                <a:gd name="T22" fmla="*/ 218 w 2839"/>
                <a:gd name="T23" fmla="*/ 106 h 481"/>
                <a:gd name="T24" fmla="*/ 243 w 2839"/>
                <a:gd name="T25" fmla="*/ 110 h 481"/>
                <a:gd name="T26" fmla="*/ 269 w 2839"/>
                <a:gd name="T27" fmla="*/ 114 h 481"/>
                <a:gd name="T28" fmla="*/ 296 w 2839"/>
                <a:gd name="T29" fmla="*/ 117 h 481"/>
                <a:gd name="T30" fmla="*/ 323 w 2839"/>
                <a:gd name="T31" fmla="*/ 119 h 481"/>
                <a:gd name="T32" fmla="*/ 350 w 2839"/>
                <a:gd name="T33" fmla="*/ 120 h 481"/>
                <a:gd name="T34" fmla="*/ 377 w 2839"/>
                <a:gd name="T35" fmla="*/ 121 h 481"/>
                <a:gd name="T36" fmla="*/ 404 w 2839"/>
                <a:gd name="T37" fmla="*/ 120 h 481"/>
                <a:gd name="T38" fmla="*/ 431 w 2839"/>
                <a:gd name="T39" fmla="*/ 118 h 481"/>
                <a:gd name="T40" fmla="*/ 457 w 2839"/>
                <a:gd name="T41" fmla="*/ 116 h 481"/>
                <a:gd name="T42" fmla="*/ 483 w 2839"/>
                <a:gd name="T43" fmla="*/ 113 h 481"/>
                <a:gd name="T44" fmla="*/ 509 w 2839"/>
                <a:gd name="T45" fmla="*/ 108 h 481"/>
                <a:gd name="T46" fmla="*/ 534 w 2839"/>
                <a:gd name="T47" fmla="*/ 103 h 481"/>
                <a:gd name="T48" fmla="*/ 558 w 2839"/>
                <a:gd name="T49" fmla="*/ 97 h 481"/>
                <a:gd name="T50" fmla="*/ 581 w 2839"/>
                <a:gd name="T51" fmla="*/ 90 h 481"/>
                <a:gd name="T52" fmla="*/ 603 w 2839"/>
                <a:gd name="T53" fmla="*/ 81 h 481"/>
                <a:gd name="T54" fmla="*/ 624 w 2839"/>
                <a:gd name="T55" fmla="*/ 73 h 481"/>
                <a:gd name="T56" fmla="*/ 644 w 2839"/>
                <a:gd name="T57" fmla="*/ 62 h 481"/>
                <a:gd name="T58" fmla="*/ 663 w 2839"/>
                <a:gd name="T59" fmla="*/ 52 h 481"/>
                <a:gd name="T60" fmla="*/ 680 w 2839"/>
                <a:gd name="T61" fmla="*/ 39 h 481"/>
                <a:gd name="T62" fmla="*/ 696 w 2839"/>
                <a:gd name="T63" fmla="*/ 26 h 481"/>
                <a:gd name="T64" fmla="*/ 709 w 2839"/>
                <a:gd name="T65" fmla="*/ 12 h 4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9"/>
                <a:gd name="T100" fmla="*/ 0 h 481"/>
                <a:gd name="T101" fmla="*/ 2839 w 2839"/>
                <a:gd name="T102" fmla="*/ 481 h 4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9" h="481">
                  <a:moveTo>
                    <a:pt x="0" y="0"/>
                  </a:moveTo>
                  <a:lnTo>
                    <a:pt x="50" y="54"/>
                  </a:lnTo>
                  <a:lnTo>
                    <a:pt x="109" y="106"/>
                  </a:lnTo>
                  <a:lnTo>
                    <a:pt x="174" y="153"/>
                  </a:lnTo>
                  <a:lnTo>
                    <a:pt x="244" y="198"/>
                  </a:lnTo>
                  <a:lnTo>
                    <a:pt x="321" y="240"/>
                  </a:lnTo>
                  <a:lnTo>
                    <a:pt x="402" y="278"/>
                  </a:lnTo>
                  <a:lnTo>
                    <a:pt x="488" y="314"/>
                  </a:lnTo>
                  <a:lnTo>
                    <a:pt x="579" y="345"/>
                  </a:lnTo>
                  <a:lnTo>
                    <a:pt x="674" y="374"/>
                  </a:lnTo>
                  <a:lnTo>
                    <a:pt x="772" y="399"/>
                  </a:lnTo>
                  <a:lnTo>
                    <a:pt x="872" y="421"/>
                  </a:lnTo>
                  <a:lnTo>
                    <a:pt x="974" y="440"/>
                  </a:lnTo>
                  <a:lnTo>
                    <a:pt x="1079" y="455"/>
                  </a:lnTo>
                  <a:lnTo>
                    <a:pt x="1186" y="467"/>
                  </a:lnTo>
                  <a:lnTo>
                    <a:pt x="1294" y="475"/>
                  </a:lnTo>
                  <a:lnTo>
                    <a:pt x="1402" y="480"/>
                  </a:lnTo>
                  <a:lnTo>
                    <a:pt x="1510" y="481"/>
                  </a:lnTo>
                  <a:lnTo>
                    <a:pt x="1617" y="478"/>
                  </a:lnTo>
                  <a:lnTo>
                    <a:pt x="1725" y="472"/>
                  </a:lnTo>
                  <a:lnTo>
                    <a:pt x="1831" y="462"/>
                  </a:lnTo>
                  <a:lnTo>
                    <a:pt x="1934" y="449"/>
                  </a:lnTo>
                  <a:lnTo>
                    <a:pt x="2037" y="432"/>
                  </a:lnTo>
                  <a:lnTo>
                    <a:pt x="2136" y="411"/>
                  </a:lnTo>
                  <a:lnTo>
                    <a:pt x="2233" y="386"/>
                  </a:lnTo>
                  <a:lnTo>
                    <a:pt x="2326" y="357"/>
                  </a:lnTo>
                  <a:lnTo>
                    <a:pt x="2415" y="324"/>
                  </a:lnTo>
                  <a:lnTo>
                    <a:pt x="2499" y="289"/>
                  </a:lnTo>
                  <a:lnTo>
                    <a:pt x="2578" y="248"/>
                  </a:lnTo>
                  <a:lnTo>
                    <a:pt x="2653" y="205"/>
                  </a:lnTo>
                  <a:lnTo>
                    <a:pt x="2721" y="156"/>
                  </a:lnTo>
                  <a:lnTo>
                    <a:pt x="2784" y="104"/>
                  </a:lnTo>
                  <a:lnTo>
                    <a:pt x="2839" y="4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04" name="Freeform 65"/>
            <p:cNvSpPr>
              <a:spLocks/>
            </p:cNvSpPr>
            <p:nvPr/>
          </p:nvSpPr>
          <p:spPr bwMode="auto">
            <a:xfrm>
              <a:off x="2494" y="3665"/>
              <a:ext cx="666" cy="50"/>
            </a:xfrm>
            <a:custGeom>
              <a:avLst/>
              <a:gdLst>
                <a:gd name="T0" fmla="*/ 0 w 1332"/>
                <a:gd name="T1" fmla="*/ 0 h 100"/>
                <a:gd name="T2" fmla="*/ 8 w 1332"/>
                <a:gd name="T3" fmla="*/ 3 h 100"/>
                <a:gd name="T4" fmla="*/ 15 w 1332"/>
                <a:gd name="T5" fmla="*/ 6 h 100"/>
                <a:gd name="T6" fmla="*/ 24 w 1332"/>
                <a:gd name="T7" fmla="*/ 9 h 100"/>
                <a:gd name="T8" fmla="*/ 33 w 1332"/>
                <a:gd name="T9" fmla="*/ 11 h 100"/>
                <a:gd name="T10" fmla="*/ 42 w 1332"/>
                <a:gd name="T11" fmla="*/ 13 h 100"/>
                <a:gd name="T12" fmla="*/ 52 w 1332"/>
                <a:gd name="T13" fmla="*/ 16 h 100"/>
                <a:gd name="T14" fmla="*/ 62 w 1332"/>
                <a:gd name="T15" fmla="*/ 17 h 100"/>
                <a:gd name="T16" fmla="*/ 73 w 1332"/>
                <a:gd name="T17" fmla="*/ 19 h 100"/>
                <a:gd name="T18" fmla="*/ 84 w 1332"/>
                <a:gd name="T19" fmla="*/ 21 h 100"/>
                <a:gd name="T20" fmla="*/ 95 w 1332"/>
                <a:gd name="T21" fmla="*/ 22 h 100"/>
                <a:gd name="T22" fmla="*/ 106 w 1332"/>
                <a:gd name="T23" fmla="*/ 23 h 100"/>
                <a:gd name="T24" fmla="*/ 118 w 1332"/>
                <a:gd name="T25" fmla="*/ 24 h 100"/>
                <a:gd name="T26" fmla="*/ 129 w 1332"/>
                <a:gd name="T27" fmla="*/ 25 h 100"/>
                <a:gd name="T28" fmla="*/ 141 w 1332"/>
                <a:gd name="T29" fmla="*/ 25 h 100"/>
                <a:gd name="T30" fmla="*/ 153 w 1332"/>
                <a:gd name="T31" fmla="*/ 25 h 100"/>
                <a:gd name="T32" fmla="*/ 165 w 1332"/>
                <a:gd name="T33" fmla="*/ 25 h 100"/>
                <a:gd name="T34" fmla="*/ 177 w 1332"/>
                <a:gd name="T35" fmla="*/ 25 h 100"/>
                <a:gd name="T36" fmla="*/ 189 w 1332"/>
                <a:gd name="T37" fmla="*/ 25 h 100"/>
                <a:gd name="T38" fmla="*/ 201 w 1332"/>
                <a:gd name="T39" fmla="*/ 25 h 100"/>
                <a:gd name="T40" fmla="*/ 213 w 1332"/>
                <a:gd name="T41" fmla="*/ 24 h 100"/>
                <a:gd name="T42" fmla="*/ 224 w 1332"/>
                <a:gd name="T43" fmla="*/ 23 h 100"/>
                <a:gd name="T44" fmla="*/ 236 w 1332"/>
                <a:gd name="T45" fmla="*/ 22 h 100"/>
                <a:gd name="T46" fmla="*/ 248 w 1332"/>
                <a:gd name="T47" fmla="*/ 21 h 100"/>
                <a:gd name="T48" fmla="*/ 258 w 1332"/>
                <a:gd name="T49" fmla="*/ 20 h 100"/>
                <a:gd name="T50" fmla="*/ 269 w 1332"/>
                <a:gd name="T51" fmla="*/ 18 h 100"/>
                <a:gd name="T52" fmla="*/ 280 w 1332"/>
                <a:gd name="T53" fmla="*/ 16 h 100"/>
                <a:gd name="T54" fmla="*/ 290 w 1332"/>
                <a:gd name="T55" fmla="*/ 14 h 100"/>
                <a:gd name="T56" fmla="*/ 299 w 1332"/>
                <a:gd name="T57" fmla="*/ 12 h 100"/>
                <a:gd name="T58" fmla="*/ 309 w 1332"/>
                <a:gd name="T59" fmla="*/ 9 h 100"/>
                <a:gd name="T60" fmla="*/ 318 w 1332"/>
                <a:gd name="T61" fmla="*/ 7 h 100"/>
                <a:gd name="T62" fmla="*/ 326 w 1332"/>
                <a:gd name="T63" fmla="*/ 4 h 100"/>
                <a:gd name="T64" fmla="*/ 333 w 1332"/>
                <a:gd name="T65" fmla="*/ 1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2"/>
                <a:gd name="T100" fmla="*/ 0 h 100"/>
                <a:gd name="T101" fmla="*/ 1332 w 133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2" h="100">
                  <a:moveTo>
                    <a:pt x="0" y="0"/>
                  </a:moveTo>
                  <a:lnTo>
                    <a:pt x="29" y="12"/>
                  </a:lnTo>
                  <a:lnTo>
                    <a:pt x="60" y="23"/>
                  </a:lnTo>
                  <a:lnTo>
                    <a:pt x="93" y="34"/>
                  </a:lnTo>
                  <a:lnTo>
                    <a:pt x="129" y="44"/>
                  </a:lnTo>
                  <a:lnTo>
                    <a:pt x="167" y="52"/>
                  </a:lnTo>
                  <a:lnTo>
                    <a:pt x="206" y="61"/>
                  </a:lnTo>
                  <a:lnTo>
                    <a:pt x="247" y="68"/>
                  </a:lnTo>
                  <a:lnTo>
                    <a:pt x="289" y="75"/>
                  </a:lnTo>
                  <a:lnTo>
                    <a:pt x="333" y="81"/>
                  </a:lnTo>
                  <a:lnTo>
                    <a:pt x="377" y="87"/>
                  </a:lnTo>
                  <a:lnTo>
                    <a:pt x="423" y="90"/>
                  </a:lnTo>
                  <a:lnTo>
                    <a:pt x="469" y="95"/>
                  </a:lnTo>
                  <a:lnTo>
                    <a:pt x="516" y="97"/>
                  </a:lnTo>
                  <a:lnTo>
                    <a:pt x="563" y="99"/>
                  </a:lnTo>
                  <a:lnTo>
                    <a:pt x="612" y="100"/>
                  </a:lnTo>
                  <a:lnTo>
                    <a:pt x="660" y="100"/>
                  </a:lnTo>
                  <a:lnTo>
                    <a:pt x="707" y="100"/>
                  </a:lnTo>
                  <a:lnTo>
                    <a:pt x="756" y="99"/>
                  </a:lnTo>
                  <a:lnTo>
                    <a:pt x="803" y="98"/>
                  </a:lnTo>
                  <a:lnTo>
                    <a:pt x="850" y="96"/>
                  </a:lnTo>
                  <a:lnTo>
                    <a:pt x="896" y="92"/>
                  </a:lnTo>
                  <a:lnTo>
                    <a:pt x="943" y="88"/>
                  </a:lnTo>
                  <a:lnTo>
                    <a:pt x="989" y="83"/>
                  </a:lnTo>
                  <a:lnTo>
                    <a:pt x="1032" y="77"/>
                  </a:lnTo>
                  <a:lnTo>
                    <a:pt x="1076" y="70"/>
                  </a:lnTo>
                  <a:lnTo>
                    <a:pt x="1118" y="62"/>
                  </a:lnTo>
                  <a:lnTo>
                    <a:pt x="1158" y="54"/>
                  </a:lnTo>
                  <a:lnTo>
                    <a:pt x="1196" y="46"/>
                  </a:lnTo>
                  <a:lnTo>
                    <a:pt x="1233" y="36"/>
                  </a:lnTo>
                  <a:lnTo>
                    <a:pt x="1269" y="25"/>
                  </a:lnTo>
                  <a:lnTo>
                    <a:pt x="1301" y="14"/>
                  </a:lnTo>
                  <a:lnTo>
                    <a:pt x="1332" y="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05" name="Freeform 66"/>
            <p:cNvSpPr>
              <a:spLocks/>
            </p:cNvSpPr>
            <p:nvPr/>
          </p:nvSpPr>
          <p:spPr bwMode="auto">
            <a:xfrm>
              <a:off x="2494" y="3665"/>
              <a:ext cx="666" cy="50"/>
            </a:xfrm>
            <a:custGeom>
              <a:avLst/>
              <a:gdLst>
                <a:gd name="T0" fmla="*/ 0 w 1332"/>
                <a:gd name="T1" fmla="*/ 0 h 100"/>
                <a:gd name="T2" fmla="*/ 8 w 1332"/>
                <a:gd name="T3" fmla="*/ 3 h 100"/>
                <a:gd name="T4" fmla="*/ 15 w 1332"/>
                <a:gd name="T5" fmla="*/ 6 h 100"/>
                <a:gd name="T6" fmla="*/ 24 w 1332"/>
                <a:gd name="T7" fmla="*/ 9 h 100"/>
                <a:gd name="T8" fmla="*/ 33 w 1332"/>
                <a:gd name="T9" fmla="*/ 11 h 100"/>
                <a:gd name="T10" fmla="*/ 42 w 1332"/>
                <a:gd name="T11" fmla="*/ 13 h 100"/>
                <a:gd name="T12" fmla="*/ 52 w 1332"/>
                <a:gd name="T13" fmla="*/ 16 h 100"/>
                <a:gd name="T14" fmla="*/ 62 w 1332"/>
                <a:gd name="T15" fmla="*/ 17 h 100"/>
                <a:gd name="T16" fmla="*/ 73 w 1332"/>
                <a:gd name="T17" fmla="*/ 19 h 100"/>
                <a:gd name="T18" fmla="*/ 84 w 1332"/>
                <a:gd name="T19" fmla="*/ 21 h 100"/>
                <a:gd name="T20" fmla="*/ 95 w 1332"/>
                <a:gd name="T21" fmla="*/ 22 h 100"/>
                <a:gd name="T22" fmla="*/ 106 w 1332"/>
                <a:gd name="T23" fmla="*/ 23 h 100"/>
                <a:gd name="T24" fmla="*/ 118 w 1332"/>
                <a:gd name="T25" fmla="*/ 24 h 100"/>
                <a:gd name="T26" fmla="*/ 129 w 1332"/>
                <a:gd name="T27" fmla="*/ 25 h 100"/>
                <a:gd name="T28" fmla="*/ 141 w 1332"/>
                <a:gd name="T29" fmla="*/ 25 h 100"/>
                <a:gd name="T30" fmla="*/ 153 w 1332"/>
                <a:gd name="T31" fmla="*/ 25 h 100"/>
                <a:gd name="T32" fmla="*/ 165 w 1332"/>
                <a:gd name="T33" fmla="*/ 25 h 100"/>
                <a:gd name="T34" fmla="*/ 177 w 1332"/>
                <a:gd name="T35" fmla="*/ 25 h 100"/>
                <a:gd name="T36" fmla="*/ 189 w 1332"/>
                <a:gd name="T37" fmla="*/ 25 h 100"/>
                <a:gd name="T38" fmla="*/ 201 w 1332"/>
                <a:gd name="T39" fmla="*/ 25 h 100"/>
                <a:gd name="T40" fmla="*/ 213 w 1332"/>
                <a:gd name="T41" fmla="*/ 24 h 100"/>
                <a:gd name="T42" fmla="*/ 224 w 1332"/>
                <a:gd name="T43" fmla="*/ 23 h 100"/>
                <a:gd name="T44" fmla="*/ 236 w 1332"/>
                <a:gd name="T45" fmla="*/ 22 h 100"/>
                <a:gd name="T46" fmla="*/ 248 w 1332"/>
                <a:gd name="T47" fmla="*/ 21 h 100"/>
                <a:gd name="T48" fmla="*/ 258 w 1332"/>
                <a:gd name="T49" fmla="*/ 20 h 100"/>
                <a:gd name="T50" fmla="*/ 269 w 1332"/>
                <a:gd name="T51" fmla="*/ 18 h 100"/>
                <a:gd name="T52" fmla="*/ 280 w 1332"/>
                <a:gd name="T53" fmla="*/ 16 h 100"/>
                <a:gd name="T54" fmla="*/ 290 w 1332"/>
                <a:gd name="T55" fmla="*/ 14 h 100"/>
                <a:gd name="T56" fmla="*/ 299 w 1332"/>
                <a:gd name="T57" fmla="*/ 12 h 100"/>
                <a:gd name="T58" fmla="*/ 309 w 1332"/>
                <a:gd name="T59" fmla="*/ 9 h 100"/>
                <a:gd name="T60" fmla="*/ 318 w 1332"/>
                <a:gd name="T61" fmla="*/ 7 h 100"/>
                <a:gd name="T62" fmla="*/ 326 w 1332"/>
                <a:gd name="T63" fmla="*/ 4 h 100"/>
                <a:gd name="T64" fmla="*/ 333 w 1332"/>
                <a:gd name="T65" fmla="*/ 1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2"/>
                <a:gd name="T100" fmla="*/ 0 h 100"/>
                <a:gd name="T101" fmla="*/ 1332 w 133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2" h="100">
                  <a:moveTo>
                    <a:pt x="0" y="0"/>
                  </a:moveTo>
                  <a:lnTo>
                    <a:pt x="29" y="12"/>
                  </a:lnTo>
                  <a:lnTo>
                    <a:pt x="60" y="23"/>
                  </a:lnTo>
                  <a:lnTo>
                    <a:pt x="93" y="34"/>
                  </a:lnTo>
                  <a:lnTo>
                    <a:pt x="129" y="44"/>
                  </a:lnTo>
                  <a:lnTo>
                    <a:pt x="167" y="52"/>
                  </a:lnTo>
                  <a:lnTo>
                    <a:pt x="206" y="61"/>
                  </a:lnTo>
                  <a:lnTo>
                    <a:pt x="247" y="68"/>
                  </a:lnTo>
                  <a:lnTo>
                    <a:pt x="289" y="75"/>
                  </a:lnTo>
                  <a:lnTo>
                    <a:pt x="333" y="81"/>
                  </a:lnTo>
                  <a:lnTo>
                    <a:pt x="377" y="87"/>
                  </a:lnTo>
                  <a:lnTo>
                    <a:pt x="423" y="90"/>
                  </a:lnTo>
                  <a:lnTo>
                    <a:pt x="469" y="95"/>
                  </a:lnTo>
                  <a:lnTo>
                    <a:pt x="516" y="97"/>
                  </a:lnTo>
                  <a:lnTo>
                    <a:pt x="563" y="99"/>
                  </a:lnTo>
                  <a:lnTo>
                    <a:pt x="612" y="100"/>
                  </a:lnTo>
                  <a:lnTo>
                    <a:pt x="660" y="100"/>
                  </a:lnTo>
                  <a:lnTo>
                    <a:pt x="707" y="100"/>
                  </a:lnTo>
                  <a:lnTo>
                    <a:pt x="756" y="99"/>
                  </a:lnTo>
                  <a:lnTo>
                    <a:pt x="803" y="98"/>
                  </a:lnTo>
                  <a:lnTo>
                    <a:pt x="850" y="96"/>
                  </a:lnTo>
                  <a:lnTo>
                    <a:pt x="896" y="92"/>
                  </a:lnTo>
                  <a:lnTo>
                    <a:pt x="943" y="88"/>
                  </a:lnTo>
                  <a:lnTo>
                    <a:pt x="989" y="83"/>
                  </a:lnTo>
                  <a:lnTo>
                    <a:pt x="1032" y="77"/>
                  </a:lnTo>
                  <a:lnTo>
                    <a:pt x="1076" y="70"/>
                  </a:lnTo>
                  <a:lnTo>
                    <a:pt x="1118" y="62"/>
                  </a:lnTo>
                  <a:lnTo>
                    <a:pt x="1158" y="54"/>
                  </a:lnTo>
                  <a:lnTo>
                    <a:pt x="1196" y="46"/>
                  </a:lnTo>
                  <a:lnTo>
                    <a:pt x="1233" y="36"/>
                  </a:lnTo>
                  <a:lnTo>
                    <a:pt x="1269" y="25"/>
                  </a:lnTo>
                  <a:lnTo>
                    <a:pt x="1301" y="14"/>
                  </a:lnTo>
                  <a:lnTo>
                    <a:pt x="1332" y="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06" name="Freeform 67"/>
            <p:cNvSpPr>
              <a:spLocks/>
            </p:cNvSpPr>
            <p:nvPr/>
          </p:nvSpPr>
          <p:spPr bwMode="auto">
            <a:xfrm>
              <a:off x="2831" y="1965"/>
              <a:ext cx="342" cy="58"/>
            </a:xfrm>
            <a:custGeom>
              <a:avLst/>
              <a:gdLst>
                <a:gd name="T0" fmla="*/ 171 w 685"/>
                <a:gd name="T1" fmla="*/ 7 h 118"/>
                <a:gd name="T2" fmla="*/ 164 w 685"/>
                <a:gd name="T3" fmla="*/ 5 h 118"/>
                <a:gd name="T4" fmla="*/ 155 w 685"/>
                <a:gd name="T5" fmla="*/ 3 h 118"/>
                <a:gd name="T6" fmla="*/ 146 w 685"/>
                <a:gd name="T7" fmla="*/ 2 h 118"/>
                <a:gd name="T8" fmla="*/ 136 w 685"/>
                <a:gd name="T9" fmla="*/ 1 h 118"/>
                <a:gd name="T10" fmla="*/ 125 w 685"/>
                <a:gd name="T11" fmla="*/ 0 h 118"/>
                <a:gd name="T12" fmla="*/ 113 w 685"/>
                <a:gd name="T13" fmla="*/ 0 h 118"/>
                <a:gd name="T14" fmla="*/ 102 w 685"/>
                <a:gd name="T15" fmla="*/ 0 h 118"/>
                <a:gd name="T16" fmla="*/ 90 w 685"/>
                <a:gd name="T17" fmla="*/ 1 h 118"/>
                <a:gd name="T18" fmla="*/ 77 w 685"/>
                <a:gd name="T19" fmla="*/ 2 h 118"/>
                <a:gd name="T20" fmla="*/ 65 w 685"/>
                <a:gd name="T21" fmla="*/ 4 h 118"/>
                <a:gd name="T22" fmla="*/ 53 w 685"/>
                <a:gd name="T23" fmla="*/ 6 h 118"/>
                <a:gd name="T24" fmla="*/ 41 w 685"/>
                <a:gd name="T25" fmla="*/ 9 h 118"/>
                <a:gd name="T26" fmla="*/ 30 w 685"/>
                <a:gd name="T27" fmla="*/ 13 h 118"/>
                <a:gd name="T28" fmla="*/ 19 w 685"/>
                <a:gd name="T29" fmla="*/ 17 h 118"/>
                <a:gd name="T30" fmla="*/ 9 w 685"/>
                <a:gd name="T31" fmla="*/ 23 h 118"/>
                <a:gd name="T32" fmla="*/ 0 w 685"/>
                <a:gd name="T33" fmla="*/ 29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5"/>
                <a:gd name="T52" fmla="*/ 0 h 118"/>
                <a:gd name="T53" fmla="*/ 685 w 685"/>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5" h="118">
                  <a:moveTo>
                    <a:pt x="685" y="30"/>
                  </a:moveTo>
                  <a:lnTo>
                    <a:pt x="656" y="22"/>
                  </a:lnTo>
                  <a:lnTo>
                    <a:pt x="622" y="15"/>
                  </a:lnTo>
                  <a:lnTo>
                    <a:pt x="585" y="10"/>
                  </a:lnTo>
                  <a:lnTo>
                    <a:pt x="544" y="5"/>
                  </a:lnTo>
                  <a:lnTo>
                    <a:pt x="501" y="3"/>
                  </a:lnTo>
                  <a:lnTo>
                    <a:pt x="455" y="0"/>
                  </a:lnTo>
                  <a:lnTo>
                    <a:pt x="408" y="2"/>
                  </a:lnTo>
                  <a:lnTo>
                    <a:pt x="360" y="4"/>
                  </a:lnTo>
                  <a:lnTo>
                    <a:pt x="310" y="9"/>
                  </a:lnTo>
                  <a:lnTo>
                    <a:pt x="262" y="17"/>
                  </a:lnTo>
                  <a:lnTo>
                    <a:pt x="213" y="26"/>
                  </a:lnTo>
                  <a:lnTo>
                    <a:pt x="166" y="38"/>
                  </a:lnTo>
                  <a:lnTo>
                    <a:pt x="120" y="53"/>
                  </a:lnTo>
                  <a:lnTo>
                    <a:pt x="77" y="72"/>
                  </a:lnTo>
                  <a:lnTo>
                    <a:pt x="37" y="93"/>
                  </a:lnTo>
                  <a:lnTo>
                    <a:pt x="0" y="11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07" name="Freeform 68"/>
            <p:cNvSpPr>
              <a:spLocks/>
            </p:cNvSpPr>
            <p:nvPr/>
          </p:nvSpPr>
          <p:spPr bwMode="auto">
            <a:xfrm>
              <a:off x="2831" y="1965"/>
              <a:ext cx="342" cy="58"/>
            </a:xfrm>
            <a:custGeom>
              <a:avLst/>
              <a:gdLst>
                <a:gd name="T0" fmla="*/ 171 w 685"/>
                <a:gd name="T1" fmla="*/ 7 h 118"/>
                <a:gd name="T2" fmla="*/ 164 w 685"/>
                <a:gd name="T3" fmla="*/ 5 h 118"/>
                <a:gd name="T4" fmla="*/ 155 w 685"/>
                <a:gd name="T5" fmla="*/ 3 h 118"/>
                <a:gd name="T6" fmla="*/ 146 w 685"/>
                <a:gd name="T7" fmla="*/ 2 h 118"/>
                <a:gd name="T8" fmla="*/ 136 w 685"/>
                <a:gd name="T9" fmla="*/ 1 h 118"/>
                <a:gd name="T10" fmla="*/ 125 w 685"/>
                <a:gd name="T11" fmla="*/ 0 h 118"/>
                <a:gd name="T12" fmla="*/ 113 w 685"/>
                <a:gd name="T13" fmla="*/ 0 h 118"/>
                <a:gd name="T14" fmla="*/ 102 w 685"/>
                <a:gd name="T15" fmla="*/ 0 h 118"/>
                <a:gd name="T16" fmla="*/ 90 w 685"/>
                <a:gd name="T17" fmla="*/ 1 h 118"/>
                <a:gd name="T18" fmla="*/ 77 w 685"/>
                <a:gd name="T19" fmla="*/ 2 h 118"/>
                <a:gd name="T20" fmla="*/ 65 w 685"/>
                <a:gd name="T21" fmla="*/ 4 h 118"/>
                <a:gd name="T22" fmla="*/ 53 w 685"/>
                <a:gd name="T23" fmla="*/ 6 h 118"/>
                <a:gd name="T24" fmla="*/ 41 w 685"/>
                <a:gd name="T25" fmla="*/ 9 h 118"/>
                <a:gd name="T26" fmla="*/ 30 w 685"/>
                <a:gd name="T27" fmla="*/ 13 h 118"/>
                <a:gd name="T28" fmla="*/ 19 w 685"/>
                <a:gd name="T29" fmla="*/ 17 h 118"/>
                <a:gd name="T30" fmla="*/ 9 w 685"/>
                <a:gd name="T31" fmla="*/ 23 h 118"/>
                <a:gd name="T32" fmla="*/ 0 w 685"/>
                <a:gd name="T33" fmla="*/ 29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5"/>
                <a:gd name="T52" fmla="*/ 0 h 118"/>
                <a:gd name="T53" fmla="*/ 685 w 685"/>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5" h="118">
                  <a:moveTo>
                    <a:pt x="685" y="30"/>
                  </a:moveTo>
                  <a:lnTo>
                    <a:pt x="656" y="22"/>
                  </a:lnTo>
                  <a:lnTo>
                    <a:pt x="622" y="15"/>
                  </a:lnTo>
                  <a:lnTo>
                    <a:pt x="585" y="10"/>
                  </a:lnTo>
                  <a:lnTo>
                    <a:pt x="544" y="5"/>
                  </a:lnTo>
                  <a:lnTo>
                    <a:pt x="501" y="3"/>
                  </a:lnTo>
                  <a:lnTo>
                    <a:pt x="455" y="0"/>
                  </a:lnTo>
                  <a:lnTo>
                    <a:pt x="408" y="2"/>
                  </a:lnTo>
                  <a:lnTo>
                    <a:pt x="360" y="4"/>
                  </a:lnTo>
                  <a:lnTo>
                    <a:pt x="310" y="9"/>
                  </a:lnTo>
                  <a:lnTo>
                    <a:pt x="262" y="17"/>
                  </a:lnTo>
                  <a:lnTo>
                    <a:pt x="213" y="26"/>
                  </a:lnTo>
                  <a:lnTo>
                    <a:pt x="166" y="38"/>
                  </a:lnTo>
                  <a:lnTo>
                    <a:pt x="120" y="53"/>
                  </a:lnTo>
                  <a:lnTo>
                    <a:pt x="77" y="72"/>
                  </a:lnTo>
                  <a:lnTo>
                    <a:pt x="37" y="93"/>
                  </a:lnTo>
                  <a:lnTo>
                    <a:pt x="0" y="11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08" name="Freeform 69"/>
            <p:cNvSpPr>
              <a:spLocks/>
            </p:cNvSpPr>
            <p:nvPr/>
          </p:nvSpPr>
          <p:spPr bwMode="auto">
            <a:xfrm>
              <a:off x="3040" y="2868"/>
              <a:ext cx="674" cy="628"/>
            </a:xfrm>
            <a:custGeom>
              <a:avLst/>
              <a:gdLst>
                <a:gd name="T0" fmla="*/ 337 w 1347"/>
                <a:gd name="T1" fmla="*/ 2 h 1254"/>
                <a:gd name="T2" fmla="*/ 333 w 1347"/>
                <a:gd name="T3" fmla="*/ 20 h 1254"/>
                <a:gd name="T4" fmla="*/ 333 w 1347"/>
                <a:gd name="T5" fmla="*/ 33 h 1254"/>
                <a:gd name="T6" fmla="*/ 326 w 1347"/>
                <a:gd name="T7" fmla="*/ 48 h 1254"/>
                <a:gd name="T8" fmla="*/ 321 w 1347"/>
                <a:gd name="T9" fmla="*/ 74 h 1254"/>
                <a:gd name="T10" fmla="*/ 318 w 1347"/>
                <a:gd name="T11" fmla="*/ 95 h 1254"/>
                <a:gd name="T12" fmla="*/ 313 w 1347"/>
                <a:gd name="T13" fmla="*/ 138 h 1254"/>
                <a:gd name="T14" fmla="*/ 303 w 1347"/>
                <a:gd name="T15" fmla="*/ 157 h 1254"/>
                <a:gd name="T16" fmla="*/ 294 w 1347"/>
                <a:gd name="T17" fmla="*/ 166 h 1254"/>
                <a:gd name="T18" fmla="*/ 288 w 1347"/>
                <a:gd name="T19" fmla="*/ 181 h 1254"/>
                <a:gd name="T20" fmla="*/ 283 w 1347"/>
                <a:gd name="T21" fmla="*/ 194 h 1254"/>
                <a:gd name="T22" fmla="*/ 277 w 1347"/>
                <a:gd name="T23" fmla="*/ 211 h 1254"/>
                <a:gd name="T24" fmla="*/ 274 w 1347"/>
                <a:gd name="T25" fmla="*/ 217 h 1254"/>
                <a:gd name="T26" fmla="*/ 265 w 1347"/>
                <a:gd name="T27" fmla="*/ 219 h 1254"/>
                <a:gd name="T28" fmla="*/ 260 w 1347"/>
                <a:gd name="T29" fmla="*/ 234 h 1254"/>
                <a:gd name="T30" fmla="*/ 257 w 1347"/>
                <a:gd name="T31" fmla="*/ 243 h 1254"/>
                <a:gd name="T32" fmla="*/ 247 w 1347"/>
                <a:gd name="T33" fmla="*/ 252 h 1254"/>
                <a:gd name="T34" fmla="*/ 239 w 1347"/>
                <a:gd name="T35" fmla="*/ 261 h 1254"/>
                <a:gd name="T36" fmla="*/ 231 w 1347"/>
                <a:gd name="T37" fmla="*/ 272 h 1254"/>
                <a:gd name="T38" fmla="*/ 223 w 1347"/>
                <a:gd name="T39" fmla="*/ 280 h 1254"/>
                <a:gd name="T40" fmla="*/ 210 w 1347"/>
                <a:gd name="T41" fmla="*/ 293 h 1254"/>
                <a:gd name="T42" fmla="*/ 204 w 1347"/>
                <a:gd name="T43" fmla="*/ 295 h 1254"/>
                <a:gd name="T44" fmla="*/ 191 w 1347"/>
                <a:gd name="T45" fmla="*/ 311 h 1254"/>
                <a:gd name="T46" fmla="*/ 183 w 1347"/>
                <a:gd name="T47" fmla="*/ 303 h 1254"/>
                <a:gd name="T48" fmla="*/ 193 w 1347"/>
                <a:gd name="T49" fmla="*/ 277 h 1254"/>
                <a:gd name="T50" fmla="*/ 191 w 1347"/>
                <a:gd name="T51" fmla="*/ 255 h 1254"/>
                <a:gd name="T52" fmla="*/ 199 w 1347"/>
                <a:gd name="T53" fmla="*/ 236 h 1254"/>
                <a:gd name="T54" fmla="*/ 206 w 1347"/>
                <a:gd name="T55" fmla="*/ 215 h 1254"/>
                <a:gd name="T56" fmla="*/ 218 w 1347"/>
                <a:gd name="T57" fmla="*/ 208 h 1254"/>
                <a:gd name="T58" fmla="*/ 213 w 1347"/>
                <a:gd name="T59" fmla="*/ 187 h 1254"/>
                <a:gd name="T60" fmla="*/ 213 w 1347"/>
                <a:gd name="T61" fmla="*/ 173 h 1254"/>
                <a:gd name="T62" fmla="*/ 207 w 1347"/>
                <a:gd name="T63" fmla="*/ 167 h 1254"/>
                <a:gd name="T64" fmla="*/ 198 w 1347"/>
                <a:gd name="T65" fmla="*/ 156 h 1254"/>
                <a:gd name="T66" fmla="*/ 201 w 1347"/>
                <a:gd name="T67" fmla="*/ 141 h 1254"/>
                <a:gd name="T68" fmla="*/ 194 w 1347"/>
                <a:gd name="T69" fmla="*/ 122 h 1254"/>
                <a:gd name="T70" fmla="*/ 191 w 1347"/>
                <a:gd name="T71" fmla="*/ 130 h 1254"/>
                <a:gd name="T72" fmla="*/ 184 w 1347"/>
                <a:gd name="T73" fmla="*/ 121 h 1254"/>
                <a:gd name="T74" fmla="*/ 177 w 1347"/>
                <a:gd name="T75" fmla="*/ 126 h 1254"/>
                <a:gd name="T76" fmla="*/ 168 w 1347"/>
                <a:gd name="T77" fmla="*/ 118 h 1254"/>
                <a:gd name="T78" fmla="*/ 162 w 1347"/>
                <a:gd name="T79" fmla="*/ 111 h 1254"/>
                <a:gd name="T80" fmla="*/ 137 w 1347"/>
                <a:gd name="T81" fmla="*/ 126 h 1254"/>
                <a:gd name="T82" fmla="*/ 129 w 1347"/>
                <a:gd name="T83" fmla="*/ 140 h 1254"/>
                <a:gd name="T84" fmla="*/ 119 w 1347"/>
                <a:gd name="T85" fmla="*/ 140 h 1254"/>
                <a:gd name="T86" fmla="*/ 112 w 1347"/>
                <a:gd name="T87" fmla="*/ 146 h 1254"/>
                <a:gd name="T88" fmla="*/ 90 w 1347"/>
                <a:gd name="T89" fmla="*/ 146 h 1254"/>
                <a:gd name="T90" fmla="*/ 68 w 1347"/>
                <a:gd name="T91" fmla="*/ 138 h 1254"/>
                <a:gd name="T92" fmla="*/ 56 w 1347"/>
                <a:gd name="T93" fmla="*/ 139 h 1254"/>
                <a:gd name="T94" fmla="*/ 41 w 1347"/>
                <a:gd name="T95" fmla="*/ 117 h 1254"/>
                <a:gd name="T96" fmla="*/ 31 w 1347"/>
                <a:gd name="T97" fmla="*/ 110 h 1254"/>
                <a:gd name="T98" fmla="*/ 30 w 1347"/>
                <a:gd name="T99" fmla="*/ 103 h 1254"/>
                <a:gd name="T100" fmla="*/ 26 w 1347"/>
                <a:gd name="T101" fmla="*/ 97 h 1254"/>
                <a:gd name="T102" fmla="*/ 7 w 1347"/>
                <a:gd name="T103" fmla="*/ 91 h 1254"/>
                <a:gd name="T104" fmla="*/ 7 w 1347"/>
                <a:gd name="T105" fmla="*/ 80 h 1254"/>
                <a:gd name="T106" fmla="*/ 2 w 1347"/>
                <a:gd name="T107" fmla="*/ 71 h 1254"/>
                <a:gd name="T108" fmla="*/ 7 w 1347"/>
                <a:gd name="T109" fmla="*/ 63 h 1254"/>
                <a:gd name="T110" fmla="*/ 19 w 1347"/>
                <a:gd name="T111" fmla="*/ 48 h 1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47"/>
                <a:gd name="T169" fmla="*/ 0 h 1254"/>
                <a:gd name="T170" fmla="*/ 1347 w 1347"/>
                <a:gd name="T171" fmla="*/ 1254 h 12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47" h="1254">
                  <a:moveTo>
                    <a:pt x="1329" y="1"/>
                  </a:moveTo>
                  <a:lnTo>
                    <a:pt x="1330" y="1"/>
                  </a:lnTo>
                  <a:lnTo>
                    <a:pt x="1334" y="0"/>
                  </a:lnTo>
                  <a:lnTo>
                    <a:pt x="1339" y="0"/>
                  </a:lnTo>
                  <a:lnTo>
                    <a:pt x="1344" y="1"/>
                  </a:lnTo>
                  <a:lnTo>
                    <a:pt x="1347" y="6"/>
                  </a:lnTo>
                  <a:lnTo>
                    <a:pt x="1347" y="13"/>
                  </a:lnTo>
                  <a:lnTo>
                    <a:pt x="1345" y="25"/>
                  </a:lnTo>
                  <a:lnTo>
                    <a:pt x="1338" y="43"/>
                  </a:lnTo>
                  <a:lnTo>
                    <a:pt x="1331" y="60"/>
                  </a:lnTo>
                  <a:lnTo>
                    <a:pt x="1328" y="71"/>
                  </a:lnTo>
                  <a:lnTo>
                    <a:pt x="1329" y="78"/>
                  </a:lnTo>
                  <a:lnTo>
                    <a:pt x="1331" y="83"/>
                  </a:lnTo>
                  <a:lnTo>
                    <a:pt x="1335" y="87"/>
                  </a:lnTo>
                  <a:lnTo>
                    <a:pt x="1337" y="93"/>
                  </a:lnTo>
                  <a:lnTo>
                    <a:pt x="1337" y="101"/>
                  </a:lnTo>
                  <a:lnTo>
                    <a:pt x="1335" y="115"/>
                  </a:lnTo>
                  <a:lnTo>
                    <a:pt x="1330" y="130"/>
                  </a:lnTo>
                  <a:lnTo>
                    <a:pt x="1324" y="143"/>
                  </a:lnTo>
                  <a:lnTo>
                    <a:pt x="1319" y="154"/>
                  </a:lnTo>
                  <a:lnTo>
                    <a:pt x="1313" y="164"/>
                  </a:lnTo>
                  <a:lnTo>
                    <a:pt x="1308" y="173"/>
                  </a:lnTo>
                  <a:lnTo>
                    <a:pt x="1305" y="182"/>
                  </a:lnTo>
                  <a:lnTo>
                    <a:pt x="1304" y="192"/>
                  </a:lnTo>
                  <a:lnTo>
                    <a:pt x="1305" y="205"/>
                  </a:lnTo>
                  <a:lnTo>
                    <a:pt x="1308" y="227"/>
                  </a:lnTo>
                  <a:lnTo>
                    <a:pt x="1306" y="248"/>
                  </a:lnTo>
                  <a:lnTo>
                    <a:pt x="1300" y="266"/>
                  </a:lnTo>
                  <a:lnTo>
                    <a:pt x="1292" y="282"/>
                  </a:lnTo>
                  <a:lnTo>
                    <a:pt x="1283" y="296"/>
                  </a:lnTo>
                  <a:lnTo>
                    <a:pt x="1276" y="306"/>
                  </a:lnTo>
                  <a:lnTo>
                    <a:pt x="1270" y="314"/>
                  </a:lnTo>
                  <a:lnTo>
                    <a:pt x="1269" y="319"/>
                  </a:lnTo>
                  <a:lnTo>
                    <a:pt x="1271" y="329"/>
                  </a:lnTo>
                  <a:lnTo>
                    <a:pt x="1273" y="349"/>
                  </a:lnTo>
                  <a:lnTo>
                    <a:pt x="1270" y="379"/>
                  </a:lnTo>
                  <a:lnTo>
                    <a:pt x="1263" y="420"/>
                  </a:lnTo>
                  <a:lnTo>
                    <a:pt x="1274" y="440"/>
                  </a:lnTo>
                  <a:lnTo>
                    <a:pt x="1276" y="465"/>
                  </a:lnTo>
                  <a:lnTo>
                    <a:pt x="1271" y="494"/>
                  </a:lnTo>
                  <a:lnTo>
                    <a:pt x="1263" y="524"/>
                  </a:lnTo>
                  <a:lnTo>
                    <a:pt x="1252" y="552"/>
                  </a:lnTo>
                  <a:lnTo>
                    <a:pt x="1240" y="576"/>
                  </a:lnTo>
                  <a:lnTo>
                    <a:pt x="1230" y="594"/>
                  </a:lnTo>
                  <a:lnTo>
                    <a:pt x="1224" y="604"/>
                  </a:lnTo>
                  <a:lnTo>
                    <a:pt x="1221" y="609"/>
                  </a:lnTo>
                  <a:lnTo>
                    <a:pt x="1215" y="617"/>
                  </a:lnTo>
                  <a:lnTo>
                    <a:pt x="1209" y="625"/>
                  </a:lnTo>
                  <a:lnTo>
                    <a:pt x="1202" y="634"/>
                  </a:lnTo>
                  <a:lnTo>
                    <a:pt x="1195" y="642"/>
                  </a:lnTo>
                  <a:lnTo>
                    <a:pt x="1187" y="647"/>
                  </a:lnTo>
                  <a:lnTo>
                    <a:pt x="1179" y="651"/>
                  </a:lnTo>
                  <a:lnTo>
                    <a:pt x="1170" y="651"/>
                  </a:lnTo>
                  <a:lnTo>
                    <a:pt x="1173" y="660"/>
                  </a:lnTo>
                  <a:lnTo>
                    <a:pt x="1176" y="675"/>
                  </a:lnTo>
                  <a:lnTo>
                    <a:pt x="1176" y="692"/>
                  </a:lnTo>
                  <a:lnTo>
                    <a:pt x="1171" y="707"/>
                  </a:lnTo>
                  <a:lnTo>
                    <a:pt x="1161" y="710"/>
                  </a:lnTo>
                  <a:lnTo>
                    <a:pt x="1154" y="715"/>
                  </a:lnTo>
                  <a:lnTo>
                    <a:pt x="1149" y="723"/>
                  </a:lnTo>
                  <a:lnTo>
                    <a:pt x="1146" y="734"/>
                  </a:lnTo>
                  <a:lnTo>
                    <a:pt x="1142" y="743"/>
                  </a:lnTo>
                  <a:lnTo>
                    <a:pt x="1139" y="751"/>
                  </a:lnTo>
                  <a:lnTo>
                    <a:pt x="1133" y="756"/>
                  </a:lnTo>
                  <a:lnTo>
                    <a:pt x="1125" y="757"/>
                  </a:lnTo>
                  <a:lnTo>
                    <a:pt x="1130" y="773"/>
                  </a:lnTo>
                  <a:lnTo>
                    <a:pt x="1130" y="788"/>
                  </a:lnTo>
                  <a:lnTo>
                    <a:pt x="1126" y="799"/>
                  </a:lnTo>
                  <a:lnTo>
                    <a:pt x="1120" y="811"/>
                  </a:lnTo>
                  <a:lnTo>
                    <a:pt x="1115" y="821"/>
                  </a:lnTo>
                  <a:lnTo>
                    <a:pt x="1109" y="832"/>
                  </a:lnTo>
                  <a:lnTo>
                    <a:pt x="1105" y="842"/>
                  </a:lnTo>
                  <a:lnTo>
                    <a:pt x="1105" y="855"/>
                  </a:lnTo>
                  <a:lnTo>
                    <a:pt x="1097" y="855"/>
                  </a:lnTo>
                  <a:lnTo>
                    <a:pt x="1095" y="859"/>
                  </a:lnTo>
                  <a:lnTo>
                    <a:pt x="1095" y="864"/>
                  </a:lnTo>
                  <a:lnTo>
                    <a:pt x="1096" y="866"/>
                  </a:lnTo>
                  <a:lnTo>
                    <a:pt x="1094" y="866"/>
                  </a:lnTo>
                  <a:lnTo>
                    <a:pt x="1089" y="866"/>
                  </a:lnTo>
                  <a:lnTo>
                    <a:pt x="1082" y="866"/>
                  </a:lnTo>
                  <a:lnTo>
                    <a:pt x="1074" y="867"/>
                  </a:lnTo>
                  <a:lnTo>
                    <a:pt x="1066" y="869"/>
                  </a:lnTo>
                  <a:lnTo>
                    <a:pt x="1061" y="871"/>
                  </a:lnTo>
                  <a:lnTo>
                    <a:pt x="1057" y="874"/>
                  </a:lnTo>
                  <a:lnTo>
                    <a:pt x="1058" y="879"/>
                  </a:lnTo>
                  <a:lnTo>
                    <a:pt x="1061" y="894"/>
                  </a:lnTo>
                  <a:lnTo>
                    <a:pt x="1058" y="913"/>
                  </a:lnTo>
                  <a:lnTo>
                    <a:pt x="1052" y="931"/>
                  </a:lnTo>
                  <a:lnTo>
                    <a:pt x="1047" y="935"/>
                  </a:lnTo>
                  <a:lnTo>
                    <a:pt x="1040" y="935"/>
                  </a:lnTo>
                  <a:lnTo>
                    <a:pt x="1033" y="941"/>
                  </a:lnTo>
                  <a:lnTo>
                    <a:pt x="1026" y="947"/>
                  </a:lnTo>
                  <a:lnTo>
                    <a:pt x="1024" y="950"/>
                  </a:lnTo>
                  <a:lnTo>
                    <a:pt x="1025" y="954"/>
                  </a:lnTo>
                  <a:lnTo>
                    <a:pt x="1026" y="962"/>
                  </a:lnTo>
                  <a:lnTo>
                    <a:pt x="1025" y="971"/>
                  </a:lnTo>
                  <a:lnTo>
                    <a:pt x="1019" y="978"/>
                  </a:lnTo>
                  <a:lnTo>
                    <a:pt x="1013" y="981"/>
                  </a:lnTo>
                  <a:lnTo>
                    <a:pt x="1007" y="986"/>
                  </a:lnTo>
                  <a:lnTo>
                    <a:pt x="1001" y="992"/>
                  </a:lnTo>
                  <a:lnTo>
                    <a:pt x="993" y="999"/>
                  </a:lnTo>
                  <a:lnTo>
                    <a:pt x="986" y="1007"/>
                  </a:lnTo>
                  <a:lnTo>
                    <a:pt x="979" y="1014"/>
                  </a:lnTo>
                  <a:lnTo>
                    <a:pt x="972" y="1019"/>
                  </a:lnTo>
                  <a:lnTo>
                    <a:pt x="966" y="1025"/>
                  </a:lnTo>
                  <a:lnTo>
                    <a:pt x="961" y="1031"/>
                  </a:lnTo>
                  <a:lnTo>
                    <a:pt x="958" y="1037"/>
                  </a:lnTo>
                  <a:lnTo>
                    <a:pt x="954" y="1042"/>
                  </a:lnTo>
                  <a:lnTo>
                    <a:pt x="951" y="1048"/>
                  </a:lnTo>
                  <a:lnTo>
                    <a:pt x="948" y="1054"/>
                  </a:lnTo>
                  <a:lnTo>
                    <a:pt x="942" y="1060"/>
                  </a:lnTo>
                  <a:lnTo>
                    <a:pt x="935" y="1064"/>
                  </a:lnTo>
                  <a:lnTo>
                    <a:pt x="926" y="1068"/>
                  </a:lnTo>
                  <a:lnTo>
                    <a:pt x="921" y="1087"/>
                  </a:lnTo>
                  <a:lnTo>
                    <a:pt x="915" y="1101"/>
                  </a:lnTo>
                  <a:lnTo>
                    <a:pt x="908" y="1109"/>
                  </a:lnTo>
                  <a:lnTo>
                    <a:pt x="901" y="1113"/>
                  </a:lnTo>
                  <a:lnTo>
                    <a:pt x="898" y="1114"/>
                  </a:lnTo>
                  <a:lnTo>
                    <a:pt x="893" y="1115"/>
                  </a:lnTo>
                  <a:lnTo>
                    <a:pt x="889" y="1116"/>
                  </a:lnTo>
                  <a:lnTo>
                    <a:pt x="884" y="1121"/>
                  </a:lnTo>
                  <a:lnTo>
                    <a:pt x="877" y="1125"/>
                  </a:lnTo>
                  <a:lnTo>
                    <a:pt x="870" y="1133"/>
                  </a:lnTo>
                  <a:lnTo>
                    <a:pt x="861" y="1144"/>
                  </a:lnTo>
                  <a:lnTo>
                    <a:pt x="851" y="1157"/>
                  </a:lnTo>
                  <a:lnTo>
                    <a:pt x="840" y="1168"/>
                  </a:lnTo>
                  <a:lnTo>
                    <a:pt x="833" y="1174"/>
                  </a:lnTo>
                  <a:lnTo>
                    <a:pt x="828" y="1176"/>
                  </a:lnTo>
                  <a:lnTo>
                    <a:pt x="824" y="1175"/>
                  </a:lnTo>
                  <a:lnTo>
                    <a:pt x="821" y="1175"/>
                  </a:lnTo>
                  <a:lnTo>
                    <a:pt x="817" y="1175"/>
                  </a:lnTo>
                  <a:lnTo>
                    <a:pt x="815" y="1177"/>
                  </a:lnTo>
                  <a:lnTo>
                    <a:pt x="812" y="1184"/>
                  </a:lnTo>
                  <a:lnTo>
                    <a:pt x="806" y="1195"/>
                  </a:lnTo>
                  <a:lnTo>
                    <a:pt x="798" y="1206"/>
                  </a:lnTo>
                  <a:lnTo>
                    <a:pt x="787" y="1218"/>
                  </a:lnTo>
                  <a:lnTo>
                    <a:pt x="775" y="1229"/>
                  </a:lnTo>
                  <a:lnTo>
                    <a:pt x="762" y="1241"/>
                  </a:lnTo>
                  <a:lnTo>
                    <a:pt x="749" y="1249"/>
                  </a:lnTo>
                  <a:lnTo>
                    <a:pt x="738" y="1253"/>
                  </a:lnTo>
                  <a:lnTo>
                    <a:pt x="729" y="1254"/>
                  </a:lnTo>
                  <a:lnTo>
                    <a:pt x="726" y="1245"/>
                  </a:lnTo>
                  <a:lnTo>
                    <a:pt x="726" y="1229"/>
                  </a:lnTo>
                  <a:lnTo>
                    <a:pt x="731" y="1211"/>
                  </a:lnTo>
                  <a:lnTo>
                    <a:pt x="747" y="1195"/>
                  </a:lnTo>
                  <a:lnTo>
                    <a:pt x="749" y="1151"/>
                  </a:lnTo>
                  <a:lnTo>
                    <a:pt x="757" y="1125"/>
                  </a:lnTo>
                  <a:lnTo>
                    <a:pt x="766" y="1114"/>
                  </a:lnTo>
                  <a:lnTo>
                    <a:pt x="770" y="1110"/>
                  </a:lnTo>
                  <a:lnTo>
                    <a:pt x="770" y="1105"/>
                  </a:lnTo>
                  <a:lnTo>
                    <a:pt x="769" y="1091"/>
                  </a:lnTo>
                  <a:lnTo>
                    <a:pt x="771" y="1071"/>
                  </a:lnTo>
                  <a:lnTo>
                    <a:pt x="777" y="1051"/>
                  </a:lnTo>
                  <a:lnTo>
                    <a:pt x="764" y="1040"/>
                  </a:lnTo>
                  <a:lnTo>
                    <a:pt x="760" y="1029"/>
                  </a:lnTo>
                  <a:lnTo>
                    <a:pt x="762" y="1016"/>
                  </a:lnTo>
                  <a:lnTo>
                    <a:pt x="767" y="1003"/>
                  </a:lnTo>
                  <a:lnTo>
                    <a:pt x="774" y="991"/>
                  </a:lnTo>
                  <a:lnTo>
                    <a:pt x="779" y="979"/>
                  </a:lnTo>
                  <a:lnTo>
                    <a:pt x="783" y="966"/>
                  </a:lnTo>
                  <a:lnTo>
                    <a:pt x="783" y="955"/>
                  </a:lnTo>
                  <a:lnTo>
                    <a:pt x="793" y="943"/>
                  </a:lnTo>
                  <a:lnTo>
                    <a:pt x="800" y="928"/>
                  </a:lnTo>
                  <a:lnTo>
                    <a:pt x="806" y="911"/>
                  </a:lnTo>
                  <a:lnTo>
                    <a:pt x="809" y="894"/>
                  </a:lnTo>
                  <a:lnTo>
                    <a:pt x="813" y="878"/>
                  </a:lnTo>
                  <a:lnTo>
                    <a:pt x="816" y="865"/>
                  </a:lnTo>
                  <a:lnTo>
                    <a:pt x="822" y="856"/>
                  </a:lnTo>
                  <a:lnTo>
                    <a:pt x="831" y="852"/>
                  </a:lnTo>
                  <a:lnTo>
                    <a:pt x="847" y="852"/>
                  </a:lnTo>
                  <a:lnTo>
                    <a:pt x="860" y="849"/>
                  </a:lnTo>
                  <a:lnTo>
                    <a:pt x="868" y="844"/>
                  </a:lnTo>
                  <a:lnTo>
                    <a:pt x="873" y="837"/>
                  </a:lnTo>
                  <a:lnTo>
                    <a:pt x="872" y="831"/>
                  </a:lnTo>
                  <a:lnTo>
                    <a:pt x="867" y="822"/>
                  </a:lnTo>
                  <a:lnTo>
                    <a:pt x="858" y="817"/>
                  </a:lnTo>
                  <a:lnTo>
                    <a:pt x="843" y="811"/>
                  </a:lnTo>
                  <a:lnTo>
                    <a:pt x="850" y="786"/>
                  </a:lnTo>
                  <a:lnTo>
                    <a:pt x="852" y="764"/>
                  </a:lnTo>
                  <a:lnTo>
                    <a:pt x="850" y="746"/>
                  </a:lnTo>
                  <a:lnTo>
                    <a:pt x="846" y="731"/>
                  </a:lnTo>
                  <a:lnTo>
                    <a:pt x="842" y="720"/>
                  </a:lnTo>
                  <a:lnTo>
                    <a:pt x="839" y="711"/>
                  </a:lnTo>
                  <a:lnTo>
                    <a:pt x="839" y="703"/>
                  </a:lnTo>
                  <a:lnTo>
                    <a:pt x="845" y="697"/>
                  </a:lnTo>
                  <a:lnTo>
                    <a:pt x="851" y="691"/>
                  </a:lnTo>
                  <a:lnTo>
                    <a:pt x="852" y="685"/>
                  </a:lnTo>
                  <a:lnTo>
                    <a:pt x="848" y="680"/>
                  </a:lnTo>
                  <a:lnTo>
                    <a:pt x="844" y="675"/>
                  </a:lnTo>
                  <a:lnTo>
                    <a:pt x="838" y="670"/>
                  </a:lnTo>
                  <a:lnTo>
                    <a:pt x="832" y="667"/>
                  </a:lnTo>
                  <a:lnTo>
                    <a:pt x="828" y="665"/>
                  </a:lnTo>
                  <a:lnTo>
                    <a:pt x="827" y="663"/>
                  </a:lnTo>
                  <a:lnTo>
                    <a:pt x="827" y="659"/>
                  </a:lnTo>
                  <a:lnTo>
                    <a:pt x="823" y="650"/>
                  </a:lnTo>
                  <a:lnTo>
                    <a:pt x="814" y="642"/>
                  </a:lnTo>
                  <a:lnTo>
                    <a:pt x="795" y="643"/>
                  </a:lnTo>
                  <a:lnTo>
                    <a:pt x="789" y="622"/>
                  </a:lnTo>
                  <a:lnTo>
                    <a:pt x="787" y="608"/>
                  </a:lnTo>
                  <a:lnTo>
                    <a:pt x="789" y="601"/>
                  </a:lnTo>
                  <a:lnTo>
                    <a:pt x="792" y="596"/>
                  </a:lnTo>
                  <a:lnTo>
                    <a:pt x="795" y="589"/>
                  </a:lnTo>
                  <a:lnTo>
                    <a:pt x="799" y="578"/>
                  </a:lnTo>
                  <a:lnTo>
                    <a:pt x="801" y="561"/>
                  </a:lnTo>
                  <a:lnTo>
                    <a:pt x="800" y="533"/>
                  </a:lnTo>
                  <a:lnTo>
                    <a:pt x="795" y="506"/>
                  </a:lnTo>
                  <a:lnTo>
                    <a:pt x="791" y="488"/>
                  </a:lnTo>
                  <a:lnTo>
                    <a:pt x="785" y="480"/>
                  </a:lnTo>
                  <a:lnTo>
                    <a:pt x="779" y="480"/>
                  </a:lnTo>
                  <a:lnTo>
                    <a:pt x="775" y="485"/>
                  </a:lnTo>
                  <a:lnTo>
                    <a:pt x="771" y="493"/>
                  </a:lnTo>
                  <a:lnTo>
                    <a:pt x="770" y="503"/>
                  </a:lnTo>
                  <a:lnTo>
                    <a:pt x="772" y="513"/>
                  </a:lnTo>
                  <a:lnTo>
                    <a:pt x="771" y="514"/>
                  </a:lnTo>
                  <a:lnTo>
                    <a:pt x="767" y="516"/>
                  </a:lnTo>
                  <a:lnTo>
                    <a:pt x="763" y="517"/>
                  </a:lnTo>
                  <a:lnTo>
                    <a:pt x="761" y="514"/>
                  </a:lnTo>
                  <a:lnTo>
                    <a:pt x="757" y="508"/>
                  </a:lnTo>
                  <a:lnTo>
                    <a:pt x="752" y="501"/>
                  </a:lnTo>
                  <a:lnTo>
                    <a:pt x="746" y="495"/>
                  </a:lnTo>
                  <a:lnTo>
                    <a:pt x="739" y="493"/>
                  </a:lnTo>
                  <a:lnTo>
                    <a:pt x="736" y="481"/>
                  </a:lnTo>
                  <a:lnTo>
                    <a:pt x="731" y="477"/>
                  </a:lnTo>
                  <a:lnTo>
                    <a:pt x="726" y="478"/>
                  </a:lnTo>
                  <a:lnTo>
                    <a:pt x="721" y="483"/>
                  </a:lnTo>
                  <a:lnTo>
                    <a:pt x="715" y="490"/>
                  </a:lnTo>
                  <a:lnTo>
                    <a:pt x="709" y="496"/>
                  </a:lnTo>
                  <a:lnTo>
                    <a:pt x="706" y="503"/>
                  </a:lnTo>
                  <a:lnTo>
                    <a:pt x="702" y="508"/>
                  </a:lnTo>
                  <a:lnTo>
                    <a:pt x="694" y="506"/>
                  </a:lnTo>
                  <a:lnTo>
                    <a:pt x="684" y="492"/>
                  </a:lnTo>
                  <a:lnTo>
                    <a:pt x="674" y="476"/>
                  </a:lnTo>
                  <a:lnTo>
                    <a:pt x="671" y="469"/>
                  </a:lnTo>
                  <a:lnTo>
                    <a:pt x="669" y="471"/>
                  </a:lnTo>
                  <a:lnTo>
                    <a:pt x="664" y="473"/>
                  </a:lnTo>
                  <a:lnTo>
                    <a:pt x="659" y="476"/>
                  </a:lnTo>
                  <a:lnTo>
                    <a:pt x="658" y="472"/>
                  </a:lnTo>
                  <a:lnTo>
                    <a:pt x="657" y="463"/>
                  </a:lnTo>
                  <a:lnTo>
                    <a:pt x="653" y="453"/>
                  </a:lnTo>
                  <a:lnTo>
                    <a:pt x="646" y="443"/>
                  </a:lnTo>
                  <a:lnTo>
                    <a:pt x="643" y="440"/>
                  </a:lnTo>
                  <a:lnTo>
                    <a:pt x="628" y="450"/>
                  </a:lnTo>
                  <a:lnTo>
                    <a:pt x="601" y="458"/>
                  </a:lnTo>
                  <a:lnTo>
                    <a:pt x="579" y="471"/>
                  </a:lnTo>
                  <a:lnTo>
                    <a:pt x="562" y="487"/>
                  </a:lnTo>
                  <a:lnTo>
                    <a:pt x="548" y="503"/>
                  </a:lnTo>
                  <a:lnTo>
                    <a:pt x="538" y="518"/>
                  </a:lnTo>
                  <a:lnTo>
                    <a:pt x="533" y="532"/>
                  </a:lnTo>
                  <a:lnTo>
                    <a:pt x="530" y="541"/>
                  </a:lnTo>
                  <a:lnTo>
                    <a:pt x="529" y="545"/>
                  </a:lnTo>
                  <a:lnTo>
                    <a:pt x="525" y="549"/>
                  </a:lnTo>
                  <a:lnTo>
                    <a:pt x="515" y="557"/>
                  </a:lnTo>
                  <a:lnTo>
                    <a:pt x="505" y="563"/>
                  </a:lnTo>
                  <a:lnTo>
                    <a:pt x="498" y="559"/>
                  </a:lnTo>
                  <a:lnTo>
                    <a:pt x="492" y="551"/>
                  </a:lnTo>
                  <a:lnTo>
                    <a:pt x="484" y="548"/>
                  </a:lnTo>
                  <a:lnTo>
                    <a:pt x="477" y="551"/>
                  </a:lnTo>
                  <a:lnTo>
                    <a:pt x="474" y="557"/>
                  </a:lnTo>
                  <a:lnTo>
                    <a:pt x="472" y="567"/>
                  </a:lnTo>
                  <a:lnTo>
                    <a:pt x="465" y="576"/>
                  </a:lnTo>
                  <a:lnTo>
                    <a:pt x="459" y="583"/>
                  </a:lnTo>
                  <a:lnTo>
                    <a:pt x="456" y="586"/>
                  </a:lnTo>
                  <a:lnTo>
                    <a:pt x="453" y="585"/>
                  </a:lnTo>
                  <a:lnTo>
                    <a:pt x="445" y="584"/>
                  </a:lnTo>
                  <a:lnTo>
                    <a:pt x="435" y="583"/>
                  </a:lnTo>
                  <a:lnTo>
                    <a:pt x="421" y="581"/>
                  </a:lnTo>
                  <a:lnTo>
                    <a:pt x="405" y="579"/>
                  </a:lnTo>
                  <a:lnTo>
                    <a:pt x="390" y="578"/>
                  </a:lnTo>
                  <a:lnTo>
                    <a:pt x="374" y="578"/>
                  </a:lnTo>
                  <a:lnTo>
                    <a:pt x="360" y="581"/>
                  </a:lnTo>
                  <a:lnTo>
                    <a:pt x="338" y="600"/>
                  </a:lnTo>
                  <a:lnTo>
                    <a:pt x="318" y="606"/>
                  </a:lnTo>
                  <a:lnTo>
                    <a:pt x="302" y="599"/>
                  </a:lnTo>
                  <a:lnTo>
                    <a:pt x="288" y="585"/>
                  </a:lnTo>
                  <a:lnTo>
                    <a:pt x="278" y="568"/>
                  </a:lnTo>
                  <a:lnTo>
                    <a:pt x="270" y="551"/>
                  </a:lnTo>
                  <a:lnTo>
                    <a:pt x="265" y="538"/>
                  </a:lnTo>
                  <a:lnTo>
                    <a:pt x="264" y="532"/>
                  </a:lnTo>
                  <a:lnTo>
                    <a:pt x="261" y="534"/>
                  </a:lnTo>
                  <a:lnTo>
                    <a:pt x="252" y="541"/>
                  </a:lnTo>
                  <a:lnTo>
                    <a:pt x="238" y="548"/>
                  </a:lnTo>
                  <a:lnTo>
                    <a:pt x="223" y="554"/>
                  </a:lnTo>
                  <a:lnTo>
                    <a:pt x="207" y="555"/>
                  </a:lnTo>
                  <a:lnTo>
                    <a:pt x="193" y="551"/>
                  </a:lnTo>
                  <a:lnTo>
                    <a:pt x="181" y="538"/>
                  </a:lnTo>
                  <a:lnTo>
                    <a:pt x="176" y="513"/>
                  </a:lnTo>
                  <a:lnTo>
                    <a:pt x="171" y="485"/>
                  </a:lnTo>
                  <a:lnTo>
                    <a:pt x="164" y="465"/>
                  </a:lnTo>
                  <a:lnTo>
                    <a:pt x="155" y="453"/>
                  </a:lnTo>
                  <a:lnTo>
                    <a:pt x="146" y="445"/>
                  </a:lnTo>
                  <a:lnTo>
                    <a:pt x="137" y="441"/>
                  </a:lnTo>
                  <a:lnTo>
                    <a:pt x="129" y="440"/>
                  </a:lnTo>
                  <a:lnTo>
                    <a:pt x="125" y="440"/>
                  </a:lnTo>
                  <a:lnTo>
                    <a:pt x="123" y="440"/>
                  </a:lnTo>
                  <a:lnTo>
                    <a:pt x="121" y="424"/>
                  </a:lnTo>
                  <a:lnTo>
                    <a:pt x="123" y="423"/>
                  </a:lnTo>
                  <a:lnTo>
                    <a:pt x="126" y="418"/>
                  </a:lnTo>
                  <a:lnTo>
                    <a:pt x="128" y="415"/>
                  </a:lnTo>
                  <a:lnTo>
                    <a:pt x="126" y="412"/>
                  </a:lnTo>
                  <a:lnTo>
                    <a:pt x="120" y="409"/>
                  </a:lnTo>
                  <a:lnTo>
                    <a:pt x="114" y="402"/>
                  </a:lnTo>
                  <a:lnTo>
                    <a:pt x="111" y="396"/>
                  </a:lnTo>
                  <a:lnTo>
                    <a:pt x="110" y="394"/>
                  </a:lnTo>
                  <a:lnTo>
                    <a:pt x="110" y="393"/>
                  </a:lnTo>
                  <a:lnTo>
                    <a:pt x="108" y="389"/>
                  </a:lnTo>
                  <a:lnTo>
                    <a:pt x="104" y="386"/>
                  </a:lnTo>
                  <a:lnTo>
                    <a:pt x="98" y="380"/>
                  </a:lnTo>
                  <a:lnTo>
                    <a:pt x="89" y="375"/>
                  </a:lnTo>
                  <a:lnTo>
                    <a:pt x="78" y="371"/>
                  </a:lnTo>
                  <a:lnTo>
                    <a:pt x="61" y="367"/>
                  </a:lnTo>
                  <a:lnTo>
                    <a:pt x="42" y="365"/>
                  </a:lnTo>
                  <a:lnTo>
                    <a:pt x="25" y="363"/>
                  </a:lnTo>
                  <a:lnTo>
                    <a:pt x="16" y="358"/>
                  </a:lnTo>
                  <a:lnTo>
                    <a:pt x="14" y="351"/>
                  </a:lnTo>
                  <a:lnTo>
                    <a:pt x="15" y="343"/>
                  </a:lnTo>
                  <a:lnTo>
                    <a:pt x="20" y="335"/>
                  </a:lnTo>
                  <a:lnTo>
                    <a:pt x="23" y="327"/>
                  </a:lnTo>
                  <a:lnTo>
                    <a:pt x="26" y="320"/>
                  </a:lnTo>
                  <a:lnTo>
                    <a:pt x="23" y="316"/>
                  </a:lnTo>
                  <a:lnTo>
                    <a:pt x="13" y="308"/>
                  </a:lnTo>
                  <a:lnTo>
                    <a:pt x="8" y="301"/>
                  </a:lnTo>
                  <a:lnTo>
                    <a:pt x="7" y="295"/>
                  </a:lnTo>
                  <a:lnTo>
                    <a:pt x="7" y="290"/>
                  </a:lnTo>
                  <a:lnTo>
                    <a:pt x="8" y="284"/>
                  </a:lnTo>
                  <a:lnTo>
                    <a:pt x="8" y="280"/>
                  </a:lnTo>
                  <a:lnTo>
                    <a:pt x="6" y="274"/>
                  </a:lnTo>
                  <a:lnTo>
                    <a:pt x="0" y="268"/>
                  </a:lnTo>
                  <a:lnTo>
                    <a:pt x="5" y="266"/>
                  </a:lnTo>
                  <a:lnTo>
                    <a:pt x="15" y="259"/>
                  </a:lnTo>
                  <a:lnTo>
                    <a:pt x="26" y="249"/>
                  </a:lnTo>
                  <a:lnTo>
                    <a:pt x="30" y="236"/>
                  </a:lnTo>
                  <a:lnTo>
                    <a:pt x="31" y="223"/>
                  </a:lnTo>
                  <a:lnTo>
                    <a:pt x="36" y="213"/>
                  </a:lnTo>
                  <a:lnTo>
                    <a:pt x="45" y="207"/>
                  </a:lnTo>
                  <a:lnTo>
                    <a:pt x="60" y="208"/>
                  </a:lnTo>
                  <a:lnTo>
                    <a:pt x="74" y="189"/>
                  </a:lnTo>
                  <a:lnTo>
                    <a:pt x="74" y="173"/>
                  </a:lnTo>
                  <a:lnTo>
                    <a:pt x="70" y="160"/>
                  </a:lnTo>
                  <a:lnTo>
                    <a:pt x="68" y="151"/>
                  </a:lnTo>
                  <a:lnTo>
                    <a:pt x="1329"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09" name="Freeform 70"/>
            <p:cNvSpPr>
              <a:spLocks/>
            </p:cNvSpPr>
            <p:nvPr/>
          </p:nvSpPr>
          <p:spPr bwMode="auto">
            <a:xfrm>
              <a:off x="3053" y="2553"/>
              <a:ext cx="665" cy="391"/>
            </a:xfrm>
            <a:custGeom>
              <a:avLst/>
              <a:gdLst>
                <a:gd name="T0" fmla="*/ 240 w 1330"/>
                <a:gd name="T1" fmla="*/ 4 h 782"/>
                <a:gd name="T2" fmla="*/ 237 w 1330"/>
                <a:gd name="T3" fmla="*/ 10 h 782"/>
                <a:gd name="T4" fmla="*/ 228 w 1330"/>
                <a:gd name="T5" fmla="*/ 14 h 782"/>
                <a:gd name="T6" fmla="*/ 223 w 1330"/>
                <a:gd name="T7" fmla="*/ 13 h 782"/>
                <a:gd name="T8" fmla="*/ 223 w 1330"/>
                <a:gd name="T9" fmla="*/ 15 h 782"/>
                <a:gd name="T10" fmla="*/ 212 w 1330"/>
                <a:gd name="T11" fmla="*/ 18 h 782"/>
                <a:gd name="T12" fmla="*/ 201 w 1330"/>
                <a:gd name="T13" fmla="*/ 22 h 782"/>
                <a:gd name="T14" fmla="*/ 195 w 1330"/>
                <a:gd name="T15" fmla="*/ 24 h 782"/>
                <a:gd name="T16" fmla="*/ 197 w 1330"/>
                <a:gd name="T17" fmla="*/ 29 h 782"/>
                <a:gd name="T18" fmla="*/ 196 w 1330"/>
                <a:gd name="T19" fmla="*/ 39 h 782"/>
                <a:gd name="T20" fmla="*/ 187 w 1330"/>
                <a:gd name="T21" fmla="*/ 44 h 782"/>
                <a:gd name="T22" fmla="*/ 175 w 1330"/>
                <a:gd name="T23" fmla="*/ 43 h 782"/>
                <a:gd name="T24" fmla="*/ 173 w 1330"/>
                <a:gd name="T25" fmla="*/ 40 h 782"/>
                <a:gd name="T26" fmla="*/ 167 w 1330"/>
                <a:gd name="T27" fmla="*/ 39 h 782"/>
                <a:gd name="T28" fmla="*/ 157 w 1330"/>
                <a:gd name="T29" fmla="*/ 41 h 782"/>
                <a:gd name="T30" fmla="*/ 150 w 1330"/>
                <a:gd name="T31" fmla="*/ 43 h 782"/>
                <a:gd name="T32" fmla="*/ 145 w 1330"/>
                <a:gd name="T33" fmla="*/ 35 h 782"/>
                <a:gd name="T34" fmla="*/ 145 w 1330"/>
                <a:gd name="T35" fmla="*/ 20 h 782"/>
                <a:gd name="T36" fmla="*/ 134 w 1330"/>
                <a:gd name="T37" fmla="*/ 18 h 782"/>
                <a:gd name="T38" fmla="*/ 127 w 1330"/>
                <a:gd name="T39" fmla="*/ 18 h 782"/>
                <a:gd name="T40" fmla="*/ 118 w 1330"/>
                <a:gd name="T41" fmla="*/ 23 h 782"/>
                <a:gd name="T42" fmla="*/ 108 w 1330"/>
                <a:gd name="T43" fmla="*/ 27 h 782"/>
                <a:gd name="T44" fmla="*/ 102 w 1330"/>
                <a:gd name="T45" fmla="*/ 35 h 782"/>
                <a:gd name="T46" fmla="*/ 94 w 1330"/>
                <a:gd name="T47" fmla="*/ 41 h 782"/>
                <a:gd name="T48" fmla="*/ 88 w 1330"/>
                <a:gd name="T49" fmla="*/ 48 h 782"/>
                <a:gd name="T50" fmla="*/ 79 w 1330"/>
                <a:gd name="T51" fmla="*/ 50 h 782"/>
                <a:gd name="T52" fmla="*/ 78 w 1330"/>
                <a:gd name="T53" fmla="*/ 53 h 782"/>
                <a:gd name="T54" fmla="*/ 73 w 1330"/>
                <a:gd name="T55" fmla="*/ 58 h 782"/>
                <a:gd name="T56" fmla="*/ 65 w 1330"/>
                <a:gd name="T57" fmla="*/ 61 h 782"/>
                <a:gd name="T58" fmla="*/ 56 w 1330"/>
                <a:gd name="T59" fmla="*/ 63 h 782"/>
                <a:gd name="T60" fmla="*/ 45 w 1330"/>
                <a:gd name="T61" fmla="*/ 71 h 782"/>
                <a:gd name="T62" fmla="*/ 38 w 1330"/>
                <a:gd name="T63" fmla="*/ 79 h 782"/>
                <a:gd name="T64" fmla="*/ 38 w 1330"/>
                <a:gd name="T65" fmla="*/ 94 h 782"/>
                <a:gd name="T66" fmla="*/ 25 w 1330"/>
                <a:gd name="T67" fmla="*/ 118 h 782"/>
                <a:gd name="T68" fmla="*/ 17 w 1330"/>
                <a:gd name="T69" fmla="*/ 122 h 782"/>
                <a:gd name="T70" fmla="*/ 17 w 1330"/>
                <a:gd name="T71" fmla="*/ 128 h 782"/>
                <a:gd name="T72" fmla="*/ 11 w 1330"/>
                <a:gd name="T73" fmla="*/ 144 h 782"/>
                <a:gd name="T74" fmla="*/ 1 w 1330"/>
                <a:gd name="T75" fmla="*/ 163 h 782"/>
                <a:gd name="T76" fmla="*/ 6 w 1330"/>
                <a:gd name="T77" fmla="*/ 192 h 782"/>
                <a:gd name="T78" fmla="*/ 328 w 1330"/>
                <a:gd name="T79" fmla="*/ 152 h 782"/>
                <a:gd name="T80" fmla="*/ 331 w 1330"/>
                <a:gd name="T81" fmla="*/ 139 h 782"/>
                <a:gd name="T82" fmla="*/ 328 w 1330"/>
                <a:gd name="T83" fmla="*/ 130 h 782"/>
                <a:gd name="T84" fmla="*/ 332 w 1330"/>
                <a:gd name="T85" fmla="*/ 120 h 782"/>
                <a:gd name="T86" fmla="*/ 330 w 1330"/>
                <a:gd name="T87" fmla="*/ 106 h 782"/>
                <a:gd name="T88" fmla="*/ 329 w 1330"/>
                <a:gd name="T89" fmla="*/ 90 h 782"/>
                <a:gd name="T90" fmla="*/ 326 w 1330"/>
                <a:gd name="T91" fmla="*/ 89 h 782"/>
                <a:gd name="T92" fmla="*/ 325 w 1330"/>
                <a:gd name="T93" fmla="*/ 106 h 782"/>
                <a:gd name="T94" fmla="*/ 314 w 1330"/>
                <a:gd name="T95" fmla="*/ 109 h 782"/>
                <a:gd name="T96" fmla="*/ 314 w 1330"/>
                <a:gd name="T97" fmla="*/ 100 h 782"/>
                <a:gd name="T98" fmla="*/ 307 w 1330"/>
                <a:gd name="T99" fmla="*/ 96 h 782"/>
                <a:gd name="T100" fmla="*/ 304 w 1330"/>
                <a:gd name="T101" fmla="*/ 95 h 782"/>
                <a:gd name="T102" fmla="*/ 300 w 1330"/>
                <a:gd name="T103" fmla="*/ 81 h 782"/>
                <a:gd name="T104" fmla="*/ 297 w 1330"/>
                <a:gd name="T105" fmla="*/ 77 h 782"/>
                <a:gd name="T106" fmla="*/ 288 w 1330"/>
                <a:gd name="T107" fmla="*/ 69 h 782"/>
                <a:gd name="T108" fmla="*/ 286 w 1330"/>
                <a:gd name="T109" fmla="*/ 61 h 782"/>
                <a:gd name="T110" fmla="*/ 279 w 1330"/>
                <a:gd name="T111" fmla="*/ 56 h 782"/>
                <a:gd name="T112" fmla="*/ 273 w 1330"/>
                <a:gd name="T113" fmla="*/ 48 h 782"/>
                <a:gd name="T114" fmla="*/ 272 w 1330"/>
                <a:gd name="T115" fmla="*/ 43 h 782"/>
                <a:gd name="T116" fmla="*/ 265 w 1330"/>
                <a:gd name="T117" fmla="*/ 39 h 782"/>
                <a:gd name="T118" fmla="*/ 262 w 1330"/>
                <a:gd name="T119" fmla="*/ 33 h 782"/>
                <a:gd name="T120" fmla="*/ 256 w 1330"/>
                <a:gd name="T121" fmla="*/ 28 h 782"/>
                <a:gd name="T122" fmla="*/ 253 w 1330"/>
                <a:gd name="T123" fmla="*/ 19 h 7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30"/>
                <a:gd name="T187" fmla="*/ 0 h 782"/>
                <a:gd name="T188" fmla="*/ 1330 w 1330"/>
                <a:gd name="T189" fmla="*/ 782 h 7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30" h="782">
                  <a:moveTo>
                    <a:pt x="974" y="0"/>
                  </a:moveTo>
                  <a:lnTo>
                    <a:pt x="962" y="3"/>
                  </a:lnTo>
                  <a:lnTo>
                    <a:pt x="959" y="8"/>
                  </a:lnTo>
                  <a:lnTo>
                    <a:pt x="959" y="13"/>
                  </a:lnTo>
                  <a:lnTo>
                    <a:pt x="961" y="19"/>
                  </a:lnTo>
                  <a:lnTo>
                    <a:pt x="962" y="26"/>
                  </a:lnTo>
                  <a:lnTo>
                    <a:pt x="959" y="33"/>
                  </a:lnTo>
                  <a:lnTo>
                    <a:pt x="948" y="38"/>
                  </a:lnTo>
                  <a:lnTo>
                    <a:pt x="929" y="42"/>
                  </a:lnTo>
                  <a:lnTo>
                    <a:pt x="923" y="49"/>
                  </a:lnTo>
                  <a:lnTo>
                    <a:pt x="917" y="54"/>
                  </a:lnTo>
                  <a:lnTo>
                    <a:pt x="910" y="55"/>
                  </a:lnTo>
                  <a:lnTo>
                    <a:pt x="904" y="55"/>
                  </a:lnTo>
                  <a:lnTo>
                    <a:pt x="899" y="54"/>
                  </a:lnTo>
                  <a:lnTo>
                    <a:pt x="894" y="53"/>
                  </a:lnTo>
                  <a:lnTo>
                    <a:pt x="891" y="51"/>
                  </a:lnTo>
                  <a:lnTo>
                    <a:pt x="889" y="50"/>
                  </a:lnTo>
                  <a:lnTo>
                    <a:pt x="889" y="51"/>
                  </a:lnTo>
                  <a:lnTo>
                    <a:pt x="891" y="55"/>
                  </a:lnTo>
                  <a:lnTo>
                    <a:pt x="889" y="58"/>
                  </a:lnTo>
                  <a:lnTo>
                    <a:pt x="886" y="63"/>
                  </a:lnTo>
                  <a:lnTo>
                    <a:pt x="878" y="66"/>
                  </a:lnTo>
                  <a:lnTo>
                    <a:pt x="865" y="69"/>
                  </a:lnTo>
                  <a:lnTo>
                    <a:pt x="847" y="69"/>
                  </a:lnTo>
                  <a:lnTo>
                    <a:pt x="820" y="65"/>
                  </a:lnTo>
                  <a:lnTo>
                    <a:pt x="817" y="76"/>
                  </a:lnTo>
                  <a:lnTo>
                    <a:pt x="811" y="83"/>
                  </a:lnTo>
                  <a:lnTo>
                    <a:pt x="802" y="86"/>
                  </a:lnTo>
                  <a:lnTo>
                    <a:pt x="793" y="88"/>
                  </a:lnTo>
                  <a:lnTo>
                    <a:pt x="783" y="89"/>
                  </a:lnTo>
                  <a:lnTo>
                    <a:pt x="778" y="92"/>
                  </a:lnTo>
                  <a:lnTo>
                    <a:pt x="777" y="94"/>
                  </a:lnTo>
                  <a:lnTo>
                    <a:pt x="781" y="99"/>
                  </a:lnTo>
                  <a:lnTo>
                    <a:pt x="787" y="104"/>
                  </a:lnTo>
                  <a:lnTo>
                    <a:pt x="789" y="109"/>
                  </a:lnTo>
                  <a:lnTo>
                    <a:pt x="788" y="114"/>
                  </a:lnTo>
                  <a:lnTo>
                    <a:pt x="786" y="119"/>
                  </a:lnTo>
                  <a:lnTo>
                    <a:pt x="782" y="127"/>
                  </a:lnTo>
                  <a:lnTo>
                    <a:pt x="780" y="138"/>
                  </a:lnTo>
                  <a:lnTo>
                    <a:pt x="781" y="153"/>
                  </a:lnTo>
                  <a:lnTo>
                    <a:pt x="785" y="171"/>
                  </a:lnTo>
                  <a:lnTo>
                    <a:pt x="774" y="174"/>
                  </a:lnTo>
                  <a:lnTo>
                    <a:pt x="762" y="175"/>
                  </a:lnTo>
                  <a:lnTo>
                    <a:pt x="748" y="175"/>
                  </a:lnTo>
                  <a:lnTo>
                    <a:pt x="733" y="175"/>
                  </a:lnTo>
                  <a:lnTo>
                    <a:pt x="719" y="174"/>
                  </a:lnTo>
                  <a:lnTo>
                    <a:pt x="707" y="174"/>
                  </a:lnTo>
                  <a:lnTo>
                    <a:pt x="699" y="172"/>
                  </a:lnTo>
                  <a:lnTo>
                    <a:pt x="695" y="171"/>
                  </a:lnTo>
                  <a:lnTo>
                    <a:pt x="694" y="169"/>
                  </a:lnTo>
                  <a:lnTo>
                    <a:pt x="691" y="164"/>
                  </a:lnTo>
                  <a:lnTo>
                    <a:pt x="689" y="159"/>
                  </a:lnTo>
                  <a:lnTo>
                    <a:pt x="685" y="154"/>
                  </a:lnTo>
                  <a:lnTo>
                    <a:pt x="681" y="151"/>
                  </a:lnTo>
                  <a:lnTo>
                    <a:pt x="675" y="152"/>
                  </a:lnTo>
                  <a:lnTo>
                    <a:pt x="667" y="156"/>
                  </a:lnTo>
                  <a:lnTo>
                    <a:pt x="656" y="167"/>
                  </a:lnTo>
                  <a:lnTo>
                    <a:pt x="646" y="166"/>
                  </a:lnTo>
                  <a:lnTo>
                    <a:pt x="637" y="164"/>
                  </a:lnTo>
                  <a:lnTo>
                    <a:pt x="628" y="164"/>
                  </a:lnTo>
                  <a:lnTo>
                    <a:pt x="620" y="166"/>
                  </a:lnTo>
                  <a:lnTo>
                    <a:pt x="612" y="166"/>
                  </a:lnTo>
                  <a:lnTo>
                    <a:pt x="605" y="168"/>
                  </a:lnTo>
                  <a:lnTo>
                    <a:pt x="598" y="169"/>
                  </a:lnTo>
                  <a:lnTo>
                    <a:pt x="592" y="171"/>
                  </a:lnTo>
                  <a:lnTo>
                    <a:pt x="578" y="170"/>
                  </a:lnTo>
                  <a:lnTo>
                    <a:pt x="576" y="155"/>
                  </a:lnTo>
                  <a:lnTo>
                    <a:pt x="578" y="138"/>
                  </a:lnTo>
                  <a:lnTo>
                    <a:pt x="577" y="126"/>
                  </a:lnTo>
                  <a:lnTo>
                    <a:pt x="576" y="114"/>
                  </a:lnTo>
                  <a:lnTo>
                    <a:pt x="579" y="94"/>
                  </a:lnTo>
                  <a:lnTo>
                    <a:pt x="579" y="78"/>
                  </a:lnTo>
                  <a:lnTo>
                    <a:pt x="568" y="72"/>
                  </a:lnTo>
                  <a:lnTo>
                    <a:pt x="555" y="73"/>
                  </a:lnTo>
                  <a:lnTo>
                    <a:pt x="544" y="73"/>
                  </a:lnTo>
                  <a:lnTo>
                    <a:pt x="535" y="71"/>
                  </a:lnTo>
                  <a:lnTo>
                    <a:pt x="526" y="70"/>
                  </a:lnTo>
                  <a:lnTo>
                    <a:pt x="520" y="69"/>
                  </a:lnTo>
                  <a:lnTo>
                    <a:pt x="514" y="69"/>
                  </a:lnTo>
                  <a:lnTo>
                    <a:pt x="507" y="70"/>
                  </a:lnTo>
                  <a:lnTo>
                    <a:pt x="501" y="75"/>
                  </a:lnTo>
                  <a:lnTo>
                    <a:pt x="493" y="80"/>
                  </a:lnTo>
                  <a:lnTo>
                    <a:pt x="483" y="86"/>
                  </a:lnTo>
                  <a:lnTo>
                    <a:pt x="471" y="92"/>
                  </a:lnTo>
                  <a:lnTo>
                    <a:pt x="460" y="96"/>
                  </a:lnTo>
                  <a:lnTo>
                    <a:pt x="447" y="101"/>
                  </a:lnTo>
                  <a:lnTo>
                    <a:pt x="438" y="104"/>
                  </a:lnTo>
                  <a:lnTo>
                    <a:pt x="430" y="107"/>
                  </a:lnTo>
                  <a:lnTo>
                    <a:pt x="424" y="108"/>
                  </a:lnTo>
                  <a:lnTo>
                    <a:pt x="419" y="119"/>
                  </a:lnTo>
                  <a:lnTo>
                    <a:pt x="414" y="130"/>
                  </a:lnTo>
                  <a:lnTo>
                    <a:pt x="405" y="139"/>
                  </a:lnTo>
                  <a:lnTo>
                    <a:pt x="397" y="147"/>
                  </a:lnTo>
                  <a:lnTo>
                    <a:pt x="388" y="154"/>
                  </a:lnTo>
                  <a:lnTo>
                    <a:pt x="380" y="160"/>
                  </a:lnTo>
                  <a:lnTo>
                    <a:pt x="373" y="163"/>
                  </a:lnTo>
                  <a:lnTo>
                    <a:pt x="367" y="164"/>
                  </a:lnTo>
                  <a:lnTo>
                    <a:pt x="365" y="175"/>
                  </a:lnTo>
                  <a:lnTo>
                    <a:pt x="359" y="183"/>
                  </a:lnTo>
                  <a:lnTo>
                    <a:pt x="350" y="189"/>
                  </a:lnTo>
                  <a:lnTo>
                    <a:pt x="341" y="193"/>
                  </a:lnTo>
                  <a:lnTo>
                    <a:pt x="331" y="195"/>
                  </a:lnTo>
                  <a:lnTo>
                    <a:pt x="321" y="197"/>
                  </a:lnTo>
                  <a:lnTo>
                    <a:pt x="316" y="198"/>
                  </a:lnTo>
                  <a:lnTo>
                    <a:pt x="313" y="198"/>
                  </a:lnTo>
                  <a:lnTo>
                    <a:pt x="313" y="199"/>
                  </a:lnTo>
                  <a:lnTo>
                    <a:pt x="313" y="204"/>
                  </a:lnTo>
                  <a:lnTo>
                    <a:pt x="312" y="209"/>
                  </a:lnTo>
                  <a:lnTo>
                    <a:pt x="311" y="215"/>
                  </a:lnTo>
                  <a:lnTo>
                    <a:pt x="306" y="222"/>
                  </a:lnTo>
                  <a:lnTo>
                    <a:pt x="301" y="228"/>
                  </a:lnTo>
                  <a:lnTo>
                    <a:pt x="291" y="231"/>
                  </a:lnTo>
                  <a:lnTo>
                    <a:pt x="280" y="233"/>
                  </a:lnTo>
                  <a:lnTo>
                    <a:pt x="270" y="236"/>
                  </a:lnTo>
                  <a:lnTo>
                    <a:pt x="264" y="239"/>
                  </a:lnTo>
                  <a:lnTo>
                    <a:pt x="260" y="243"/>
                  </a:lnTo>
                  <a:lnTo>
                    <a:pt x="257" y="247"/>
                  </a:lnTo>
                  <a:lnTo>
                    <a:pt x="251" y="250"/>
                  </a:lnTo>
                  <a:lnTo>
                    <a:pt x="241" y="252"/>
                  </a:lnTo>
                  <a:lnTo>
                    <a:pt x="222" y="251"/>
                  </a:lnTo>
                  <a:lnTo>
                    <a:pt x="195" y="247"/>
                  </a:lnTo>
                  <a:lnTo>
                    <a:pt x="192" y="261"/>
                  </a:lnTo>
                  <a:lnTo>
                    <a:pt x="187" y="274"/>
                  </a:lnTo>
                  <a:lnTo>
                    <a:pt x="180" y="284"/>
                  </a:lnTo>
                  <a:lnTo>
                    <a:pt x="173" y="293"/>
                  </a:lnTo>
                  <a:lnTo>
                    <a:pt x="165" y="300"/>
                  </a:lnTo>
                  <a:lnTo>
                    <a:pt x="157" y="307"/>
                  </a:lnTo>
                  <a:lnTo>
                    <a:pt x="151" y="313"/>
                  </a:lnTo>
                  <a:lnTo>
                    <a:pt x="147" y="319"/>
                  </a:lnTo>
                  <a:lnTo>
                    <a:pt x="147" y="330"/>
                  </a:lnTo>
                  <a:lnTo>
                    <a:pt x="150" y="350"/>
                  </a:lnTo>
                  <a:lnTo>
                    <a:pt x="152" y="375"/>
                  </a:lnTo>
                  <a:lnTo>
                    <a:pt x="151" y="403"/>
                  </a:lnTo>
                  <a:lnTo>
                    <a:pt x="144" y="429"/>
                  </a:lnTo>
                  <a:lnTo>
                    <a:pt x="128" y="454"/>
                  </a:lnTo>
                  <a:lnTo>
                    <a:pt x="100" y="470"/>
                  </a:lnTo>
                  <a:lnTo>
                    <a:pt x="56" y="475"/>
                  </a:lnTo>
                  <a:lnTo>
                    <a:pt x="55" y="478"/>
                  </a:lnTo>
                  <a:lnTo>
                    <a:pt x="60" y="481"/>
                  </a:lnTo>
                  <a:lnTo>
                    <a:pt x="66" y="485"/>
                  </a:lnTo>
                  <a:lnTo>
                    <a:pt x="69" y="487"/>
                  </a:lnTo>
                  <a:lnTo>
                    <a:pt x="69" y="490"/>
                  </a:lnTo>
                  <a:lnTo>
                    <a:pt x="69" y="498"/>
                  </a:lnTo>
                  <a:lnTo>
                    <a:pt x="67" y="509"/>
                  </a:lnTo>
                  <a:lnTo>
                    <a:pt x="59" y="519"/>
                  </a:lnTo>
                  <a:lnTo>
                    <a:pt x="52" y="533"/>
                  </a:lnTo>
                  <a:lnTo>
                    <a:pt x="48" y="553"/>
                  </a:lnTo>
                  <a:lnTo>
                    <a:pt x="41" y="574"/>
                  </a:lnTo>
                  <a:lnTo>
                    <a:pt x="26" y="593"/>
                  </a:lnTo>
                  <a:lnTo>
                    <a:pt x="16" y="606"/>
                  </a:lnTo>
                  <a:lnTo>
                    <a:pt x="8" y="626"/>
                  </a:lnTo>
                  <a:lnTo>
                    <a:pt x="2" y="652"/>
                  </a:lnTo>
                  <a:lnTo>
                    <a:pt x="0" y="682"/>
                  </a:lnTo>
                  <a:lnTo>
                    <a:pt x="2" y="712"/>
                  </a:lnTo>
                  <a:lnTo>
                    <a:pt x="9" y="740"/>
                  </a:lnTo>
                  <a:lnTo>
                    <a:pt x="22" y="765"/>
                  </a:lnTo>
                  <a:lnTo>
                    <a:pt x="41" y="782"/>
                  </a:lnTo>
                  <a:lnTo>
                    <a:pt x="1302" y="632"/>
                  </a:lnTo>
                  <a:lnTo>
                    <a:pt x="1304" y="624"/>
                  </a:lnTo>
                  <a:lnTo>
                    <a:pt x="1309" y="607"/>
                  </a:lnTo>
                  <a:lnTo>
                    <a:pt x="1317" y="588"/>
                  </a:lnTo>
                  <a:lnTo>
                    <a:pt x="1326" y="578"/>
                  </a:lnTo>
                  <a:lnTo>
                    <a:pt x="1330" y="569"/>
                  </a:lnTo>
                  <a:lnTo>
                    <a:pt x="1324" y="553"/>
                  </a:lnTo>
                  <a:lnTo>
                    <a:pt x="1316" y="539"/>
                  </a:lnTo>
                  <a:lnTo>
                    <a:pt x="1311" y="532"/>
                  </a:lnTo>
                  <a:lnTo>
                    <a:pt x="1311" y="528"/>
                  </a:lnTo>
                  <a:lnTo>
                    <a:pt x="1311" y="519"/>
                  </a:lnTo>
                  <a:lnTo>
                    <a:pt x="1315" y="510"/>
                  </a:lnTo>
                  <a:lnTo>
                    <a:pt x="1322" y="504"/>
                  </a:lnTo>
                  <a:lnTo>
                    <a:pt x="1327" y="495"/>
                  </a:lnTo>
                  <a:lnTo>
                    <a:pt x="1325" y="478"/>
                  </a:lnTo>
                  <a:lnTo>
                    <a:pt x="1318" y="462"/>
                  </a:lnTo>
                  <a:lnTo>
                    <a:pt x="1310" y="452"/>
                  </a:lnTo>
                  <a:lnTo>
                    <a:pt x="1316" y="440"/>
                  </a:lnTo>
                  <a:lnTo>
                    <a:pt x="1317" y="422"/>
                  </a:lnTo>
                  <a:lnTo>
                    <a:pt x="1316" y="405"/>
                  </a:lnTo>
                  <a:lnTo>
                    <a:pt x="1312" y="390"/>
                  </a:lnTo>
                  <a:lnTo>
                    <a:pt x="1312" y="374"/>
                  </a:lnTo>
                  <a:lnTo>
                    <a:pt x="1316" y="357"/>
                  </a:lnTo>
                  <a:lnTo>
                    <a:pt x="1317" y="341"/>
                  </a:lnTo>
                  <a:lnTo>
                    <a:pt x="1310" y="333"/>
                  </a:lnTo>
                  <a:lnTo>
                    <a:pt x="1303" y="345"/>
                  </a:lnTo>
                  <a:lnTo>
                    <a:pt x="1302" y="356"/>
                  </a:lnTo>
                  <a:lnTo>
                    <a:pt x="1303" y="368"/>
                  </a:lnTo>
                  <a:lnTo>
                    <a:pt x="1301" y="383"/>
                  </a:lnTo>
                  <a:lnTo>
                    <a:pt x="1299" y="403"/>
                  </a:lnTo>
                  <a:lnTo>
                    <a:pt x="1299" y="422"/>
                  </a:lnTo>
                  <a:lnTo>
                    <a:pt x="1294" y="440"/>
                  </a:lnTo>
                  <a:lnTo>
                    <a:pt x="1277" y="450"/>
                  </a:lnTo>
                  <a:lnTo>
                    <a:pt x="1259" y="447"/>
                  </a:lnTo>
                  <a:lnTo>
                    <a:pt x="1254" y="434"/>
                  </a:lnTo>
                  <a:lnTo>
                    <a:pt x="1255" y="419"/>
                  </a:lnTo>
                  <a:lnTo>
                    <a:pt x="1256" y="412"/>
                  </a:lnTo>
                  <a:lnTo>
                    <a:pt x="1256" y="409"/>
                  </a:lnTo>
                  <a:lnTo>
                    <a:pt x="1254" y="399"/>
                  </a:lnTo>
                  <a:lnTo>
                    <a:pt x="1248" y="391"/>
                  </a:lnTo>
                  <a:lnTo>
                    <a:pt x="1239" y="388"/>
                  </a:lnTo>
                  <a:lnTo>
                    <a:pt x="1231" y="387"/>
                  </a:lnTo>
                  <a:lnTo>
                    <a:pt x="1227" y="381"/>
                  </a:lnTo>
                  <a:lnTo>
                    <a:pt x="1226" y="374"/>
                  </a:lnTo>
                  <a:lnTo>
                    <a:pt x="1226" y="372"/>
                  </a:lnTo>
                  <a:lnTo>
                    <a:pt x="1222" y="374"/>
                  </a:lnTo>
                  <a:lnTo>
                    <a:pt x="1213" y="377"/>
                  </a:lnTo>
                  <a:lnTo>
                    <a:pt x="1205" y="375"/>
                  </a:lnTo>
                  <a:lnTo>
                    <a:pt x="1202" y="361"/>
                  </a:lnTo>
                  <a:lnTo>
                    <a:pt x="1202" y="341"/>
                  </a:lnTo>
                  <a:lnTo>
                    <a:pt x="1199" y="323"/>
                  </a:lnTo>
                  <a:lnTo>
                    <a:pt x="1197" y="313"/>
                  </a:lnTo>
                  <a:lnTo>
                    <a:pt x="1196" y="308"/>
                  </a:lnTo>
                  <a:lnTo>
                    <a:pt x="1194" y="308"/>
                  </a:lnTo>
                  <a:lnTo>
                    <a:pt x="1186" y="307"/>
                  </a:lnTo>
                  <a:lnTo>
                    <a:pt x="1178" y="303"/>
                  </a:lnTo>
                  <a:lnTo>
                    <a:pt x="1168" y="293"/>
                  </a:lnTo>
                  <a:lnTo>
                    <a:pt x="1156" y="286"/>
                  </a:lnTo>
                  <a:lnTo>
                    <a:pt x="1151" y="273"/>
                  </a:lnTo>
                  <a:lnTo>
                    <a:pt x="1152" y="259"/>
                  </a:lnTo>
                  <a:lnTo>
                    <a:pt x="1153" y="252"/>
                  </a:lnTo>
                  <a:lnTo>
                    <a:pt x="1150" y="250"/>
                  </a:lnTo>
                  <a:lnTo>
                    <a:pt x="1142" y="244"/>
                  </a:lnTo>
                  <a:lnTo>
                    <a:pt x="1134" y="233"/>
                  </a:lnTo>
                  <a:lnTo>
                    <a:pt x="1129" y="222"/>
                  </a:lnTo>
                  <a:lnTo>
                    <a:pt x="1123" y="223"/>
                  </a:lnTo>
                  <a:lnTo>
                    <a:pt x="1116" y="221"/>
                  </a:lnTo>
                  <a:lnTo>
                    <a:pt x="1110" y="214"/>
                  </a:lnTo>
                  <a:lnTo>
                    <a:pt x="1103" y="206"/>
                  </a:lnTo>
                  <a:lnTo>
                    <a:pt x="1097" y="197"/>
                  </a:lnTo>
                  <a:lnTo>
                    <a:pt x="1092" y="189"/>
                  </a:lnTo>
                  <a:lnTo>
                    <a:pt x="1090" y="182"/>
                  </a:lnTo>
                  <a:lnTo>
                    <a:pt x="1091" y="177"/>
                  </a:lnTo>
                  <a:lnTo>
                    <a:pt x="1091" y="174"/>
                  </a:lnTo>
                  <a:lnTo>
                    <a:pt x="1088" y="171"/>
                  </a:lnTo>
                  <a:lnTo>
                    <a:pt x="1082" y="168"/>
                  </a:lnTo>
                  <a:lnTo>
                    <a:pt x="1075" y="164"/>
                  </a:lnTo>
                  <a:lnTo>
                    <a:pt x="1067" y="161"/>
                  </a:lnTo>
                  <a:lnTo>
                    <a:pt x="1060" y="156"/>
                  </a:lnTo>
                  <a:lnTo>
                    <a:pt x="1054" y="151"/>
                  </a:lnTo>
                  <a:lnTo>
                    <a:pt x="1052" y="145"/>
                  </a:lnTo>
                  <a:lnTo>
                    <a:pt x="1050" y="139"/>
                  </a:lnTo>
                  <a:lnTo>
                    <a:pt x="1046" y="132"/>
                  </a:lnTo>
                  <a:lnTo>
                    <a:pt x="1042" y="126"/>
                  </a:lnTo>
                  <a:lnTo>
                    <a:pt x="1036" y="121"/>
                  </a:lnTo>
                  <a:lnTo>
                    <a:pt x="1030" y="116"/>
                  </a:lnTo>
                  <a:lnTo>
                    <a:pt x="1024" y="111"/>
                  </a:lnTo>
                  <a:lnTo>
                    <a:pt x="1020" y="109"/>
                  </a:lnTo>
                  <a:lnTo>
                    <a:pt x="1015" y="108"/>
                  </a:lnTo>
                  <a:lnTo>
                    <a:pt x="1012" y="98"/>
                  </a:lnTo>
                  <a:lnTo>
                    <a:pt x="1010" y="75"/>
                  </a:lnTo>
                  <a:lnTo>
                    <a:pt x="1012" y="53"/>
                  </a:lnTo>
                  <a:lnTo>
                    <a:pt x="1013" y="42"/>
                  </a:lnTo>
                  <a:lnTo>
                    <a:pt x="97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10" name="Freeform 71"/>
            <p:cNvSpPr>
              <a:spLocks/>
            </p:cNvSpPr>
            <p:nvPr/>
          </p:nvSpPr>
          <p:spPr bwMode="auto">
            <a:xfrm>
              <a:off x="3417" y="2151"/>
              <a:ext cx="285" cy="594"/>
            </a:xfrm>
            <a:custGeom>
              <a:avLst/>
              <a:gdLst>
                <a:gd name="T0" fmla="*/ 41 w 570"/>
                <a:gd name="T1" fmla="*/ 30 h 1186"/>
                <a:gd name="T2" fmla="*/ 73 w 570"/>
                <a:gd name="T3" fmla="*/ 70 h 1186"/>
                <a:gd name="T4" fmla="*/ 101 w 570"/>
                <a:gd name="T5" fmla="*/ 114 h 1186"/>
                <a:gd name="T6" fmla="*/ 109 w 570"/>
                <a:gd name="T7" fmla="*/ 138 h 1186"/>
                <a:gd name="T8" fmla="*/ 110 w 570"/>
                <a:gd name="T9" fmla="*/ 150 h 1186"/>
                <a:gd name="T10" fmla="*/ 112 w 570"/>
                <a:gd name="T11" fmla="*/ 160 h 1186"/>
                <a:gd name="T12" fmla="*/ 111 w 570"/>
                <a:gd name="T13" fmla="*/ 166 h 1186"/>
                <a:gd name="T14" fmla="*/ 100 w 570"/>
                <a:gd name="T15" fmla="*/ 164 h 1186"/>
                <a:gd name="T16" fmla="*/ 93 w 570"/>
                <a:gd name="T17" fmla="*/ 158 h 1186"/>
                <a:gd name="T18" fmla="*/ 93 w 570"/>
                <a:gd name="T19" fmla="*/ 168 h 1186"/>
                <a:gd name="T20" fmla="*/ 102 w 570"/>
                <a:gd name="T21" fmla="*/ 170 h 1186"/>
                <a:gd name="T22" fmla="*/ 110 w 570"/>
                <a:gd name="T23" fmla="*/ 183 h 1186"/>
                <a:gd name="T24" fmla="*/ 113 w 570"/>
                <a:gd name="T25" fmla="*/ 189 h 1186"/>
                <a:gd name="T26" fmla="*/ 119 w 570"/>
                <a:gd name="T27" fmla="*/ 184 h 1186"/>
                <a:gd name="T28" fmla="*/ 118 w 570"/>
                <a:gd name="T29" fmla="*/ 173 h 1186"/>
                <a:gd name="T30" fmla="*/ 124 w 570"/>
                <a:gd name="T31" fmla="*/ 185 h 1186"/>
                <a:gd name="T32" fmla="*/ 127 w 570"/>
                <a:gd name="T33" fmla="*/ 194 h 1186"/>
                <a:gd name="T34" fmla="*/ 133 w 570"/>
                <a:gd name="T35" fmla="*/ 226 h 1186"/>
                <a:gd name="T36" fmla="*/ 142 w 570"/>
                <a:gd name="T37" fmla="*/ 243 h 1186"/>
                <a:gd name="T38" fmla="*/ 143 w 570"/>
                <a:gd name="T39" fmla="*/ 263 h 1186"/>
                <a:gd name="T40" fmla="*/ 139 w 570"/>
                <a:gd name="T41" fmla="*/ 285 h 1186"/>
                <a:gd name="T42" fmla="*/ 135 w 570"/>
                <a:gd name="T43" fmla="*/ 291 h 1186"/>
                <a:gd name="T44" fmla="*/ 131 w 570"/>
                <a:gd name="T45" fmla="*/ 277 h 1186"/>
                <a:gd name="T46" fmla="*/ 123 w 570"/>
                <a:gd name="T47" fmla="*/ 274 h 1186"/>
                <a:gd name="T48" fmla="*/ 119 w 570"/>
                <a:gd name="T49" fmla="*/ 267 h 1186"/>
                <a:gd name="T50" fmla="*/ 113 w 570"/>
                <a:gd name="T51" fmla="*/ 256 h 1186"/>
                <a:gd name="T52" fmla="*/ 105 w 570"/>
                <a:gd name="T53" fmla="*/ 250 h 1186"/>
                <a:gd name="T54" fmla="*/ 97 w 570"/>
                <a:gd name="T55" fmla="*/ 236 h 1186"/>
                <a:gd name="T56" fmla="*/ 86 w 570"/>
                <a:gd name="T57" fmla="*/ 228 h 1186"/>
                <a:gd name="T58" fmla="*/ 84 w 570"/>
                <a:gd name="T59" fmla="*/ 224 h 1186"/>
                <a:gd name="T60" fmla="*/ 77 w 570"/>
                <a:gd name="T61" fmla="*/ 222 h 1186"/>
                <a:gd name="T62" fmla="*/ 62 w 570"/>
                <a:gd name="T63" fmla="*/ 201 h 1186"/>
                <a:gd name="T64" fmla="*/ 63 w 570"/>
                <a:gd name="T65" fmla="*/ 190 h 1186"/>
                <a:gd name="T66" fmla="*/ 55 w 570"/>
                <a:gd name="T67" fmla="*/ 170 h 1186"/>
                <a:gd name="T68" fmla="*/ 49 w 570"/>
                <a:gd name="T69" fmla="*/ 166 h 1186"/>
                <a:gd name="T70" fmla="*/ 50 w 570"/>
                <a:gd name="T71" fmla="*/ 177 h 1186"/>
                <a:gd name="T72" fmla="*/ 40 w 570"/>
                <a:gd name="T73" fmla="*/ 168 h 1186"/>
                <a:gd name="T74" fmla="*/ 34 w 570"/>
                <a:gd name="T75" fmla="*/ 181 h 1186"/>
                <a:gd name="T76" fmla="*/ 30 w 570"/>
                <a:gd name="T77" fmla="*/ 184 h 1186"/>
                <a:gd name="T78" fmla="*/ 24 w 570"/>
                <a:gd name="T79" fmla="*/ 185 h 1186"/>
                <a:gd name="T80" fmla="*/ 16 w 570"/>
                <a:gd name="T81" fmla="*/ 177 h 1186"/>
                <a:gd name="T82" fmla="*/ 17 w 570"/>
                <a:gd name="T83" fmla="*/ 175 h 1186"/>
                <a:gd name="T84" fmla="*/ 15 w 570"/>
                <a:gd name="T85" fmla="*/ 170 h 1186"/>
                <a:gd name="T86" fmla="*/ 9 w 570"/>
                <a:gd name="T87" fmla="*/ 163 h 1186"/>
                <a:gd name="T88" fmla="*/ 13 w 570"/>
                <a:gd name="T89" fmla="*/ 141 h 1186"/>
                <a:gd name="T90" fmla="*/ 19 w 570"/>
                <a:gd name="T91" fmla="*/ 135 h 1186"/>
                <a:gd name="T92" fmla="*/ 23 w 570"/>
                <a:gd name="T93" fmla="*/ 126 h 1186"/>
                <a:gd name="T94" fmla="*/ 36 w 570"/>
                <a:gd name="T95" fmla="*/ 116 h 1186"/>
                <a:gd name="T96" fmla="*/ 31 w 570"/>
                <a:gd name="T97" fmla="*/ 107 h 1186"/>
                <a:gd name="T98" fmla="*/ 25 w 570"/>
                <a:gd name="T99" fmla="*/ 103 h 1186"/>
                <a:gd name="T100" fmla="*/ 19 w 570"/>
                <a:gd name="T101" fmla="*/ 101 h 1186"/>
                <a:gd name="T102" fmla="*/ 10 w 570"/>
                <a:gd name="T103" fmla="*/ 99 h 1186"/>
                <a:gd name="T104" fmla="*/ 5 w 570"/>
                <a:gd name="T105" fmla="*/ 99 h 1186"/>
                <a:gd name="T106" fmla="*/ 5 w 570"/>
                <a:gd name="T107" fmla="*/ 89 h 1186"/>
                <a:gd name="T108" fmla="*/ 2 w 570"/>
                <a:gd name="T109" fmla="*/ 82 h 11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70"/>
                <a:gd name="T166" fmla="*/ 0 h 1186"/>
                <a:gd name="T167" fmla="*/ 570 w 570"/>
                <a:gd name="T168" fmla="*/ 1186 h 11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70" h="1186">
                  <a:moveTo>
                    <a:pt x="45" y="0"/>
                  </a:moveTo>
                  <a:lnTo>
                    <a:pt x="75" y="28"/>
                  </a:lnTo>
                  <a:lnTo>
                    <a:pt x="105" y="57"/>
                  </a:lnTo>
                  <a:lnTo>
                    <a:pt x="134" y="87"/>
                  </a:lnTo>
                  <a:lnTo>
                    <a:pt x="161" y="117"/>
                  </a:lnTo>
                  <a:lnTo>
                    <a:pt x="189" y="148"/>
                  </a:lnTo>
                  <a:lnTo>
                    <a:pt x="215" y="181"/>
                  </a:lnTo>
                  <a:lnTo>
                    <a:pt x="242" y="213"/>
                  </a:lnTo>
                  <a:lnTo>
                    <a:pt x="267" y="245"/>
                  </a:lnTo>
                  <a:lnTo>
                    <a:pt x="292" y="280"/>
                  </a:lnTo>
                  <a:lnTo>
                    <a:pt x="316" y="313"/>
                  </a:lnTo>
                  <a:lnTo>
                    <a:pt x="339" y="348"/>
                  </a:lnTo>
                  <a:lnTo>
                    <a:pt x="361" y="383"/>
                  </a:lnTo>
                  <a:lnTo>
                    <a:pt x="381" y="419"/>
                  </a:lnTo>
                  <a:lnTo>
                    <a:pt x="402" y="456"/>
                  </a:lnTo>
                  <a:lnTo>
                    <a:pt x="423" y="493"/>
                  </a:lnTo>
                  <a:lnTo>
                    <a:pt x="441" y="530"/>
                  </a:lnTo>
                  <a:lnTo>
                    <a:pt x="434" y="538"/>
                  </a:lnTo>
                  <a:lnTo>
                    <a:pt x="434" y="541"/>
                  </a:lnTo>
                  <a:lnTo>
                    <a:pt x="433" y="550"/>
                  </a:lnTo>
                  <a:lnTo>
                    <a:pt x="430" y="560"/>
                  </a:lnTo>
                  <a:lnTo>
                    <a:pt x="422" y="564"/>
                  </a:lnTo>
                  <a:lnTo>
                    <a:pt x="432" y="575"/>
                  </a:lnTo>
                  <a:lnTo>
                    <a:pt x="436" y="587"/>
                  </a:lnTo>
                  <a:lnTo>
                    <a:pt x="440" y="598"/>
                  </a:lnTo>
                  <a:lnTo>
                    <a:pt x="449" y="603"/>
                  </a:lnTo>
                  <a:lnTo>
                    <a:pt x="456" y="610"/>
                  </a:lnTo>
                  <a:lnTo>
                    <a:pt x="454" y="622"/>
                  </a:lnTo>
                  <a:lnTo>
                    <a:pt x="449" y="632"/>
                  </a:lnTo>
                  <a:lnTo>
                    <a:pt x="446" y="637"/>
                  </a:lnTo>
                  <a:lnTo>
                    <a:pt x="454" y="642"/>
                  </a:lnTo>
                  <a:lnTo>
                    <a:pt x="456" y="649"/>
                  </a:lnTo>
                  <a:lnTo>
                    <a:pt x="454" y="655"/>
                  </a:lnTo>
                  <a:lnTo>
                    <a:pt x="448" y="660"/>
                  </a:lnTo>
                  <a:lnTo>
                    <a:pt x="441" y="663"/>
                  </a:lnTo>
                  <a:lnTo>
                    <a:pt x="433" y="666"/>
                  </a:lnTo>
                  <a:lnTo>
                    <a:pt x="425" y="666"/>
                  </a:lnTo>
                  <a:lnTo>
                    <a:pt x="419" y="663"/>
                  </a:lnTo>
                  <a:lnTo>
                    <a:pt x="409" y="657"/>
                  </a:lnTo>
                  <a:lnTo>
                    <a:pt x="399" y="654"/>
                  </a:lnTo>
                  <a:lnTo>
                    <a:pt x="391" y="653"/>
                  </a:lnTo>
                  <a:lnTo>
                    <a:pt x="387" y="653"/>
                  </a:lnTo>
                  <a:lnTo>
                    <a:pt x="385" y="646"/>
                  </a:lnTo>
                  <a:lnTo>
                    <a:pt x="379" y="634"/>
                  </a:lnTo>
                  <a:lnTo>
                    <a:pt x="372" y="629"/>
                  </a:lnTo>
                  <a:lnTo>
                    <a:pt x="366" y="641"/>
                  </a:lnTo>
                  <a:lnTo>
                    <a:pt x="365" y="653"/>
                  </a:lnTo>
                  <a:lnTo>
                    <a:pt x="365" y="661"/>
                  </a:lnTo>
                  <a:lnTo>
                    <a:pt x="366" y="667"/>
                  </a:lnTo>
                  <a:lnTo>
                    <a:pt x="370" y="671"/>
                  </a:lnTo>
                  <a:lnTo>
                    <a:pt x="374" y="674"/>
                  </a:lnTo>
                  <a:lnTo>
                    <a:pt x="380" y="675"/>
                  </a:lnTo>
                  <a:lnTo>
                    <a:pt x="388" y="675"/>
                  </a:lnTo>
                  <a:lnTo>
                    <a:pt x="396" y="674"/>
                  </a:lnTo>
                  <a:lnTo>
                    <a:pt x="407" y="679"/>
                  </a:lnTo>
                  <a:lnTo>
                    <a:pt x="408" y="694"/>
                  </a:lnTo>
                  <a:lnTo>
                    <a:pt x="409" y="713"/>
                  </a:lnTo>
                  <a:lnTo>
                    <a:pt x="417" y="729"/>
                  </a:lnTo>
                  <a:lnTo>
                    <a:pt x="431" y="729"/>
                  </a:lnTo>
                  <a:lnTo>
                    <a:pt x="440" y="730"/>
                  </a:lnTo>
                  <a:lnTo>
                    <a:pt x="445" y="734"/>
                  </a:lnTo>
                  <a:lnTo>
                    <a:pt x="447" y="738"/>
                  </a:lnTo>
                  <a:lnTo>
                    <a:pt x="448" y="743"/>
                  </a:lnTo>
                  <a:lnTo>
                    <a:pt x="449" y="748"/>
                  </a:lnTo>
                  <a:lnTo>
                    <a:pt x="452" y="754"/>
                  </a:lnTo>
                  <a:lnTo>
                    <a:pt x="456" y="761"/>
                  </a:lnTo>
                  <a:lnTo>
                    <a:pt x="459" y="748"/>
                  </a:lnTo>
                  <a:lnTo>
                    <a:pt x="466" y="740"/>
                  </a:lnTo>
                  <a:lnTo>
                    <a:pt x="471" y="735"/>
                  </a:lnTo>
                  <a:lnTo>
                    <a:pt x="475" y="734"/>
                  </a:lnTo>
                  <a:lnTo>
                    <a:pt x="472" y="731"/>
                  </a:lnTo>
                  <a:lnTo>
                    <a:pt x="467" y="724"/>
                  </a:lnTo>
                  <a:lnTo>
                    <a:pt x="463" y="719"/>
                  </a:lnTo>
                  <a:lnTo>
                    <a:pt x="467" y="716"/>
                  </a:lnTo>
                  <a:lnTo>
                    <a:pt x="470" y="689"/>
                  </a:lnTo>
                  <a:lnTo>
                    <a:pt x="478" y="690"/>
                  </a:lnTo>
                  <a:lnTo>
                    <a:pt x="486" y="706"/>
                  </a:lnTo>
                  <a:lnTo>
                    <a:pt x="486" y="719"/>
                  </a:lnTo>
                  <a:lnTo>
                    <a:pt x="487" y="727"/>
                  </a:lnTo>
                  <a:lnTo>
                    <a:pt x="495" y="737"/>
                  </a:lnTo>
                  <a:lnTo>
                    <a:pt x="504" y="745"/>
                  </a:lnTo>
                  <a:lnTo>
                    <a:pt x="508" y="748"/>
                  </a:lnTo>
                  <a:lnTo>
                    <a:pt x="507" y="752"/>
                  </a:lnTo>
                  <a:lnTo>
                    <a:pt x="507" y="760"/>
                  </a:lnTo>
                  <a:lnTo>
                    <a:pt x="508" y="772"/>
                  </a:lnTo>
                  <a:lnTo>
                    <a:pt x="516" y="782"/>
                  </a:lnTo>
                  <a:lnTo>
                    <a:pt x="524" y="801"/>
                  </a:lnTo>
                  <a:lnTo>
                    <a:pt x="528" y="836"/>
                  </a:lnTo>
                  <a:lnTo>
                    <a:pt x="529" y="874"/>
                  </a:lnTo>
                  <a:lnTo>
                    <a:pt x="531" y="902"/>
                  </a:lnTo>
                  <a:lnTo>
                    <a:pt x="543" y="907"/>
                  </a:lnTo>
                  <a:lnTo>
                    <a:pt x="552" y="918"/>
                  </a:lnTo>
                  <a:lnTo>
                    <a:pt x="559" y="934"/>
                  </a:lnTo>
                  <a:lnTo>
                    <a:pt x="565" y="952"/>
                  </a:lnTo>
                  <a:lnTo>
                    <a:pt x="567" y="971"/>
                  </a:lnTo>
                  <a:lnTo>
                    <a:pt x="568" y="990"/>
                  </a:lnTo>
                  <a:lnTo>
                    <a:pt x="568" y="1008"/>
                  </a:lnTo>
                  <a:lnTo>
                    <a:pt x="566" y="1020"/>
                  </a:lnTo>
                  <a:lnTo>
                    <a:pt x="566" y="1039"/>
                  </a:lnTo>
                  <a:lnTo>
                    <a:pt x="569" y="1051"/>
                  </a:lnTo>
                  <a:lnTo>
                    <a:pt x="570" y="1065"/>
                  </a:lnTo>
                  <a:lnTo>
                    <a:pt x="566" y="1084"/>
                  </a:lnTo>
                  <a:lnTo>
                    <a:pt x="555" y="1095"/>
                  </a:lnTo>
                  <a:lnTo>
                    <a:pt x="552" y="1114"/>
                  </a:lnTo>
                  <a:lnTo>
                    <a:pt x="553" y="1137"/>
                  </a:lnTo>
                  <a:lnTo>
                    <a:pt x="553" y="1164"/>
                  </a:lnTo>
                  <a:lnTo>
                    <a:pt x="548" y="1184"/>
                  </a:lnTo>
                  <a:lnTo>
                    <a:pt x="543" y="1186"/>
                  </a:lnTo>
                  <a:lnTo>
                    <a:pt x="537" y="1178"/>
                  </a:lnTo>
                  <a:lnTo>
                    <a:pt x="538" y="1163"/>
                  </a:lnTo>
                  <a:lnTo>
                    <a:pt x="529" y="1151"/>
                  </a:lnTo>
                  <a:lnTo>
                    <a:pt x="525" y="1137"/>
                  </a:lnTo>
                  <a:lnTo>
                    <a:pt x="525" y="1124"/>
                  </a:lnTo>
                  <a:lnTo>
                    <a:pt x="525" y="1110"/>
                  </a:lnTo>
                  <a:lnTo>
                    <a:pt x="523" y="1104"/>
                  </a:lnTo>
                  <a:lnTo>
                    <a:pt x="519" y="1100"/>
                  </a:lnTo>
                  <a:lnTo>
                    <a:pt x="513" y="1098"/>
                  </a:lnTo>
                  <a:lnTo>
                    <a:pt x="506" y="1095"/>
                  </a:lnTo>
                  <a:lnTo>
                    <a:pt x="498" y="1094"/>
                  </a:lnTo>
                  <a:lnTo>
                    <a:pt x="492" y="1094"/>
                  </a:lnTo>
                  <a:lnTo>
                    <a:pt x="487" y="1093"/>
                  </a:lnTo>
                  <a:lnTo>
                    <a:pt x="486" y="1091"/>
                  </a:lnTo>
                  <a:lnTo>
                    <a:pt x="485" y="1084"/>
                  </a:lnTo>
                  <a:lnTo>
                    <a:pt x="482" y="1074"/>
                  </a:lnTo>
                  <a:lnTo>
                    <a:pt x="476" y="1064"/>
                  </a:lnTo>
                  <a:lnTo>
                    <a:pt x="466" y="1055"/>
                  </a:lnTo>
                  <a:lnTo>
                    <a:pt x="456" y="1045"/>
                  </a:lnTo>
                  <a:lnTo>
                    <a:pt x="452" y="1033"/>
                  </a:lnTo>
                  <a:lnTo>
                    <a:pt x="449" y="1024"/>
                  </a:lnTo>
                  <a:lnTo>
                    <a:pt x="449" y="1020"/>
                  </a:lnTo>
                  <a:lnTo>
                    <a:pt x="446" y="1022"/>
                  </a:lnTo>
                  <a:lnTo>
                    <a:pt x="439" y="1022"/>
                  </a:lnTo>
                  <a:lnTo>
                    <a:pt x="429" y="1020"/>
                  </a:lnTo>
                  <a:lnTo>
                    <a:pt x="417" y="1015"/>
                  </a:lnTo>
                  <a:lnTo>
                    <a:pt x="417" y="996"/>
                  </a:lnTo>
                  <a:lnTo>
                    <a:pt x="413" y="973"/>
                  </a:lnTo>
                  <a:lnTo>
                    <a:pt x="408" y="955"/>
                  </a:lnTo>
                  <a:lnTo>
                    <a:pt x="406" y="947"/>
                  </a:lnTo>
                  <a:lnTo>
                    <a:pt x="386" y="947"/>
                  </a:lnTo>
                  <a:lnTo>
                    <a:pt x="386" y="942"/>
                  </a:lnTo>
                  <a:lnTo>
                    <a:pt x="384" y="932"/>
                  </a:lnTo>
                  <a:lnTo>
                    <a:pt x="378" y="921"/>
                  </a:lnTo>
                  <a:lnTo>
                    <a:pt x="368" y="916"/>
                  </a:lnTo>
                  <a:lnTo>
                    <a:pt x="351" y="912"/>
                  </a:lnTo>
                  <a:lnTo>
                    <a:pt x="341" y="909"/>
                  </a:lnTo>
                  <a:lnTo>
                    <a:pt x="335" y="905"/>
                  </a:lnTo>
                  <a:lnTo>
                    <a:pt x="333" y="902"/>
                  </a:lnTo>
                  <a:lnTo>
                    <a:pt x="333" y="899"/>
                  </a:lnTo>
                  <a:lnTo>
                    <a:pt x="335" y="897"/>
                  </a:lnTo>
                  <a:lnTo>
                    <a:pt x="336" y="895"/>
                  </a:lnTo>
                  <a:lnTo>
                    <a:pt x="338" y="895"/>
                  </a:lnTo>
                  <a:lnTo>
                    <a:pt x="333" y="896"/>
                  </a:lnTo>
                  <a:lnTo>
                    <a:pt x="324" y="898"/>
                  </a:lnTo>
                  <a:lnTo>
                    <a:pt x="313" y="896"/>
                  </a:lnTo>
                  <a:lnTo>
                    <a:pt x="307" y="887"/>
                  </a:lnTo>
                  <a:lnTo>
                    <a:pt x="305" y="866"/>
                  </a:lnTo>
                  <a:lnTo>
                    <a:pt x="298" y="853"/>
                  </a:lnTo>
                  <a:lnTo>
                    <a:pt x="289" y="846"/>
                  </a:lnTo>
                  <a:lnTo>
                    <a:pt x="286" y="845"/>
                  </a:lnTo>
                  <a:lnTo>
                    <a:pt x="247" y="803"/>
                  </a:lnTo>
                  <a:lnTo>
                    <a:pt x="258" y="799"/>
                  </a:lnTo>
                  <a:lnTo>
                    <a:pt x="263" y="792"/>
                  </a:lnTo>
                  <a:lnTo>
                    <a:pt x="262" y="783"/>
                  </a:lnTo>
                  <a:lnTo>
                    <a:pt x="258" y="772"/>
                  </a:lnTo>
                  <a:lnTo>
                    <a:pt x="251" y="759"/>
                  </a:lnTo>
                  <a:lnTo>
                    <a:pt x="245" y="745"/>
                  </a:lnTo>
                  <a:lnTo>
                    <a:pt x="242" y="732"/>
                  </a:lnTo>
                  <a:lnTo>
                    <a:pt x="241" y="719"/>
                  </a:lnTo>
                  <a:lnTo>
                    <a:pt x="229" y="695"/>
                  </a:lnTo>
                  <a:lnTo>
                    <a:pt x="219" y="678"/>
                  </a:lnTo>
                  <a:lnTo>
                    <a:pt x="211" y="668"/>
                  </a:lnTo>
                  <a:lnTo>
                    <a:pt x="205" y="662"/>
                  </a:lnTo>
                  <a:lnTo>
                    <a:pt x="200" y="661"/>
                  </a:lnTo>
                  <a:lnTo>
                    <a:pt x="198" y="661"/>
                  </a:lnTo>
                  <a:lnTo>
                    <a:pt x="196" y="661"/>
                  </a:lnTo>
                  <a:lnTo>
                    <a:pt x="196" y="662"/>
                  </a:lnTo>
                  <a:lnTo>
                    <a:pt x="197" y="667"/>
                  </a:lnTo>
                  <a:lnTo>
                    <a:pt x="200" y="678"/>
                  </a:lnTo>
                  <a:lnTo>
                    <a:pt x="202" y="693"/>
                  </a:lnTo>
                  <a:lnTo>
                    <a:pt x="198" y="707"/>
                  </a:lnTo>
                  <a:lnTo>
                    <a:pt x="192" y="706"/>
                  </a:lnTo>
                  <a:lnTo>
                    <a:pt x="186" y="689"/>
                  </a:lnTo>
                  <a:lnTo>
                    <a:pt x="177" y="671"/>
                  </a:lnTo>
                  <a:lnTo>
                    <a:pt x="167" y="672"/>
                  </a:lnTo>
                  <a:lnTo>
                    <a:pt x="160" y="671"/>
                  </a:lnTo>
                  <a:lnTo>
                    <a:pt x="153" y="682"/>
                  </a:lnTo>
                  <a:lnTo>
                    <a:pt x="150" y="697"/>
                  </a:lnTo>
                  <a:lnTo>
                    <a:pt x="149" y="712"/>
                  </a:lnTo>
                  <a:lnTo>
                    <a:pt x="138" y="714"/>
                  </a:lnTo>
                  <a:lnTo>
                    <a:pt x="136" y="720"/>
                  </a:lnTo>
                  <a:lnTo>
                    <a:pt x="136" y="727"/>
                  </a:lnTo>
                  <a:lnTo>
                    <a:pt x="132" y="731"/>
                  </a:lnTo>
                  <a:lnTo>
                    <a:pt x="129" y="732"/>
                  </a:lnTo>
                  <a:lnTo>
                    <a:pt x="123" y="734"/>
                  </a:lnTo>
                  <a:lnTo>
                    <a:pt x="118" y="735"/>
                  </a:lnTo>
                  <a:lnTo>
                    <a:pt x="111" y="736"/>
                  </a:lnTo>
                  <a:lnTo>
                    <a:pt x="104" y="736"/>
                  </a:lnTo>
                  <a:lnTo>
                    <a:pt x="98" y="737"/>
                  </a:lnTo>
                  <a:lnTo>
                    <a:pt x="94" y="737"/>
                  </a:lnTo>
                  <a:lnTo>
                    <a:pt x="93" y="737"/>
                  </a:lnTo>
                  <a:lnTo>
                    <a:pt x="82" y="730"/>
                  </a:lnTo>
                  <a:lnTo>
                    <a:pt x="74" y="723"/>
                  </a:lnTo>
                  <a:lnTo>
                    <a:pt x="68" y="716"/>
                  </a:lnTo>
                  <a:lnTo>
                    <a:pt x="65" y="709"/>
                  </a:lnTo>
                  <a:lnTo>
                    <a:pt x="62" y="704"/>
                  </a:lnTo>
                  <a:lnTo>
                    <a:pt x="61" y="699"/>
                  </a:lnTo>
                  <a:lnTo>
                    <a:pt x="61" y="695"/>
                  </a:lnTo>
                  <a:lnTo>
                    <a:pt x="61" y="694"/>
                  </a:lnTo>
                  <a:lnTo>
                    <a:pt x="62" y="695"/>
                  </a:lnTo>
                  <a:lnTo>
                    <a:pt x="65" y="697"/>
                  </a:lnTo>
                  <a:lnTo>
                    <a:pt x="67" y="695"/>
                  </a:lnTo>
                  <a:lnTo>
                    <a:pt x="68" y="690"/>
                  </a:lnTo>
                  <a:lnTo>
                    <a:pt x="67" y="686"/>
                  </a:lnTo>
                  <a:lnTo>
                    <a:pt x="65" y="683"/>
                  </a:lnTo>
                  <a:lnTo>
                    <a:pt x="60" y="679"/>
                  </a:lnTo>
                  <a:lnTo>
                    <a:pt x="54" y="676"/>
                  </a:lnTo>
                  <a:lnTo>
                    <a:pt x="48" y="672"/>
                  </a:lnTo>
                  <a:lnTo>
                    <a:pt x="43" y="667"/>
                  </a:lnTo>
                  <a:lnTo>
                    <a:pt x="38" y="660"/>
                  </a:lnTo>
                  <a:lnTo>
                    <a:pt x="33" y="649"/>
                  </a:lnTo>
                  <a:lnTo>
                    <a:pt x="32" y="617"/>
                  </a:lnTo>
                  <a:lnTo>
                    <a:pt x="35" y="595"/>
                  </a:lnTo>
                  <a:lnTo>
                    <a:pt x="39" y="579"/>
                  </a:lnTo>
                  <a:lnTo>
                    <a:pt x="45" y="570"/>
                  </a:lnTo>
                  <a:lnTo>
                    <a:pt x="51" y="564"/>
                  </a:lnTo>
                  <a:lnTo>
                    <a:pt x="58" y="561"/>
                  </a:lnTo>
                  <a:lnTo>
                    <a:pt x="63" y="557"/>
                  </a:lnTo>
                  <a:lnTo>
                    <a:pt x="69" y="553"/>
                  </a:lnTo>
                  <a:lnTo>
                    <a:pt x="73" y="546"/>
                  </a:lnTo>
                  <a:lnTo>
                    <a:pt x="73" y="538"/>
                  </a:lnTo>
                  <a:lnTo>
                    <a:pt x="73" y="530"/>
                  </a:lnTo>
                  <a:lnTo>
                    <a:pt x="73" y="522"/>
                  </a:lnTo>
                  <a:lnTo>
                    <a:pt x="74" y="513"/>
                  </a:lnTo>
                  <a:lnTo>
                    <a:pt x="79" y="507"/>
                  </a:lnTo>
                  <a:lnTo>
                    <a:pt x="90" y="501"/>
                  </a:lnTo>
                  <a:lnTo>
                    <a:pt x="106" y="497"/>
                  </a:lnTo>
                  <a:lnTo>
                    <a:pt x="119" y="493"/>
                  </a:lnTo>
                  <a:lnTo>
                    <a:pt x="130" y="485"/>
                  </a:lnTo>
                  <a:lnTo>
                    <a:pt x="138" y="474"/>
                  </a:lnTo>
                  <a:lnTo>
                    <a:pt x="143" y="463"/>
                  </a:lnTo>
                  <a:lnTo>
                    <a:pt x="145" y="451"/>
                  </a:lnTo>
                  <a:lnTo>
                    <a:pt x="144" y="441"/>
                  </a:lnTo>
                  <a:lnTo>
                    <a:pt x="141" y="433"/>
                  </a:lnTo>
                  <a:lnTo>
                    <a:pt x="132" y="429"/>
                  </a:lnTo>
                  <a:lnTo>
                    <a:pt x="123" y="427"/>
                  </a:lnTo>
                  <a:lnTo>
                    <a:pt x="116" y="425"/>
                  </a:lnTo>
                  <a:lnTo>
                    <a:pt x="111" y="420"/>
                  </a:lnTo>
                  <a:lnTo>
                    <a:pt x="105" y="417"/>
                  </a:lnTo>
                  <a:lnTo>
                    <a:pt x="101" y="413"/>
                  </a:lnTo>
                  <a:lnTo>
                    <a:pt x="99" y="410"/>
                  </a:lnTo>
                  <a:lnTo>
                    <a:pt x="97" y="407"/>
                  </a:lnTo>
                  <a:lnTo>
                    <a:pt x="97" y="406"/>
                  </a:lnTo>
                  <a:lnTo>
                    <a:pt x="94" y="405"/>
                  </a:lnTo>
                  <a:lnTo>
                    <a:pt x="88" y="403"/>
                  </a:lnTo>
                  <a:lnTo>
                    <a:pt x="76" y="402"/>
                  </a:lnTo>
                  <a:lnTo>
                    <a:pt x="63" y="406"/>
                  </a:lnTo>
                  <a:lnTo>
                    <a:pt x="59" y="402"/>
                  </a:lnTo>
                  <a:lnTo>
                    <a:pt x="53" y="399"/>
                  </a:lnTo>
                  <a:lnTo>
                    <a:pt x="47" y="397"/>
                  </a:lnTo>
                  <a:lnTo>
                    <a:pt x="40" y="396"/>
                  </a:lnTo>
                  <a:lnTo>
                    <a:pt x="35" y="396"/>
                  </a:lnTo>
                  <a:lnTo>
                    <a:pt x="29" y="396"/>
                  </a:lnTo>
                  <a:lnTo>
                    <a:pt x="25" y="396"/>
                  </a:lnTo>
                  <a:lnTo>
                    <a:pt x="24" y="396"/>
                  </a:lnTo>
                  <a:lnTo>
                    <a:pt x="20" y="396"/>
                  </a:lnTo>
                  <a:lnTo>
                    <a:pt x="13" y="395"/>
                  </a:lnTo>
                  <a:lnTo>
                    <a:pt x="7" y="389"/>
                  </a:lnTo>
                  <a:lnTo>
                    <a:pt x="12" y="378"/>
                  </a:lnTo>
                  <a:lnTo>
                    <a:pt x="18" y="364"/>
                  </a:lnTo>
                  <a:lnTo>
                    <a:pt x="18" y="353"/>
                  </a:lnTo>
                  <a:lnTo>
                    <a:pt x="15" y="346"/>
                  </a:lnTo>
                  <a:lnTo>
                    <a:pt x="13" y="344"/>
                  </a:lnTo>
                  <a:lnTo>
                    <a:pt x="13" y="342"/>
                  </a:lnTo>
                  <a:lnTo>
                    <a:pt x="10" y="335"/>
                  </a:lnTo>
                  <a:lnTo>
                    <a:pt x="7" y="328"/>
                  </a:lnTo>
                  <a:lnTo>
                    <a:pt x="0" y="323"/>
                  </a:lnTo>
                  <a:lnTo>
                    <a:pt x="45"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11" name="Freeform 72"/>
            <p:cNvSpPr>
              <a:spLocks/>
            </p:cNvSpPr>
            <p:nvPr/>
          </p:nvSpPr>
          <p:spPr bwMode="auto">
            <a:xfrm>
              <a:off x="3059" y="2051"/>
              <a:ext cx="380" cy="284"/>
            </a:xfrm>
            <a:custGeom>
              <a:avLst/>
              <a:gdLst>
                <a:gd name="T0" fmla="*/ 71 w 761"/>
                <a:gd name="T1" fmla="*/ 52 h 567"/>
                <a:gd name="T2" fmla="*/ 62 w 761"/>
                <a:gd name="T3" fmla="*/ 51 h 567"/>
                <a:gd name="T4" fmla="*/ 51 w 761"/>
                <a:gd name="T5" fmla="*/ 50 h 567"/>
                <a:gd name="T6" fmla="*/ 48 w 761"/>
                <a:gd name="T7" fmla="*/ 49 h 567"/>
                <a:gd name="T8" fmla="*/ 59 w 761"/>
                <a:gd name="T9" fmla="*/ 40 h 567"/>
                <a:gd name="T10" fmla="*/ 54 w 761"/>
                <a:gd name="T11" fmla="*/ 35 h 567"/>
                <a:gd name="T12" fmla="*/ 43 w 761"/>
                <a:gd name="T13" fmla="*/ 35 h 567"/>
                <a:gd name="T14" fmla="*/ 27 w 761"/>
                <a:gd name="T15" fmla="*/ 33 h 567"/>
                <a:gd name="T16" fmla="*/ 16 w 761"/>
                <a:gd name="T17" fmla="*/ 33 h 567"/>
                <a:gd name="T18" fmla="*/ 10 w 761"/>
                <a:gd name="T19" fmla="*/ 34 h 567"/>
                <a:gd name="T20" fmla="*/ 0 w 761"/>
                <a:gd name="T21" fmla="*/ 42 h 567"/>
                <a:gd name="T22" fmla="*/ 5 w 761"/>
                <a:gd name="T23" fmla="*/ 58 h 567"/>
                <a:gd name="T24" fmla="*/ 9 w 761"/>
                <a:gd name="T25" fmla="*/ 70 h 567"/>
                <a:gd name="T26" fmla="*/ 12 w 761"/>
                <a:gd name="T27" fmla="*/ 75 h 567"/>
                <a:gd name="T28" fmla="*/ 17 w 761"/>
                <a:gd name="T29" fmla="*/ 75 h 567"/>
                <a:gd name="T30" fmla="*/ 19 w 761"/>
                <a:gd name="T31" fmla="*/ 91 h 567"/>
                <a:gd name="T32" fmla="*/ 20 w 761"/>
                <a:gd name="T33" fmla="*/ 106 h 567"/>
                <a:gd name="T34" fmla="*/ 24 w 761"/>
                <a:gd name="T35" fmla="*/ 113 h 567"/>
                <a:gd name="T36" fmla="*/ 29 w 761"/>
                <a:gd name="T37" fmla="*/ 115 h 567"/>
                <a:gd name="T38" fmla="*/ 37 w 761"/>
                <a:gd name="T39" fmla="*/ 126 h 567"/>
                <a:gd name="T40" fmla="*/ 44 w 761"/>
                <a:gd name="T41" fmla="*/ 116 h 567"/>
                <a:gd name="T42" fmla="*/ 49 w 761"/>
                <a:gd name="T43" fmla="*/ 113 h 567"/>
                <a:gd name="T44" fmla="*/ 55 w 761"/>
                <a:gd name="T45" fmla="*/ 125 h 567"/>
                <a:gd name="T46" fmla="*/ 48 w 761"/>
                <a:gd name="T47" fmla="*/ 133 h 567"/>
                <a:gd name="T48" fmla="*/ 54 w 761"/>
                <a:gd name="T49" fmla="*/ 142 h 567"/>
                <a:gd name="T50" fmla="*/ 60 w 761"/>
                <a:gd name="T51" fmla="*/ 138 h 567"/>
                <a:gd name="T52" fmla="*/ 58 w 761"/>
                <a:gd name="T53" fmla="*/ 135 h 567"/>
                <a:gd name="T54" fmla="*/ 72 w 761"/>
                <a:gd name="T55" fmla="*/ 132 h 567"/>
                <a:gd name="T56" fmla="*/ 78 w 761"/>
                <a:gd name="T57" fmla="*/ 115 h 567"/>
                <a:gd name="T58" fmla="*/ 72 w 761"/>
                <a:gd name="T59" fmla="*/ 112 h 567"/>
                <a:gd name="T60" fmla="*/ 61 w 761"/>
                <a:gd name="T61" fmla="*/ 107 h 567"/>
                <a:gd name="T62" fmla="*/ 58 w 761"/>
                <a:gd name="T63" fmla="*/ 100 h 567"/>
                <a:gd name="T64" fmla="*/ 51 w 761"/>
                <a:gd name="T65" fmla="*/ 97 h 567"/>
                <a:gd name="T66" fmla="*/ 43 w 761"/>
                <a:gd name="T67" fmla="*/ 84 h 567"/>
                <a:gd name="T68" fmla="*/ 46 w 761"/>
                <a:gd name="T69" fmla="*/ 72 h 567"/>
                <a:gd name="T70" fmla="*/ 41 w 761"/>
                <a:gd name="T71" fmla="*/ 69 h 567"/>
                <a:gd name="T72" fmla="*/ 35 w 761"/>
                <a:gd name="T73" fmla="*/ 65 h 567"/>
                <a:gd name="T74" fmla="*/ 41 w 761"/>
                <a:gd name="T75" fmla="*/ 65 h 567"/>
                <a:gd name="T76" fmla="*/ 48 w 761"/>
                <a:gd name="T77" fmla="*/ 64 h 567"/>
                <a:gd name="T78" fmla="*/ 51 w 761"/>
                <a:gd name="T79" fmla="*/ 70 h 567"/>
                <a:gd name="T80" fmla="*/ 56 w 761"/>
                <a:gd name="T81" fmla="*/ 86 h 567"/>
                <a:gd name="T82" fmla="*/ 65 w 761"/>
                <a:gd name="T83" fmla="*/ 90 h 567"/>
                <a:gd name="T84" fmla="*/ 77 w 761"/>
                <a:gd name="T85" fmla="*/ 87 h 567"/>
                <a:gd name="T86" fmla="*/ 82 w 761"/>
                <a:gd name="T87" fmla="*/ 82 h 567"/>
                <a:gd name="T88" fmla="*/ 84 w 761"/>
                <a:gd name="T89" fmla="*/ 72 h 567"/>
                <a:gd name="T90" fmla="*/ 91 w 761"/>
                <a:gd name="T91" fmla="*/ 84 h 567"/>
                <a:gd name="T92" fmla="*/ 84 w 761"/>
                <a:gd name="T93" fmla="*/ 95 h 567"/>
                <a:gd name="T94" fmla="*/ 84 w 761"/>
                <a:gd name="T95" fmla="*/ 103 h 567"/>
                <a:gd name="T96" fmla="*/ 91 w 761"/>
                <a:gd name="T97" fmla="*/ 119 h 567"/>
                <a:gd name="T98" fmla="*/ 190 w 761"/>
                <a:gd name="T99" fmla="*/ 51 h 567"/>
                <a:gd name="T100" fmla="*/ 171 w 761"/>
                <a:gd name="T101" fmla="*/ 34 h 567"/>
                <a:gd name="T102" fmla="*/ 151 w 761"/>
                <a:gd name="T103" fmla="*/ 18 h 567"/>
                <a:gd name="T104" fmla="*/ 130 w 761"/>
                <a:gd name="T105" fmla="*/ 3 h 56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1"/>
                <a:gd name="T160" fmla="*/ 0 h 567"/>
                <a:gd name="T161" fmla="*/ 761 w 761"/>
                <a:gd name="T162" fmla="*/ 567 h 56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1" h="567">
                  <a:moveTo>
                    <a:pt x="282" y="175"/>
                  </a:moveTo>
                  <a:lnTo>
                    <a:pt x="291" y="186"/>
                  </a:lnTo>
                  <a:lnTo>
                    <a:pt x="294" y="195"/>
                  </a:lnTo>
                  <a:lnTo>
                    <a:pt x="292" y="201"/>
                  </a:lnTo>
                  <a:lnTo>
                    <a:pt x="285" y="205"/>
                  </a:lnTo>
                  <a:lnTo>
                    <a:pt x="276" y="208"/>
                  </a:lnTo>
                  <a:lnTo>
                    <a:pt x="267" y="208"/>
                  </a:lnTo>
                  <a:lnTo>
                    <a:pt x="259" y="206"/>
                  </a:lnTo>
                  <a:lnTo>
                    <a:pt x="253" y="204"/>
                  </a:lnTo>
                  <a:lnTo>
                    <a:pt x="248" y="201"/>
                  </a:lnTo>
                  <a:lnTo>
                    <a:pt x="240" y="198"/>
                  </a:lnTo>
                  <a:lnTo>
                    <a:pt x="232" y="197"/>
                  </a:lnTo>
                  <a:lnTo>
                    <a:pt x="223" y="196"/>
                  </a:lnTo>
                  <a:lnTo>
                    <a:pt x="214" y="197"/>
                  </a:lnTo>
                  <a:lnTo>
                    <a:pt x="204" y="198"/>
                  </a:lnTo>
                  <a:lnTo>
                    <a:pt x="197" y="200"/>
                  </a:lnTo>
                  <a:lnTo>
                    <a:pt x="192" y="203"/>
                  </a:lnTo>
                  <a:lnTo>
                    <a:pt x="186" y="205"/>
                  </a:lnTo>
                  <a:lnTo>
                    <a:pt x="187" y="200"/>
                  </a:lnTo>
                  <a:lnTo>
                    <a:pt x="193" y="193"/>
                  </a:lnTo>
                  <a:lnTo>
                    <a:pt x="203" y="189"/>
                  </a:lnTo>
                  <a:lnTo>
                    <a:pt x="211" y="185"/>
                  </a:lnTo>
                  <a:lnTo>
                    <a:pt x="215" y="176"/>
                  </a:lnTo>
                  <a:lnTo>
                    <a:pt x="222" y="166"/>
                  </a:lnTo>
                  <a:lnTo>
                    <a:pt x="237" y="158"/>
                  </a:lnTo>
                  <a:lnTo>
                    <a:pt x="244" y="155"/>
                  </a:lnTo>
                  <a:lnTo>
                    <a:pt x="242" y="150"/>
                  </a:lnTo>
                  <a:lnTo>
                    <a:pt x="237" y="145"/>
                  </a:lnTo>
                  <a:lnTo>
                    <a:pt x="227" y="141"/>
                  </a:lnTo>
                  <a:lnTo>
                    <a:pt x="216" y="138"/>
                  </a:lnTo>
                  <a:lnTo>
                    <a:pt x="204" y="136"/>
                  </a:lnTo>
                  <a:lnTo>
                    <a:pt x="194" y="135"/>
                  </a:lnTo>
                  <a:lnTo>
                    <a:pt x="188" y="137"/>
                  </a:lnTo>
                  <a:lnTo>
                    <a:pt x="182" y="138"/>
                  </a:lnTo>
                  <a:lnTo>
                    <a:pt x="174" y="138"/>
                  </a:lnTo>
                  <a:lnTo>
                    <a:pt x="164" y="136"/>
                  </a:lnTo>
                  <a:lnTo>
                    <a:pt x="152" y="134"/>
                  </a:lnTo>
                  <a:lnTo>
                    <a:pt x="139" y="133"/>
                  </a:lnTo>
                  <a:lnTo>
                    <a:pt x="124" y="132"/>
                  </a:lnTo>
                  <a:lnTo>
                    <a:pt x="109" y="132"/>
                  </a:lnTo>
                  <a:lnTo>
                    <a:pt x="94" y="134"/>
                  </a:lnTo>
                  <a:lnTo>
                    <a:pt x="88" y="125"/>
                  </a:lnTo>
                  <a:lnTo>
                    <a:pt x="83" y="125"/>
                  </a:lnTo>
                  <a:lnTo>
                    <a:pt x="74" y="126"/>
                  </a:lnTo>
                  <a:lnTo>
                    <a:pt x="66" y="129"/>
                  </a:lnTo>
                  <a:lnTo>
                    <a:pt x="63" y="134"/>
                  </a:lnTo>
                  <a:lnTo>
                    <a:pt x="61" y="136"/>
                  </a:lnTo>
                  <a:lnTo>
                    <a:pt x="57" y="136"/>
                  </a:lnTo>
                  <a:lnTo>
                    <a:pt x="50" y="136"/>
                  </a:lnTo>
                  <a:lnTo>
                    <a:pt x="41" y="136"/>
                  </a:lnTo>
                  <a:lnTo>
                    <a:pt x="32" y="137"/>
                  </a:lnTo>
                  <a:lnTo>
                    <a:pt x="21" y="138"/>
                  </a:lnTo>
                  <a:lnTo>
                    <a:pt x="12" y="143"/>
                  </a:lnTo>
                  <a:lnTo>
                    <a:pt x="5" y="149"/>
                  </a:lnTo>
                  <a:lnTo>
                    <a:pt x="0" y="166"/>
                  </a:lnTo>
                  <a:lnTo>
                    <a:pt x="5" y="185"/>
                  </a:lnTo>
                  <a:lnTo>
                    <a:pt x="10" y="203"/>
                  </a:lnTo>
                  <a:lnTo>
                    <a:pt x="5" y="218"/>
                  </a:lnTo>
                  <a:lnTo>
                    <a:pt x="13" y="223"/>
                  </a:lnTo>
                  <a:lnTo>
                    <a:pt x="20" y="229"/>
                  </a:lnTo>
                  <a:lnTo>
                    <a:pt x="26" y="239"/>
                  </a:lnTo>
                  <a:lnTo>
                    <a:pt x="30" y="248"/>
                  </a:lnTo>
                  <a:lnTo>
                    <a:pt x="34" y="257"/>
                  </a:lnTo>
                  <a:lnTo>
                    <a:pt x="35" y="268"/>
                  </a:lnTo>
                  <a:lnTo>
                    <a:pt x="36" y="277"/>
                  </a:lnTo>
                  <a:lnTo>
                    <a:pt x="35" y="284"/>
                  </a:lnTo>
                  <a:lnTo>
                    <a:pt x="35" y="289"/>
                  </a:lnTo>
                  <a:lnTo>
                    <a:pt x="38" y="294"/>
                  </a:lnTo>
                  <a:lnTo>
                    <a:pt x="43" y="296"/>
                  </a:lnTo>
                  <a:lnTo>
                    <a:pt x="50" y="297"/>
                  </a:lnTo>
                  <a:lnTo>
                    <a:pt x="56" y="299"/>
                  </a:lnTo>
                  <a:lnTo>
                    <a:pt x="61" y="299"/>
                  </a:lnTo>
                  <a:lnTo>
                    <a:pt x="66" y="299"/>
                  </a:lnTo>
                  <a:lnTo>
                    <a:pt x="67" y="299"/>
                  </a:lnTo>
                  <a:lnTo>
                    <a:pt x="70" y="300"/>
                  </a:lnTo>
                  <a:lnTo>
                    <a:pt x="73" y="306"/>
                  </a:lnTo>
                  <a:lnTo>
                    <a:pt x="73" y="316"/>
                  </a:lnTo>
                  <a:lnTo>
                    <a:pt x="65" y="334"/>
                  </a:lnTo>
                  <a:lnTo>
                    <a:pt x="75" y="345"/>
                  </a:lnTo>
                  <a:lnTo>
                    <a:pt x="78" y="361"/>
                  </a:lnTo>
                  <a:lnTo>
                    <a:pt x="76" y="379"/>
                  </a:lnTo>
                  <a:lnTo>
                    <a:pt x="72" y="392"/>
                  </a:lnTo>
                  <a:lnTo>
                    <a:pt x="72" y="401"/>
                  </a:lnTo>
                  <a:lnTo>
                    <a:pt x="78" y="413"/>
                  </a:lnTo>
                  <a:lnTo>
                    <a:pt x="83" y="424"/>
                  </a:lnTo>
                  <a:lnTo>
                    <a:pt x="83" y="437"/>
                  </a:lnTo>
                  <a:lnTo>
                    <a:pt x="83" y="443"/>
                  </a:lnTo>
                  <a:lnTo>
                    <a:pt x="86" y="446"/>
                  </a:lnTo>
                  <a:lnTo>
                    <a:pt x="90" y="450"/>
                  </a:lnTo>
                  <a:lnTo>
                    <a:pt x="96" y="451"/>
                  </a:lnTo>
                  <a:lnTo>
                    <a:pt x="102" y="452"/>
                  </a:lnTo>
                  <a:lnTo>
                    <a:pt x="108" y="453"/>
                  </a:lnTo>
                  <a:lnTo>
                    <a:pt x="112" y="453"/>
                  </a:lnTo>
                  <a:lnTo>
                    <a:pt x="113" y="453"/>
                  </a:lnTo>
                  <a:lnTo>
                    <a:pt x="116" y="459"/>
                  </a:lnTo>
                  <a:lnTo>
                    <a:pt x="123" y="474"/>
                  </a:lnTo>
                  <a:lnTo>
                    <a:pt x="131" y="490"/>
                  </a:lnTo>
                  <a:lnTo>
                    <a:pt x="140" y="503"/>
                  </a:lnTo>
                  <a:lnTo>
                    <a:pt x="146" y="505"/>
                  </a:lnTo>
                  <a:lnTo>
                    <a:pt x="151" y="504"/>
                  </a:lnTo>
                  <a:lnTo>
                    <a:pt x="158" y="500"/>
                  </a:lnTo>
                  <a:lnTo>
                    <a:pt x="165" y="493"/>
                  </a:lnTo>
                  <a:lnTo>
                    <a:pt x="171" y="485"/>
                  </a:lnTo>
                  <a:lnTo>
                    <a:pt x="174" y="474"/>
                  </a:lnTo>
                  <a:lnTo>
                    <a:pt x="177" y="461"/>
                  </a:lnTo>
                  <a:lnTo>
                    <a:pt x="177" y="446"/>
                  </a:lnTo>
                  <a:lnTo>
                    <a:pt x="179" y="441"/>
                  </a:lnTo>
                  <a:lnTo>
                    <a:pt x="187" y="443"/>
                  </a:lnTo>
                  <a:lnTo>
                    <a:pt x="195" y="448"/>
                  </a:lnTo>
                  <a:lnTo>
                    <a:pt x="199" y="451"/>
                  </a:lnTo>
                  <a:lnTo>
                    <a:pt x="203" y="454"/>
                  </a:lnTo>
                  <a:lnTo>
                    <a:pt x="212" y="463"/>
                  </a:lnTo>
                  <a:lnTo>
                    <a:pt x="222" y="476"/>
                  </a:lnTo>
                  <a:lnTo>
                    <a:pt x="224" y="488"/>
                  </a:lnTo>
                  <a:lnTo>
                    <a:pt x="222" y="498"/>
                  </a:lnTo>
                  <a:lnTo>
                    <a:pt x="217" y="506"/>
                  </a:lnTo>
                  <a:lnTo>
                    <a:pt x="209" y="509"/>
                  </a:lnTo>
                  <a:lnTo>
                    <a:pt x="197" y="506"/>
                  </a:lnTo>
                  <a:lnTo>
                    <a:pt x="195" y="517"/>
                  </a:lnTo>
                  <a:lnTo>
                    <a:pt x="194" y="529"/>
                  </a:lnTo>
                  <a:lnTo>
                    <a:pt x="195" y="539"/>
                  </a:lnTo>
                  <a:lnTo>
                    <a:pt x="197" y="550"/>
                  </a:lnTo>
                  <a:lnTo>
                    <a:pt x="201" y="558"/>
                  </a:lnTo>
                  <a:lnTo>
                    <a:pt x="208" y="564"/>
                  </a:lnTo>
                  <a:lnTo>
                    <a:pt x="216" y="567"/>
                  </a:lnTo>
                  <a:lnTo>
                    <a:pt x="227" y="566"/>
                  </a:lnTo>
                  <a:lnTo>
                    <a:pt x="229" y="557"/>
                  </a:lnTo>
                  <a:lnTo>
                    <a:pt x="234" y="553"/>
                  </a:lnTo>
                  <a:lnTo>
                    <a:pt x="239" y="552"/>
                  </a:lnTo>
                  <a:lnTo>
                    <a:pt x="241" y="552"/>
                  </a:lnTo>
                  <a:lnTo>
                    <a:pt x="240" y="551"/>
                  </a:lnTo>
                  <a:lnTo>
                    <a:pt x="238" y="549"/>
                  </a:lnTo>
                  <a:lnTo>
                    <a:pt x="235" y="545"/>
                  </a:lnTo>
                  <a:lnTo>
                    <a:pt x="234" y="542"/>
                  </a:lnTo>
                  <a:lnTo>
                    <a:pt x="235" y="539"/>
                  </a:lnTo>
                  <a:lnTo>
                    <a:pt x="241" y="537"/>
                  </a:lnTo>
                  <a:lnTo>
                    <a:pt x="252" y="538"/>
                  </a:lnTo>
                  <a:lnTo>
                    <a:pt x="269" y="542"/>
                  </a:lnTo>
                  <a:lnTo>
                    <a:pt x="284" y="541"/>
                  </a:lnTo>
                  <a:lnTo>
                    <a:pt x="288" y="528"/>
                  </a:lnTo>
                  <a:lnTo>
                    <a:pt x="291" y="508"/>
                  </a:lnTo>
                  <a:lnTo>
                    <a:pt x="298" y="485"/>
                  </a:lnTo>
                  <a:lnTo>
                    <a:pt x="303" y="475"/>
                  </a:lnTo>
                  <a:lnTo>
                    <a:pt x="309" y="467"/>
                  </a:lnTo>
                  <a:lnTo>
                    <a:pt x="313" y="460"/>
                  </a:lnTo>
                  <a:lnTo>
                    <a:pt x="314" y="454"/>
                  </a:lnTo>
                  <a:lnTo>
                    <a:pt x="313" y="451"/>
                  </a:lnTo>
                  <a:lnTo>
                    <a:pt x="308" y="448"/>
                  </a:lnTo>
                  <a:lnTo>
                    <a:pt x="300" y="447"/>
                  </a:lnTo>
                  <a:lnTo>
                    <a:pt x="288" y="447"/>
                  </a:lnTo>
                  <a:lnTo>
                    <a:pt x="276" y="446"/>
                  </a:lnTo>
                  <a:lnTo>
                    <a:pt x="265" y="444"/>
                  </a:lnTo>
                  <a:lnTo>
                    <a:pt x="257" y="438"/>
                  </a:lnTo>
                  <a:lnTo>
                    <a:pt x="252" y="432"/>
                  </a:lnTo>
                  <a:lnTo>
                    <a:pt x="246" y="426"/>
                  </a:lnTo>
                  <a:lnTo>
                    <a:pt x="242" y="421"/>
                  </a:lnTo>
                  <a:lnTo>
                    <a:pt x="240" y="415"/>
                  </a:lnTo>
                  <a:lnTo>
                    <a:pt x="239" y="410"/>
                  </a:lnTo>
                  <a:lnTo>
                    <a:pt x="237" y="402"/>
                  </a:lnTo>
                  <a:lnTo>
                    <a:pt x="234" y="400"/>
                  </a:lnTo>
                  <a:lnTo>
                    <a:pt x="232" y="401"/>
                  </a:lnTo>
                  <a:lnTo>
                    <a:pt x="229" y="402"/>
                  </a:lnTo>
                  <a:lnTo>
                    <a:pt x="224" y="402"/>
                  </a:lnTo>
                  <a:lnTo>
                    <a:pt x="216" y="398"/>
                  </a:lnTo>
                  <a:lnTo>
                    <a:pt x="207" y="387"/>
                  </a:lnTo>
                  <a:lnTo>
                    <a:pt x="193" y="369"/>
                  </a:lnTo>
                  <a:lnTo>
                    <a:pt x="187" y="357"/>
                  </a:lnTo>
                  <a:lnTo>
                    <a:pt x="188" y="352"/>
                  </a:lnTo>
                  <a:lnTo>
                    <a:pt x="186" y="346"/>
                  </a:lnTo>
                  <a:lnTo>
                    <a:pt x="173" y="334"/>
                  </a:lnTo>
                  <a:lnTo>
                    <a:pt x="170" y="323"/>
                  </a:lnTo>
                  <a:lnTo>
                    <a:pt x="176" y="308"/>
                  </a:lnTo>
                  <a:lnTo>
                    <a:pt x="184" y="295"/>
                  </a:lnTo>
                  <a:lnTo>
                    <a:pt x="188" y="289"/>
                  </a:lnTo>
                  <a:lnTo>
                    <a:pt x="187" y="288"/>
                  </a:lnTo>
                  <a:lnTo>
                    <a:pt x="186" y="286"/>
                  </a:lnTo>
                  <a:lnTo>
                    <a:pt x="182" y="282"/>
                  </a:lnTo>
                  <a:lnTo>
                    <a:pt x="178" y="279"/>
                  </a:lnTo>
                  <a:lnTo>
                    <a:pt x="171" y="277"/>
                  </a:lnTo>
                  <a:lnTo>
                    <a:pt x="164" y="274"/>
                  </a:lnTo>
                  <a:lnTo>
                    <a:pt x="156" y="276"/>
                  </a:lnTo>
                  <a:lnTo>
                    <a:pt x="147" y="278"/>
                  </a:lnTo>
                  <a:lnTo>
                    <a:pt x="134" y="279"/>
                  </a:lnTo>
                  <a:lnTo>
                    <a:pt x="134" y="270"/>
                  </a:lnTo>
                  <a:lnTo>
                    <a:pt x="140" y="258"/>
                  </a:lnTo>
                  <a:lnTo>
                    <a:pt x="147" y="254"/>
                  </a:lnTo>
                  <a:lnTo>
                    <a:pt x="149" y="255"/>
                  </a:lnTo>
                  <a:lnTo>
                    <a:pt x="154" y="255"/>
                  </a:lnTo>
                  <a:lnTo>
                    <a:pt x="158" y="256"/>
                  </a:lnTo>
                  <a:lnTo>
                    <a:pt x="164" y="257"/>
                  </a:lnTo>
                  <a:lnTo>
                    <a:pt x="169" y="257"/>
                  </a:lnTo>
                  <a:lnTo>
                    <a:pt x="174" y="257"/>
                  </a:lnTo>
                  <a:lnTo>
                    <a:pt x="179" y="256"/>
                  </a:lnTo>
                  <a:lnTo>
                    <a:pt x="184" y="254"/>
                  </a:lnTo>
                  <a:lnTo>
                    <a:pt x="192" y="253"/>
                  </a:lnTo>
                  <a:lnTo>
                    <a:pt x="199" y="258"/>
                  </a:lnTo>
                  <a:lnTo>
                    <a:pt x="204" y="264"/>
                  </a:lnTo>
                  <a:lnTo>
                    <a:pt x="207" y="268"/>
                  </a:lnTo>
                  <a:lnTo>
                    <a:pt x="207" y="271"/>
                  </a:lnTo>
                  <a:lnTo>
                    <a:pt x="206" y="280"/>
                  </a:lnTo>
                  <a:lnTo>
                    <a:pt x="206" y="293"/>
                  </a:lnTo>
                  <a:lnTo>
                    <a:pt x="208" y="308"/>
                  </a:lnTo>
                  <a:lnTo>
                    <a:pt x="211" y="322"/>
                  </a:lnTo>
                  <a:lnTo>
                    <a:pt x="217" y="333"/>
                  </a:lnTo>
                  <a:lnTo>
                    <a:pt x="227" y="341"/>
                  </a:lnTo>
                  <a:lnTo>
                    <a:pt x="241" y="341"/>
                  </a:lnTo>
                  <a:lnTo>
                    <a:pt x="248" y="342"/>
                  </a:lnTo>
                  <a:lnTo>
                    <a:pt x="254" y="346"/>
                  </a:lnTo>
                  <a:lnTo>
                    <a:pt x="259" y="352"/>
                  </a:lnTo>
                  <a:lnTo>
                    <a:pt x="263" y="359"/>
                  </a:lnTo>
                  <a:lnTo>
                    <a:pt x="268" y="362"/>
                  </a:lnTo>
                  <a:lnTo>
                    <a:pt x="275" y="363"/>
                  </a:lnTo>
                  <a:lnTo>
                    <a:pt x="283" y="360"/>
                  </a:lnTo>
                  <a:lnTo>
                    <a:pt x="293" y="348"/>
                  </a:lnTo>
                  <a:lnTo>
                    <a:pt x="308" y="348"/>
                  </a:lnTo>
                  <a:lnTo>
                    <a:pt x="309" y="345"/>
                  </a:lnTo>
                  <a:lnTo>
                    <a:pt x="313" y="338"/>
                  </a:lnTo>
                  <a:lnTo>
                    <a:pt x="318" y="331"/>
                  </a:lnTo>
                  <a:lnTo>
                    <a:pt x="325" y="330"/>
                  </a:lnTo>
                  <a:lnTo>
                    <a:pt x="331" y="326"/>
                  </a:lnTo>
                  <a:lnTo>
                    <a:pt x="333" y="315"/>
                  </a:lnTo>
                  <a:lnTo>
                    <a:pt x="332" y="300"/>
                  </a:lnTo>
                  <a:lnTo>
                    <a:pt x="330" y="289"/>
                  </a:lnTo>
                  <a:lnTo>
                    <a:pt x="331" y="287"/>
                  </a:lnTo>
                  <a:lnTo>
                    <a:pt x="336" y="287"/>
                  </a:lnTo>
                  <a:lnTo>
                    <a:pt x="343" y="289"/>
                  </a:lnTo>
                  <a:lnTo>
                    <a:pt x="351" y="295"/>
                  </a:lnTo>
                  <a:lnTo>
                    <a:pt x="359" y="304"/>
                  </a:lnTo>
                  <a:lnTo>
                    <a:pt x="363" y="317"/>
                  </a:lnTo>
                  <a:lnTo>
                    <a:pt x="365" y="334"/>
                  </a:lnTo>
                  <a:lnTo>
                    <a:pt x="360" y="356"/>
                  </a:lnTo>
                  <a:lnTo>
                    <a:pt x="355" y="364"/>
                  </a:lnTo>
                  <a:lnTo>
                    <a:pt x="350" y="371"/>
                  </a:lnTo>
                  <a:lnTo>
                    <a:pt x="343" y="375"/>
                  </a:lnTo>
                  <a:lnTo>
                    <a:pt x="336" y="378"/>
                  </a:lnTo>
                  <a:lnTo>
                    <a:pt x="329" y="379"/>
                  </a:lnTo>
                  <a:lnTo>
                    <a:pt x="323" y="379"/>
                  </a:lnTo>
                  <a:lnTo>
                    <a:pt x="318" y="379"/>
                  </a:lnTo>
                  <a:lnTo>
                    <a:pt x="317" y="379"/>
                  </a:lnTo>
                  <a:lnTo>
                    <a:pt x="336" y="412"/>
                  </a:lnTo>
                  <a:lnTo>
                    <a:pt x="343" y="428"/>
                  </a:lnTo>
                  <a:lnTo>
                    <a:pt x="348" y="440"/>
                  </a:lnTo>
                  <a:lnTo>
                    <a:pt x="355" y="452"/>
                  </a:lnTo>
                  <a:lnTo>
                    <a:pt x="361" y="463"/>
                  </a:lnTo>
                  <a:lnTo>
                    <a:pt x="366" y="475"/>
                  </a:lnTo>
                  <a:lnTo>
                    <a:pt x="369" y="488"/>
                  </a:lnTo>
                  <a:lnTo>
                    <a:pt x="370" y="503"/>
                  </a:lnTo>
                  <a:lnTo>
                    <a:pt x="368" y="522"/>
                  </a:lnTo>
                  <a:lnTo>
                    <a:pt x="716" y="524"/>
                  </a:lnTo>
                  <a:lnTo>
                    <a:pt x="761" y="201"/>
                  </a:lnTo>
                  <a:lnTo>
                    <a:pt x="746" y="187"/>
                  </a:lnTo>
                  <a:lnTo>
                    <a:pt x="731" y="173"/>
                  </a:lnTo>
                  <a:lnTo>
                    <a:pt x="716" y="159"/>
                  </a:lnTo>
                  <a:lnTo>
                    <a:pt x="700" y="147"/>
                  </a:lnTo>
                  <a:lnTo>
                    <a:pt x="685" y="133"/>
                  </a:lnTo>
                  <a:lnTo>
                    <a:pt x="669" y="120"/>
                  </a:lnTo>
                  <a:lnTo>
                    <a:pt x="653" y="107"/>
                  </a:lnTo>
                  <a:lnTo>
                    <a:pt x="636" y="95"/>
                  </a:lnTo>
                  <a:lnTo>
                    <a:pt x="620" y="82"/>
                  </a:lnTo>
                  <a:lnTo>
                    <a:pt x="604" y="69"/>
                  </a:lnTo>
                  <a:lnTo>
                    <a:pt x="588" y="58"/>
                  </a:lnTo>
                  <a:lnTo>
                    <a:pt x="571" y="46"/>
                  </a:lnTo>
                  <a:lnTo>
                    <a:pt x="554" y="34"/>
                  </a:lnTo>
                  <a:lnTo>
                    <a:pt x="537" y="22"/>
                  </a:lnTo>
                  <a:lnTo>
                    <a:pt x="520" y="12"/>
                  </a:lnTo>
                  <a:lnTo>
                    <a:pt x="503" y="0"/>
                  </a:lnTo>
                  <a:lnTo>
                    <a:pt x="282" y="17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12" name="Freeform 73"/>
            <p:cNvSpPr>
              <a:spLocks/>
            </p:cNvSpPr>
            <p:nvPr/>
          </p:nvSpPr>
          <p:spPr bwMode="auto">
            <a:xfrm>
              <a:off x="3078" y="2312"/>
              <a:ext cx="360" cy="331"/>
            </a:xfrm>
            <a:custGeom>
              <a:avLst/>
              <a:gdLst>
                <a:gd name="T0" fmla="*/ 170 w 720"/>
                <a:gd name="T1" fmla="*/ 17 h 662"/>
                <a:gd name="T2" fmla="*/ 161 w 720"/>
                <a:gd name="T3" fmla="*/ 23 h 662"/>
                <a:gd name="T4" fmla="*/ 160 w 720"/>
                <a:gd name="T5" fmla="*/ 35 h 662"/>
                <a:gd name="T6" fmla="*/ 168 w 720"/>
                <a:gd name="T7" fmla="*/ 51 h 662"/>
                <a:gd name="T8" fmla="*/ 168 w 720"/>
                <a:gd name="T9" fmla="*/ 59 h 662"/>
                <a:gd name="T10" fmla="*/ 175 w 720"/>
                <a:gd name="T11" fmla="*/ 72 h 662"/>
                <a:gd name="T12" fmla="*/ 167 w 720"/>
                <a:gd name="T13" fmla="*/ 76 h 662"/>
                <a:gd name="T14" fmla="*/ 171 w 720"/>
                <a:gd name="T15" fmla="*/ 93 h 662"/>
                <a:gd name="T16" fmla="*/ 180 w 720"/>
                <a:gd name="T17" fmla="*/ 98 h 662"/>
                <a:gd name="T18" fmla="*/ 179 w 720"/>
                <a:gd name="T19" fmla="*/ 109 h 662"/>
                <a:gd name="T20" fmla="*/ 173 w 720"/>
                <a:gd name="T21" fmla="*/ 108 h 662"/>
                <a:gd name="T22" fmla="*/ 161 w 720"/>
                <a:gd name="T23" fmla="*/ 104 h 662"/>
                <a:gd name="T24" fmla="*/ 153 w 720"/>
                <a:gd name="T25" fmla="*/ 98 h 662"/>
                <a:gd name="T26" fmla="*/ 149 w 720"/>
                <a:gd name="T27" fmla="*/ 86 h 662"/>
                <a:gd name="T28" fmla="*/ 135 w 720"/>
                <a:gd name="T29" fmla="*/ 82 h 662"/>
                <a:gd name="T30" fmla="*/ 124 w 720"/>
                <a:gd name="T31" fmla="*/ 81 h 662"/>
                <a:gd name="T32" fmla="*/ 104 w 720"/>
                <a:gd name="T33" fmla="*/ 68 h 662"/>
                <a:gd name="T34" fmla="*/ 113 w 720"/>
                <a:gd name="T35" fmla="*/ 83 h 662"/>
                <a:gd name="T36" fmla="*/ 123 w 720"/>
                <a:gd name="T37" fmla="*/ 87 h 662"/>
                <a:gd name="T38" fmla="*/ 125 w 720"/>
                <a:gd name="T39" fmla="*/ 91 h 662"/>
                <a:gd name="T40" fmla="*/ 146 w 720"/>
                <a:gd name="T41" fmla="*/ 97 h 662"/>
                <a:gd name="T42" fmla="*/ 148 w 720"/>
                <a:gd name="T43" fmla="*/ 104 h 662"/>
                <a:gd name="T44" fmla="*/ 142 w 720"/>
                <a:gd name="T45" fmla="*/ 119 h 662"/>
                <a:gd name="T46" fmla="*/ 143 w 720"/>
                <a:gd name="T47" fmla="*/ 129 h 662"/>
                <a:gd name="T48" fmla="*/ 131 w 720"/>
                <a:gd name="T49" fmla="*/ 123 h 662"/>
                <a:gd name="T50" fmla="*/ 138 w 720"/>
                <a:gd name="T51" fmla="*/ 110 h 662"/>
                <a:gd name="T52" fmla="*/ 133 w 720"/>
                <a:gd name="T53" fmla="*/ 103 h 662"/>
                <a:gd name="T54" fmla="*/ 115 w 720"/>
                <a:gd name="T55" fmla="*/ 96 h 662"/>
                <a:gd name="T56" fmla="*/ 105 w 720"/>
                <a:gd name="T57" fmla="*/ 92 h 662"/>
                <a:gd name="T58" fmla="*/ 92 w 720"/>
                <a:gd name="T59" fmla="*/ 82 h 662"/>
                <a:gd name="T60" fmla="*/ 85 w 720"/>
                <a:gd name="T61" fmla="*/ 101 h 662"/>
                <a:gd name="T62" fmla="*/ 76 w 720"/>
                <a:gd name="T63" fmla="*/ 106 h 662"/>
                <a:gd name="T64" fmla="*/ 77 w 720"/>
                <a:gd name="T65" fmla="*/ 120 h 662"/>
                <a:gd name="T66" fmla="*/ 66 w 720"/>
                <a:gd name="T67" fmla="*/ 133 h 662"/>
                <a:gd name="T68" fmla="*/ 67 w 720"/>
                <a:gd name="T69" fmla="*/ 145 h 662"/>
                <a:gd name="T70" fmla="*/ 58 w 720"/>
                <a:gd name="T71" fmla="*/ 156 h 662"/>
                <a:gd name="T72" fmla="*/ 54 w 720"/>
                <a:gd name="T73" fmla="*/ 161 h 662"/>
                <a:gd name="T74" fmla="*/ 31 w 720"/>
                <a:gd name="T75" fmla="*/ 164 h 662"/>
                <a:gd name="T76" fmla="*/ 19 w 720"/>
                <a:gd name="T77" fmla="*/ 157 h 662"/>
                <a:gd name="T78" fmla="*/ 15 w 720"/>
                <a:gd name="T79" fmla="*/ 141 h 662"/>
                <a:gd name="T80" fmla="*/ 7 w 720"/>
                <a:gd name="T81" fmla="*/ 126 h 662"/>
                <a:gd name="T82" fmla="*/ 2 w 720"/>
                <a:gd name="T83" fmla="*/ 120 h 662"/>
                <a:gd name="T84" fmla="*/ 10 w 720"/>
                <a:gd name="T85" fmla="*/ 114 h 662"/>
                <a:gd name="T86" fmla="*/ 17 w 720"/>
                <a:gd name="T87" fmla="*/ 114 h 662"/>
                <a:gd name="T88" fmla="*/ 42 w 720"/>
                <a:gd name="T89" fmla="*/ 114 h 662"/>
                <a:gd name="T90" fmla="*/ 49 w 720"/>
                <a:gd name="T91" fmla="*/ 106 h 662"/>
                <a:gd name="T92" fmla="*/ 40 w 720"/>
                <a:gd name="T93" fmla="*/ 91 h 662"/>
                <a:gd name="T94" fmla="*/ 39 w 720"/>
                <a:gd name="T95" fmla="*/ 86 h 662"/>
                <a:gd name="T96" fmla="*/ 38 w 720"/>
                <a:gd name="T97" fmla="*/ 80 h 662"/>
                <a:gd name="T98" fmla="*/ 17 w 720"/>
                <a:gd name="T99" fmla="*/ 80 h 662"/>
                <a:gd name="T100" fmla="*/ 31 w 720"/>
                <a:gd name="T101" fmla="*/ 70 h 662"/>
                <a:gd name="T102" fmla="*/ 39 w 720"/>
                <a:gd name="T103" fmla="*/ 67 h 662"/>
                <a:gd name="T104" fmla="*/ 28 w 720"/>
                <a:gd name="T105" fmla="*/ 61 h 662"/>
                <a:gd name="T106" fmla="*/ 43 w 720"/>
                <a:gd name="T107" fmla="*/ 52 h 662"/>
                <a:gd name="T108" fmla="*/ 44 w 720"/>
                <a:gd name="T109" fmla="*/ 43 h 662"/>
                <a:gd name="T110" fmla="*/ 36 w 720"/>
                <a:gd name="T111" fmla="*/ 33 h 662"/>
                <a:gd name="T112" fmla="*/ 43 w 720"/>
                <a:gd name="T113" fmla="*/ 30 h 662"/>
                <a:gd name="T114" fmla="*/ 52 w 720"/>
                <a:gd name="T115" fmla="*/ 25 h 662"/>
                <a:gd name="T116" fmla="*/ 58 w 720"/>
                <a:gd name="T117" fmla="*/ 15 h 662"/>
                <a:gd name="T118" fmla="*/ 72 w 720"/>
                <a:gd name="T119" fmla="*/ 10 h 662"/>
                <a:gd name="T120" fmla="*/ 76 w 720"/>
                <a:gd name="T121" fmla="*/ 4 h 6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0"/>
                <a:gd name="T184" fmla="*/ 0 h 662"/>
                <a:gd name="T185" fmla="*/ 720 w 720"/>
                <a:gd name="T186" fmla="*/ 662 h 6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0" h="662">
                  <a:moveTo>
                    <a:pt x="331" y="0"/>
                  </a:moveTo>
                  <a:lnTo>
                    <a:pt x="679" y="2"/>
                  </a:lnTo>
                  <a:lnTo>
                    <a:pt x="673" y="9"/>
                  </a:lnTo>
                  <a:lnTo>
                    <a:pt x="672" y="27"/>
                  </a:lnTo>
                  <a:lnTo>
                    <a:pt x="673" y="48"/>
                  </a:lnTo>
                  <a:lnTo>
                    <a:pt x="677" y="68"/>
                  </a:lnTo>
                  <a:lnTo>
                    <a:pt x="665" y="67"/>
                  </a:lnTo>
                  <a:lnTo>
                    <a:pt x="657" y="73"/>
                  </a:lnTo>
                  <a:lnTo>
                    <a:pt x="654" y="82"/>
                  </a:lnTo>
                  <a:lnTo>
                    <a:pt x="652" y="85"/>
                  </a:lnTo>
                  <a:lnTo>
                    <a:pt x="649" y="86"/>
                  </a:lnTo>
                  <a:lnTo>
                    <a:pt x="641" y="90"/>
                  </a:lnTo>
                  <a:lnTo>
                    <a:pt x="634" y="97"/>
                  </a:lnTo>
                  <a:lnTo>
                    <a:pt x="634" y="105"/>
                  </a:lnTo>
                  <a:lnTo>
                    <a:pt x="626" y="108"/>
                  </a:lnTo>
                  <a:lnTo>
                    <a:pt x="623" y="118"/>
                  </a:lnTo>
                  <a:lnTo>
                    <a:pt x="625" y="128"/>
                  </a:lnTo>
                  <a:lnTo>
                    <a:pt x="637" y="137"/>
                  </a:lnTo>
                  <a:lnTo>
                    <a:pt x="636" y="154"/>
                  </a:lnTo>
                  <a:lnTo>
                    <a:pt x="644" y="165"/>
                  </a:lnTo>
                  <a:lnTo>
                    <a:pt x="652" y="174"/>
                  </a:lnTo>
                  <a:lnTo>
                    <a:pt x="652" y="188"/>
                  </a:lnTo>
                  <a:lnTo>
                    <a:pt x="665" y="195"/>
                  </a:lnTo>
                  <a:lnTo>
                    <a:pt x="670" y="204"/>
                  </a:lnTo>
                  <a:lnTo>
                    <a:pt x="671" y="213"/>
                  </a:lnTo>
                  <a:lnTo>
                    <a:pt x="670" y="222"/>
                  </a:lnTo>
                  <a:lnTo>
                    <a:pt x="666" y="229"/>
                  </a:lnTo>
                  <a:lnTo>
                    <a:pt x="665" y="235"/>
                  </a:lnTo>
                  <a:lnTo>
                    <a:pt x="665" y="237"/>
                  </a:lnTo>
                  <a:lnTo>
                    <a:pt x="671" y="236"/>
                  </a:lnTo>
                  <a:lnTo>
                    <a:pt x="678" y="235"/>
                  </a:lnTo>
                  <a:lnTo>
                    <a:pt x="685" y="241"/>
                  </a:lnTo>
                  <a:lnTo>
                    <a:pt x="691" y="250"/>
                  </a:lnTo>
                  <a:lnTo>
                    <a:pt x="695" y="262"/>
                  </a:lnTo>
                  <a:lnTo>
                    <a:pt x="699" y="274"/>
                  </a:lnTo>
                  <a:lnTo>
                    <a:pt x="700" y="286"/>
                  </a:lnTo>
                  <a:lnTo>
                    <a:pt x="699" y="296"/>
                  </a:lnTo>
                  <a:lnTo>
                    <a:pt x="696" y="302"/>
                  </a:lnTo>
                  <a:lnTo>
                    <a:pt x="692" y="296"/>
                  </a:lnTo>
                  <a:lnTo>
                    <a:pt x="681" y="297"/>
                  </a:lnTo>
                  <a:lnTo>
                    <a:pt x="672" y="300"/>
                  </a:lnTo>
                  <a:lnTo>
                    <a:pt x="667" y="302"/>
                  </a:lnTo>
                  <a:lnTo>
                    <a:pt x="669" y="305"/>
                  </a:lnTo>
                  <a:lnTo>
                    <a:pt x="670" y="317"/>
                  </a:lnTo>
                  <a:lnTo>
                    <a:pt x="671" y="334"/>
                  </a:lnTo>
                  <a:lnTo>
                    <a:pt x="673" y="356"/>
                  </a:lnTo>
                  <a:lnTo>
                    <a:pt x="677" y="365"/>
                  </a:lnTo>
                  <a:lnTo>
                    <a:pt x="684" y="371"/>
                  </a:lnTo>
                  <a:lnTo>
                    <a:pt x="693" y="373"/>
                  </a:lnTo>
                  <a:lnTo>
                    <a:pt x="702" y="374"/>
                  </a:lnTo>
                  <a:lnTo>
                    <a:pt x="710" y="376"/>
                  </a:lnTo>
                  <a:lnTo>
                    <a:pt x="717" y="378"/>
                  </a:lnTo>
                  <a:lnTo>
                    <a:pt x="720" y="384"/>
                  </a:lnTo>
                  <a:lnTo>
                    <a:pt x="718" y="392"/>
                  </a:lnTo>
                  <a:lnTo>
                    <a:pt x="715" y="392"/>
                  </a:lnTo>
                  <a:lnTo>
                    <a:pt x="709" y="394"/>
                  </a:lnTo>
                  <a:lnTo>
                    <a:pt x="704" y="400"/>
                  </a:lnTo>
                  <a:lnTo>
                    <a:pt x="707" y="411"/>
                  </a:lnTo>
                  <a:lnTo>
                    <a:pt x="712" y="426"/>
                  </a:lnTo>
                  <a:lnTo>
                    <a:pt x="715" y="434"/>
                  </a:lnTo>
                  <a:lnTo>
                    <a:pt x="714" y="438"/>
                  </a:lnTo>
                  <a:lnTo>
                    <a:pt x="709" y="437"/>
                  </a:lnTo>
                  <a:lnTo>
                    <a:pt x="704" y="434"/>
                  </a:lnTo>
                  <a:lnTo>
                    <a:pt x="699" y="432"/>
                  </a:lnTo>
                  <a:lnTo>
                    <a:pt x="694" y="430"/>
                  </a:lnTo>
                  <a:lnTo>
                    <a:pt x="691" y="431"/>
                  </a:lnTo>
                  <a:lnTo>
                    <a:pt x="686" y="432"/>
                  </a:lnTo>
                  <a:lnTo>
                    <a:pt x="679" y="432"/>
                  </a:lnTo>
                  <a:lnTo>
                    <a:pt x="671" y="429"/>
                  </a:lnTo>
                  <a:lnTo>
                    <a:pt x="662" y="425"/>
                  </a:lnTo>
                  <a:lnTo>
                    <a:pt x="652" y="419"/>
                  </a:lnTo>
                  <a:lnTo>
                    <a:pt x="644" y="414"/>
                  </a:lnTo>
                  <a:lnTo>
                    <a:pt x="639" y="408"/>
                  </a:lnTo>
                  <a:lnTo>
                    <a:pt x="636" y="401"/>
                  </a:lnTo>
                  <a:lnTo>
                    <a:pt x="632" y="392"/>
                  </a:lnTo>
                  <a:lnTo>
                    <a:pt x="624" y="389"/>
                  </a:lnTo>
                  <a:lnTo>
                    <a:pt x="616" y="391"/>
                  </a:lnTo>
                  <a:lnTo>
                    <a:pt x="612" y="392"/>
                  </a:lnTo>
                  <a:lnTo>
                    <a:pt x="611" y="387"/>
                  </a:lnTo>
                  <a:lnTo>
                    <a:pt x="610" y="374"/>
                  </a:lnTo>
                  <a:lnTo>
                    <a:pt x="606" y="361"/>
                  </a:lnTo>
                  <a:lnTo>
                    <a:pt x="604" y="350"/>
                  </a:lnTo>
                  <a:lnTo>
                    <a:pt x="602" y="346"/>
                  </a:lnTo>
                  <a:lnTo>
                    <a:pt x="596" y="341"/>
                  </a:lnTo>
                  <a:lnTo>
                    <a:pt x="588" y="338"/>
                  </a:lnTo>
                  <a:lnTo>
                    <a:pt x="579" y="334"/>
                  </a:lnTo>
                  <a:lnTo>
                    <a:pt x="568" y="331"/>
                  </a:lnTo>
                  <a:lnTo>
                    <a:pt x="558" y="328"/>
                  </a:lnTo>
                  <a:lnTo>
                    <a:pt x="548" y="326"/>
                  </a:lnTo>
                  <a:lnTo>
                    <a:pt x="538" y="326"/>
                  </a:lnTo>
                  <a:lnTo>
                    <a:pt x="518" y="312"/>
                  </a:lnTo>
                  <a:lnTo>
                    <a:pt x="506" y="309"/>
                  </a:lnTo>
                  <a:lnTo>
                    <a:pt x="502" y="312"/>
                  </a:lnTo>
                  <a:lnTo>
                    <a:pt x="499" y="318"/>
                  </a:lnTo>
                  <a:lnTo>
                    <a:pt x="498" y="321"/>
                  </a:lnTo>
                  <a:lnTo>
                    <a:pt x="495" y="321"/>
                  </a:lnTo>
                  <a:lnTo>
                    <a:pt x="485" y="313"/>
                  </a:lnTo>
                  <a:lnTo>
                    <a:pt x="469" y="293"/>
                  </a:lnTo>
                  <a:lnTo>
                    <a:pt x="450" y="272"/>
                  </a:lnTo>
                  <a:lnTo>
                    <a:pt x="434" y="264"/>
                  </a:lnTo>
                  <a:lnTo>
                    <a:pt x="422" y="265"/>
                  </a:lnTo>
                  <a:lnTo>
                    <a:pt x="415" y="272"/>
                  </a:lnTo>
                  <a:lnTo>
                    <a:pt x="414" y="283"/>
                  </a:lnTo>
                  <a:lnTo>
                    <a:pt x="417" y="295"/>
                  </a:lnTo>
                  <a:lnTo>
                    <a:pt x="427" y="304"/>
                  </a:lnTo>
                  <a:lnTo>
                    <a:pt x="443" y="308"/>
                  </a:lnTo>
                  <a:lnTo>
                    <a:pt x="446" y="321"/>
                  </a:lnTo>
                  <a:lnTo>
                    <a:pt x="452" y="331"/>
                  </a:lnTo>
                  <a:lnTo>
                    <a:pt x="460" y="338"/>
                  </a:lnTo>
                  <a:lnTo>
                    <a:pt x="469" y="342"/>
                  </a:lnTo>
                  <a:lnTo>
                    <a:pt x="477" y="345"/>
                  </a:lnTo>
                  <a:lnTo>
                    <a:pt x="485" y="347"/>
                  </a:lnTo>
                  <a:lnTo>
                    <a:pt x="490" y="347"/>
                  </a:lnTo>
                  <a:lnTo>
                    <a:pt x="492" y="347"/>
                  </a:lnTo>
                  <a:lnTo>
                    <a:pt x="491" y="348"/>
                  </a:lnTo>
                  <a:lnTo>
                    <a:pt x="489" y="349"/>
                  </a:lnTo>
                  <a:lnTo>
                    <a:pt x="488" y="353"/>
                  </a:lnTo>
                  <a:lnTo>
                    <a:pt x="488" y="356"/>
                  </a:lnTo>
                  <a:lnTo>
                    <a:pt x="491" y="361"/>
                  </a:lnTo>
                  <a:lnTo>
                    <a:pt x="500" y="364"/>
                  </a:lnTo>
                  <a:lnTo>
                    <a:pt x="515" y="368"/>
                  </a:lnTo>
                  <a:lnTo>
                    <a:pt x="538" y="371"/>
                  </a:lnTo>
                  <a:lnTo>
                    <a:pt x="564" y="374"/>
                  </a:lnTo>
                  <a:lnTo>
                    <a:pt x="579" y="378"/>
                  </a:lnTo>
                  <a:lnTo>
                    <a:pt x="584" y="383"/>
                  </a:lnTo>
                  <a:lnTo>
                    <a:pt x="583" y="387"/>
                  </a:lnTo>
                  <a:lnTo>
                    <a:pt x="580" y="391"/>
                  </a:lnTo>
                  <a:lnTo>
                    <a:pt x="574" y="394"/>
                  </a:lnTo>
                  <a:lnTo>
                    <a:pt x="568" y="396"/>
                  </a:lnTo>
                  <a:lnTo>
                    <a:pt x="566" y="398"/>
                  </a:lnTo>
                  <a:lnTo>
                    <a:pt x="582" y="407"/>
                  </a:lnTo>
                  <a:lnTo>
                    <a:pt x="590" y="416"/>
                  </a:lnTo>
                  <a:lnTo>
                    <a:pt x="590" y="425"/>
                  </a:lnTo>
                  <a:lnTo>
                    <a:pt x="587" y="434"/>
                  </a:lnTo>
                  <a:lnTo>
                    <a:pt x="580" y="445"/>
                  </a:lnTo>
                  <a:lnTo>
                    <a:pt x="574" y="455"/>
                  </a:lnTo>
                  <a:lnTo>
                    <a:pt x="570" y="465"/>
                  </a:lnTo>
                  <a:lnTo>
                    <a:pt x="568" y="476"/>
                  </a:lnTo>
                  <a:lnTo>
                    <a:pt x="573" y="482"/>
                  </a:lnTo>
                  <a:lnTo>
                    <a:pt x="583" y="493"/>
                  </a:lnTo>
                  <a:lnTo>
                    <a:pt x="590" y="506"/>
                  </a:lnTo>
                  <a:lnTo>
                    <a:pt x="587" y="512"/>
                  </a:lnTo>
                  <a:lnTo>
                    <a:pt x="580" y="513"/>
                  </a:lnTo>
                  <a:lnTo>
                    <a:pt x="570" y="514"/>
                  </a:lnTo>
                  <a:lnTo>
                    <a:pt x="558" y="516"/>
                  </a:lnTo>
                  <a:lnTo>
                    <a:pt x="546" y="516"/>
                  </a:lnTo>
                  <a:lnTo>
                    <a:pt x="536" y="515"/>
                  </a:lnTo>
                  <a:lnTo>
                    <a:pt x="528" y="510"/>
                  </a:lnTo>
                  <a:lnTo>
                    <a:pt x="523" y="504"/>
                  </a:lnTo>
                  <a:lnTo>
                    <a:pt x="523" y="491"/>
                  </a:lnTo>
                  <a:lnTo>
                    <a:pt x="528" y="492"/>
                  </a:lnTo>
                  <a:lnTo>
                    <a:pt x="538" y="493"/>
                  </a:lnTo>
                  <a:lnTo>
                    <a:pt x="548" y="492"/>
                  </a:lnTo>
                  <a:lnTo>
                    <a:pt x="551" y="485"/>
                  </a:lnTo>
                  <a:lnTo>
                    <a:pt x="548" y="459"/>
                  </a:lnTo>
                  <a:lnTo>
                    <a:pt x="549" y="438"/>
                  </a:lnTo>
                  <a:lnTo>
                    <a:pt x="552" y="424"/>
                  </a:lnTo>
                  <a:lnTo>
                    <a:pt x="553" y="418"/>
                  </a:lnTo>
                  <a:lnTo>
                    <a:pt x="552" y="417"/>
                  </a:lnTo>
                  <a:lnTo>
                    <a:pt x="548" y="416"/>
                  </a:lnTo>
                  <a:lnTo>
                    <a:pt x="540" y="414"/>
                  </a:lnTo>
                  <a:lnTo>
                    <a:pt x="531" y="410"/>
                  </a:lnTo>
                  <a:lnTo>
                    <a:pt x="520" y="408"/>
                  </a:lnTo>
                  <a:lnTo>
                    <a:pt x="508" y="406"/>
                  </a:lnTo>
                  <a:lnTo>
                    <a:pt x="497" y="403"/>
                  </a:lnTo>
                  <a:lnTo>
                    <a:pt x="484" y="403"/>
                  </a:lnTo>
                  <a:lnTo>
                    <a:pt x="470" y="389"/>
                  </a:lnTo>
                  <a:lnTo>
                    <a:pt x="458" y="381"/>
                  </a:lnTo>
                  <a:lnTo>
                    <a:pt x="447" y="378"/>
                  </a:lnTo>
                  <a:lnTo>
                    <a:pt x="437" y="376"/>
                  </a:lnTo>
                  <a:lnTo>
                    <a:pt x="429" y="376"/>
                  </a:lnTo>
                  <a:lnTo>
                    <a:pt x="423" y="376"/>
                  </a:lnTo>
                  <a:lnTo>
                    <a:pt x="420" y="373"/>
                  </a:lnTo>
                  <a:lnTo>
                    <a:pt x="419" y="368"/>
                  </a:lnTo>
                  <a:lnTo>
                    <a:pt x="417" y="348"/>
                  </a:lnTo>
                  <a:lnTo>
                    <a:pt x="410" y="336"/>
                  </a:lnTo>
                  <a:lnTo>
                    <a:pt x="401" y="330"/>
                  </a:lnTo>
                  <a:lnTo>
                    <a:pt x="390" y="327"/>
                  </a:lnTo>
                  <a:lnTo>
                    <a:pt x="377" y="327"/>
                  </a:lnTo>
                  <a:lnTo>
                    <a:pt x="367" y="328"/>
                  </a:lnTo>
                  <a:lnTo>
                    <a:pt x="357" y="331"/>
                  </a:lnTo>
                  <a:lnTo>
                    <a:pt x="353" y="332"/>
                  </a:lnTo>
                  <a:lnTo>
                    <a:pt x="348" y="339"/>
                  </a:lnTo>
                  <a:lnTo>
                    <a:pt x="345" y="357"/>
                  </a:lnTo>
                  <a:lnTo>
                    <a:pt x="343" y="380"/>
                  </a:lnTo>
                  <a:lnTo>
                    <a:pt x="340" y="401"/>
                  </a:lnTo>
                  <a:lnTo>
                    <a:pt x="319" y="389"/>
                  </a:lnTo>
                  <a:lnTo>
                    <a:pt x="307" y="387"/>
                  </a:lnTo>
                  <a:lnTo>
                    <a:pt x="299" y="391"/>
                  </a:lnTo>
                  <a:lnTo>
                    <a:pt x="296" y="398"/>
                  </a:lnTo>
                  <a:lnTo>
                    <a:pt x="298" y="409"/>
                  </a:lnTo>
                  <a:lnTo>
                    <a:pt x="301" y="421"/>
                  </a:lnTo>
                  <a:lnTo>
                    <a:pt x="306" y="432"/>
                  </a:lnTo>
                  <a:lnTo>
                    <a:pt x="310" y="440"/>
                  </a:lnTo>
                  <a:lnTo>
                    <a:pt x="299" y="457"/>
                  </a:lnTo>
                  <a:lnTo>
                    <a:pt x="296" y="469"/>
                  </a:lnTo>
                  <a:lnTo>
                    <a:pt x="300" y="476"/>
                  </a:lnTo>
                  <a:lnTo>
                    <a:pt x="306" y="479"/>
                  </a:lnTo>
                  <a:lnTo>
                    <a:pt x="310" y="483"/>
                  </a:lnTo>
                  <a:lnTo>
                    <a:pt x="311" y="487"/>
                  </a:lnTo>
                  <a:lnTo>
                    <a:pt x="306" y="494"/>
                  </a:lnTo>
                  <a:lnTo>
                    <a:pt x="289" y="506"/>
                  </a:lnTo>
                  <a:lnTo>
                    <a:pt x="272" y="520"/>
                  </a:lnTo>
                  <a:lnTo>
                    <a:pt x="263" y="531"/>
                  </a:lnTo>
                  <a:lnTo>
                    <a:pt x="261" y="540"/>
                  </a:lnTo>
                  <a:lnTo>
                    <a:pt x="262" y="550"/>
                  </a:lnTo>
                  <a:lnTo>
                    <a:pt x="265" y="557"/>
                  </a:lnTo>
                  <a:lnTo>
                    <a:pt x="269" y="563"/>
                  </a:lnTo>
                  <a:lnTo>
                    <a:pt x="269" y="570"/>
                  </a:lnTo>
                  <a:lnTo>
                    <a:pt x="265" y="577"/>
                  </a:lnTo>
                  <a:lnTo>
                    <a:pt x="257" y="590"/>
                  </a:lnTo>
                  <a:lnTo>
                    <a:pt x="256" y="600"/>
                  </a:lnTo>
                  <a:lnTo>
                    <a:pt x="258" y="608"/>
                  </a:lnTo>
                  <a:lnTo>
                    <a:pt x="256" y="616"/>
                  </a:lnTo>
                  <a:lnTo>
                    <a:pt x="241" y="618"/>
                  </a:lnTo>
                  <a:lnTo>
                    <a:pt x="230" y="621"/>
                  </a:lnTo>
                  <a:lnTo>
                    <a:pt x="223" y="626"/>
                  </a:lnTo>
                  <a:lnTo>
                    <a:pt x="218" y="630"/>
                  </a:lnTo>
                  <a:lnTo>
                    <a:pt x="216" y="635"/>
                  </a:lnTo>
                  <a:lnTo>
                    <a:pt x="215" y="639"/>
                  </a:lnTo>
                  <a:lnTo>
                    <a:pt x="215" y="643"/>
                  </a:lnTo>
                  <a:lnTo>
                    <a:pt x="215" y="644"/>
                  </a:lnTo>
                  <a:lnTo>
                    <a:pt x="185" y="644"/>
                  </a:lnTo>
                  <a:lnTo>
                    <a:pt x="167" y="656"/>
                  </a:lnTo>
                  <a:lnTo>
                    <a:pt x="152" y="661"/>
                  </a:lnTo>
                  <a:lnTo>
                    <a:pt x="141" y="662"/>
                  </a:lnTo>
                  <a:lnTo>
                    <a:pt x="130" y="660"/>
                  </a:lnTo>
                  <a:lnTo>
                    <a:pt x="124" y="654"/>
                  </a:lnTo>
                  <a:lnTo>
                    <a:pt x="118" y="646"/>
                  </a:lnTo>
                  <a:lnTo>
                    <a:pt x="115" y="636"/>
                  </a:lnTo>
                  <a:lnTo>
                    <a:pt x="114" y="626"/>
                  </a:lnTo>
                  <a:lnTo>
                    <a:pt x="98" y="629"/>
                  </a:lnTo>
                  <a:lnTo>
                    <a:pt x="86" y="630"/>
                  </a:lnTo>
                  <a:lnTo>
                    <a:pt x="75" y="628"/>
                  </a:lnTo>
                  <a:lnTo>
                    <a:pt x="67" y="624"/>
                  </a:lnTo>
                  <a:lnTo>
                    <a:pt x="61" y="620"/>
                  </a:lnTo>
                  <a:lnTo>
                    <a:pt x="58" y="616"/>
                  </a:lnTo>
                  <a:lnTo>
                    <a:pt x="57" y="613"/>
                  </a:lnTo>
                  <a:lnTo>
                    <a:pt x="56" y="612"/>
                  </a:lnTo>
                  <a:lnTo>
                    <a:pt x="57" y="562"/>
                  </a:lnTo>
                  <a:lnTo>
                    <a:pt x="54" y="561"/>
                  </a:lnTo>
                  <a:lnTo>
                    <a:pt x="49" y="555"/>
                  </a:lnTo>
                  <a:lnTo>
                    <a:pt x="42" y="543"/>
                  </a:lnTo>
                  <a:lnTo>
                    <a:pt x="37" y="522"/>
                  </a:lnTo>
                  <a:lnTo>
                    <a:pt x="34" y="510"/>
                  </a:lnTo>
                  <a:lnTo>
                    <a:pt x="27" y="501"/>
                  </a:lnTo>
                  <a:lnTo>
                    <a:pt x="19" y="493"/>
                  </a:lnTo>
                  <a:lnTo>
                    <a:pt x="11" y="489"/>
                  </a:lnTo>
                  <a:lnTo>
                    <a:pt x="4" y="484"/>
                  </a:lnTo>
                  <a:lnTo>
                    <a:pt x="0" y="482"/>
                  </a:lnTo>
                  <a:lnTo>
                    <a:pt x="0" y="480"/>
                  </a:lnTo>
                  <a:lnTo>
                    <a:pt x="5" y="479"/>
                  </a:lnTo>
                  <a:lnTo>
                    <a:pt x="21" y="477"/>
                  </a:lnTo>
                  <a:lnTo>
                    <a:pt x="31" y="474"/>
                  </a:lnTo>
                  <a:lnTo>
                    <a:pt x="37" y="469"/>
                  </a:lnTo>
                  <a:lnTo>
                    <a:pt x="39" y="463"/>
                  </a:lnTo>
                  <a:lnTo>
                    <a:pt x="39" y="460"/>
                  </a:lnTo>
                  <a:lnTo>
                    <a:pt x="38" y="455"/>
                  </a:lnTo>
                  <a:lnTo>
                    <a:pt x="37" y="453"/>
                  </a:lnTo>
                  <a:lnTo>
                    <a:pt x="36" y="452"/>
                  </a:lnTo>
                  <a:lnTo>
                    <a:pt x="38" y="453"/>
                  </a:lnTo>
                  <a:lnTo>
                    <a:pt x="45" y="454"/>
                  </a:lnTo>
                  <a:lnTo>
                    <a:pt x="56" y="455"/>
                  </a:lnTo>
                  <a:lnTo>
                    <a:pt x="68" y="456"/>
                  </a:lnTo>
                  <a:lnTo>
                    <a:pt x="81" y="457"/>
                  </a:lnTo>
                  <a:lnTo>
                    <a:pt x="92" y="456"/>
                  </a:lnTo>
                  <a:lnTo>
                    <a:pt x="103" y="454"/>
                  </a:lnTo>
                  <a:lnTo>
                    <a:pt x="110" y="448"/>
                  </a:lnTo>
                  <a:lnTo>
                    <a:pt x="144" y="454"/>
                  </a:lnTo>
                  <a:lnTo>
                    <a:pt x="167" y="455"/>
                  </a:lnTo>
                  <a:lnTo>
                    <a:pt x="182" y="453"/>
                  </a:lnTo>
                  <a:lnTo>
                    <a:pt x="190" y="448"/>
                  </a:lnTo>
                  <a:lnTo>
                    <a:pt x="194" y="441"/>
                  </a:lnTo>
                  <a:lnTo>
                    <a:pt x="194" y="434"/>
                  </a:lnTo>
                  <a:lnTo>
                    <a:pt x="194" y="427"/>
                  </a:lnTo>
                  <a:lnTo>
                    <a:pt x="194" y="423"/>
                  </a:lnTo>
                  <a:lnTo>
                    <a:pt x="194" y="410"/>
                  </a:lnTo>
                  <a:lnTo>
                    <a:pt x="188" y="394"/>
                  </a:lnTo>
                  <a:lnTo>
                    <a:pt x="180" y="379"/>
                  </a:lnTo>
                  <a:lnTo>
                    <a:pt x="174" y="371"/>
                  </a:lnTo>
                  <a:lnTo>
                    <a:pt x="169" y="368"/>
                  </a:lnTo>
                  <a:lnTo>
                    <a:pt x="160" y="362"/>
                  </a:lnTo>
                  <a:lnTo>
                    <a:pt x="152" y="356"/>
                  </a:lnTo>
                  <a:lnTo>
                    <a:pt x="150" y="350"/>
                  </a:lnTo>
                  <a:lnTo>
                    <a:pt x="151" y="346"/>
                  </a:lnTo>
                  <a:lnTo>
                    <a:pt x="154" y="343"/>
                  </a:lnTo>
                  <a:lnTo>
                    <a:pt x="155" y="341"/>
                  </a:lnTo>
                  <a:lnTo>
                    <a:pt x="156" y="341"/>
                  </a:lnTo>
                  <a:lnTo>
                    <a:pt x="142" y="331"/>
                  </a:lnTo>
                  <a:lnTo>
                    <a:pt x="143" y="330"/>
                  </a:lnTo>
                  <a:lnTo>
                    <a:pt x="147" y="327"/>
                  </a:lnTo>
                  <a:lnTo>
                    <a:pt x="149" y="323"/>
                  </a:lnTo>
                  <a:lnTo>
                    <a:pt x="150" y="319"/>
                  </a:lnTo>
                  <a:lnTo>
                    <a:pt x="149" y="317"/>
                  </a:lnTo>
                  <a:lnTo>
                    <a:pt x="143" y="316"/>
                  </a:lnTo>
                  <a:lnTo>
                    <a:pt x="132" y="318"/>
                  </a:lnTo>
                  <a:lnTo>
                    <a:pt x="112" y="324"/>
                  </a:lnTo>
                  <a:lnTo>
                    <a:pt x="91" y="328"/>
                  </a:lnTo>
                  <a:lnTo>
                    <a:pt x="75" y="326"/>
                  </a:lnTo>
                  <a:lnTo>
                    <a:pt x="65" y="318"/>
                  </a:lnTo>
                  <a:lnTo>
                    <a:pt x="60" y="309"/>
                  </a:lnTo>
                  <a:lnTo>
                    <a:pt x="60" y="297"/>
                  </a:lnTo>
                  <a:lnTo>
                    <a:pt x="67" y="287"/>
                  </a:lnTo>
                  <a:lnTo>
                    <a:pt x="81" y="280"/>
                  </a:lnTo>
                  <a:lnTo>
                    <a:pt x="102" y="278"/>
                  </a:lnTo>
                  <a:lnTo>
                    <a:pt x="122" y="278"/>
                  </a:lnTo>
                  <a:lnTo>
                    <a:pt x="139" y="275"/>
                  </a:lnTo>
                  <a:lnTo>
                    <a:pt x="149" y="273"/>
                  </a:lnTo>
                  <a:lnTo>
                    <a:pt x="156" y="271"/>
                  </a:lnTo>
                  <a:lnTo>
                    <a:pt x="158" y="269"/>
                  </a:lnTo>
                  <a:lnTo>
                    <a:pt x="158" y="266"/>
                  </a:lnTo>
                  <a:lnTo>
                    <a:pt x="156" y="266"/>
                  </a:lnTo>
                  <a:lnTo>
                    <a:pt x="151" y="266"/>
                  </a:lnTo>
                  <a:lnTo>
                    <a:pt x="145" y="265"/>
                  </a:lnTo>
                  <a:lnTo>
                    <a:pt x="136" y="262"/>
                  </a:lnTo>
                  <a:lnTo>
                    <a:pt x="127" y="257"/>
                  </a:lnTo>
                  <a:lnTo>
                    <a:pt x="118" y="250"/>
                  </a:lnTo>
                  <a:lnTo>
                    <a:pt x="112" y="244"/>
                  </a:lnTo>
                  <a:lnTo>
                    <a:pt x="112" y="239"/>
                  </a:lnTo>
                  <a:lnTo>
                    <a:pt x="118" y="234"/>
                  </a:lnTo>
                  <a:lnTo>
                    <a:pt x="132" y="232"/>
                  </a:lnTo>
                  <a:lnTo>
                    <a:pt x="149" y="227"/>
                  </a:lnTo>
                  <a:lnTo>
                    <a:pt x="162" y="219"/>
                  </a:lnTo>
                  <a:lnTo>
                    <a:pt x="171" y="207"/>
                  </a:lnTo>
                  <a:lnTo>
                    <a:pt x="177" y="195"/>
                  </a:lnTo>
                  <a:lnTo>
                    <a:pt x="180" y="184"/>
                  </a:lnTo>
                  <a:lnTo>
                    <a:pt x="181" y="175"/>
                  </a:lnTo>
                  <a:lnTo>
                    <a:pt x="181" y="171"/>
                  </a:lnTo>
                  <a:lnTo>
                    <a:pt x="179" y="173"/>
                  </a:lnTo>
                  <a:lnTo>
                    <a:pt x="175" y="172"/>
                  </a:lnTo>
                  <a:lnTo>
                    <a:pt x="175" y="157"/>
                  </a:lnTo>
                  <a:lnTo>
                    <a:pt x="172" y="143"/>
                  </a:lnTo>
                  <a:lnTo>
                    <a:pt x="164" y="145"/>
                  </a:lnTo>
                  <a:lnTo>
                    <a:pt x="157" y="149"/>
                  </a:lnTo>
                  <a:lnTo>
                    <a:pt x="150" y="143"/>
                  </a:lnTo>
                  <a:lnTo>
                    <a:pt x="144" y="131"/>
                  </a:lnTo>
                  <a:lnTo>
                    <a:pt x="140" y="119"/>
                  </a:lnTo>
                  <a:lnTo>
                    <a:pt x="139" y="106"/>
                  </a:lnTo>
                  <a:lnTo>
                    <a:pt x="141" y="98"/>
                  </a:lnTo>
                  <a:lnTo>
                    <a:pt x="148" y="97"/>
                  </a:lnTo>
                  <a:lnTo>
                    <a:pt x="159" y="107"/>
                  </a:lnTo>
                  <a:lnTo>
                    <a:pt x="172" y="119"/>
                  </a:lnTo>
                  <a:lnTo>
                    <a:pt x="182" y="123"/>
                  </a:lnTo>
                  <a:lnTo>
                    <a:pt x="189" y="122"/>
                  </a:lnTo>
                  <a:lnTo>
                    <a:pt x="195" y="118"/>
                  </a:lnTo>
                  <a:lnTo>
                    <a:pt x="200" y="111"/>
                  </a:lnTo>
                  <a:lnTo>
                    <a:pt x="203" y="103"/>
                  </a:lnTo>
                  <a:lnTo>
                    <a:pt x="207" y="97"/>
                  </a:lnTo>
                  <a:lnTo>
                    <a:pt x="211" y="95"/>
                  </a:lnTo>
                  <a:lnTo>
                    <a:pt x="218" y="89"/>
                  </a:lnTo>
                  <a:lnTo>
                    <a:pt x="220" y="77"/>
                  </a:lnTo>
                  <a:lnTo>
                    <a:pt x="220" y="66"/>
                  </a:lnTo>
                  <a:lnTo>
                    <a:pt x="224" y="60"/>
                  </a:lnTo>
                  <a:lnTo>
                    <a:pt x="231" y="58"/>
                  </a:lnTo>
                  <a:lnTo>
                    <a:pt x="241" y="54"/>
                  </a:lnTo>
                  <a:lnTo>
                    <a:pt x="250" y="50"/>
                  </a:lnTo>
                  <a:lnTo>
                    <a:pt x="255" y="48"/>
                  </a:lnTo>
                  <a:lnTo>
                    <a:pt x="269" y="47"/>
                  </a:lnTo>
                  <a:lnTo>
                    <a:pt x="279" y="44"/>
                  </a:lnTo>
                  <a:lnTo>
                    <a:pt x="287" y="38"/>
                  </a:lnTo>
                  <a:lnTo>
                    <a:pt x="293" y="32"/>
                  </a:lnTo>
                  <a:lnTo>
                    <a:pt x="296" y="25"/>
                  </a:lnTo>
                  <a:lnTo>
                    <a:pt x="299" y="21"/>
                  </a:lnTo>
                  <a:lnTo>
                    <a:pt x="300" y="16"/>
                  </a:lnTo>
                  <a:lnTo>
                    <a:pt x="300" y="15"/>
                  </a:lnTo>
                  <a:lnTo>
                    <a:pt x="304" y="15"/>
                  </a:lnTo>
                  <a:lnTo>
                    <a:pt x="315" y="13"/>
                  </a:lnTo>
                  <a:lnTo>
                    <a:pt x="325" y="8"/>
                  </a:lnTo>
                  <a:lnTo>
                    <a:pt x="331"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13" name="Freeform 74"/>
            <p:cNvSpPr>
              <a:spLocks/>
            </p:cNvSpPr>
            <p:nvPr/>
          </p:nvSpPr>
          <p:spPr bwMode="auto">
            <a:xfrm>
              <a:off x="2829" y="1911"/>
              <a:ext cx="481" cy="228"/>
            </a:xfrm>
            <a:custGeom>
              <a:avLst/>
              <a:gdLst>
                <a:gd name="T0" fmla="*/ 221 w 962"/>
                <a:gd name="T1" fmla="*/ 59 h 456"/>
                <a:gd name="T2" fmla="*/ 194 w 962"/>
                <a:gd name="T3" fmla="*/ 44 h 456"/>
                <a:gd name="T4" fmla="*/ 165 w 962"/>
                <a:gd name="T5" fmla="*/ 32 h 456"/>
                <a:gd name="T6" fmla="*/ 136 w 962"/>
                <a:gd name="T7" fmla="*/ 21 h 456"/>
                <a:gd name="T8" fmla="*/ 106 w 962"/>
                <a:gd name="T9" fmla="*/ 13 h 456"/>
                <a:gd name="T10" fmla="*/ 75 w 962"/>
                <a:gd name="T11" fmla="*/ 7 h 456"/>
                <a:gd name="T12" fmla="*/ 43 w 962"/>
                <a:gd name="T13" fmla="*/ 2 h 456"/>
                <a:gd name="T14" fmla="*/ 11 w 962"/>
                <a:gd name="T15" fmla="*/ 0 h 456"/>
                <a:gd name="T16" fmla="*/ 6 w 962"/>
                <a:gd name="T17" fmla="*/ 17 h 456"/>
                <a:gd name="T18" fmla="*/ 10 w 962"/>
                <a:gd name="T19" fmla="*/ 15 h 456"/>
                <a:gd name="T20" fmla="*/ 8 w 962"/>
                <a:gd name="T21" fmla="*/ 12 h 456"/>
                <a:gd name="T22" fmla="*/ 15 w 962"/>
                <a:gd name="T23" fmla="*/ 14 h 456"/>
                <a:gd name="T24" fmla="*/ 23 w 962"/>
                <a:gd name="T25" fmla="*/ 17 h 456"/>
                <a:gd name="T26" fmla="*/ 29 w 962"/>
                <a:gd name="T27" fmla="*/ 17 h 456"/>
                <a:gd name="T28" fmla="*/ 31 w 962"/>
                <a:gd name="T29" fmla="*/ 17 h 456"/>
                <a:gd name="T30" fmla="*/ 36 w 962"/>
                <a:gd name="T31" fmla="*/ 17 h 456"/>
                <a:gd name="T32" fmla="*/ 43 w 962"/>
                <a:gd name="T33" fmla="*/ 16 h 456"/>
                <a:gd name="T34" fmla="*/ 49 w 962"/>
                <a:gd name="T35" fmla="*/ 15 h 456"/>
                <a:gd name="T36" fmla="*/ 65 w 962"/>
                <a:gd name="T37" fmla="*/ 20 h 456"/>
                <a:gd name="T38" fmla="*/ 64 w 962"/>
                <a:gd name="T39" fmla="*/ 25 h 456"/>
                <a:gd name="T40" fmla="*/ 61 w 962"/>
                <a:gd name="T41" fmla="*/ 32 h 456"/>
                <a:gd name="T42" fmla="*/ 58 w 962"/>
                <a:gd name="T43" fmla="*/ 36 h 456"/>
                <a:gd name="T44" fmla="*/ 65 w 962"/>
                <a:gd name="T45" fmla="*/ 33 h 456"/>
                <a:gd name="T46" fmla="*/ 69 w 962"/>
                <a:gd name="T47" fmla="*/ 32 h 456"/>
                <a:gd name="T48" fmla="*/ 85 w 962"/>
                <a:gd name="T49" fmla="*/ 33 h 456"/>
                <a:gd name="T50" fmla="*/ 88 w 962"/>
                <a:gd name="T51" fmla="*/ 36 h 456"/>
                <a:gd name="T52" fmla="*/ 93 w 962"/>
                <a:gd name="T53" fmla="*/ 36 h 456"/>
                <a:gd name="T54" fmla="*/ 94 w 962"/>
                <a:gd name="T55" fmla="*/ 38 h 456"/>
                <a:gd name="T56" fmla="*/ 101 w 962"/>
                <a:gd name="T57" fmla="*/ 38 h 456"/>
                <a:gd name="T58" fmla="*/ 107 w 962"/>
                <a:gd name="T59" fmla="*/ 39 h 456"/>
                <a:gd name="T60" fmla="*/ 106 w 962"/>
                <a:gd name="T61" fmla="*/ 41 h 456"/>
                <a:gd name="T62" fmla="*/ 110 w 962"/>
                <a:gd name="T63" fmla="*/ 40 h 456"/>
                <a:gd name="T64" fmla="*/ 116 w 962"/>
                <a:gd name="T65" fmla="*/ 40 h 456"/>
                <a:gd name="T66" fmla="*/ 120 w 962"/>
                <a:gd name="T67" fmla="*/ 42 h 456"/>
                <a:gd name="T68" fmla="*/ 131 w 962"/>
                <a:gd name="T69" fmla="*/ 45 h 456"/>
                <a:gd name="T70" fmla="*/ 133 w 962"/>
                <a:gd name="T71" fmla="*/ 47 h 456"/>
                <a:gd name="T72" fmla="*/ 127 w 962"/>
                <a:gd name="T73" fmla="*/ 49 h 456"/>
                <a:gd name="T74" fmla="*/ 135 w 962"/>
                <a:gd name="T75" fmla="*/ 55 h 456"/>
                <a:gd name="T76" fmla="*/ 140 w 962"/>
                <a:gd name="T77" fmla="*/ 54 h 456"/>
                <a:gd name="T78" fmla="*/ 143 w 962"/>
                <a:gd name="T79" fmla="*/ 55 h 456"/>
                <a:gd name="T80" fmla="*/ 151 w 962"/>
                <a:gd name="T81" fmla="*/ 56 h 456"/>
                <a:gd name="T82" fmla="*/ 156 w 962"/>
                <a:gd name="T83" fmla="*/ 52 h 456"/>
                <a:gd name="T84" fmla="*/ 161 w 962"/>
                <a:gd name="T85" fmla="*/ 60 h 456"/>
                <a:gd name="T86" fmla="*/ 164 w 962"/>
                <a:gd name="T87" fmla="*/ 65 h 456"/>
                <a:gd name="T88" fmla="*/ 172 w 962"/>
                <a:gd name="T89" fmla="*/ 67 h 456"/>
                <a:gd name="T90" fmla="*/ 162 w 962"/>
                <a:gd name="T91" fmla="*/ 70 h 456"/>
                <a:gd name="T92" fmla="*/ 154 w 962"/>
                <a:gd name="T93" fmla="*/ 72 h 456"/>
                <a:gd name="T94" fmla="*/ 157 w 962"/>
                <a:gd name="T95" fmla="*/ 76 h 456"/>
                <a:gd name="T96" fmla="*/ 162 w 962"/>
                <a:gd name="T97" fmla="*/ 74 h 456"/>
                <a:gd name="T98" fmla="*/ 166 w 962"/>
                <a:gd name="T99" fmla="*/ 82 h 456"/>
                <a:gd name="T100" fmla="*/ 171 w 962"/>
                <a:gd name="T101" fmla="*/ 90 h 456"/>
                <a:gd name="T102" fmla="*/ 175 w 962"/>
                <a:gd name="T103" fmla="*/ 89 h 456"/>
                <a:gd name="T104" fmla="*/ 178 w 962"/>
                <a:gd name="T105" fmla="*/ 95 h 456"/>
                <a:gd name="T106" fmla="*/ 178 w 962"/>
                <a:gd name="T107" fmla="*/ 105 h 456"/>
                <a:gd name="T108" fmla="*/ 186 w 962"/>
                <a:gd name="T109" fmla="*/ 114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62"/>
                <a:gd name="T166" fmla="*/ 0 h 456"/>
                <a:gd name="T167" fmla="*/ 962 w 962"/>
                <a:gd name="T168" fmla="*/ 456 h 45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62" h="456">
                  <a:moveTo>
                    <a:pt x="962" y="281"/>
                  </a:moveTo>
                  <a:lnTo>
                    <a:pt x="935" y="265"/>
                  </a:lnTo>
                  <a:lnTo>
                    <a:pt x="909" y="249"/>
                  </a:lnTo>
                  <a:lnTo>
                    <a:pt x="882" y="234"/>
                  </a:lnTo>
                  <a:lnTo>
                    <a:pt x="856" y="219"/>
                  </a:lnTo>
                  <a:lnTo>
                    <a:pt x="828" y="204"/>
                  </a:lnTo>
                  <a:lnTo>
                    <a:pt x="802" y="190"/>
                  </a:lnTo>
                  <a:lnTo>
                    <a:pt x="773" y="176"/>
                  </a:lnTo>
                  <a:lnTo>
                    <a:pt x="745" y="164"/>
                  </a:lnTo>
                  <a:lnTo>
                    <a:pt x="718" y="151"/>
                  </a:lnTo>
                  <a:lnTo>
                    <a:pt x="689" y="138"/>
                  </a:lnTo>
                  <a:lnTo>
                    <a:pt x="660" y="127"/>
                  </a:lnTo>
                  <a:lnTo>
                    <a:pt x="631" y="115"/>
                  </a:lnTo>
                  <a:lnTo>
                    <a:pt x="601" y="105"/>
                  </a:lnTo>
                  <a:lnTo>
                    <a:pt x="572" y="95"/>
                  </a:lnTo>
                  <a:lnTo>
                    <a:pt x="542" y="84"/>
                  </a:lnTo>
                  <a:lnTo>
                    <a:pt x="512" y="75"/>
                  </a:lnTo>
                  <a:lnTo>
                    <a:pt x="482" y="67"/>
                  </a:lnTo>
                  <a:lnTo>
                    <a:pt x="452" y="59"/>
                  </a:lnTo>
                  <a:lnTo>
                    <a:pt x="421" y="51"/>
                  </a:lnTo>
                  <a:lnTo>
                    <a:pt x="390" y="44"/>
                  </a:lnTo>
                  <a:lnTo>
                    <a:pt x="359" y="37"/>
                  </a:lnTo>
                  <a:lnTo>
                    <a:pt x="328" y="31"/>
                  </a:lnTo>
                  <a:lnTo>
                    <a:pt x="297" y="25"/>
                  </a:lnTo>
                  <a:lnTo>
                    <a:pt x="266" y="20"/>
                  </a:lnTo>
                  <a:lnTo>
                    <a:pt x="234" y="16"/>
                  </a:lnTo>
                  <a:lnTo>
                    <a:pt x="202" y="12"/>
                  </a:lnTo>
                  <a:lnTo>
                    <a:pt x="170" y="8"/>
                  </a:lnTo>
                  <a:lnTo>
                    <a:pt x="138" y="6"/>
                  </a:lnTo>
                  <a:lnTo>
                    <a:pt x="106" y="4"/>
                  </a:lnTo>
                  <a:lnTo>
                    <a:pt x="75" y="1"/>
                  </a:lnTo>
                  <a:lnTo>
                    <a:pt x="41" y="0"/>
                  </a:lnTo>
                  <a:lnTo>
                    <a:pt x="9" y="0"/>
                  </a:lnTo>
                  <a:lnTo>
                    <a:pt x="0" y="67"/>
                  </a:lnTo>
                  <a:lnTo>
                    <a:pt x="12" y="66"/>
                  </a:lnTo>
                  <a:lnTo>
                    <a:pt x="23" y="65"/>
                  </a:lnTo>
                  <a:lnTo>
                    <a:pt x="31" y="64"/>
                  </a:lnTo>
                  <a:lnTo>
                    <a:pt x="36" y="61"/>
                  </a:lnTo>
                  <a:lnTo>
                    <a:pt x="40" y="59"/>
                  </a:lnTo>
                  <a:lnTo>
                    <a:pt x="40" y="57"/>
                  </a:lnTo>
                  <a:lnTo>
                    <a:pt x="38" y="54"/>
                  </a:lnTo>
                  <a:lnTo>
                    <a:pt x="33" y="52"/>
                  </a:lnTo>
                  <a:lnTo>
                    <a:pt x="28" y="50"/>
                  </a:lnTo>
                  <a:lnTo>
                    <a:pt x="30" y="47"/>
                  </a:lnTo>
                  <a:lnTo>
                    <a:pt x="34" y="46"/>
                  </a:lnTo>
                  <a:lnTo>
                    <a:pt x="41" y="47"/>
                  </a:lnTo>
                  <a:lnTo>
                    <a:pt x="50" y="50"/>
                  </a:lnTo>
                  <a:lnTo>
                    <a:pt x="60" y="53"/>
                  </a:lnTo>
                  <a:lnTo>
                    <a:pt x="70" y="59"/>
                  </a:lnTo>
                  <a:lnTo>
                    <a:pt x="79" y="67"/>
                  </a:lnTo>
                  <a:lnTo>
                    <a:pt x="85" y="68"/>
                  </a:lnTo>
                  <a:lnTo>
                    <a:pt x="91" y="68"/>
                  </a:lnTo>
                  <a:lnTo>
                    <a:pt x="98" y="68"/>
                  </a:lnTo>
                  <a:lnTo>
                    <a:pt x="103" y="67"/>
                  </a:lnTo>
                  <a:lnTo>
                    <a:pt x="108" y="67"/>
                  </a:lnTo>
                  <a:lnTo>
                    <a:pt x="113" y="66"/>
                  </a:lnTo>
                  <a:lnTo>
                    <a:pt x="115" y="66"/>
                  </a:lnTo>
                  <a:lnTo>
                    <a:pt x="116" y="66"/>
                  </a:lnTo>
                  <a:lnTo>
                    <a:pt x="117" y="66"/>
                  </a:lnTo>
                  <a:lnTo>
                    <a:pt x="121" y="67"/>
                  </a:lnTo>
                  <a:lnTo>
                    <a:pt x="126" y="70"/>
                  </a:lnTo>
                  <a:lnTo>
                    <a:pt x="133" y="78"/>
                  </a:lnTo>
                  <a:lnTo>
                    <a:pt x="139" y="80"/>
                  </a:lnTo>
                  <a:lnTo>
                    <a:pt x="144" y="68"/>
                  </a:lnTo>
                  <a:lnTo>
                    <a:pt x="151" y="57"/>
                  </a:lnTo>
                  <a:lnTo>
                    <a:pt x="163" y="62"/>
                  </a:lnTo>
                  <a:lnTo>
                    <a:pt x="167" y="64"/>
                  </a:lnTo>
                  <a:lnTo>
                    <a:pt x="170" y="64"/>
                  </a:lnTo>
                  <a:lnTo>
                    <a:pt x="174" y="61"/>
                  </a:lnTo>
                  <a:lnTo>
                    <a:pt x="178" y="59"/>
                  </a:lnTo>
                  <a:lnTo>
                    <a:pt x="185" y="58"/>
                  </a:lnTo>
                  <a:lnTo>
                    <a:pt x="196" y="57"/>
                  </a:lnTo>
                  <a:lnTo>
                    <a:pt x="210" y="59"/>
                  </a:lnTo>
                  <a:lnTo>
                    <a:pt x="230" y="64"/>
                  </a:lnTo>
                  <a:lnTo>
                    <a:pt x="249" y="70"/>
                  </a:lnTo>
                  <a:lnTo>
                    <a:pt x="259" y="77"/>
                  </a:lnTo>
                  <a:lnTo>
                    <a:pt x="263" y="84"/>
                  </a:lnTo>
                  <a:lnTo>
                    <a:pt x="262" y="90"/>
                  </a:lnTo>
                  <a:lnTo>
                    <a:pt x="259" y="96"/>
                  </a:lnTo>
                  <a:lnTo>
                    <a:pt x="254" y="100"/>
                  </a:lnTo>
                  <a:lnTo>
                    <a:pt x="251" y="103"/>
                  </a:lnTo>
                  <a:lnTo>
                    <a:pt x="249" y="104"/>
                  </a:lnTo>
                  <a:lnTo>
                    <a:pt x="251" y="112"/>
                  </a:lnTo>
                  <a:lnTo>
                    <a:pt x="243" y="126"/>
                  </a:lnTo>
                  <a:lnTo>
                    <a:pt x="236" y="130"/>
                  </a:lnTo>
                  <a:lnTo>
                    <a:pt x="230" y="136"/>
                  </a:lnTo>
                  <a:lnTo>
                    <a:pt x="228" y="141"/>
                  </a:lnTo>
                  <a:lnTo>
                    <a:pt x="229" y="144"/>
                  </a:lnTo>
                  <a:lnTo>
                    <a:pt x="232" y="145"/>
                  </a:lnTo>
                  <a:lnTo>
                    <a:pt x="238" y="144"/>
                  </a:lnTo>
                  <a:lnTo>
                    <a:pt x="247" y="140"/>
                  </a:lnTo>
                  <a:lnTo>
                    <a:pt x="259" y="130"/>
                  </a:lnTo>
                  <a:lnTo>
                    <a:pt x="265" y="136"/>
                  </a:lnTo>
                  <a:lnTo>
                    <a:pt x="268" y="136"/>
                  </a:lnTo>
                  <a:lnTo>
                    <a:pt x="272" y="133"/>
                  </a:lnTo>
                  <a:lnTo>
                    <a:pt x="276" y="127"/>
                  </a:lnTo>
                  <a:lnTo>
                    <a:pt x="283" y="122"/>
                  </a:lnTo>
                  <a:lnTo>
                    <a:pt x="295" y="120"/>
                  </a:lnTo>
                  <a:lnTo>
                    <a:pt x="312" y="122"/>
                  </a:lnTo>
                  <a:lnTo>
                    <a:pt x="337" y="131"/>
                  </a:lnTo>
                  <a:lnTo>
                    <a:pt x="343" y="130"/>
                  </a:lnTo>
                  <a:lnTo>
                    <a:pt x="346" y="133"/>
                  </a:lnTo>
                  <a:lnTo>
                    <a:pt x="349" y="137"/>
                  </a:lnTo>
                  <a:lnTo>
                    <a:pt x="351" y="142"/>
                  </a:lnTo>
                  <a:lnTo>
                    <a:pt x="353" y="146"/>
                  </a:lnTo>
                  <a:lnTo>
                    <a:pt x="358" y="149"/>
                  </a:lnTo>
                  <a:lnTo>
                    <a:pt x="364" y="148"/>
                  </a:lnTo>
                  <a:lnTo>
                    <a:pt x="372" y="142"/>
                  </a:lnTo>
                  <a:lnTo>
                    <a:pt x="372" y="143"/>
                  </a:lnTo>
                  <a:lnTo>
                    <a:pt x="372" y="145"/>
                  </a:lnTo>
                  <a:lnTo>
                    <a:pt x="373" y="148"/>
                  </a:lnTo>
                  <a:lnTo>
                    <a:pt x="374" y="151"/>
                  </a:lnTo>
                  <a:lnTo>
                    <a:pt x="378" y="153"/>
                  </a:lnTo>
                  <a:lnTo>
                    <a:pt x="383" y="155"/>
                  </a:lnTo>
                  <a:lnTo>
                    <a:pt x="391" y="155"/>
                  </a:lnTo>
                  <a:lnTo>
                    <a:pt x="403" y="152"/>
                  </a:lnTo>
                  <a:lnTo>
                    <a:pt x="413" y="150"/>
                  </a:lnTo>
                  <a:lnTo>
                    <a:pt x="420" y="150"/>
                  </a:lnTo>
                  <a:lnTo>
                    <a:pt x="425" y="151"/>
                  </a:lnTo>
                  <a:lnTo>
                    <a:pt x="426" y="153"/>
                  </a:lnTo>
                  <a:lnTo>
                    <a:pt x="426" y="157"/>
                  </a:lnTo>
                  <a:lnTo>
                    <a:pt x="425" y="159"/>
                  </a:lnTo>
                  <a:lnTo>
                    <a:pt x="424" y="161"/>
                  </a:lnTo>
                  <a:lnTo>
                    <a:pt x="423" y="163"/>
                  </a:lnTo>
                  <a:lnTo>
                    <a:pt x="424" y="163"/>
                  </a:lnTo>
                  <a:lnTo>
                    <a:pt x="427" y="161"/>
                  </a:lnTo>
                  <a:lnTo>
                    <a:pt x="432" y="159"/>
                  </a:lnTo>
                  <a:lnTo>
                    <a:pt x="437" y="158"/>
                  </a:lnTo>
                  <a:lnTo>
                    <a:pt x="443" y="156"/>
                  </a:lnTo>
                  <a:lnTo>
                    <a:pt x="450" y="156"/>
                  </a:lnTo>
                  <a:lnTo>
                    <a:pt x="456" y="156"/>
                  </a:lnTo>
                  <a:lnTo>
                    <a:pt x="462" y="157"/>
                  </a:lnTo>
                  <a:lnTo>
                    <a:pt x="465" y="159"/>
                  </a:lnTo>
                  <a:lnTo>
                    <a:pt x="469" y="161"/>
                  </a:lnTo>
                  <a:lnTo>
                    <a:pt x="472" y="164"/>
                  </a:lnTo>
                  <a:lnTo>
                    <a:pt x="477" y="167"/>
                  </a:lnTo>
                  <a:lnTo>
                    <a:pt x="482" y="169"/>
                  </a:lnTo>
                  <a:lnTo>
                    <a:pt x="492" y="172"/>
                  </a:lnTo>
                  <a:lnTo>
                    <a:pt x="505" y="175"/>
                  </a:lnTo>
                  <a:lnTo>
                    <a:pt x="524" y="178"/>
                  </a:lnTo>
                  <a:lnTo>
                    <a:pt x="531" y="180"/>
                  </a:lnTo>
                  <a:lnTo>
                    <a:pt x="534" y="182"/>
                  </a:lnTo>
                  <a:lnTo>
                    <a:pt x="533" y="186"/>
                  </a:lnTo>
                  <a:lnTo>
                    <a:pt x="531" y="188"/>
                  </a:lnTo>
                  <a:lnTo>
                    <a:pt x="526" y="191"/>
                  </a:lnTo>
                  <a:lnTo>
                    <a:pt x="520" y="194"/>
                  </a:lnTo>
                  <a:lnTo>
                    <a:pt x="514" y="196"/>
                  </a:lnTo>
                  <a:lnTo>
                    <a:pt x="507" y="196"/>
                  </a:lnTo>
                  <a:lnTo>
                    <a:pt x="510" y="202"/>
                  </a:lnTo>
                  <a:lnTo>
                    <a:pt x="517" y="208"/>
                  </a:lnTo>
                  <a:lnTo>
                    <a:pt x="526" y="213"/>
                  </a:lnTo>
                  <a:lnTo>
                    <a:pt x="537" y="218"/>
                  </a:lnTo>
                  <a:lnTo>
                    <a:pt x="546" y="221"/>
                  </a:lnTo>
                  <a:lnTo>
                    <a:pt x="554" y="221"/>
                  </a:lnTo>
                  <a:lnTo>
                    <a:pt x="558" y="219"/>
                  </a:lnTo>
                  <a:lnTo>
                    <a:pt x="557" y="213"/>
                  </a:lnTo>
                  <a:lnTo>
                    <a:pt x="552" y="201"/>
                  </a:lnTo>
                  <a:lnTo>
                    <a:pt x="553" y="197"/>
                  </a:lnTo>
                  <a:lnTo>
                    <a:pt x="558" y="204"/>
                  </a:lnTo>
                  <a:lnTo>
                    <a:pt x="569" y="220"/>
                  </a:lnTo>
                  <a:lnTo>
                    <a:pt x="576" y="227"/>
                  </a:lnTo>
                  <a:lnTo>
                    <a:pt x="585" y="229"/>
                  </a:lnTo>
                  <a:lnTo>
                    <a:pt x="593" y="228"/>
                  </a:lnTo>
                  <a:lnTo>
                    <a:pt x="602" y="224"/>
                  </a:lnTo>
                  <a:lnTo>
                    <a:pt x="610" y="218"/>
                  </a:lnTo>
                  <a:lnTo>
                    <a:pt x="617" y="212"/>
                  </a:lnTo>
                  <a:lnTo>
                    <a:pt x="622" y="208"/>
                  </a:lnTo>
                  <a:lnTo>
                    <a:pt x="623" y="206"/>
                  </a:lnTo>
                  <a:lnTo>
                    <a:pt x="626" y="210"/>
                  </a:lnTo>
                  <a:lnTo>
                    <a:pt x="635" y="218"/>
                  </a:lnTo>
                  <a:lnTo>
                    <a:pt x="641" y="228"/>
                  </a:lnTo>
                  <a:lnTo>
                    <a:pt x="641" y="237"/>
                  </a:lnTo>
                  <a:lnTo>
                    <a:pt x="640" y="247"/>
                  </a:lnTo>
                  <a:lnTo>
                    <a:pt x="645" y="254"/>
                  </a:lnTo>
                  <a:lnTo>
                    <a:pt x="651" y="258"/>
                  </a:lnTo>
                  <a:lnTo>
                    <a:pt x="653" y="259"/>
                  </a:lnTo>
                  <a:lnTo>
                    <a:pt x="662" y="258"/>
                  </a:lnTo>
                  <a:lnTo>
                    <a:pt x="673" y="259"/>
                  </a:lnTo>
                  <a:lnTo>
                    <a:pt x="681" y="263"/>
                  </a:lnTo>
                  <a:lnTo>
                    <a:pt x="686" y="267"/>
                  </a:lnTo>
                  <a:lnTo>
                    <a:pt x="686" y="272"/>
                  </a:lnTo>
                  <a:lnTo>
                    <a:pt x="682" y="275"/>
                  </a:lnTo>
                  <a:lnTo>
                    <a:pt x="668" y="278"/>
                  </a:lnTo>
                  <a:lnTo>
                    <a:pt x="645" y="277"/>
                  </a:lnTo>
                  <a:lnTo>
                    <a:pt x="629" y="277"/>
                  </a:lnTo>
                  <a:lnTo>
                    <a:pt x="620" y="278"/>
                  </a:lnTo>
                  <a:lnTo>
                    <a:pt x="615" y="281"/>
                  </a:lnTo>
                  <a:lnTo>
                    <a:pt x="615" y="286"/>
                  </a:lnTo>
                  <a:lnTo>
                    <a:pt x="616" y="290"/>
                  </a:lnTo>
                  <a:lnTo>
                    <a:pt x="620" y="295"/>
                  </a:lnTo>
                  <a:lnTo>
                    <a:pt x="624" y="299"/>
                  </a:lnTo>
                  <a:lnTo>
                    <a:pt x="626" y="301"/>
                  </a:lnTo>
                  <a:lnTo>
                    <a:pt x="629" y="301"/>
                  </a:lnTo>
                  <a:lnTo>
                    <a:pt x="633" y="299"/>
                  </a:lnTo>
                  <a:lnTo>
                    <a:pt x="639" y="296"/>
                  </a:lnTo>
                  <a:lnTo>
                    <a:pt x="646" y="295"/>
                  </a:lnTo>
                  <a:lnTo>
                    <a:pt x="652" y="296"/>
                  </a:lnTo>
                  <a:lnTo>
                    <a:pt x="658" y="301"/>
                  </a:lnTo>
                  <a:lnTo>
                    <a:pt x="661" y="310"/>
                  </a:lnTo>
                  <a:lnTo>
                    <a:pt x="663" y="326"/>
                  </a:lnTo>
                  <a:lnTo>
                    <a:pt x="668" y="354"/>
                  </a:lnTo>
                  <a:lnTo>
                    <a:pt x="674" y="362"/>
                  </a:lnTo>
                  <a:lnTo>
                    <a:pt x="678" y="360"/>
                  </a:lnTo>
                  <a:lnTo>
                    <a:pt x="681" y="357"/>
                  </a:lnTo>
                  <a:lnTo>
                    <a:pt x="682" y="357"/>
                  </a:lnTo>
                  <a:lnTo>
                    <a:pt x="686" y="356"/>
                  </a:lnTo>
                  <a:lnTo>
                    <a:pt x="692" y="355"/>
                  </a:lnTo>
                  <a:lnTo>
                    <a:pt x="698" y="355"/>
                  </a:lnTo>
                  <a:lnTo>
                    <a:pt x="704" y="357"/>
                  </a:lnTo>
                  <a:lnTo>
                    <a:pt x="708" y="361"/>
                  </a:lnTo>
                  <a:lnTo>
                    <a:pt x="712" y="369"/>
                  </a:lnTo>
                  <a:lnTo>
                    <a:pt x="712" y="379"/>
                  </a:lnTo>
                  <a:lnTo>
                    <a:pt x="711" y="391"/>
                  </a:lnTo>
                  <a:lnTo>
                    <a:pt x="709" y="401"/>
                  </a:lnTo>
                  <a:lnTo>
                    <a:pt x="708" y="410"/>
                  </a:lnTo>
                  <a:lnTo>
                    <a:pt x="711" y="419"/>
                  </a:lnTo>
                  <a:lnTo>
                    <a:pt x="714" y="428"/>
                  </a:lnTo>
                  <a:lnTo>
                    <a:pt x="720" y="436"/>
                  </a:lnTo>
                  <a:lnTo>
                    <a:pt x="728" y="446"/>
                  </a:lnTo>
                  <a:lnTo>
                    <a:pt x="741" y="456"/>
                  </a:lnTo>
                  <a:lnTo>
                    <a:pt x="962" y="28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14" name="Freeform 75"/>
            <p:cNvSpPr>
              <a:spLocks/>
            </p:cNvSpPr>
            <p:nvPr/>
          </p:nvSpPr>
          <p:spPr bwMode="auto">
            <a:xfrm>
              <a:off x="2042" y="2214"/>
              <a:ext cx="357" cy="401"/>
            </a:xfrm>
            <a:custGeom>
              <a:avLst/>
              <a:gdLst>
                <a:gd name="T0" fmla="*/ 175 w 714"/>
                <a:gd name="T1" fmla="*/ 153 h 802"/>
                <a:gd name="T2" fmla="*/ 177 w 714"/>
                <a:gd name="T3" fmla="*/ 158 h 802"/>
                <a:gd name="T4" fmla="*/ 179 w 714"/>
                <a:gd name="T5" fmla="*/ 160 h 802"/>
                <a:gd name="T6" fmla="*/ 171 w 714"/>
                <a:gd name="T7" fmla="*/ 162 h 802"/>
                <a:gd name="T8" fmla="*/ 168 w 714"/>
                <a:gd name="T9" fmla="*/ 165 h 802"/>
                <a:gd name="T10" fmla="*/ 161 w 714"/>
                <a:gd name="T11" fmla="*/ 160 h 802"/>
                <a:gd name="T12" fmla="*/ 156 w 714"/>
                <a:gd name="T13" fmla="*/ 159 h 802"/>
                <a:gd name="T14" fmla="*/ 153 w 714"/>
                <a:gd name="T15" fmla="*/ 163 h 802"/>
                <a:gd name="T16" fmla="*/ 147 w 714"/>
                <a:gd name="T17" fmla="*/ 164 h 802"/>
                <a:gd name="T18" fmla="*/ 143 w 714"/>
                <a:gd name="T19" fmla="*/ 166 h 802"/>
                <a:gd name="T20" fmla="*/ 137 w 714"/>
                <a:gd name="T21" fmla="*/ 165 h 802"/>
                <a:gd name="T22" fmla="*/ 132 w 714"/>
                <a:gd name="T23" fmla="*/ 167 h 802"/>
                <a:gd name="T24" fmla="*/ 132 w 714"/>
                <a:gd name="T25" fmla="*/ 171 h 802"/>
                <a:gd name="T26" fmla="*/ 132 w 714"/>
                <a:gd name="T27" fmla="*/ 183 h 802"/>
                <a:gd name="T28" fmla="*/ 129 w 714"/>
                <a:gd name="T29" fmla="*/ 190 h 802"/>
                <a:gd name="T30" fmla="*/ 128 w 714"/>
                <a:gd name="T31" fmla="*/ 194 h 802"/>
                <a:gd name="T32" fmla="*/ 123 w 714"/>
                <a:gd name="T33" fmla="*/ 198 h 802"/>
                <a:gd name="T34" fmla="*/ 119 w 714"/>
                <a:gd name="T35" fmla="*/ 201 h 802"/>
                <a:gd name="T36" fmla="*/ 114 w 714"/>
                <a:gd name="T37" fmla="*/ 200 h 802"/>
                <a:gd name="T38" fmla="*/ 111 w 714"/>
                <a:gd name="T39" fmla="*/ 200 h 802"/>
                <a:gd name="T40" fmla="*/ 3 w 714"/>
                <a:gd name="T41" fmla="*/ 123 h 802"/>
                <a:gd name="T42" fmla="*/ 6 w 714"/>
                <a:gd name="T43" fmla="*/ 112 h 802"/>
                <a:gd name="T44" fmla="*/ 10 w 714"/>
                <a:gd name="T45" fmla="*/ 103 h 802"/>
                <a:gd name="T46" fmla="*/ 14 w 714"/>
                <a:gd name="T47" fmla="*/ 89 h 802"/>
                <a:gd name="T48" fmla="*/ 18 w 714"/>
                <a:gd name="T49" fmla="*/ 87 h 802"/>
                <a:gd name="T50" fmla="*/ 17 w 714"/>
                <a:gd name="T51" fmla="*/ 83 h 802"/>
                <a:gd name="T52" fmla="*/ 18 w 714"/>
                <a:gd name="T53" fmla="*/ 77 h 802"/>
                <a:gd name="T54" fmla="*/ 22 w 714"/>
                <a:gd name="T55" fmla="*/ 76 h 802"/>
                <a:gd name="T56" fmla="*/ 23 w 714"/>
                <a:gd name="T57" fmla="*/ 65 h 802"/>
                <a:gd name="T58" fmla="*/ 27 w 714"/>
                <a:gd name="T59" fmla="*/ 64 h 802"/>
                <a:gd name="T60" fmla="*/ 27 w 714"/>
                <a:gd name="T61" fmla="*/ 60 h 802"/>
                <a:gd name="T62" fmla="*/ 28 w 714"/>
                <a:gd name="T63" fmla="*/ 59 h 802"/>
                <a:gd name="T64" fmla="*/ 35 w 714"/>
                <a:gd name="T65" fmla="*/ 59 h 802"/>
                <a:gd name="T66" fmla="*/ 38 w 714"/>
                <a:gd name="T67" fmla="*/ 57 h 802"/>
                <a:gd name="T68" fmla="*/ 40 w 714"/>
                <a:gd name="T69" fmla="*/ 47 h 802"/>
                <a:gd name="T70" fmla="*/ 44 w 714"/>
                <a:gd name="T71" fmla="*/ 41 h 802"/>
                <a:gd name="T72" fmla="*/ 53 w 714"/>
                <a:gd name="T73" fmla="*/ 36 h 802"/>
                <a:gd name="T74" fmla="*/ 54 w 714"/>
                <a:gd name="T75" fmla="*/ 27 h 802"/>
                <a:gd name="T76" fmla="*/ 59 w 714"/>
                <a:gd name="T77" fmla="*/ 23 h 802"/>
                <a:gd name="T78" fmla="*/ 62 w 714"/>
                <a:gd name="T79" fmla="*/ 21 h 802"/>
                <a:gd name="T80" fmla="*/ 66 w 714"/>
                <a:gd name="T81" fmla="*/ 21 h 802"/>
                <a:gd name="T82" fmla="*/ 68 w 714"/>
                <a:gd name="T83" fmla="*/ 15 h 802"/>
                <a:gd name="T84" fmla="*/ 73 w 714"/>
                <a:gd name="T85" fmla="*/ 9 h 802"/>
                <a:gd name="T86" fmla="*/ 76 w 714"/>
                <a:gd name="T87" fmla="*/ 8 h 802"/>
                <a:gd name="T88" fmla="*/ 80 w 714"/>
                <a:gd name="T89" fmla="*/ 7 h 802"/>
                <a:gd name="T90" fmla="*/ 85 w 714"/>
                <a:gd name="T91" fmla="*/ 3 h 8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4"/>
                <a:gd name="T139" fmla="*/ 0 h 802"/>
                <a:gd name="T140" fmla="*/ 714 w 714"/>
                <a:gd name="T141" fmla="*/ 802 h 8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4" h="802">
                  <a:moveTo>
                    <a:pt x="711" y="597"/>
                  </a:moveTo>
                  <a:lnTo>
                    <a:pt x="701" y="602"/>
                  </a:lnTo>
                  <a:lnTo>
                    <a:pt x="698" y="609"/>
                  </a:lnTo>
                  <a:lnTo>
                    <a:pt x="699" y="617"/>
                  </a:lnTo>
                  <a:lnTo>
                    <a:pt x="704" y="623"/>
                  </a:lnTo>
                  <a:lnTo>
                    <a:pt x="708" y="630"/>
                  </a:lnTo>
                  <a:lnTo>
                    <a:pt x="712" y="636"/>
                  </a:lnTo>
                  <a:lnTo>
                    <a:pt x="714" y="638"/>
                  </a:lnTo>
                  <a:lnTo>
                    <a:pt x="713" y="638"/>
                  </a:lnTo>
                  <a:lnTo>
                    <a:pt x="704" y="637"/>
                  </a:lnTo>
                  <a:lnTo>
                    <a:pt x="692" y="642"/>
                  </a:lnTo>
                  <a:lnTo>
                    <a:pt x="683" y="647"/>
                  </a:lnTo>
                  <a:lnTo>
                    <a:pt x="679" y="649"/>
                  </a:lnTo>
                  <a:lnTo>
                    <a:pt x="677" y="652"/>
                  </a:lnTo>
                  <a:lnTo>
                    <a:pt x="669" y="658"/>
                  </a:lnTo>
                  <a:lnTo>
                    <a:pt x="660" y="658"/>
                  </a:lnTo>
                  <a:lnTo>
                    <a:pt x="648" y="648"/>
                  </a:lnTo>
                  <a:lnTo>
                    <a:pt x="643" y="640"/>
                  </a:lnTo>
                  <a:lnTo>
                    <a:pt x="636" y="635"/>
                  </a:lnTo>
                  <a:lnTo>
                    <a:pt x="630" y="634"/>
                  </a:lnTo>
                  <a:lnTo>
                    <a:pt x="623" y="635"/>
                  </a:lnTo>
                  <a:lnTo>
                    <a:pt x="618" y="638"/>
                  </a:lnTo>
                  <a:lnTo>
                    <a:pt x="613" y="643"/>
                  </a:lnTo>
                  <a:lnTo>
                    <a:pt x="610" y="649"/>
                  </a:lnTo>
                  <a:lnTo>
                    <a:pt x="608" y="656"/>
                  </a:lnTo>
                  <a:lnTo>
                    <a:pt x="594" y="651"/>
                  </a:lnTo>
                  <a:lnTo>
                    <a:pt x="587" y="656"/>
                  </a:lnTo>
                  <a:lnTo>
                    <a:pt x="583" y="664"/>
                  </a:lnTo>
                  <a:lnTo>
                    <a:pt x="576" y="668"/>
                  </a:lnTo>
                  <a:lnTo>
                    <a:pt x="572" y="664"/>
                  </a:lnTo>
                  <a:lnTo>
                    <a:pt x="565" y="660"/>
                  </a:lnTo>
                  <a:lnTo>
                    <a:pt x="555" y="659"/>
                  </a:lnTo>
                  <a:lnTo>
                    <a:pt x="546" y="658"/>
                  </a:lnTo>
                  <a:lnTo>
                    <a:pt x="535" y="660"/>
                  </a:lnTo>
                  <a:lnTo>
                    <a:pt x="528" y="663"/>
                  </a:lnTo>
                  <a:lnTo>
                    <a:pt x="525" y="666"/>
                  </a:lnTo>
                  <a:lnTo>
                    <a:pt x="526" y="670"/>
                  </a:lnTo>
                  <a:lnTo>
                    <a:pt x="528" y="676"/>
                  </a:lnTo>
                  <a:lnTo>
                    <a:pt x="525" y="681"/>
                  </a:lnTo>
                  <a:lnTo>
                    <a:pt x="520" y="689"/>
                  </a:lnTo>
                  <a:lnTo>
                    <a:pt x="524" y="703"/>
                  </a:lnTo>
                  <a:lnTo>
                    <a:pt x="528" y="732"/>
                  </a:lnTo>
                  <a:lnTo>
                    <a:pt x="523" y="744"/>
                  </a:lnTo>
                  <a:lnTo>
                    <a:pt x="516" y="750"/>
                  </a:lnTo>
                  <a:lnTo>
                    <a:pt x="513" y="758"/>
                  </a:lnTo>
                  <a:lnTo>
                    <a:pt x="513" y="764"/>
                  </a:lnTo>
                  <a:lnTo>
                    <a:pt x="512" y="770"/>
                  </a:lnTo>
                  <a:lnTo>
                    <a:pt x="509" y="776"/>
                  </a:lnTo>
                  <a:lnTo>
                    <a:pt x="504" y="781"/>
                  </a:lnTo>
                  <a:lnTo>
                    <a:pt x="498" y="787"/>
                  </a:lnTo>
                  <a:lnTo>
                    <a:pt x="492" y="792"/>
                  </a:lnTo>
                  <a:lnTo>
                    <a:pt x="485" y="796"/>
                  </a:lnTo>
                  <a:lnTo>
                    <a:pt x="479" y="800"/>
                  </a:lnTo>
                  <a:lnTo>
                    <a:pt x="473" y="802"/>
                  </a:lnTo>
                  <a:lnTo>
                    <a:pt x="467" y="802"/>
                  </a:lnTo>
                  <a:lnTo>
                    <a:pt x="462" y="801"/>
                  </a:lnTo>
                  <a:lnTo>
                    <a:pt x="456" y="800"/>
                  </a:lnTo>
                  <a:lnTo>
                    <a:pt x="451" y="799"/>
                  </a:lnTo>
                  <a:lnTo>
                    <a:pt x="445" y="799"/>
                  </a:lnTo>
                  <a:lnTo>
                    <a:pt x="441" y="800"/>
                  </a:lnTo>
                  <a:lnTo>
                    <a:pt x="435" y="802"/>
                  </a:lnTo>
                  <a:lnTo>
                    <a:pt x="0" y="503"/>
                  </a:lnTo>
                  <a:lnTo>
                    <a:pt x="12" y="491"/>
                  </a:lnTo>
                  <a:lnTo>
                    <a:pt x="23" y="477"/>
                  </a:lnTo>
                  <a:lnTo>
                    <a:pt x="26" y="461"/>
                  </a:lnTo>
                  <a:lnTo>
                    <a:pt x="24" y="445"/>
                  </a:lnTo>
                  <a:lnTo>
                    <a:pt x="35" y="436"/>
                  </a:lnTo>
                  <a:lnTo>
                    <a:pt x="38" y="423"/>
                  </a:lnTo>
                  <a:lnTo>
                    <a:pt x="38" y="410"/>
                  </a:lnTo>
                  <a:lnTo>
                    <a:pt x="43" y="398"/>
                  </a:lnTo>
                  <a:lnTo>
                    <a:pt x="49" y="371"/>
                  </a:lnTo>
                  <a:lnTo>
                    <a:pt x="55" y="356"/>
                  </a:lnTo>
                  <a:lnTo>
                    <a:pt x="61" y="349"/>
                  </a:lnTo>
                  <a:lnTo>
                    <a:pt x="65" y="347"/>
                  </a:lnTo>
                  <a:lnTo>
                    <a:pt x="69" y="347"/>
                  </a:lnTo>
                  <a:lnTo>
                    <a:pt x="71" y="346"/>
                  </a:lnTo>
                  <a:lnTo>
                    <a:pt x="70" y="341"/>
                  </a:lnTo>
                  <a:lnTo>
                    <a:pt x="68" y="331"/>
                  </a:lnTo>
                  <a:lnTo>
                    <a:pt x="65" y="319"/>
                  </a:lnTo>
                  <a:lnTo>
                    <a:pt x="66" y="311"/>
                  </a:lnTo>
                  <a:lnTo>
                    <a:pt x="69" y="307"/>
                  </a:lnTo>
                  <a:lnTo>
                    <a:pt x="74" y="304"/>
                  </a:lnTo>
                  <a:lnTo>
                    <a:pt x="79" y="303"/>
                  </a:lnTo>
                  <a:lnTo>
                    <a:pt x="85" y="301"/>
                  </a:lnTo>
                  <a:lnTo>
                    <a:pt x="91" y="296"/>
                  </a:lnTo>
                  <a:lnTo>
                    <a:pt x="94" y="289"/>
                  </a:lnTo>
                  <a:lnTo>
                    <a:pt x="91" y="259"/>
                  </a:lnTo>
                  <a:lnTo>
                    <a:pt x="95" y="250"/>
                  </a:lnTo>
                  <a:lnTo>
                    <a:pt x="102" y="253"/>
                  </a:lnTo>
                  <a:lnTo>
                    <a:pt x="106" y="255"/>
                  </a:lnTo>
                  <a:lnTo>
                    <a:pt x="106" y="253"/>
                  </a:lnTo>
                  <a:lnTo>
                    <a:pt x="107" y="246"/>
                  </a:lnTo>
                  <a:lnTo>
                    <a:pt x="107" y="239"/>
                  </a:lnTo>
                  <a:lnTo>
                    <a:pt x="106" y="234"/>
                  </a:lnTo>
                  <a:lnTo>
                    <a:pt x="107" y="233"/>
                  </a:lnTo>
                  <a:lnTo>
                    <a:pt x="111" y="233"/>
                  </a:lnTo>
                  <a:lnTo>
                    <a:pt x="118" y="234"/>
                  </a:lnTo>
                  <a:lnTo>
                    <a:pt x="127" y="234"/>
                  </a:lnTo>
                  <a:lnTo>
                    <a:pt x="137" y="235"/>
                  </a:lnTo>
                  <a:lnTo>
                    <a:pt x="144" y="233"/>
                  </a:lnTo>
                  <a:lnTo>
                    <a:pt x="149" y="231"/>
                  </a:lnTo>
                  <a:lnTo>
                    <a:pt x="152" y="225"/>
                  </a:lnTo>
                  <a:lnTo>
                    <a:pt x="152" y="211"/>
                  </a:lnTo>
                  <a:lnTo>
                    <a:pt x="154" y="198"/>
                  </a:lnTo>
                  <a:lnTo>
                    <a:pt x="157" y="187"/>
                  </a:lnTo>
                  <a:lnTo>
                    <a:pt x="161" y="178"/>
                  </a:lnTo>
                  <a:lnTo>
                    <a:pt x="167" y="171"/>
                  </a:lnTo>
                  <a:lnTo>
                    <a:pt x="174" y="164"/>
                  </a:lnTo>
                  <a:lnTo>
                    <a:pt x="183" y="159"/>
                  </a:lnTo>
                  <a:lnTo>
                    <a:pt x="193" y="156"/>
                  </a:lnTo>
                  <a:lnTo>
                    <a:pt x="209" y="144"/>
                  </a:lnTo>
                  <a:lnTo>
                    <a:pt x="214" y="128"/>
                  </a:lnTo>
                  <a:lnTo>
                    <a:pt x="214" y="113"/>
                  </a:lnTo>
                  <a:lnTo>
                    <a:pt x="213" y="106"/>
                  </a:lnTo>
                  <a:lnTo>
                    <a:pt x="235" y="102"/>
                  </a:lnTo>
                  <a:lnTo>
                    <a:pt x="233" y="94"/>
                  </a:lnTo>
                  <a:lnTo>
                    <a:pt x="233" y="89"/>
                  </a:lnTo>
                  <a:lnTo>
                    <a:pt x="237" y="86"/>
                  </a:lnTo>
                  <a:lnTo>
                    <a:pt x="242" y="84"/>
                  </a:lnTo>
                  <a:lnTo>
                    <a:pt x="246" y="83"/>
                  </a:lnTo>
                  <a:lnTo>
                    <a:pt x="252" y="83"/>
                  </a:lnTo>
                  <a:lnTo>
                    <a:pt x="257" y="82"/>
                  </a:lnTo>
                  <a:lnTo>
                    <a:pt x="261" y="81"/>
                  </a:lnTo>
                  <a:lnTo>
                    <a:pt x="262" y="73"/>
                  </a:lnTo>
                  <a:lnTo>
                    <a:pt x="266" y="65"/>
                  </a:lnTo>
                  <a:lnTo>
                    <a:pt x="270" y="57"/>
                  </a:lnTo>
                  <a:lnTo>
                    <a:pt x="276" y="49"/>
                  </a:lnTo>
                  <a:lnTo>
                    <a:pt x="283" y="42"/>
                  </a:lnTo>
                  <a:lnTo>
                    <a:pt x="289" y="36"/>
                  </a:lnTo>
                  <a:lnTo>
                    <a:pt x="295" y="33"/>
                  </a:lnTo>
                  <a:lnTo>
                    <a:pt x="299" y="31"/>
                  </a:lnTo>
                  <a:lnTo>
                    <a:pt x="303" y="31"/>
                  </a:lnTo>
                  <a:lnTo>
                    <a:pt x="308" y="30"/>
                  </a:lnTo>
                  <a:lnTo>
                    <a:pt x="314" y="29"/>
                  </a:lnTo>
                  <a:lnTo>
                    <a:pt x="320" y="26"/>
                  </a:lnTo>
                  <a:lnTo>
                    <a:pt x="327" y="21"/>
                  </a:lnTo>
                  <a:lnTo>
                    <a:pt x="333" y="16"/>
                  </a:lnTo>
                  <a:lnTo>
                    <a:pt x="337" y="9"/>
                  </a:lnTo>
                  <a:lnTo>
                    <a:pt x="341" y="0"/>
                  </a:lnTo>
                  <a:lnTo>
                    <a:pt x="711" y="59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15" name="Freeform 76"/>
            <p:cNvSpPr>
              <a:spLocks/>
            </p:cNvSpPr>
            <p:nvPr/>
          </p:nvSpPr>
          <p:spPr bwMode="auto">
            <a:xfrm>
              <a:off x="2618" y="1910"/>
              <a:ext cx="210" cy="41"/>
            </a:xfrm>
            <a:custGeom>
              <a:avLst/>
              <a:gdLst>
                <a:gd name="T0" fmla="*/ 7 w 419"/>
                <a:gd name="T1" fmla="*/ 11 h 82"/>
                <a:gd name="T2" fmla="*/ 19 w 419"/>
                <a:gd name="T3" fmla="*/ 9 h 82"/>
                <a:gd name="T4" fmla="*/ 32 w 419"/>
                <a:gd name="T5" fmla="*/ 6 h 82"/>
                <a:gd name="T6" fmla="*/ 45 w 419"/>
                <a:gd name="T7" fmla="*/ 4 h 82"/>
                <a:gd name="T8" fmla="*/ 58 w 419"/>
                <a:gd name="T9" fmla="*/ 3 h 82"/>
                <a:gd name="T10" fmla="*/ 72 w 419"/>
                <a:gd name="T11" fmla="*/ 2 h 82"/>
                <a:gd name="T12" fmla="*/ 85 w 419"/>
                <a:gd name="T13" fmla="*/ 1 h 82"/>
                <a:gd name="T14" fmla="*/ 99 w 419"/>
                <a:gd name="T15" fmla="*/ 0 h 82"/>
                <a:gd name="T16" fmla="*/ 104 w 419"/>
                <a:gd name="T17" fmla="*/ 17 h 82"/>
                <a:gd name="T18" fmla="*/ 100 w 419"/>
                <a:gd name="T19" fmla="*/ 17 h 82"/>
                <a:gd name="T20" fmla="*/ 99 w 419"/>
                <a:gd name="T21" fmla="*/ 15 h 82"/>
                <a:gd name="T22" fmla="*/ 101 w 419"/>
                <a:gd name="T23" fmla="*/ 13 h 82"/>
                <a:gd name="T24" fmla="*/ 102 w 419"/>
                <a:gd name="T25" fmla="*/ 12 h 82"/>
                <a:gd name="T26" fmla="*/ 100 w 419"/>
                <a:gd name="T27" fmla="*/ 12 h 82"/>
                <a:gd name="T28" fmla="*/ 96 w 419"/>
                <a:gd name="T29" fmla="*/ 10 h 82"/>
                <a:gd name="T30" fmla="*/ 91 w 419"/>
                <a:gd name="T31" fmla="*/ 10 h 82"/>
                <a:gd name="T32" fmla="*/ 88 w 419"/>
                <a:gd name="T33" fmla="*/ 12 h 82"/>
                <a:gd name="T34" fmla="*/ 86 w 419"/>
                <a:gd name="T35" fmla="*/ 14 h 82"/>
                <a:gd name="T36" fmla="*/ 82 w 419"/>
                <a:gd name="T37" fmla="*/ 14 h 82"/>
                <a:gd name="T38" fmla="*/ 78 w 419"/>
                <a:gd name="T39" fmla="*/ 14 h 82"/>
                <a:gd name="T40" fmla="*/ 75 w 419"/>
                <a:gd name="T41" fmla="*/ 14 h 82"/>
                <a:gd name="T42" fmla="*/ 73 w 419"/>
                <a:gd name="T43" fmla="*/ 14 h 82"/>
                <a:gd name="T44" fmla="*/ 69 w 419"/>
                <a:gd name="T45" fmla="*/ 14 h 82"/>
                <a:gd name="T46" fmla="*/ 66 w 419"/>
                <a:gd name="T47" fmla="*/ 14 h 82"/>
                <a:gd name="T48" fmla="*/ 65 w 419"/>
                <a:gd name="T49" fmla="*/ 14 h 82"/>
                <a:gd name="T50" fmla="*/ 60 w 419"/>
                <a:gd name="T51" fmla="*/ 13 h 82"/>
                <a:gd name="T52" fmla="*/ 58 w 419"/>
                <a:gd name="T53" fmla="*/ 14 h 82"/>
                <a:gd name="T54" fmla="*/ 56 w 419"/>
                <a:gd name="T55" fmla="*/ 15 h 82"/>
                <a:gd name="T56" fmla="*/ 53 w 419"/>
                <a:gd name="T57" fmla="*/ 16 h 82"/>
                <a:gd name="T58" fmla="*/ 48 w 419"/>
                <a:gd name="T59" fmla="*/ 14 h 82"/>
                <a:gd name="T60" fmla="*/ 43 w 419"/>
                <a:gd name="T61" fmla="*/ 16 h 82"/>
                <a:gd name="T62" fmla="*/ 40 w 419"/>
                <a:gd name="T63" fmla="*/ 17 h 82"/>
                <a:gd name="T64" fmla="*/ 38 w 419"/>
                <a:gd name="T65" fmla="*/ 15 h 82"/>
                <a:gd name="T66" fmla="*/ 34 w 419"/>
                <a:gd name="T67" fmla="*/ 17 h 82"/>
                <a:gd name="T68" fmla="*/ 30 w 419"/>
                <a:gd name="T69" fmla="*/ 17 h 82"/>
                <a:gd name="T70" fmla="*/ 27 w 419"/>
                <a:gd name="T71" fmla="*/ 16 h 82"/>
                <a:gd name="T72" fmla="*/ 26 w 419"/>
                <a:gd name="T73" fmla="*/ 16 h 82"/>
                <a:gd name="T74" fmla="*/ 24 w 419"/>
                <a:gd name="T75" fmla="*/ 17 h 82"/>
                <a:gd name="T76" fmla="*/ 18 w 419"/>
                <a:gd name="T77" fmla="*/ 19 h 82"/>
                <a:gd name="T78" fmla="*/ 12 w 419"/>
                <a:gd name="T79" fmla="*/ 20 h 82"/>
                <a:gd name="T80" fmla="*/ 7 w 419"/>
                <a:gd name="T81" fmla="*/ 21 h 82"/>
                <a:gd name="T82" fmla="*/ 4 w 419"/>
                <a:gd name="T83" fmla="*/ 20 h 82"/>
                <a:gd name="T84" fmla="*/ 1 w 419"/>
                <a:gd name="T85" fmla="*/ 17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19"/>
                <a:gd name="T130" fmla="*/ 0 h 82"/>
                <a:gd name="T131" fmla="*/ 419 w 419"/>
                <a:gd name="T132" fmla="*/ 82 h 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19" h="82">
                  <a:moveTo>
                    <a:pt x="0" y="50"/>
                  </a:moveTo>
                  <a:lnTo>
                    <a:pt x="25" y="44"/>
                  </a:lnTo>
                  <a:lnTo>
                    <a:pt x="50" y="38"/>
                  </a:lnTo>
                  <a:lnTo>
                    <a:pt x="76" y="33"/>
                  </a:lnTo>
                  <a:lnTo>
                    <a:pt x="102" y="28"/>
                  </a:lnTo>
                  <a:lnTo>
                    <a:pt x="128" y="24"/>
                  </a:lnTo>
                  <a:lnTo>
                    <a:pt x="154" y="20"/>
                  </a:lnTo>
                  <a:lnTo>
                    <a:pt x="179" y="16"/>
                  </a:lnTo>
                  <a:lnTo>
                    <a:pt x="206" y="13"/>
                  </a:lnTo>
                  <a:lnTo>
                    <a:pt x="232" y="9"/>
                  </a:lnTo>
                  <a:lnTo>
                    <a:pt x="259" y="7"/>
                  </a:lnTo>
                  <a:lnTo>
                    <a:pt x="285" y="5"/>
                  </a:lnTo>
                  <a:lnTo>
                    <a:pt x="312" y="3"/>
                  </a:lnTo>
                  <a:lnTo>
                    <a:pt x="338" y="2"/>
                  </a:lnTo>
                  <a:lnTo>
                    <a:pt x="365" y="1"/>
                  </a:lnTo>
                  <a:lnTo>
                    <a:pt x="393" y="0"/>
                  </a:lnTo>
                  <a:lnTo>
                    <a:pt x="419" y="0"/>
                  </a:lnTo>
                  <a:lnTo>
                    <a:pt x="416" y="68"/>
                  </a:lnTo>
                  <a:lnTo>
                    <a:pt x="404" y="68"/>
                  </a:lnTo>
                  <a:lnTo>
                    <a:pt x="397" y="66"/>
                  </a:lnTo>
                  <a:lnTo>
                    <a:pt x="395" y="62"/>
                  </a:lnTo>
                  <a:lnTo>
                    <a:pt x="396" y="58"/>
                  </a:lnTo>
                  <a:lnTo>
                    <a:pt x="398" y="54"/>
                  </a:lnTo>
                  <a:lnTo>
                    <a:pt x="402" y="51"/>
                  </a:lnTo>
                  <a:lnTo>
                    <a:pt x="405" y="48"/>
                  </a:lnTo>
                  <a:lnTo>
                    <a:pt x="406" y="47"/>
                  </a:lnTo>
                  <a:lnTo>
                    <a:pt x="404" y="46"/>
                  </a:lnTo>
                  <a:lnTo>
                    <a:pt x="398" y="45"/>
                  </a:lnTo>
                  <a:lnTo>
                    <a:pt x="390" y="43"/>
                  </a:lnTo>
                  <a:lnTo>
                    <a:pt x="381" y="40"/>
                  </a:lnTo>
                  <a:lnTo>
                    <a:pt x="372" y="39"/>
                  </a:lnTo>
                  <a:lnTo>
                    <a:pt x="363" y="40"/>
                  </a:lnTo>
                  <a:lnTo>
                    <a:pt x="356" y="43"/>
                  </a:lnTo>
                  <a:lnTo>
                    <a:pt x="351" y="47"/>
                  </a:lnTo>
                  <a:lnTo>
                    <a:pt x="347" y="52"/>
                  </a:lnTo>
                  <a:lnTo>
                    <a:pt x="341" y="54"/>
                  </a:lnTo>
                  <a:lnTo>
                    <a:pt x="333" y="55"/>
                  </a:lnTo>
                  <a:lnTo>
                    <a:pt x="325" y="55"/>
                  </a:lnTo>
                  <a:lnTo>
                    <a:pt x="317" y="54"/>
                  </a:lnTo>
                  <a:lnTo>
                    <a:pt x="309" y="53"/>
                  </a:lnTo>
                  <a:lnTo>
                    <a:pt x="303" y="52"/>
                  </a:lnTo>
                  <a:lnTo>
                    <a:pt x="298" y="53"/>
                  </a:lnTo>
                  <a:lnTo>
                    <a:pt x="295" y="54"/>
                  </a:lnTo>
                  <a:lnTo>
                    <a:pt x="289" y="54"/>
                  </a:lnTo>
                  <a:lnTo>
                    <a:pt x="282" y="54"/>
                  </a:lnTo>
                  <a:lnTo>
                    <a:pt x="275" y="54"/>
                  </a:lnTo>
                  <a:lnTo>
                    <a:pt x="268" y="54"/>
                  </a:lnTo>
                  <a:lnTo>
                    <a:pt x="262" y="54"/>
                  </a:lnTo>
                  <a:lnTo>
                    <a:pt x="258" y="54"/>
                  </a:lnTo>
                  <a:lnTo>
                    <a:pt x="257" y="54"/>
                  </a:lnTo>
                  <a:lnTo>
                    <a:pt x="246" y="51"/>
                  </a:lnTo>
                  <a:lnTo>
                    <a:pt x="238" y="51"/>
                  </a:lnTo>
                  <a:lnTo>
                    <a:pt x="234" y="51"/>
                  </a:lnTo>
                  <a:lnTo>
                    <a:pt x="229" y="53"/>
                  </a:lnTo>
                  <a:lnTo>
                    <a:pt x="227" y="55"/>
                  </a:lnTo>
                  <a:lnTo>
                    <a:pt x="223" y="59"/>
                  </a:lnTo>
                  <a:lnTo>
                    <a:pt x="219" y="61"/>
                  </a:lnTo>
                  <a:lnTo>
                    <a:pt x="212" y="62"/>
                  </a:lnTo>
                  <a:lnTo>
                    <a:pt x="199" y="55"/>
                  </a:lnTo>
                  <a:lnTo>
                    <a:pt x="189" y="53"/>
                  </a:lnTo>
                  <a:lnTo>
                    <a:pt x="179" y="56"/>
                  </a:lnTo>
                  <a:lnTo>
                    <a:pt x="171" y="61"/>
                  </a:lnTo>
                  <a:lnTo>
                    <a:pt x="166" y="66"/>
                  </a:lnTo>
                  <a:lnTo>
                    <a:pt x="160" y="68"/>
                  </a:lnTo>
                  <a:lnTo>
                    <a:pt x="155" y="67"/>
                  </a:lnTo>
                  <a:lnTo>
                    <a:pt x="152" y="59"/>
                  </a:lnTo>
                  <a:lnTo>
                    <a:pt x="143" y="63"/>
                  </a:lnTo>
                  <a:lnTo>
                    <a:pt x="135" y="66"/>
                  </a:lnTo>
                  <a:lnTo>
                    <a:pt x="126" y="67"/>
                  </a:lnTo>
                  <a:lnTo>
                    <a:pt x="120" y="67"/>
                  </a:lnTo>
                  <a:lnTo>
                    <a:pt x="113" y="66"/>
                  </a:lnTo>
                  <a:lnTo>
                    <a:pt x="108" y="63"/>
                  </a:lnTo>
                  <a:lnTo>
                    <a:pt x="105" y="62"/>
                  </a:lnTo>
                  <a:lnTo>
                    <a:pt x="103" y="62"/>
                  </a:lnTo>
                  <a:lnTo>
                    <a:pt x="101" y="63"/>
                  </a:lnTo>
                  <a:lnTo>
                    <a:pt x="93" y="66"/>
                  </a:lnTo>
                  <a:lnTo>
                    <a:pt x="83" y="69"/>
                  </a:lnTo>
                  <a:lnTo>
                    <a:pt x="70" y="73"/>
                  </a:lnTo>
                  <a:lnTo>
                    <a:pt x="56" y="76"/>
                  </a:lnTo>
                  <a:lnTo>
                    <a:pt x="45" y="79"/>
                  </a:lnTo>
                  <a:lnTo>
                    <a:pt x="34" y="82"/>
                  </a:lnTo>
                  <a:lnTo>
                    <a:pt x="27" y="82"/>
                  </a:lnTo>
                  <a:lnTo>
                    <a:pt x="24" y="81"/>
                  </a:lnTo>
                  <a:lnTo>
                    <a:pt x="16" y="78"/>
                  </a:lnTo>
                  <a:lnTo>
                    <a:pt x="8" y="74"/>
                  </a:lnTo>
                  <a:lnTo>
                    <a:pt x="1" y="68"/>
                  </a:lnTo>
                  <a:lnTo>
                    <a:pt x="0" y="5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16" name="Freeform 77"/>
            <p:cNvSpPr>
              <a:spLocks/>
            </p:cNvSpPr>
            <p:nvPr/>
          </p:nvSpPr>
          <p:spPr bwMode="auto">
            <a:xfrm>
              <a:off x="2406" y="1935"/>
              <a:ext cx="212" cy="264"/>
            </a:xfrm>
            <a:custGeom>
              <a:avLst/>
              <a:gdLst>
                <a:gd name="T0" fmla="*/ 103 w 424"/>
                <a:gd name="T1" fmla="*/ 7 h 528"/>
                <a:gd name="T2" fmla="*/ 96 w 424"/>
                <a:gd name="T3" fmla="*/ 9 h 528"/>
                <a:gd name="T4" fmla="*/ 92 w 424"/>
                <a:gd name="T5" fmla="*/ 11 h 528"/>
                <a:gd name="T6" fmla="*/ 91 w 424"/>
                <a:gd name="T7" fmla="*/ 16 h 528"/>
                <a:gd name="T8" fmla="*/ 89 w 424"/>
                <a:gd name="T9" fmla="*/ 25 h 528"/>
                <a:gd name="T10" fmla="*/ 84 w 424"/>
                <a:gd name="T11" fmla="*/ 29 h 528"/>
                <a:gd name="T12" fmla="*/ 79 w 424"/>
                <a:gd name="T13" fmla="*/ 31 h 528"/>
                <a:gd name="T14" fmla="*/ 77 w 424"/>
                <a:gd name="T15" fmla="*/ 38 h 528"/>
                <a:gd name="T16" fmla="*/ 67 w 424"/>
                <a:gd name="T17" fmla="*/ 38 h 528"/>
                <a:gd name="T18" fmla="*/ 61 w 424"/>
                <a:gd name="T19" fmla="*/ 39 h 528"/>
                <a:gd name="T20" fmla="*/ 60 w 424"/>
                <a:gd name="T21" fmla="*/ 41 h 528"/>
                <a:gd name="T22" fmla="*/ 53 w 424"/>
                <a:gd name="T23" fmla="*/ 44 h 528"/>
                <a:gd name="T24" fmla="*/ 53 w 424"/>
                <a:gd name="T25" fmla="*/ 45 h 528"/>
                <a:gd name="T26" fmla="*/ 46 w 424"/>
                <a:gd name="T27" fmla="*/ 46 h 528"/>
                <a:gd name="T28" fmla="*/ 42 w 424"/>
                <a:gd name="T29" fmla="*/ 49 h 528"/>
                <a:gd name="T30" fmla="*/ 41 w 424"/>
                <a:gd name="T31" fmla="*/ 53 h 528"/>
                <a:gd name="T32" fmla="*/ 42 w 424"/>
                <a:gd name="T33" fmla="*/ 52 h 528"/>
                <a:gd name="T34" fmla="*/ 49 w 424"/>
                <a:gd name="T35" fmla="*/ 52 h 528"/>
                <a:gd name="T36" fmla="*/ 48 w 424"/>
                <a:gd name="T37" fmla="*/ 54 h 528"/>
                <a:gd name="T38" fmla="*/ 47 w 424"/>
                <a:gd name="T39" fmla="*/ 55 h 528"/>
                <a:gd name="T40" fmla="*/ 48 w 424"/>
                <a:gd name="T41" fmla="*/ 61 h 528"/>
                <a:gd name="T42" fmla="*/ 46 w 424"/>
                <a:gd name="T43" fmla="*/ 68 h 528"/>
                <a:gd name="T44" fmla="*/ 44 w 424"/>
                <a:gd name="T45" fmla="*/ 69 h 528"/>
                <a:gd name="T46" fmla="*/ 46 w 424"/>
                <a:gd name="T47" fmla="*/ 74 h 528"/>
                <a:gd name="T48" fmla="*/ 38 w 424"/>
                <a:gd name="T49" fmla="*/ 77 h 528"/>
                <a:gd name="T50" fmla="*/ 36 w 424"/>
                <a:gd name="T51" fmla="*/ 90 h 528"/>
                <a:gd name="T52" fmla="*/ 40 w 424"/>
                <a:gd name="T53" fmla="*/ 90 h 528"/>
                <a:gd name="T54" fmla="*/ 42 w 424"/>
                <a:gd name="T55" fmla="*/ 86 h 528"/>
                <a:gd name="T56" fmla="*/ 46 w 424"/>
                <a:gd name="T57" fmla="*/ 91 h 528"/>
                <a:gd name="T58" fmla="*/ 45 w 424"/>
                <a:gd name="T59" fmla="*/ 99 h 528"/>
                <a:gd name="T60" fmla="*/ 47 w 424"/>
                <a:gd name="T61" fmla="*/ 105 h 528"/>
                <a:gd name="T62" fmla="*/ 50 w 424"/>
                <a:gd name="T63" fmla="*/ 106 h 528"/>
                <a:gd name="T64" fmla="*/ 56 w 424"/>
                <a:gd name="T65" fmla="*/ 107 h 528"/>
                <a:gd name="T66" fmla="*/ 60 w 424"/>
                <a:gd name="T67" fmla="*/ 107 h 528"/>
                <a:gd name="T68" fmla="*/ 62 w 424"/>
                <a:gd name="T69" fmla="*/ 102 h 528"/>
                <a:gd name="T70" fmla="*/ 64 w 424"/>
                <a:gd name="T71" fmla="*/ 102 h 528"/>
                <a:gd name="T72" fmla="*/ 69 w 424"/>
                <a:gd name="T73" fmla="*/ 100 h 528"/>
                <a:gd name="T74" fmla="*/ 73 w 424"/>
                <a:gd name="T75" fmla="*/ 108 h 528"/>
                <a:gd name="T76" fmla="*/ 74 w 424"/>
                <a:gd name="T77" fmla="*/ 115 h 528"/>
                <a:gd name="T78" fmla="*/ 71 w 424"/>
                <a:gd name="T79" fmla="*/ 116 h 528"/>
                <a:gd name="T80" fmla="*/ 65 w 424"/>
                <a:gd name="T81" fmla="*/ 117 h 528"/>
                <a:gd name="T82" fmla="*/ 62 w 424"/>
                <a:gd name="T83" fmla="*/ 121 h 528"/>
                <a:gd name="T84" fmla="*/ 56 w 424"/>
                <a:gd name="T85" fmla="*/ 122 h 528"/>
                <a:gd name="T86" fmla="*/ 52 w 424"/>
                <a:gd name="T87" fmla="*/ 123 h 528"/>
                <a:gd name="T88" fmla="*/ 48 w 424"/>
                <a:gd name="T89" fmla="*/ 125 h 528"/>
                <a:gd name="T90" fmla="*/ 43 w 424"/>
                <a:gd name="T91" fmla="*/ 127 h 528"/>
                <a:gd name="T92" fmla="*/ 41 w 424"/>
                <a:gd name="T93" fmla="*/ 131 h 528"/>
                <a:gd name="T94" fmla="*/ 39 w 424"/>
                <a:gd name="T95" fmla="*/ 130 h 528"/>
                <a:gd name="T96" fmla="*/ 37 w 424"/>
                <a:gd name="T97" fmla="*/ 128 h 528"/>
                <a:gd name="T98" fmla="*/ 37 w 424"/>
                <a:gd name="T99" fmla="*/ 127 h 528"/>
                <a:gd name="T100" fmla="*/ 32 w 424"/>
                <a:gd name="T101" fmla="*/ 128 h 528"/>
                <a:gd name="T102" fmla="*/ 25 w 424"/>
                <a:gd name="T103" fmla="*/ 130 h 528"/>
                <a:gd name="T104" fmla="*/ 20 w 424"/>
                <a:gd name="T105" fmla="*/ 131 h 528"/>
                <a:gd name="T106" fmla="*/ 16 w 424"/>
                <a:gd name="T107" fmla="*/ 132 h 528"/>
                <a:gd name="T108" fmla="*/ 1 w 424"/>
                <a:gd name="T109" fmla="*/ 52 h 528"/>
                <a:gd name="T110" fmla="*/ 6 w 424"/>
                <a:gd name="T111" fmla="*/ 44 h 528"/>
                <a:gd name="T112" fmla="*/ 7 w 424"/>
                <a:gd name="T113" fmla="*/ 39 h 528"/>
                <a:gd name="T114" fmla="*/ 16 w 424"/>
                <a:gd name="T115" fmla="*/ 32 h 528"/>
                <a:gd name="T116" fmla="*/ 35 w 424"/>
                <a:gd name="T117" fmla="*/ 24 h 528"/>
                <a:gd name="T118" fmla="*/ 54 w 424"/>
                <a:gd name="T119" fmla="*/ 16 h 528"/>
                <a:gd name="T120" fmla="*/ 73 w 424"/>
                <a:gd name="T121" fmla="*/ 9 h 528"/>
                <a:gd name="T122" fmla="*/ 93 w 424"/>
                <a:gd name="T123" fmla="*/ 4 h 528"/>
                <a:gd name="T124" fmla="*/ 106 w 424"/>
                <a:gd name="T125" fmla="*/ 5 h 5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4"/>
                <a:gd name="T190" fmla="*/ 0 h 528"/>
                <a:gd name="T191" fmla="*/ 424 w 424"/>
                <a:gd name="T192" fmla="*/ 528 h 5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4" h="528">
                  <a:moveTo>
                    <a:pt x="424" y="18"/>
                  </a:moveTo>
                  <a:lnTo>
                    <a:pt x="419" y="21"/>
                  </a:lnTo>
                  <a:lnTo>
                    <a:pt x="411" y="25"/>
                  </a:lnTo>
                  <a:lnTo>
                    <a:pt x="402" y="27"/>
                  </a:lnTo>
                  <a:lnTo>
                    <a:pt x="393" y="29"/>
                  </a:lnTo>
                  <a:lnTo>
                    <a:pt x="382" y="33"/>
                  </a:lnTo>
                  <a:lnTo>
                    <a:pt x="374" y="35"/>
                  </a:lnTo>
                  <a:lnTo>
                    <a:pt x="370" y="40"/>
                  </a:lnTo>
                  <a:lnTo>
                    <a:pt x="367" y="44"/>
                  </a:lnTo>
                  <a:lnTo>
                    <a:pt x="366" y="53"/>
                  </a:lnTo>
                  <a:lnTo>
                    <a:pt x="364" y="57"/>
                  </a:lnTo>
                  <a:lnTo>
                    <a:pt x="362" y="64"/>
                  </a:lnTo>
                  <a:lnTo>
                    <a:pt x="360" y="79"/>
                  </a:lnTo>
                  <a:lnTo>
                    <a:pt x="359" y="89"/>
                  </a:lnTo>
                  <a:lnTo>
                    <a:pt x="356" y="99"/>
                  </a:lnTo>
                  <a:lnTo>
                    <a:pt x="350" y="106"/>
                  </a:lnTo>
                  <a:lnTo>
                    <a:pt x="343" y="111"/>
                  </a:lnTo>
                  <a:lnTo>
                    <a:pt x="335" y="116"/>
                  </a:lnTo>
                  <a:lnTo>
                    <a:pt x="327" y="119"/>
                  </a:lnTo>
                  <a:lnTo>
                    <a:pt x="320" y="123"/>
                  </a:lnTo>
                  <a:lnTo>
                    <a:pt x="313" y="124"/>
                  </a:lnTo>
                  <a:lnTo>
                    <a:pt x="313" y="134"/>
                  </a:lnTo>
                  <a:lnTo>
                    <a:pt x="312" y="144"/>
                  </a:lnTo>
                  <a:lnTo>
                    <a:pt x="306" y="149"/>
                  </a:lnTo>
                  <a:lnTo>
                    <a:pt x="291" y="150"/>
                  </a:lnTo>
                  <a:lnTo>
                    <a:pt x="276" y="150"/>
                  </a:lnTo>
                  <a:lnTo>
                    <a:pt x="265" y="150"/>
                  </a:lnTo>
                  <a:lnTo>
                    <a:pt x="256" y="152"/>
                  </a:lnTo>
                  <a:lnTo>
                    <a:pt x="249" y="153"/>
                  </a:lnTo>
                  <a:lnTo>
                    <a:pt x="244" y="155"/>
                  </a:lnTo>
                  <a:lnTo>
                    <a:pt x="242" y="157"/>
                  </a:lnTo>
                  <a:lnTo>
                    <a:pt x="239" y="161"/>
                  </a:lnTo>
                  <a:lnTo>
                    <a:pt x="239" y="164"/>
                  </a:lnTo>
                  <a:lnTo>
                    <a:pt x="225" y="168"/>
                  </a:lnTo>
                  <a:lnTo>
                    <a:pt x="216" y="171"/>
                  </a:lnTo>
                  <a:lnTo>
                    <a:pt x="212" y="173"/>
                  </a:lnTo>
                  <a:lnTo>
                    <a:pt x="212" y="176"/>
                  </a:lnTo>
                  <a:lnTo>
                    <a:pt x="212" y="177"/>
                  </a:lnTo>
                  <a:lnTo>
                    <a:pt x="211" y="178"/>
                  </a:lnTo>
                  <a:lnTo>
                    <a:pt x="207" y="179"/>
                  </a:lnTo>
                  <a:lnTo>
                    <a:pt x="200" y="180"/>
                  </a:lnTo>
                  <a:lnTo>
                    <a:pt x="183" y="183"/>
                  </a:lnTo>
                  <a:lnTo>
                    <a:pt x="174" y="186"/>
                  </a:lnTo>
                  <a:lnTo>
                    <a:pt x="169" y="190"/>
                  </a:lnTo>
                  <a:lnTo>
                    <a:pt x="167" y="194"/>
                  </a:lnTo>
                  <a:lnTo>
                    <a:pt x="161" y="199"/>
                  </a:lnTo>
                  <a:lnTo>
                    <a:pt x="161" y="205"/>
                  </a:lnTo>
                  <a:lnTo>
                    <a:pt x="163" y="209"/>
                  </a:lnTo>
                  <a:lnTo>
                    <a:pt x="165" y="212"/>
                  </a:lnTo>
                  <a:lnTo>
                    <a:pt x="165" y="210"/>
                  </a:lnTo>
                  <a:lnTo>
                    <a:pt x="166" y="208"/>
                  </a:lnTo>
                  <a:lnTo>
                    <a:pt x="170" y="206"/>
                  </a:lnTo>
                  <a:lnTo>
                    <a:pt x="183" y="203"/>
                  </a:lnTo>
                  <a:lnTo>
                    <a:pt x="195" y="205"/>
                  </a:lnTo>
                  <a:lnTo>
                    <a:pt x="197" y="208"/>
                  </a:lnTo>
                  <a:lnTo>
                    <a:pt x="195" y="213"/>
                  </a:lnTo>
                  <a:lnTo>
                    <a:pt x="192" y="214"/>
                  </a:lnTo>
                  <a:lnTo>
                    <a:pt x="191" y="215"/>
                  </a:lnTo>
                  <a:lnTo>
                    <a:pt x="190" y="217"/>
                  </a:lnTo>
                  <a:lnTo>
                    <a:pt x="186" y="220"/>
                  </a:lnTo>
                  <a:lnTo>
                    <a:pt x="184" y="222"/>
                  </a:lnTo>
                  <a:lnTo>
                    <a:pt x="190" y="230"/>
                  </a:lnTo>
                  <a:lnTo>
                    <a:pt x="191" y="244"/>
                  </a:lnTo>
                  <a:lnTo>
                    <a:pt x="189" y="260"/>
                  </a:lnTo>
                  <a:lnTo>
                    <a:pt x="184" y="270"/>
                  </a:lnTo>
                  <a:lnTo>
                    <a:pt x="181" y="269"/>
                  </a:lnTo>
                  <a:lnTo>
                    <a:pt x="177" y="270"/>
                  </a:lnTo>
                  <a:lnTo>
                    <a:pt x="174" y="271"/>
                  </a:lnTo>
                  <a:lnTo>
                    <a:pt x="173" y="273"/>
                  </a:lnTo>
                  <a:lnTo>
                    <a:pt x="175" y="276"/>
                  </a:lnTo>
                  <a:lnTo>
                    <a:pt x="180" y="285"/>
                  </a:lnTo>
                  <a:lnTo>
                    <a:pt x="181" y="293"/>
                  </a:lnTo>
                  <a:lnTo>
                    <a:pt x="173" y="297"/>
                  </a:lnTo>
                  <a:lnTo>
                    <a:pt x="160" y="299"/>
                  </a:lnTo>
                  <a:lnTo>
                    <a:pt x="152" y="306"/>
                  </a:lnTo>
                  <a:lnTo>
                    <a:pt x="146" y="320"/>
                  </a:lnTo>
                  <a:lnTo>
                    <a:pt x="142" y="341"/>
                  </a:lnTo>
                  <a:lnTo>
                    <a:pt x="143" y="357"/>
                  </a:lnTo>
                  <a:lnTo>
                    <a:pt x="150" y="362"/>
                  </a:lnTo>
                  <a:lnTo>
                    <a:pt x="157" y="361"/>
                  </a:lnTo>
                  <a:lnTo>
                    <a:pt x="160" y="360"/>
                  </a:lnTo>
                  <a:lnTo>
                    <a:pt x="163" y="338"/>
                  </a:lnTo>
                  <a:lnTo>
                    <a:pt x="165" y="339"/>
                  </a:lnTo>
                  <a:lnTo>
                    <a:pt x="168" y="342"/>
                  </a:lnTo>
                  <a:lnTo>
                    <a:pt x="173" y="343"/>
                  </a:lnTo>
                  <a:lnTo>
                    <a:pt x="178" y="342"/>
                  </a:lnTo>
                  <a:lnTo>
                    <a:pt x="182" y="362"/>
                  </a:lnTo>
                  <a:lnTo>
                    <a:pt x="180" y="375"/>
                  </a:lnTo>
                  <a:lnTo>
                    <a:pt x="176" y="384"/>
                  </a:lnTo>
                  <a:lnTo>
                    <a:pt x="180" y="394"/>
                  </a:lnTo>
                  <a:lnTo>
                    <a:pt x="185" y="404"/>
                  </a:lnTo>
                  <a:lnTo>
                    <a:pt x="188" y="413"/>
                  </a:lnTo>
                  <a:lnTo>
                    <a:pt x="188" y="420"/>
                  </a:lnTo>
                  <a:lnTo>
                    <a:pt x="188" y="422"/>
                  </a:lnTo>
                  <a:lnTo>
                    <a:pt x="190" y="422"/>
                  </a:lnTo>
                  <a:lnTo>
                    <a:pt x="197" y="422"/>
                  </a:lnTo>
                  <a:lnTo>
                    <a:pt x="204" y="421"/>
                  </a:lnTo>
                  <a:lnTo>
                    <a:pt x="212" y="417"/>
                  </a:lnTo>
                  <a:lnTo>
                    <a:pt x="221" y="426"/>
                  </a:lnTo>
                  <a:lnTo>
                    <a:pt x="228" y="430"/>
                  </a:lnTo>
                  <a:lnTo>
                    <a:pt x="234" y="428"/>
                  </a:lnTo>
                  <a:lnTo>
                    <a:pt x="239" y="425"/>
                  </a:lnTo>
                  <a:lnTo>
                    <a:pt x="243" y="418"/>
                  </a:lnTo>
                  <a:lnTo>
                    <a:pt x="245" y="412"/>
                  </a:lnTo>
                  <a:lnTo>
                    <a:pt x="248" y="407"/>
                  </a:lnTo>
                  <a:lnTo>
                    <a:pt x="248" y="405"/>
                  </a:lnTo>
                  <a:lnTo>
                    <a:pt x="250" y="406"/>
                  </a:lnTo>
                  <a:lnTo>
                    <a:pt x="256" y="407"/>
                  </a:lnTo>
                  <a:lnTo>
                    <a:pt x="263" y="406"/>
                  </a:lnTo>
                  <a:lnTo>
                    <a:pt x="269" y="402"/>
                  </a:lnTo>
                  <a:lnTo>
                    <a:pt x="274" y="399"/>
                  </a:lnTo>
                  <a:lnTo>
                    <a:pt x="279" y="407"/>
                  </a:lnTo>
                  <a:lnTo>
                    <a:pt x="284" y="419"/>
                  </a:lnTo>
                  <a:lnTo>
                    <a:pt x="292" y="432"/>
                  </a:lnTo>
                  <a:lnTo>
                    <a:pt x="298" y="443"/>
                  </a:lnTo>
                  <a:lnTo>
                    <a:pt x="297" y="452"/>
                  </a:lnTo>
                  <a:lnTo>
                    <a:pt x="295" y="459"/>
                  </a:lnTo>
                  <a:lnTo>
                    <a:pt x="292" y="461"/>
                  </a:lnTo>
                  <a:lnTo>
                    <a:pt x="290" y="461"/>
                  </a:lnTo>
                  <a:lnTo>
                    <a:pt x="284" y="461"/>
                  </a:lnTo>
                  <a:lnTo>
                    <a:pt x="278" y="464"/>
                  </a:lnTo>
                  <a:lnTo>
                    <a:pt x="272" y="467"/>
                  </a:lnTo>
                  <a:lnTo>
                    <a:pt x="257" y="467"/>
                  </a:lnTo>
                  <a:lnTo>
                    <a:pt x="249" y="468"/>
                  </a:lnTo>
                  <a:lnTo>
                    <a:pt x="245" y="473"/>
                  </a:lnTo>
                  <a:lnTo>
                    <a:pt x="246" y="481"/>
                  </a:lnTo>
                  <a:lnTo>
                    <a:pt x="238" y="482"/>
                  </a:lnTo>
                  <a:lnTo>
                    <a:pt x="229" y="485"/>
                  </a:lnTo>
                  <a:lnTo>
                    <a:pt x="221" y="488"/>
                  </a:lnTo>
                  <a:lnTo>
                    <a:pt x="215" y="489"/>
                  </a:lnTo>
                  <a:lnTo>
                    <a:pt x="211" y="489"/>
                  </a:lnTo>
                  <a:lnTo>
                    <a:pt x="205" y="490"/>
                  </a:lnTo>
                  <a:lnTo>
                    <a:pt x="200" y="493"/>
                  </a:lnTo>
                  <a:lnTo>
                    <a:pt x="197" y="495"/>
                  </a:lnTo>
                  <a:lnTo>
                    <a:pt x="192" y="500"/>
                  </a:lnTo>
                  <a:lnTo>
                    <a:pt x="185" y="504"/>
                  </a:lnTo>
                  <a:lnTo>
                    <a:pt x="178" y="508"/>
                  </a:lnTo>
                  <a:lnTo>
                    <a:pt x="171" y="506"/>
                  </a:lnTo>
                  <a:lnTo>
                    <a:pt x="166" y="512"/>
                  </a:lnTo>
                  <a:lnTo>
                    <a:pt x="163" y="518"/>
                  </a:lnTo>
                  <a:lnTo>
                    <a:pt x="163" y="521"/>
                  </a:lnTo>
                  <a:lnTo>
                    <a:pt x="161" y="519"/>
                  </a:lnTo>
                  <a:lnTo>
                    <a:pt x="155" y="517"/>
                  </a:lnTo>
                  <a:lnTo>
                    <a:pt x="150" y="517"/>
                  </a:lnTo>
                  <a:lnTo>
                    <a:pt x="143" y="516"/>
                  </a:lnTo>
                  <a:lnTo>
                    <a:pt x="147" y="512"/>
                  </a:lnTo>
                  <a:lnTo>
                    <a:pt x="148" y="509"/>
                  </a:lnTo>
                  <a:lnTo>
                    <a:pt x="147" y="508"/>
                  </a:lnTo>
                  <a:lnTo>
                    <a:pt x="147" y="506"/>
                  </a:lnTo>
                  <a:lnTo>
                    <a:pt x="143" y="508"/>
                  </a:lnTo>
                  <a:lnTo>
                    <a:pt x="133" y="510"/>
                  </a:lnTo>
                  <a:lnTo>
                    <a:pt x="125" y="510"/>
                  </a:lnTo>
                  <a:lnTo>
                    <a:pt x="122" y="506"/>
                  </a:lnTo>
                  <a:lnTo>
                    <a:pt x="109" y="516"/>
                  </a:lnTo>
                  <a:lnTo>
                    <a:pt x="99" y="520"/>
                  </a:lnTo>
                  <a:lnTo>
                    <a:pt x="90" y="523"/>
                  </a:lnTo>
                  <a:lnTo>
                    <a:pt x="83" y="524"/>
                  </a:lnTo>
                  <a:lnTo>
                    <a:pt x="78" y="524"/>
                  </a:lnTo>
                  <a:lnTo>
                    <a:pt x="72" y="524"/>
                  </a:lnTo>
                  <a:lnTo>
                    <a:pt x="69" y="525"/>
                  </a:lnTo>
                  <a:lnTo>
                    <a:pt x="64" y="528"/>
                  </a:lnTo>
                  <a:lnTo>
                    <a:pt x="1" y="225"/>
                  </a:lnTo>
                  <a:lnTo>
                    <a:pt x="0" y="216"/>
                  </a:lnTo>
                  <a:lnTo>
                    <a:pt x="2" y="205"/>
                  </a:lnTo>
                  <a:lnTo>
                    <a:pt x="8" y="194"/>
                  </a:lnTo>
                  <a:lnTo>
                    <a:pt x="15" y="184"/>
                  </a:lnTo>
                  <a:lnTo>
                    <a:pt x="22" y="176"/>
                  </a:lnTo>
                  <a:lnTo>
                    <a:pt x="27" y="169"/>
                  </a:lnTo>
                  <a:lnTo>
                    <a:pt x="29" y="161"/>
                  </a:lnTo>
                  <a:lnTo>
                    <a:pt x="26" y="154"/>
                  </a:lnTo>
                  <a:lnTo>
                    <a:pt x="16" y="150"/>
                  </a:lnTo>
                  <a:lnTo>
                    <a:pt x="40" y="138"/>
                  </a:lnTo>
                  <a:lnTo>
                    <a:pt x="64" y="126"/>
                  </a:lnTo>
                  <a:lnTo>
                    <a:pt x="89" y="115"/>
                  </a:lnTo>
                  <a:lnTo>
                    <a:pt x="114" y="104"/>
                  </a:lnTo>
                  <a:lnTo>
                    <a:pt x="138" y="93"/>
                  </a:lnTo>
                  <a:lnTo>
                    <a:pt x="163" y="82"/>
                  </a:lnTo>
                  <a:lnTo>
                    <a:pt x="189" y="73"/>
                  </a:lnTo>
                  <a:lnTo>
                    <a:pt x="214" y="63"/>
                  </a:lnTo>
                  <a:lnTo>
                    <a:pt x="239" y="54"/>
                  </a:lnTo>
                  <a:lnTo>
                    <a:pt x="265" y="46"/>
                  </a:lnTo>
                  <a:lnTo>
                    <a:pt x="291" y="36"/>
                  </a:lnTo>
                  <a:lnTo>
                    <a:pt x="317" y="28"/>
                  </a:lnTo>
                  <a:lnTo>
                    <a:pt x="343" y="20"/>
                  </a:lnTo>
                  <a:lnTo>
                    <a:pt x="370" y="13"/>
                  </a:lnTo>
                  <a:lnTo>
                    <a:pt x="396" y="6"/>
                  </a:lnTo>
                  <a:lnTo>
                    <a:pt x="423" y="0"/>
                  </a:lnTo>
                  <a:lnTo>
                    <a:pt x="424" y="1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17" name="Freeform 78"/>
            <p:cNvSpPr>
              <a:spLocks/>
            </p:cNvSpPr>
            <p:nvPr/>
          </p:nvSpPr>
          <p:spPr bwMode="auto">
            <a:xfrm>
              <a:off x="2213" y="2048"/>
              <a:ext cx="226" cy="356"/>
            </a:xfrm>
            <a:custGeom>
              <a:avLst/>
              <a:gdLst>
                <a:gd name="T0" fmla="*/ 111 w 451"/>
                <a:gd name="T1" fmla="*/ 77 h 713"/>
                <a:gd name="T2" fmla="*/ 106 w 451"/>
                <a:gd name="T3" fmla="*/ 78 h 713"/>
                <a:gd name="T4" fmla="*/ 104 w 451"/>
                <a:gd name="T5" fmla="*/ 78 h 713"/>
                <a:gd name="T6" fmla="*/ 99 w 451"/>
                <a:gd name="T7" fmla="*/ 82 h 713"/>
                <a:gd name="T8" fmla="*/ 93 w 451"/>
                <a:gd name="T9" fmla="*/ 91 h 713"/>
                <a:gd name="T10" fmla="*/ 92 w 451"/>
                <a:gd name="T11" fmla="*/ 95 h 713"/>
                <a:gd name="T12" fmla="*/ 90 w 451"/>
                <a:gd name="T13" fmla="*/ 97 h 713"/>
                <a:gd name="T14" fmla="*/ 88 w 451"/>
                <a:gd name="T15" fmla="*/ 106 h 713"/>
                <a:gd name="T16" fmla="*/ 92 w 451"/>
                <a:gd name="T17" fmla="*/ 107 h 713"/>
                <a:gd name="T18" fmla="*/ 92 w 451"/>
                <a:gd name="T19" fmla="*/ 110 h 713"/>
                <a:gd name="T20" fmla="*/ 95 w 451"/>
                <a:gd name="T21" fmla="*/ 111 h 713"/>
                <a:gd name="T22" fmla="*/ 94 w 451"/>
                <a:gd name="T23" fmla="*/ 120 h 713"/>
                <a:gd name="T24" fmla="*/ 97 w 451"/>
                <a:gd name="T25" fmla="*/ 123 h 713"/>
                <a:gd name="T26" fmla="*/ 99 w 451"/>
                <a:gd name="T27" fmla="*/ 126 h 713"/>
                <a:gd name="T28" fmla="*/ 99 w 451"/>
                <a:gd name="T29" fmla="*/ 128 h 713"/>
                <a:gd name="T30" fmla="*/ 98 w 451"/>
                <a:gd name="T31" fmla="*/ 132 h 713"/>
                <a:gd name="T32" fmla="*/ 96 w 451"/>
                <a:gd name="T33" fmla="*/ 141 h 713"/>
                <a:gd name="T34" fmla="*/ 92 w 451"/>
                <a:gd name="T35" fmla="*/ 144 h 713"/>
                <a:gd name="T36" fmla="*/ 91 w 451"/>
                <a:gd name="T37" fmla="*/ 151 h 713"/>
                <a:gd name="T38" fmla="*/ 88 w 451"/>
                <a:gd name="T39" fmla="*/ 155 h 713"/>
                <a:gd name="T40" fmla="*/ 59 w 451"/>
                <a:gd name="T41" fmla="*/ 178 h 713"/>
                <a:gd name="T42" fmla="*/ 3 w 451"/>
                <a:gd name="T43" fmla="*/ 77 h 713"/>
                <a:gd name="T44" fmla="*/ 8 w 451"/>
                <a:gd name="T45" fmla="*/ 74 h 713"/>
                <a:gd name="T46" fmla="*/ 10 w 451"/>
                <a:gd name="T47" fmla="*/ 71 h 713"/>
                <a:gd name="T48" fmla="*/ 14 w 451"/>
                <a:gd name="T49" fmla="*/ 66 h 713"/>
                <a:gd name="T50" fmla="*/ 19 w 451"/>
                <a:gd name="T51" fmla="*/ 63 h 713"/>
                <a:gd name="T52" fmla="*/ 22 w 451"/>
                <a:gd name="T53" fmla="*/ 58 h 713"/>
                <a:gd name="T54" fmla="*/ 29 w 451"/>
                <a:gd name="T55" fmla="*/ 54 h 713"/>
                <a:gd name="T56" fmla="*/ 35 w 451"/>
                <a:gd name="T57" fmla="*/ 51 h 713"/>
                <a:gd name="T58" fmla="*/ 37 w 451"/>
                <a:gd name="T59" fmla="*/ 48 h 713"/>
                <a:gd name="T60" fmla="*/ 38 w 451"/>
                <a:gd name="T61" fmla="*/ 48 h 713"/>
                <a:gd name="T62" fmla="*/ 41 w 451"/>
                <a:gd name="T63" fmla="*/ 41 h 713"/>
                <a:gd name="T64" fmla="*/ 46 w 451"/>
                <a:gd name="T65" fmla="*/ 41 h 713"/>
                <a:gd name="T66" fmla="*/ 50 w 451"/>
                <a:gd name="T67" fmla="*/ 38 h 713"/>
                <a:gd name="T68" fmla="*/ 50 w 451"/>
                <a:gd name="T69" fmla="*/ 35 h 713"/>
                <a:gd name="T70" fmla="*/ 52 w 451"/>
                <a:gd name="T71" fmla="*/ 31 h 713"/>
                <a:gd name="T72" fmla="*/ 56 w 451"/>
                <a:gd name="T73" fmla="*/ 30 h 713"/>
                <a:gd name="T74" fmla="*/ 61 w 451"/>
                <a:gd name="T75" fmla="*/ 29 h 713"/>
                <a:gd name="T76" fmla="*/ 65 w 451"/>
                <a:gd name="T77" fmla="*/ 25 h 713"/>
                <a:gd name="T78" fmla="*/ 68 w 451"/>
                <a:gd name="T79" fmla="*/ 22 h 713"/>
                <a:gd name="T80" fmla="*/ 71 w 451"/>
                <a:gd name="T81" fmla="*/ 24 h 713"/>
                <a:gd name="T82" fmla="*/ 75 w 451"/>
                <a:gd name="T83" fmla="*/ 23 h 713"/>
                <a:gd name="T84" fmla="*/ 78 w 451"/>
                <a:gd name="T85" fmla="*/ 14 h 713"/>
                <a:gd name="T86" fmla="*/ 81 w 451"/>
                <a:gd name="T87" fmla="*/ 7 h 713"/>
                <a:gd name="T88" fmla="*/ 86 w 451"/>
                <a:gd name="T89" fmla="*/ 5 h 713"/>
                <a:gd name="T90" fmla="*/ 90 w 451"/>
                <a:gd name="T91" fmla="*/ 4 h 713"/>
                <a:gd name="T92" fmla="*/ 95 w 451"/>
                <a:gd name="T93" fmla="*/ 2 h 713"/>
                <a:gd name="T94" fmla="*/ 97 w 451"/>
                <a:gd name="T95" fmla="*/ 0 h 7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1"/>
                <a:gd name="T145" fmla="*/ 0 h 713"/>
                <a:gd name="T146" fmla="*/ 451 w 451"/>
                <a:gd name="T147" fmla="*/ 713 h 7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1" h="713">
                  <a:moveTo>
                    <a:pt x="451" y="303"/>
                  </a:moveTo>
                  <a:lnTo>
                    <a:pt x="447" y="307"/>
                  </a:lnTo>
                  <a:lnTo>
                    <a:pt x="441" y="310"/>
                  </a:lnTo>
                  <a:lnTo>
                    <a:pt x="435" y="311"/>
                  </a:lnTo>
                  <a:lnTo>
                    <a:pt x="429" y="313"/>
                  </a:lnTo>
                  <a:lnTo>
                    <a:pt x="424" y="313"/>
                  </a:lnTo>
                  <a:lnTo>
                    <a:pt x="419" y="313"/>
                  </a:lnTo>
                  <a:lnTo>
                    <a:pt x="416" y="314"/>
                  </a:lnTo>
                  <a:lnTo>
                    <a:pt x="414" y="315"/>
                  </a:lnTo>
                  <a:lnTo>
                    <a:pt x="411" y="319"/>
                  </a:lnTo>
                  <a:lnTo>
                    <a:pt x="404" y="325"/>
                  </a:lnTo>
                  <a:lnTo>
                    <a:pt x="395" y="331"/>
                  </a:lnTo>
                  <a:lnTo>
                    <a:pt x="386" y="333"/>
                  </a:lnTo>
                  <a:lnTo>
                    <a:pt x="379" y="356"/>
                  </a:lnTo>
                  <a:lnTo>
                    <a:pt x="372" y="366"/>
                  </a:lnTo>
                  <a:lnTo>
                    <a:pt x="367" y="367"/>
                  </a:lnTo>
                  <a:lnTo>
                    <a:pt x="366" y="366"/>
                  </a:lnTo>
                  <a:lnTo>
                    <a:pt x="365" y="382"/>
                  </a:lnTo>
                  <a:lnTo>
                    <a:pt x="356" y="389"/>
                  </a:lnTo>
                  <a:lnTo>
                    <a:pt x="357" y="391"/>
                  </a:lnTo>
                  <a:lnTo>
                    <a:pt x="351" y="404"/>
                  </a:lnTo>
                  <a:lnTo>
                    <a:pt x="346" y="420"/>
                  </a:lnTo>
                  <a:lnTo>
                    <a:pt x="351" y="427"/>
                  </a:lnTo>
                  <a:lnTo>
                    <a:pt x="360" y="428"/>
                  </a:lnTo>
                  <a:lnTo>
                    <a:pt x="365" y="427"/>
                  </a:lnTo>
                  <a:lnTo>
                    <a:pt x="365" y="428"/>
                  </a:lnTo>
                  <a:lnTo>
                    <a:pt x="364" y="431"/>
                  </a:lnTo>
                  <a:lnTo>
                    <a:pt x="364" y="436"/>
                  </a:lnTo>
                  <a:lnTo>
                    <a:pt x="366" y="440"/>
                  </a:lnTo>
                  <a:lnTo>
                    <a:pt x="374" y="442"/>
                  </a:lnTo>
                  <a:lnTo>
                    <a:pt x="379" y="442"/>
                  </a:lnTo>
                  <a:lnTo>
                    <a:pt x="380" y="446"/>
                  </a:lnTo>
                  <a:lnTo>
                    <a:pt x="375" y="463"/>
                  </a:lnTo>
                  <a:lnTo>
                    <a:pt x="373" y="475"/>
                  </a:lnTo>
                  <a:lnTo>
                    <a:pt x="375" y="482"/>
                  </a:lnTo>
                  <a:lnTo>
                    <a:pt x="379" y="488"/>
                  </a:lnTo>
                  <a:lnTo>
                    <a:pt x="383" y="490"/>
                  </a:lnTo>
                  <a:lnTo>
                    <a:pt x="388" y="493"/>
                  </a:lnTo>
                  <a:lnTo>
                    <a:pt x="393" y="496"/>
                  </a:lnTo>
                  <a:lnTo>
                    <a:pt x="395" y="500"/>
                  </a:lnTo>
                  <a:lnTo>
                    <a:pt x="394" y="507"/>
                  </a:lnTo>
                  <a:lnTo>
                    <a:pt x="394" y="508"/>
                  </a:lnTo>
                  <a:lnTo>
                    <a:pt x="395" y="511"/>
                  </a:lnTo>
                  <a:lnTo>
                    <a:pt x="395" y="514"/>
                  </a:lnTo>
                  <a:lnTo>
                    <a:pt x="393" y="516"/>
                  </a:lnTo>
                  <a:lnTo>
                    <a:pt x="390" y="521"/>
                  </a:lnTo>
                  <a:lnTo>
                    <a:pt x="390" y="529"/>
                  </a:lnTo>
                  <a:lnTo>
                    <a:pt x="390" y="538"/>
                  </a:lnTo>
                  <a:lnTo>
                    <a:pt x="390" y="548"/>
                  </a:lnTo>
                  <a:lnTo>
                    <a:pt x="381" y="564"/>
                  </a:lnTo>
                  <a:lnTo>
                    <a:pt x="373" y="567"/>
                  </a:lnTo>
                  <a:lnTo>
                    <a:pt x="368" y="568"/>
                  </a:lnTo>
                  <a:lnTo>
                    <a:pt x="368" y="577"/>
                  </a:lnTo>
                  <a:lnTo>
                    <a:pt x="370" y="591"/>
                  </a:lnTo>
                  <a:lnTo>
                    <a:pt x="367" y="601"/>
                  </a:lnTo>
                  <a:lnTo>
                    <a:pt x="363" y="604"/>
                  </a:lnTo>
                  <a:lnTo>
                    <a:pt x="356" y="606"/>
                  </a:lnTo>
                  <a:lnTo>
                    <a:pt x="350" y="617"/>
                  </a:lnTo>
                  <a:lnTo>
                    <a:pt x="351" y="621"/>
                  </a:lnTo>
                  <a:lnTo>
                    <a:pt x="355" y="624"/>
                  </a:lnTo>
                  <a:lnTo>
                    <a:pt x="358" y="625"/>
                  </a:lnTo>
                  <a:lnTo>
                    <a:pt x="236" y="713"/>
                  </a:lnTo>
                  <a:lnTo>
                    <a:pt x="0" y="333"/>
                  </a:lnTo>
                  <a:lnTo>
                    <a:pt x="5" y="317"/>
                  </a:lnTo>
                  <a:lnTo>
                    <a:pt x="12" y="308"/>
                  </a:lnTo>
                  <a:lnTo>
                    <a:pt x="19" y="302"/>
                  </a:lnTo>
                  <a:lnTo>
                    <a:pt x="25" y="300"/>
                  </a:lnTo>
                  <a:lnTo>
                    <a:pt x="31" y="299"/>
                  </a:lnTo>
                  <a:lnTo>
                    <a:pt x="35" y="298"/>
                  </a:lnTo>
                  <a:lnTo>
                    <a:pt x="39" y="293"/>
                  </a:lnTo>
                  <a:lnTo>
                    <a:pt x="40" y="285"/>
                  </a:lnTo>
                  <a:lnTo>
                    <a:pt x="42" y="276"/>
                  </a:lnTo>
                  <a:lnTo>
                    <a:pt x="47" y="269"/>
                  </a:lnTo>
                  <a:lnTo>
                    <a:pt x="54" y="264"/>
                  </a:lnTo>
                  <a:lnTo>
                    <a:pt x="61" y="261"/>
                  </a:lnTo>
                  <a:lnTo>
                    <a:pt x="69" y="258"/>
                  </a:lnTo>
                  <a:lnTo>
                    <a:pt x="76" y="255"/>
                  </a:lnTo>
                  <a:lnTo>
                    <a:pt x="81" y="250"/>
                  </a:lnTo>
                  <a:lnTo>
                    <a:pt x="85" y="245"/>
                  </a:lnTo>
                  <a:lnTo>
                    <a:pt x="87" y="233"/>
                  </a:lnTo>
                  <a:lnTo>
                    <a:pt x="88" y="226"/>
                  </a:lnTo>
                  <a:lnTo>
                    <a:pt x="95" y="222"/>
                  </a:lnTo>
                  <a:lnTo>
                    <a:pt x="113" y="217"/>
                  </a:lnTo>
                  <a:lnTo>
                    <a:pt x="123" y="215"/>
                  </a:lnTo>
                  <a:lnTo>
                    <a:pt x="131" y="210"/>
                  </a:lnTo>
                  <a:lnTo>
                    <a:pt x="137" y="207"/>
                  </a:lnTo>
                  <a:lnTo>
                    <a:pt x="141" y="202"/>
                  </a:lnTo>
                  <a:lnTo>
                    <a:pt x="145" y="198"/>
                  </a:lnTo>
                  <a:lnTo>
                    <a:pt x="146" y="195"/>
                  </a:lnTo>
                  <a:lnTo>
                    <a:pt x="147" y="193"/>
                  </a:lnTo>
                  <a:lnTo>
                    <a:pt x="147" y="192"/>
                  </a:lnTo>
                  <a:lnTo>
                    <a:pt x="151" y="192"/>
                  </a:lnTo>
                  <a:lnTo>
                    <a:pt x="156" y="189"/>
                  </a:lnTo>
                  <a:lnTo>
                    <a:pt x="163" y="182"/>
                  </a:lnTo>
                  <a:lnTo>
                    <a:pt x="164" y="166"/>
                  </a:lnTo>
                  <a:lnTo>
                    <a:pt x="170" y="166"/>
                  </a:lnTo>
                  <a:lnTo>
                    <a:pt x="177" y="166"/>
                  </a:lnTo>
                  <a:lnTo>
                    <a:pt x="183" y="164"/>
                  </a:lnTo>
                  <a:lnTo>
                    <a:pt x="189" y="162"/>
                  </a:lnTo>
                  <a:lnTo>
                    <a:pt x="194" y="158"/>
                  </a:lnTo>
                  <a:lnTo>
                    <a:pt x="198" y="154"/>
                  </a:lnTo>
                  <a:lnTo>
                    <a:pt x="199" y="149"/>
                  </a:lnTo>
                  <a:lnTo>
                    <a:pt x="199" y="144"/>
                  </a:lnTo>
                  <a:lnTo>
                    <a:pt x="198" y="140"/>
                  </a:lnTo>
                  <a:lnTo>
                    <a:pt x="199" y="135"/>
                  </a:lnTo>
                  <a:lnTo>
                    <a:pt x="202" y="131"/>
                  </a:lnTo>
                  <a:lnTo>
                    <a:pt x="206" y="127"/>
                  </a:lnTo>
                  <a:lnTo>
                    <a:pt x="212" y="125"/>
                  </a:lnTo>
                  <a:lnTo>
                    <a:pt x="216" y="122"/>
                  </a:lnTo>
                  <a:lnTo>
                    <a:pt x="223" y="121"/>
                  </a:lnTo>
                  <a:lnTo>
                    <a:pt x="229" y="121"/>
                  </a:lnTo>
                  <a:lnTo>
                    <a:pt x="236" y="120"/>
                  </a:lnTo>
                  <a:lnTo>
                    <a:pt x="242" y="117"/>
                  </a:lnTo>
                  <a:lnTo>
                    <a:pt x="249" y="112"/>
                  </a:lnTo>
                  <a:lnTo>
                    <a:pt x="254" y="106"/>
                  </a:lnTo>
                  <a:lnTo>
                    <a:pt x="260" y="101"/>
                  </a:lnTo>
                  <a:lnTo>
                    <a:pt x="265" y="95"/>
                  </a:lnTo>
                  <a:lnTo>
                    <a:pt x="269" y="91"/>
                  </a:lnTo>
                  <a:lnTo>
                    <a:pt x="272" y="90"/>
                  </a:lnTo>
                  <a:lnTo>
                    <a:pt x="275" y="91"/>
                  </a:lnTo>
                  <a:lnTo>
                    <a:pt x="278" y="94"/>
                  </a:lnTo>
                  <a:lnTo>
                    <a:pt x="284" y="96"/>
                  </a:lnTo>
                  <a:lnTo>
                    <a:pt x="290" y="97"/>
                  </a:lnTo>
                  <a:lnTo>
                    <a:pt x="295" y="97"/>
                  </a:lnTo>
                  <a:lnTo>
                    <a:pt x="300" y="94"/>
                  </a:lnTo>
                  <a:lnTo>
                    <a:pt x="304" y="86"/>
                  </a:lnTo>
                  <a:lnTo>
                    <a:pt x="307" y="72"/>
                  </a:lnTo>
                  <a:lnTo>
                    <a:pt x="310" y="57"/>
                  </a:lnTo>
                  <a:lnTo>
                    <a:pt x="314" y="45"/>
                  </a:lnTo>
                  <a:lnTo>
                    <a:pt x="319" y="37"/>
                  </a:lnTo>
                  <a:lnTo>
                    <a:pt x="323" y="30"/>
                  </a:lnTo>
                  <a:lnTo>
                    <a:pt x="329" y="26"/>
                  </a:lnTo>
                  <a:lnTo>
                    <a:pt x="335" y="22"/>
                  </a:lnTo>
                  <a:lnTo>
                    <a:pt x="341" y="20"/>
                  </a:lnTo>
                  <a:lnTo>
                    <a:pt x="345" y="19"/>
                  </a:lnTo>
                  <a:lnTo>
                    <a:pt x="351" y="18"/>
                  </a:lnTo>
                  <a:lnTo>
                    <a:pt x="358" y="16"/>
                  </a:lnTo>
                  <a:lnTo>
                    <a:pt x="365" y="14"/>
                  </a:lnTo>
                  <a:lnTo>
                    <a:pt x="373" y="13"/>
                  </a:lnTo>
                  <a:lnTo>
                    <a:pt x="380" y="10"/>
                  </a:lnTo>
                  <a:lnTo>
                    <a:pt x="384" y="7"/>
                  </a:lnTo>
                  <a:lnTo>
                    <a:pt x="388" y="4"/>
                  </a:lnTo>
                  <a:lnTo>
                    <a:pt x="388" y="0"/>
                  </a:lnTo>
                  <a:lnTo>
                    <a:pt x="451" y="30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18" name="Freeform 79"/>
            <p:cNvSpPr>
              <a:spLocks/>
            </p:cNvSpPr>
            <p:nvPr/>
          </p:nvSpPr>
          <p:spPr bwMode="auto">
            <a:xfrm>
              <a:off x="2331" y="2229"/>
              <a:ext cx="269" cy="292"/>
            </a:xfrm>
            <a:custGeom>
              <a:avLst/>
              <a:gdLst>
                <a:gd name="T0" fmla="*/ 39 w 538"/>
                <a:gd name="T1" fmla="*/ 65 h 584"/>
                <a:gd name="T2" fmla="*/ 39 w 538"/>
                <a:gd name="T3" fmla="*/ 59 h 584"/>
                <a:gd name="T4" fmla="*/ 46 w 538"/>
                <a:gd name="T5" fmla="*/ 53 h 584"/>
                <a:gd name="T6" fmla="*/ 53 w 538"/>
                <a:gd name="T7" fmla="*/ 47 h 584"/>
                <a:gd name="T8" fmla="*/ 64 w 538"/>
                <a:gd name="T9" fmla="*/ 45 h 584"/>
                <a:gd name="T10" fmla="*/ 71 w 538"/>
                <a:gd name="T11" fmla="*/ 35 h 584"/>
                <a:gd name="T12" fmla="*/ 75 w 538"/>
                <a:gd name="T13" fmla="*/ 23 h 584"/>
                <a:gd name="T14" fmla="*/ 79 w 538"/>
                <a:gd name="T15" fmla="*/ 20 h 584"/>
                <a:gd name="T16" fmla="*/ 83 w 538"/>
                <a:gd name="T17" fmla="*/ 16 h 584"/>
                <a:gd name="T18" fmla="*/ 84 w 538"/>
                <a:gd name="T19" fmla="*/ 9 h 584"/>
                <a:gd name="T20" fmla="*/ 82 w 538"/>
                <a:gd name="T21" fmla="*/ 4 h 584"/>
                <a:gd name="T22" fmla="*/ 85 w 538"/>
                <a:gd name="T23" fmla="*/ 0 h 584"/>
                <a:gd name="T24" fmla="*/ 96 w 538"/>
                <a:gd name="T25" fmla="*/ 4 h 584"/>
                <a:gd name="T26" fmla="*/ 102 w 538"/>
                <a:gd name="T27" fmla="*/ 6 h 584"/>
                <a:gd name="T28" fmla="*/ 108 w 538"/>
                <a:gd name="T29" fmla="*/ 14 h 584"/>
                <a:gd name="T30" fmla="*/ 110 w 538"/>
                <a:gd name="T31" fmla="*/ 27 h 584"/>
                <a:gd name="T32" fmla="*/ 103 w 538"/>
                <a:gd name="T33" fmla="*/ 31 h 584"/>
                <a:gd name="T34" fmla="*/ 104 w 538"/>
                <a:gd name="T35" fmla="*/ 38 h 584"/>
                <a:gd name="T36" fmla="*/ 114 w 538"/>
                <a:gd name="T37" fmla="*/ 39 h 584"/>
                <a:gd name="T38" fmla="*/ 117 w 538"/>
                <a:gd name="T39" fmla="*/ 37 h 584"/>
                <a:gd name="T40" fmla="*/ 123 w 538"/>
                <a:gd name="T41" fmla="*/ 31 h 584"/>
                <a:gd name="T42" fmla="*/ 126 w 538"/>
                <a:gd name="T43" fmla="*/ 36 h 584"/>
                <a:gd name="T44" fmla="*/ 123 w 538"/>
                <a:gd name="T45" fmla="*/ 44 h 584"/>
                <a:gd name="T46" fmla="*/ 122 w 538"/>
                <a:gd name="T47" fmla="*/ 52 h 584"/>
                <a:gd name="T48" fmla="*/ 121 w 538"/>
                <a:gd name="T49" fmla="*/ 61 h 584"/>
                <a:gd name="T50" fmla="*/ 124 w 538"/>
                <a:gd name="T51" fmla="*/ 69 h 584"/>
                <a:gd name="T52" fmla="*/ 129 w 538"/>
                <a:gd name="T53" fmla="*/ 75 h 584"/>
                <a:gd name="T54" fmla="*/ 121 w 538"/>
                <a:gd name="T55" fmla="*/ 76 h 584"/>
                <a:gd name="T56" fmla="*/ 118 w 538"/>
                <a:gd name="T57" fmla="*/ 80 h 584"/>
                <a:gd name="T58" fmla="*/ 129 w 538"/>
                <a:gd name="T59" fmla="*/ 80 h 584"/>
                <a:gd name="T60" fmla="*/ 135 w 538"/>
                <a:gd name="T61" fmla="*/ 86 h 584"/>
                <a:gd name="T62" fmla="*/ 126 w 538"/>
                <a:gd name="T63" fmla="*/ 93 h 584"/>
                <a:gd name="T64" fmla="*/ 115 w 538"/>
                <a:gd name="T65" fmla="*/ 101 h 584"/>
                <a:gd name="T66" fmla="*/ 105 w 538"/>
                <a:gd name="T67" fmla="*/ 102 h 584"/>
                <a:gd name="T68" fmla="*/ 100 w 538"/>
                <a:gd name="T69" fmla="*/ 106 h 584"/>
                <a:gd name="T70" fmla="*/ 93 w 538"/>
                <a:gd name="T71" fmla="*/ 101 h 584"/>
                <a:gd name="T72" fmla="*/ 87 w 538"/>
                <a:gd name="T73" fmla="*/ 95 h 584"/>
                <a:gd name="T74" fmla="*/ 76 w 538"/>
                <a:gd name="T75" fmla="*/ 96 h 584"/>
                <a:gd name="T76" fmla="*/ 69 w 538"/>
                <a:gd name="T77" fmla="*/ 95 h 584"/>
                <a:gd name="T78" fmla="*/ 62 w 538"/>
                <a:gd name="T79" fmla="*/ 99 h 584"/>
                <a:gd name="T80" fmla="*/ 51 w 538"/>
                <a:gd name="T81" fmla="*/ 106 h 584"/>
                <a:gd name="T82" fmla="*/ 42 w 538"/>
                <a:gd name="T83" fmla="*/ 109 h 584"/>
                <a:gd name="T84" fmla="*/ 44 w 538"/>
                <a:gd name="T85" fmla="*/ 111 h 584"/>
                <a:gd name="T86" fmla="*/ 54 w 538"/>
                <a:gd name="T87" fmla="*/ 107 h 584"/>
                <a:gd name="T88" fmla="*/ 61 w 538"/>
                <a:gd name="T89" fmla="*/ 103 h 584"/>
                <a:gd name="T90" fmla="*/ 71 w 538"/>
                <a:gd name="T91" fmla="*/ 100 h 584"/>
                <a:gd name="T92" fmla="*/ 81 w 538"/>
                <a:gd name="T93" fmla="*/ 102 h 584"/>
                <a:gd name="T94" fmla="*/ 89 w 538"/>
                <a:gd name="T95" fmla="*/ 105 h 584"/>
                <a:gd name="T96" fmla="*/ 75 w 538"/>
                <a:gd name="T97" fmla="*/ 107 h 584"/>
                <a:gd name="T98" fmla="*/ 73 w 538"/>
                <a:gd name="T99" fmla="*/ 112 h 584"/>
                <a:gd name="T100" fmla="*/ 78 w 538"/>
                <a:gd name="T101" fmla="*/ 113 h 584"/>
                <a:gd name="T102" fmla="*/ 82 w 538"/>
                <a:gd name="T103" fmla="*/ 125 h 584"/>
                <a:gd name="T104" fmla="*/ 95 w 538"/>
                <a:gd name="T105" fmla="*/ 125 h 584"/>
                <a:gd name="T106" fmla="*/ 90 w 538"/>
                <a:gd name="T107" fmla="*/ 135 h 584"/>
                <a:gd name="T108" fmla="*/ 85 w 538"/>
                <a:gd name="T109" fmla="*/ 141 h 584"/>
                <a:gd name="T110" fmla="*/ 75 w 538"/>
                <a:gd name="T111" fmla="*/ 143 h 584"/>
                <a:gd name="T112" fmla="*/ 63 w 538"/>
                <a:gd name="T113" fmla="*/ 146 h 584"/>
                <a:gd name="T114" fmla="*/ 64 w 538"/>
                <a:gd name="T115" fmla="*/ 139 h 584"/>
                <a:gd name="T116" fmla="*/ 73 w 538"/>
                <a:gd name="T117" fmla="*/ 134 h 584"/>
                <a:gd name="T118" fmla="*/ 62 w 538"/>
                <a:gd name="T119" fmla="*/ 134 h 584"/>
                <a:gd name="T120" fmla="*/ 46 w 538"/>
                <a:gd name="T121" fmla="*/ 135 h 584"/>
                <a:gd name="T122" fmla="*/ 34 w 538"/>
                <a:gd name="T123" fmla="*/ 139 h 5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8"/>
                <a:gd name="T187" fmla="*/ 0 h 584"/>
                <a:gd name="T188" fmla="*/ 538 w 538"/>
                <a:gd name="T189" fmla="*/ 584 h 5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8" h="584">
                  <a:moveTo>
                    <a:pt x="122" y="263"/>
                  </a:moveTo>
                  <a:lnTo>
                    <a:pt x="127" y="265"/>
                  </a:lnTo>
                  <a:lnTo>
                    <a:pt x="137" y="266"/>
                  </a:lnTo>
                  <a:lnTo>
                    <a:pt x="147" y="266"/>
                  </a:lnTo>
                  <a:lnTo>
                    <a:pt x="152" y="265"/>
                  </a:lnTo>
                  <a:lnTo>
                    <a:pt x="152" y="263"/>
                  </a:lnTo>
                  <a:lnTo>
                    <a:pt x="153" y="259"/>
                  </a:lnTo>
                  <a:lnTo>
                    <a:pt x="153" y="256"/>
                  </a:lnTo>
                  <a:lnTo>
                    <a:pt x="153" y="255"/>
                  </a:lnTo>
                  <a:lnTo>
                    <a:pt x="155" y="253"/>
                  </a:lnTo>
                  <a:lnTo>
                    <a:pt x="160" y="250"/>
                  </a:lnTo>
                  <a:lnTo>
                    <a:pt x="163" y="247"/>
                  </a:lnTo>
                  <a:lnTo>
                    <a:pt x="163" y="244"/>
                  </a:lnTo>
                  <a:lnTo>
                    <a:pt x="154" y="234"/>
                  </a:lnTo>
                  <a:lnTo>
                    <a:pt x="157" y="227"/>
                  </a:lnTo>
                  <a:lnTo>
                    <a:pt x="163" y="224"/>
                  </a:lnTo>
                  <a:lnTo>
                    <a:pt x="168" y="220"/>
                  </a:lnTo>
                  <a:lnTo>
                    <a:pt x="170" y="217"/>
                  </a:lnTo>
                  <a:lnTo>
                    <a:pt x="175" y="214"/>
                  </a:lnTo>
                  <a:lnTo>
                    <a:pt x="180" y="213"/>
                  </a:lnTo>
                  <a:lnTo>
                    <a:pt x="182" y="212"/>
                  </a:lnTo>
                  <a:lnTo>
                    <a:pt x="185" y="202"/>
                  </a:lnTo>
                  <a:lnTo>
                    <a:pt x="190" y="195"/>
                  </a:lnTo>
                  <a:lnTo>
                    <a:pt x="195" y="192"/>
                  </a:lnTo>
                  <a:lnTo>
                    <a:pt x="197" y="191"/>
                  </a:lnTo>
                  <a:lnTo>
                    <a:pt x="203" y="190"/>
                  </a:lnTo>
                  <a:lnTo>
                    <a:pt x="207" y="188"/>
                  </a:lnTo>
                  <a:lnTo>
                    <a:pt x="210" y="186"/>
                  </a:lnTo>
                  <a:lnTo>
                    <a:pt x="208" y="182"/>
                  </a:lnTo>
                  <a:lnTo>
                    <a:pt x="212" y="182"/>
                  </a:lnTo>
                  <a:lnTo>
                    <a:pt x="220" y="182"/>
                  </a:lnTo>
                  <a:lnTo>
                    <a:pt x="228" y="181"/>
                  </a:lnTo>
                  <a:lnTo>
                    <a:pt x="237" y="180"/>
                  </a:lnTo>
                  <a:lnTo>
                    <a:pt x="246" y="177"/>
                  </a:lnTo>
                  <a:lnTo>
                    <a:pt x="255" y="179"/>
                  </a:lnTo>
                  <a:lnTo>
                    <a:pt x="260" y="176"/>
                  </a:lnTo>
                  <a:lnTo>
                    <a:pt x="263" y="167"/>
                  </a:lnTo>
                  <a:lnTo>
                    <a:pt x="264" y="153"/>
                  </a:lnTo>
                  <a:lnTo>
                    <a:pt x="266" y="144"/>
                  </a:lnTo>
                  <a:lnTo>
                    <a:pt x="272" y="141"/>
                  </a:lnTo>
                  <a:lnTo>
                    <a:pt x="281" y="143"/>
                  </a:lnTo>
                  <a:lnTo>
                    <a:pt x="281" y="138"/>
                  </a:lnTo>
                  <a:lnTo>
                    <a:pt x="282" y="134"/>
                  </a:lnTo>
                  <a:lnTo>
                    <a:pt x="284" y="129"/>
                  </a:lnTo>
                  <a:lnTo>
                    <a:pt x="288" y="126"/>
                  </a:lnTo>
                  <a:lnTo>
                    <a:pt x="287" y="109"/>
                  </a:lnTo>
                  <a:lnTo>
                    <a:pt x="288" y="99"/>
                  </a:lnTo>
                  <a:lnTo>
                    <a:pt x="293" y="93"/>
                  </a:lnTo>
                  <a:lnTo>
                    <a:pt x="298" y="92"/>
                  </a:lnTo>
                  <a:lnTo>
                    <a:pt x="304" y="92"/>
                  </a:lnTo>
                  <a:lnTo>
                    <a:pt x="309" y="93"/>
                  </a:lnTo>
                  <a:lnTo>
                    <a:pt x="311" y="93"/>
                  </a:lnTo>
                  <a:lnTo>
                    <a:pt x="311" y="91"/>
                  </a:lnTo>
                  <a:lnTo>
                    <a:pt x="309" y="85"/>
                  </a:lnTo>
                  <a:lnTo>
                    <a:pt x="311" y="81"/>
                  </a:lnTo>
                  <a:lnTo>
                    <a:pt x="314" y="78"/>
                  </a:lnTo>
                  <a:lnTo>
                    <a:pt x="317" y="77"/>
                  </a:lnTo>
                  <a:lnTo>
                    <a:pt x="318" y="76"/>
                  </a:lnTo>
                  <a:lnTo>
                    <a:pt x="319" y="73"/>
                  </a:lnTo>
                  <a:lnTo>
                    <a:pt x="322" y="69"/>
                  </a:lnTo>
                  <a:lnTo>
                    <a:pt x="325" y="65"/>
                  </a:lnTo>
                  <a:lnTo>
                    <a:pt x="328" y="62"/>
                  </a:lnTo>
                  <a:lnTo>
                    <a:pt x="331" y="61"/>
                  </a:lnTo>
                  <a:lnTo>
                    <a:pt x="334" y="59"/>
                  </a:lnTo>
                  <a:lnTo>
                    <a:pt x="336" y="54"/>
                  </a:lnTo>
                  <a:lnTo>
                    <a:pt x="335" y="44"/>
                  </a:lnTo>
                  <a:lnTo>
                    <a:pt x="337" y="40"/>
                  </a:lnTo>
                  <a:lnTo>
                    <a:pt x="340" y="39"/>
                  </a:lnTo>
                  <a:lnTo>
                    <a:pt x="339" y="38"/>
                  </a:lnTo>
                  <a:lnTo>
                    <a:pt x="335" y="33"/>
                  </a:lnTo>
                  <a:lnTo>
                    <a:pt x="334" y="28"/>
                  </a:lnTo>
                  <a:lnTo>
                    <a:pt x="332" y="23"/>
                  </a:lnTo>
                  <a:lnTo>
                    <a:pt x="332" y="22"/>
                  </a:lnTo>
                  <a:lnTo>
                    <a:pt x="331" y="21"/>
                  </a:lnTo>
                  <a:lnTo>
                    <a:pt x="327" y="20"/>
                  </a:lnTo>
                  <a:lnTo>
                    <a:pt x="326" y="16"/>
                  </a:lnTo>
                  <a:lnTo>
                    <a:pt x="326" y="14"/>
                  </a:lnTo>
                  <a:lnTo>
                    <a:pt x="327" y="10"/>
                  </a:lnTo>
                  <a:lnTo>
                    <a:pt x="327" y="7"/>
                  </a:lnTo>
                  <a:lnTo>
                    <a:pt x="326" y="5"/>
                  </a:lnTo>
                  <a:lnTo>
                    <a:pt x="326" y="4"/>
                  </a:lnTo>
                  <a:lnTo>
                    <a:pt x="328" y="2"/>
                  </a:lnTo>
                  <a:lnTo>
                    <a:pt x="333" y="1"/>
                  </a:lnTo>
                  <a:lnTo>
                    <a:pt x="339" y="0"/>
                  </a:lnTo>
                  <a:lnTo>
                    <a:pt x="343" y="1"/>
                  </a:lnTo>
                  <a:lnTo>
                    <a:pt x="347" y="4"/>
                  </a:lnTo>
                  <a:lnTo>
                    <a:pt x="351" y="6"/>
                  </a:lnTo>
                  <a:lnTo>
                    <a:pt x="358" y="7"/>
                  </a:lnTo>
                  <a:lnTo>
                    <a:pt x="369" y="8"/>
                  </a:lnTo>
                  <a:lnTo>
                    <a:pt x="378" y="10"/>
                  </a:lnTo>
                  <a:lnTo>
                    <a:pt x="381" y="14"/>
                  </a:lnTo>
                  <a:lnTo>
                    <a:pt x="381" y="15"/>
                  </a:lnTo>
                  <a:lnTo>
                    <a:pt x="380" y="16"/>
                  </a:lnTo>
                  <a:lnTo>
                    <a:pt x="387" y="18"/>
                  </a:lnTo>
                  <a:lnTo>
                    <a:pt x="395" y="20"/>
                  </a:lnTo>
                  <a:lnTo>
                    <a:pt x="402" y="20"/>
                  </a:lnTo>
                  <a:lnTo>
                    <a:pt x="405" y="20"/>
                  </a:lnTo>
                  <a:lnTo>
                    <a:pt x="405" y="21"/>
                  </a:lnTo>
                  <a:lnTo>
                    <a:pt x="407" y="23"/>
                  </a:lnTo>
                  <a:lnTo>
                    <a:pt x="410" y="28"/>
                  </a:lnTo>
                  <a:lnTo>
                    <a:pt x="418" y="33"/>
                  </a:lnTo>
                  <a:lnTo>
                    <a:pt x="426" y="39"/>
                  </a:lnTo>
                  <a:lnTo>
                    <a:pt x="429" y="44"/>
                  </a:lnTo>
                  <a:lnTo>
                    <a:pt x="429" y="48"/>
                  </a:lnTo>
                  <a:lnTo>
                    <a:pt x="431" y="53"/>
                  </a:lnTo>
                  <a:lnTo>
                    <a:pt x="434" y="59"/>
                  </a:lnTo>
                  <a:lnTo>
                    <a:pt x="435" y="68"/>
                  </a:lnTo>
                  <a:lnTo>
                    <a:pt x="437" y="78"/>
                  </a:lnTo>
                  <a:lnTo>
                    <a:pt x="439" y="86"/>
                  </a:lnTo>
                  <a:lnTo>
                    <a:pt x="443" y="93"/>
                  </a:lnTo>
                  <a:lnTo>
                    <a:pt x="442" y="103"/>
                  </a:lnTo>
                  <a:lnTo>
                    <a:pt x="439" y="108"/>
                  </a:lnTo>
                  <a:lnTo>
                    <a:pt x="437" y="105"/>
                  </a:lnTo>
                  <a:lnTo>
                    <a:pt x="433" y="100"/>
                  </a:lnTo>
                  <a:lnTo>
                    <a:pt x="427" y="101"/>
                  </a:lnTo>
                  <a:lnTo>
                    <a:pt x="420" y="106"/>
                  </a:lnTo>
                  <a:lnTo>
                    <a:pt x="417" y="111"/>
                  </a:lnTo>
                  <a:lnTo>
                    <a:pt x="415" y="116"/>
                  </a:lnTo>
                  <a:lnTo>
                    <a:pt x="411" y="124"/>
                  </a:lnTo>
                  <a:lnTo>
                    <a:pt x="409" y="134"/>
                  </a:lnTo>
                  <a:lnTo>
                    <a:pt x="412" y="138"/>
                  </a:lnTo>
                  <a:lnTo>
                    <a:pt x="416" y="141"/>
                  </a:lnTo>
                  <a:lnTo>
                    <a:pt x="417" y="143"/>
                  </a:lnTo>
                  <a:lnTo>
                    <a:pt x="416" y="144"/>
                  </a:lnTo>
                  <a:lnTo>
                    <a:pt x="414" y="145"/>
                  </a:lnTo>
                  <a:lnTo>
                    <a:pt x="416" y="151"/>
                  </a:lnTo>
                  <a:lnTo>
                    <a:pt x="424" y="154"/>
                  </a:lnTo>
                  <a:lnTo>
                    <a:pt x="433" y="157"/>
                  </a:lnTo>
                  <a:lnTo>
                    <a:pt x="439" y="156"/>
                  </a:lnTo>
                  <a:lnTo>
                    <a:pt x="442" y="153"/>
                  </a:lnTo>
                  <a:lnTo>
                    <a:pt x="446" y="152"/>
                  </a:lnTo>
                  <a:lnTo>
                    <a:pt x="449" y="153"/>
                  </a:lnTo>
                  <a:lnTo>
                    <a:pt x="453" y="156"/>
                  </a:lnTo>
                  <a:lnTo>
                    <a:pt x="455" y="154"/>
                  </a:lnTo>
                  <a:lnTo>
                    <a:pt x="457" y="154"/>
                  </a:lnTo>
                  <a:lnTo>
                    <a:pt x="458" y="156"/>
                  </a:lnTo>
                  <a:lnTo>
                    <a:pt x="460" y="156"/>
                  </a:lnTo>
                  <a:lnTo>
                    <a:pt x="461" y="154"/>
                  </a:lnTo>
                  <a:lnTo>
                    <a:pt x="463" y="151"/>
                  </a:lnTo>
                  <a:lnTo>
                    <a:pt x="467" y="146"/>
                  </a:lnTo>
                  <a:lnTo>
                    <a:pt x="472" y="144"/>
                  </a:lnTo>
                  <a:lnTo>
                    <a:pt x="471" y="141"/>
                  </a:lnTo>
                  <a:lnTo>
                    <a:pt x="472" y="137"/>
                  </a:lnTo>
                  <a:lnTo>
                    <a:pt x="473" y="134"/>
                  </a:lnTo>
                  <a:lnTo>
                    <a:pt x="472" y="130"/>
                  </a:lnTo>
                  <a:lnTo>
                    <a:pt x="483" y="121"/>
                  </a:lnTo>
                  <a:lnTo>
                    <a:pt x="490" y="121"/>
                  </a:lnTo>
                  <a:lnTo>
                    <a:pt x="495" y="126"/>
                  </a:lnTo>
                  <a:lnTo>
                    <a:pt x="496" y="129"/>
                  </a:lnTo>
                  <a:lnTo>
                    <a:pt x="505" y="126"/>
                  </a:lnTo>
                  <a:lnTo>
                    <a:pt x="505" y="128"/>
                  </a:lnTo>
                  <a:lnTo>
                    <a:pt x="506" y="133"/>
                  </a:lnTo>
                  <a:lnTo>
                    <a:pt x="505" y="137"/>
                  </a:lnTo>
                  <a:lnTo>
                    <a:pt x="502" y="141"/>
                  </a:lnTo>
                  <a:lnTo>
                    <a:pt x="499" y="144"/>
                  </a:lnTo>
                  <a:lnTo>
                    <a:pt x="494" y="148"/>
                  </a:lnTo>
                  <a:lnTo>
                    <a:pt x="491" y="150"/>
                  </a:lnTo>
                  <a:lnTo>
                    <a:pt x="490" y="151"/>
                  </a:lnTo>
                  <a:lnTo>
                    <a:pt x="492" y="160"/>
                  </a:lnTo>
                  <a:lnTo>
                    <a:pt x="486" y="165"/>
                  </a:lnTo>
                  <a:lnTo>
                    <a:pt x="490" y="176"/>
                  </a:lnTo>
                  <a:lnTo>
                    <a:pt x="488" y="187"/>
                  </a:lnTo>
                  <a:lnTo>
                    <a:pt x="486" y="192"/>
                  </a:lnTo>
                  <a:lnTo>
                    <a:pt x="485" y="195"/>
                  </a:lnTo>
                  <a:lnTo>
                    <a:pt x="485" y="196"/>
                  </a:lnTo>
                  <a:lnTo>
                    <a:pt x="486" y="199"/>
                  </a:lnTo>
                  <a:lnTo>
                    <a:pt x="486" y="204"/>
                  </a:lnTo>
                  <a:lnTo>
                    <a:pt x="485" y="207"/>
                  </a:lnTo>
                  <a:lnTo>
                    <a:pt x="483" y="211"/>
                  </a:lnTo>
                  <a:lnTo>
                    <a:pt x="483" y="218"/>
                  </a:lnTo>
                  <a:lnTo>
                    <a:pt x="483" y="225"/>
                  </a:lnTo>
                  <a:lnTo>
                    <a:pt x="483" y="227"/>
                  </a:lnTo>
                  <a:lnTo>
                    <a:pt x="477" y="228"/>
                  </a:lnTo>
                  <a:lnTo>
                    <a:pt x="480" y="236"/>
                  </a:lnTo>
                  <a:lnTo>
                    <a:pt x="482" y="242"/>
                  </a:lnTo>
                  <a:lnTo>
                    <a:pt x="480" y="247"/>
                  </a:lnTo>
                  <a:lnTo>
                    <a:pt x="482" y="253"/>
                  </a:lnTo>
                  <a:lnTo>
                    <a:pt x="491" y="263"/>
                  </a:lnTo>
                  <a:lnTo>
                    <a:pt x="490" y="267"/>
                  </a:lnTo>
                  <a:lnTo>
                    <a:pt x="485" y="272"/>
                  </a:lnTo>
                  <a:lnTo>
                    <a:pt x="485" y="277"/>
                  </a:lnTo>
                  <a:lnTo>
                    <a:pt x="495" y="275"/>
                  </a:lnTo>
                  <a:lnTo>
                    <a:pt x="505" y="277"/>
                  </a:lnTo>
                  <a:lnTo>
                    <a:pt x="510" y="280"/>
                  </a:lnTo>
                  <a:lnTo>
                    <a:pt x="515" y="283"/>
                  </a:lnTo>
                  <a:lnTo>
                    <a:pt x="517" y="287"/>
                  </a:lnTo>
                  <a:lnTo>
                    <a:pt x="518" y="292"/>
                  </a:lnTo>
                  <a:lnTo>
                    <a:pt x="517" y="295"/>
                  </a:lnTo>
                  <a:lnTo>
                    <a:pt x="515" y="297"/>
                  </a:lnTo>
                  <a:lnTo>
                    <a:pt x="511" y="300"/>
                  </a:lnTo>
                  <a:lnTo>
                    <a:pt x="506" y="301"/>
                  </a:lnTo>
                  <a:lnTo>
                    <a:pt x="500" y="303"/>
                  </a:lnTo>
                  <a:lnTo>
                    <a:pt x="494" y="303"/>
                  </a:lnTo>
                  <a:lnTo>
                    <a:pt x="490" y="304"/>
                  </a:lnTo>
                  <a:lnTo>
                    <a:pt x="485" y="304"/>
                  </a:lnTo>
                  <a:lnTo>
                    <a:pt x="482" y="304"/>
                  </a:lnTo>
                  <a:lnTo>
                    <a:pt x="480" y="304"/>
                  </a:lnTo>
                  <a:lnTo>
                    <a:pt x="480" y="311"/>
                  </a:lnTo>
                  <a:lnTo>
                    <a:pt x="477" y="313"/>
                  </a:lnTo>
                  <a:lnTo>
                    <a:pt x="473" y="316"/>
                  </a:lnTo>
                  <a:lnTo>
                    <a:pt x="471" y="318"/>
                  </a:lnTo>
                  <a:lnTo>
                    <a:pt x="470" y="319"/>
                  </a:lnTo>
                  <a:lnTo>
                    <a:pt x="470" y="320"/>
                  </a:lnTo>
                  <a:lnTo>
                    <a:pt x="472" y="321"/>
                  </a:lnTo>
                  <a:lnTo>
                    <a:pt x="478" y="320"/>
                  </a:lnTo>
                  <a:lnTo>
                    <a:pt x="490" y="316"/>
                  </a:lnTo>
                  <a:lnTo>
                    <a:pt x="501" y="313"/>
                  </a:lnTo>
                  <a:lnTo>
                    <a:pt x="508" y="316"/>
                  </a:lnTo>
                  <a:lnTo>
                    <a:pt x="513" y="319"/>
                  </a:lnTo>
                  <a:lnTo>
                    <a:pt x="516" y="319"/>
                  </a:lnTo>
                  <a:lnTo>
                    <a:pt x="521" y="317"/>
                  </a:lnTo>
                  <a:lnTo>
                    <a:pt x="525" y="316"/>
                  </a:lnTo>
                  <a:lnTo>
                    <a:pt x="530" y="317"/>
                  </a:lnTo>
                  <a:lnTo>
                    <a:pt x="533" y="319"/>
                  </a:lnTo>
                  <a:lnTo>
                    <a:pt x="536" y="325"/>
                  </a:lnTo>
                  <a:lnTo>
                    <a:pt x="538" y="333"/>
                  </a:lnTo>
                  <a:lnTo>
                    <a:pt x="537" y="341"/>
                  </a:lnTo>
                  <a:lnTo>
                    <a:pt x="535" y="344"/>
                  </a:lnTo>
                  <a:lnTo>
                    <a:pt x="530" y="346"/>
                  </a:lnTo>
                  <a:lnTo>
                    <a:pt x="524" y="347"/>
                  </a:lnTo>
                  <a:lnTo>
                    <a:pt x="518" y="351"/>
                  </a:lnTo>
                  <a:lnTo>
                    <a:pt x="513" y="361"/>
                  </a:lnTo>
                  <a:lnTo>
                    <a:pt x="508" y="368"/>
                  </a:lnTo>
                  <a:lnTo>
                    <a:pt x="502" y="370"/>
                  </a:lnTo>
                  <a:lnTo>
                    <a:pt x="498" y="371"/>
                  </a:lnTo>
                  <a:lnTo>
                    <a:pt x="494" y="376"/>
                  </a:lnTo>
                  <a:lnTo>
                    <a:pt x="492" y="384"/>
                  </a:lnTo>
                  <a:lnTo>
                    <a:pt x="487" y="391"/>
                  </a:lnTo>
                  <a:lnTo>
                    <a:pt x="480" y="394"/>
                  </a:lnTo>
                  <a:lnTo>
                    <a:pt x="473" y="395"/>
                  </a:lnTo>
                  <a:lnTo>
                    <a:pt x="460" y="401"/>
                  </a:lnTo>
                  <a:lnTo>
                    <a:pt x="448" y="404"/>
                  </a:lnTo>
                  <a:lnTo>
                    <a:pt x="440" y="407"/>
                  </a:lnTo>
                  <a:lnTo>
                    <a:pt x="432" y="407"/>
                  </a:lnTo>
                  <a:lnTo>
                    <a:pt x="427" y="407"/>
                  </a:lnTo>
                  <a:lnTo>
                    <a:pt x="423" y="407"/>
                  </a:lnTo>
                  <a:lnTo>
                    <a:pt x="422" y="406"/>
                  </a:lnTo>
                  <a:lnTo>
                    <a:pt x="420" y="406"/>
                  </a:lnTo>
                  <a:lnTo>
                    <a:pt x="418" y="406"/>
                  </a:lnTo>
                  <a:lnTo>
                    <a:pt x="414" y="406"/>
                  </a:lnTo>
                  <a:lnTo>
                    <a:pt x="408" y="406"/>
                  </a:lnTo>
                  <a:lnTo>
                    <a:pt x="402" y="406"/>
                  </a:lnTo>
                  <a:lnTo>
                    <a:pt x="399" y="408"/>
                  </a:lnTo>
                  <a:lnTo>
                    <a:pt x="397" y="412"/>
                  </a:lnTo>
                  <a:lnTo>
                    <a:pt x="397" y="422"/>
                  </a:lnTo>
                  <a:lnTo>
                    <a:pt x="399" y="433"/>
                  </a:lnTo>
                  <a:lnTo>
                    <a:pt x="388" y="438"/>
                  </a:lnTo>
                  <a:lnTo>
                    <a:pt x="379" y="436"/>
                  </a:lnTo>
                  <a:lnTo>
                    <a:pt x="373" y="429"/>
                  </a:lnTo>
                  <a:lnTo>
                    <a:pt x="371" y="417"/>
                  </a:lnTo>
                  <a:lnTo>
                    <a:pt x="371" y="408"/>
                  </a:lnTo>
                  <a:lnTo>
                    <a:pt x="369" y="404"/>
                  </a:lnTo>
                  <a:lnTo>
                    <a:pt x="366" y="403"/>
                  </a:lnTo>
                  <a:lnTo>
                    <a:pt x="365" y="403"/>
                  </a:lnTo>
                  <a:lnTo>
                    <a:pt x="365" y="401"/>
                  </a:lnTo>
                  <a:lnTo>
                    <a:pt x="364" y="395"/>
                  </a:lnTo>
                  <a:lnTo>
                    <a:pt x="362" y="388"/>
                  </a:lnTo>
                  <a:lnTo>
                    <a:pt x="359" y="381"/>
                  </a:lnTo>
                  <a:lnTo>
                    <a:pt x="348" y="377"/>
                  </a:lnTo>
                  <a:lnTo>
                    <a:pt x="339" y="376"/>
                  </a:lnTo>
                  <a:lnTo>
                    <a:pt x="331" y="376"/>
                  </a:lnTo>
                  <a:lnTo>
                    <a:pt x="324" y="377"/>
                  </a:lnTo>
                  <a:lnTo>
                    <a:pt x="318" y="379"/>
                  </a:lnTo>
                  <a:lnTo>
                    <a:pt x="313" y="381"/>
                  </a:lnTo>
                  <a:lnTo>
                    <a:pt x="309" y="383"/>
                  </a:lnTo>
                  <a:lnTo>
                    <a:pt x="304" y="384"/>
                  </a:lnTo>
                  <a:lnTo>
                    <a:pt x="294" y="381"/>
                  </a:lnTo>
                  <a:lnTo>
                    <a:pt x="286" y="383"/>
                  </a:lnTo>
                  <a:lnTo>
                    <a:pt x="280" y="385"/>
                  </a:lnTo>
                  <a:lnTo>
                    <a:pt x="279" y="385"/>
                  </a:lnTo>
                  <a:lnTo>
                    <a:pt x="278" y="383"/>
                  </a:lnTo>
                  <a:lnTo>
                    <a:pt x="275" y="380"/>
                  </a:lnTo>
                  <a:lnTo>
                    <a:pt x="274" y="379"/>
                  </a:lnTo>
                  <a:lnTo>
                    <a:pt x="273" y="379"/>
                  </a:lnTo>
                  <a:lnTo>
                    <a:pt x="266" y="380"/>
                  </a:lnTo>
                  <a:lnTo>
                    <a:pt x="264" y="384"/>
                  </a:lnTo>
                  <a:lnTo>
                    <a:pt x="261" y="388"/>
                  </a:lnTo>
                  <a:lnTo>
                    <a:pt x="257" y="391"/>
                  </a:lnTo>
                  <a:lnTo>
                    <a:pt x="252" y="392"/>
                  </a:lnTo>
                  <a:lnTo>
                    <a:pt x="248" y="394"/>
                  </a:lnTo>
                  <a:lnTo>
                    <a:pt x="241" y="396"/>
                  </a:lnTo>
                  <a:lnTo>
                    <a:pt x="235" y="401"/>
                  </a:lnTo>
                  <a:lnTo>
                    <a:pt x="228" y="404"/>
                  </a:lnTo>
                  <a:lnTo>
                    <a:pt x="221" y="409"/>
                  </a:lnTo>
                  <a:lnTo>
                    <a:pt x="216" y="412"/>
                  </a:lnTo>
                  <a:lnTo>
                    <a:pt x="212" y="416"/>
                  </a:lnTo>
                  <a:lnTo>
                    <a:pt x="204" y="421"/>
                  </a:lnTo>
                  <a:lnTo>
                    <a:pt x="195" y="423"/>
                  </a:lnTo>
                  <a:lnTo>
                    <a:pt x="187" y="425"/>
                  </a:lnTo>
                  <a:lnTo>
                    <a:pt x="182" y="429"/>
                  </a:lnTo>
                  <a:lnTo>
                    <a:pt x="180" y="432"/>
                  </a:lnTo>
                  <a:lnTo>
                    <a:pt x="175" y="434"/>
                  </a:lnTo>
                  <a:lnTo>
                    <a:pt x="169" y="436"/>
                  </a:lnTo>
                  <a:lnTo>
                    <a:pt x="165" y="436"/>
                  </a:lnTo>
                  <a:lnTo>
                    <a:pt x="161" y="437"/>
                  </a:lnTo>
                  <a:lnTo>
                    <a:pt x="162" y="440"/>
                  </a:lnTo>
                  <a:lnTo>
                    <a:pt x="163" y="444"/>
                  </a:lnTo>
                  <a:lnTo>
                    <a:pt x="165" y="445"/>
                  </a:lnTo>
                  <a:lnTo>
                    <a:pt x="166" y="445"/>
                  </a:lnTo>
                  <a:lnTo>
                    <a:pt x="168" y="444"/>
                  </a:lnTo>
                  <a:lnTo>
                    <a:pt x="174" y="444"/>
                  </a:lnTo>
                  <a:lnTo>
                    <a:pt x="183" y="444"/>
                  </a:lnTo>
                  <a:lnTo>
                    <a:pt x="189" y="444"/>
                  </a:lnTo>
                  <a:lnTo>
                    <a:pt x="195" y="441"/>
                  </a:lnTo>
                  <a:lnTo>
                    <a:pt x="200" y="438"/>
                  </a:lnTo>
                  <a:lnTo>
                    <a:pt x="206" y="434"/>
                  </a:lnTo>
                  <a:lnTo>
                    <a:pt x="211" y="431"/>
                  </a:lnTo>
                  <a:lnTo>
                    <a:pt x="214" y="427"/>
                  </a:lnTo>
                  <a:lnTo>
                    <a:pt x="218" y="425"/>
                  </a:lnTo>
                  <a:lnTo>
                    <a:pt x="221" y="424"/>
                  </a:lnTo>
                  <a:lnTo>
                    <a:pt x="223" y="421"/>
                  </a:lnTo>
                  <a:lnTo>
                    <a:pt x="227" y="418"/>
                  </a:lnTo>
                  <a:lnTo>
                    <a:pt x="231" y="415"/>
                  </a:lnTo>
                  <a:lnTo>
                    <a:pt x="236" y="412"/>
                  </a:lnTo>
                  <a:lnTo>
                    <a:pt x="241" y="410"/>
                  </a:lnTo>
                  <a:lnTo>
                    <a:pt x="246" y="409"/>
                  </a:lnTo>
                  <a:lnTo>
                    <a:pt x="251" y="408"/>
                  </a:lnTo>
                  <a:lnTo>
                    <a:pt x="257" y="409"/>
                  </a:lnTo>
                  <a:lnTo>
                    <a:pt x="263" y="409"/>
                  </a:lnTo>
                  <a:lnTo>
                    <a:pt x="269" y="407"/>
                  </a:lnTo>
                  <a:lnTo>
                    <a:pt x="276" y="403"/>
                  </a:lnTo>
                  <a:lnTo>
                    <a:pt x="284" y="400"/>
                  </a:lnTo>
                  <a:lnTo>
                    <a:pt x="293" y="396"/>
                  </a:lnTo>
                  <a:lnTo>
                    <a:pt x="299" y="394"/>
                  </a:lnTo>
                  <a:lnTo>
                    <a:pt x="305" y="395"/>
                  </a:lnTo>
                  <a:lnTo>
                    <a:pt x="309" y="399"/>
                  </a:lnTo>
                  <a:lnTo>
                    <a:pt x="312" y="403"/>
                  </a:lnTo>
                  <a:lnTo>
                    <a:pt x="317" y="404"/>
                  </a:lnTo>
                  <a:lnTo>
                    <a:pt x="321" y="406"/>
                  </a:lnTo>
                  <a:lnTo>
                    <a:pt x="327" y="404"/>
                  </a:lnTo>
                  <a:lnTo>
                    <a:pt x="333" y="402"/>
                  </a:lnTo>
                  <a:lnTo>
                    <a:pt x="340" y="401"/>
                  </a:lnTo>
                  <a:lnTo>
                    <a:pt x="346" y="400"/>
                  </a:lnTo>
                  <a:lnTo>
                    <a:pt x="350" y="399"/>
                  </a:lnTo>
                  <a:lnTo>
                    <a:pt x="356" y="412"/>
                  </a:lnTo>
                  <a:lnTo>
                    <a:pt x="356" y="419"/>
                  </a:lnTo>
                  <a:lnTo>
                    <a:pt x="350" y="424"/>
                  </a:lnTo>
                  <a:lnTo>
                    <a:pt x="341" y="426"/>
                  </a:lnTo>
                  <a:lnTo>
                    <a:pt x="334" y="427"/>
                  </a:lnTo>
                  <a:lnTo>
                    <a:pt x="326" y="427"/>
                  </a:lnTo>
                  <a:lnTo>
                    <a:pt x="317" y="427"/>
                  </a:lnTo>
                  <a:lnTo>
                    <a:pt x="308" y="427"/>
                  </a:lnTo>
                  <a:lnTo>
                    <a:pt x="299" y="427"/>
                  </a:lnTo>
                  <a:lnTo>
                    <a:pt x="294" y="429"/>
                  </a:lnTo>
                  <a:lnTo>
                    <a:pt x="290" y="429"/>
                  </a:lnTo>
                  <a:lnTo>
                    <a:pt x="290" y="430"/>
                  </a:lnTo>
                  <a:lnTo>
                    <a:pt x="293" y="433"/>
                  </a:lnTo>
                  <a:lnTo>
                    <a:pt x="291" y="438"/>
                  </a:lnTo>
                  <a:lnTo>
                    <a:pt x="289" y="442"/>
                  </a:lnTo>
                  <a:lnTo>
                    <a:pt x="290" y="445"/>
                  </a:lnTo>
                  <a:lnTo>
                    <a:pt x="296" y="445"/>
                  </a:lnTo>
                  <a:lnTo>
                    <a:pt x="302" y="444"/>
                  </a:lnTo>
                  <a:lnTo>
                    <a:pt x="306" y="442"/>
                  </a:lnTo>
                  <a:lnTo>
                    <a:pt x="309" y="441"/>
                  </a:lnTo>
                  <a:lnTo>
                    <a:pt x="310" y="442"/>
                  </a:lnTo>
                  <a:lnTo>
                    <a:pt x="312" y="445"/>
                  </a:lnTo>
                  <a:lnTo>
                    <a:pt x="312" y="449"/>
                  </a:lnTo>
                  <a:lnTo>
                    <a:pt x="309" y="453"/>
                  </a:lnTo>
                  <a:lnTo>
                    <a:pt x="305" y="460"/>
                  </a:lnTo>
                  <a:lnTo>
                    <a:pt x="306" y="472"/>
                  </a:lnTo>
                  <a:lnTo>
                    <a:pt x="309" y="485"/>
                  </a:lnTo>
                  <a:lnTo>
                    <a:pt x="311" y="493"/>
                  </a:lnTo>
                  <a:lnTo>
                    <a:pt x="316" y="495"/>
                  </a:lnTo>
                  <a:lnTo>
                    <a:pt x="325" y="497"/>
                  </a:lnTo>
                  <a:lnTo>
                    <a:pt x="335" y="495"/>
                  </a:lnTo>
                  <a:lnTo>
                    <a:pt x="341" y="490"/>
                  </a:lnTo>
                  <a:lnTo>
                    <a:pt x="343" y="494"/>
                  </a:lnTo>
                  <a:lnTo>
                    <a:pt x="348" y="497"/>
                  </a:lnTo>
                  <a:lnTo>
                    <a:pt x="351" y="499"/>
                  </a:lnTo>
                  <a:lnTo>
                    <a:pt x="354" y="500"/>
                  </a:lnTo>
                  <a:lnTo>
                    <a:pt x="378" y="499"/>
                  </a:lnTo>
                  <a:lnTo>
                    <a:pt x="378" y="500"/>
                  </a:lnTo>
                  <a:lnTo>
                    <a:pt x="380" y="502"/>
                  </a:lnTo>
                  <a:lnTo>
                    <a:pt x="381" y="508"/>
                  </a:lnTo>
                  <a:lnTo>
                    <a:pt x="381" y="520"/>
                  </a:lnTo>
                  <a:lnTo>
                    <a:pt x="378" y="530"/>
                  </a:lnTo>
                  <a:lnTo>
                    <a:pt x="370" y="535"/>
                  </a:lnTo>
                  <a:lnTo>
                    <a:pt x="359" y="538"/>
                  </a:lnTo>
                  <a:lnTo>
                    <a:pt x="350" y="540"/>
                  </a:lnTo>
                  <a:lnTo>
                    <a:pt x="349" y="548"/>
                  </a:lnTo>
                  <a:lnTo>
                    <a:pt x="346" y="555"/>
                  </a:lnTo>
                  <a:lnTo>
                    <a:pt x="342" y="560"/>
                  </a:lnTo>
                  <a:lnTo>
                    <a:pt x="341" y="562"/>
                  </a:lnTo>
                  <a:lnTo>
                    <a:pt x="339" y="563"/>
                  </a:lnTo>
                  <a:lnTo>
                    <a:pt x="336" y="563"/>
                  </a:lnTo>
                  <a:lnTo>
                    <a:pt x="333" y="565"/>
                  </a:lnTo>
                  <a:lnTo>
                    <a:pt x="327" y="566"/>
                  </a:lnTo>
                  <a:lnTo>
                    <a:pt x="320" y="566"/>
                  </a:lnTo>
                  <a:lnTo>
                    <a:pt x="311" y="566"/>
                  </a:lnTo>
                  <a:lnTo>
                    <a:pt x="301" y="565"/>
                  </a:lnTo>
                  <a:lnTo>
                    <a:pt x="297" y="569"/>
                  </a:lnTo>
                  <a:lnTo>
                    <a:pt x="293" y="571"/>
                  </a:lnTo>
                  <a:lnTo>
                    <a:pt x="287" y="569"/>
                  </a:lnTo>
                  <a:lnTo>
                    <a:pt x="281" y="565"/>
                  </a:lnTo>
                  <a:lnTo>
                    <a:pt x="275" y="562"/>
                  </a:lnTo>
                  <a:lnTo>
                    <a:pt x="268" y="567"/>
                  </a:lnTo>
                  <a:lnTo>
                    <a:pt x="260" y="575"/>
                  </a:lnTo>
                  <a:lnTo>
                    <a:pt x="251" y="582"/>
                  </a:lnTo>
                  <a:lnTo>
                    <a:pt x="238" y="584"/>
                  </a:lnTo>
                  <a:lnTo>
                    <a:pt x="236" y="577"/>
                  </a:lnTo>
                  <a:lnTo>
                    <a:pt x="240" y="568"/>
                  </a:lnTo>
                  <a:lnTo>
                    <a:pt x="250" y="563"/>
                  </a:lnTo>
                  <a:lnTo>
                    <a:pt x="251" y="560"/>
                  </a:lnTo>
                  <a:lnTo>
                    <a:pt x="252" y="558"/>
                  </a:lnTo>
                  <a:lnTo>
                    <a:pt x="256" y="554"/>
                  </a:lnTo>
                  <a:lnTo>
                    <a:pt x="259" y="552"/>
                  </a:lnTo>
                  <a:lnTo>
                    <a:pt x="264" y="548"/>
                  </a:lnTo>
                  <a:lnTo>
                    <a:pt x="269" y="546"/>
                  </a:lnTo>
                  <a:lnTo>
                    <a:pt x="276" y="543"/>
                  </a:lnTo>
                  <a:lnTo>
                    <a:pt x="284" y="540"/>
                  </a:lnTo>
                  <a:lnTo>
                    <a:pt x="290" y="538"/>
                  </a:lnTo>
                  <a:lnTo>
                    <a:pt x="291" y="535"/>
                  </a:lnTo>
                  <a:lnTo>
                    <a:pt x="289" y="531"/>
                  </a:lnTo>
                  <a:lnTo>
                    <a:pt x="284" y="528"/>
                  </a:lnTo>
                  <a:lnTo>
                    <a:pt x="278" y="527"/>
                  </a:lnTo>
                  <a:lnTo>
                    <a:pt x="271" y="525"/>
                  </a:lnTo>
                  <a:lnTo>
                    <a:pt x="264" y="527"/>
                  </a:lnTo>
                  <a:lnTo>
                    <a:pt x="257" y="530"/>
                  </a:lnTo>
                  <a:lnTo>
                    <a:pt x="248" y="536"/>
                  </a:lnTo>
                  <a:lnTo>
                    <a:pt x="237" y="540"/>
                  </a:lnTo>
                  <a:lnTo>
                    <a:pt x="227" y="541"/>
                  </a:lnTo>
                  <a:lnTo>
                    <a:pt x="215" y="543"/>
                  </a:lnTo>
                  <a:lnTo>
                    <a:pt x="205" y="541"/>
                  </a:lnTo>
                  <a:lnTo>
                    <a:pt x="196" y="540"/>
                  </a:lnTo>
                  <a:lnTo>
                    <a:pt x="189" y="539"/>
                  </a:lnTo>
                  <a:lnTo>
                    <a:pt x="184" y="538"/>
                  </a:lnTo>
                  <a:lnTo>
                    <a:pt x="180" y="537"/>
                  </a:lnTo>
                  <a:lnTo>
                    <a:pt x="173" y="537"/>
                  </a:lnTo>
                  <a:lnTo>
                    <a:pt x="165" y="537"/>
                  </a:lnTo>
                  <a:lnTo>
                    <a:pt x="155" y="539"/>
                  </a:lnTo>
                  <a:lnTo>
                    <a:pt x="147" y="543"/>
                  </a:lnTo>
                  <a:lnTo>
                    <a:pt x="139" y="548"/>
                  </a:lnTo>
                  <a:lnTo>
                    <a:pt x="135" y="556"/>
                  </a:lnTo>
                  <a:lnTo>
                    <a:pt x="134" y="568"/>
                  </a:lnTo>
                  <a:lnTo>
                    <a:pt x="0" y="351"/>
                  </a:lnTo>
                  <a:lnTo>
                    <a:pt x="122" y="26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19" name="Freeform 80"/>
            <p:cNvSpPr>
              <a:spLocks/>
            </p:cNvSpPr>
            <p:nvPr/>
          </p:nvSpPr>
          <p:spPr bwMode="auto">
            <a:xfrm>
              <a:off x="1996" y="2465"/>
              <a:ext cx="264" cy="368"/>
            </a:xfrm>
            <a:custGeom>
              <a:avLst/>
              <a:gdLst>
                <a:gd name="T0" fmla="*/ 124 w 529"/>
                <a:gd name="T1" fmla="*/ 80 h 734"/>
                <a:gd name="T2" fmla="*/ 113 w 529"/>
                <a:gd name="T3" fmla="*/ 84 h 734"/>
                <a:gd name="T4" fmla="*/ 108 w 529"/>
                <a:gd name="T5" fmla="*/ 93 h 734"/>
                <a:gd name="T6" fmla="*/ 107 w 529"/>
                <a:gd name="T7" fmla="*/ 109 h 734"/>
                <a:gd name="T8" fmla="*/ 107 w 529"/>
                <a:gd name="T9" fmla="*/ 116 h 734"/>
                <a:gd name="T10" fmla="*/ 101 w 529"/>
                <a:gd name="T11" fmla="*/ 123 h 734"/>
                <a:gd name="T12" fmla="*/ 103 w 529"/>
                <a:gd name="T13" fmla="*/ 131 h 734"/>
                <a:gd name="T14" fmla="*/ 96 w 529"/>
                <a:gd name="T15" fmla="*/ 135 h 734"/>
                <a:gd name="T16" fmla="*/ 95 w 529"/>
                <a:gd name="T17" fmla="*/ 120 h 734"/>
                <a:gd name="T18" fmla="*/ 94 w 529"/>
                <a:gd name="T19" fmla="*/ 113 h 734"/>
                <a:gd name="T20" fmla="*/ 97 w 529"/>
                <a:gd name="T21" fmla="*/ 106 h 734"/>
                <a:gd name="T22" fmla="*/ 97 w 529"/>
                <a:gd name="T23" fmla="*/ 95 h 734"/>
                <a:gd name="T24" fmla="*/ 92 w 529"/>
                <a:gd name="T25" fmla="*/ 93 h 734"/>
                <a:gd name="T26" fmla="*/ 93 w 529"/>
                <a:gd name="T27" fmla="*/ 85 h 734"/>
                <a:gd name="T28" fmla="*/ 87 w 529"/>
                <a:gd name="T29" fmla="*/ 79 h 734"/>
                <a:gd name="T30" fmla="*/ 80 w 529"/>
                <a:gd name="T31" fmla="*/ 77 h 734"/>
                <a:gd name="T32" fmla="*/ 74 w 529"/>
                <a:gd name="T33" fmla="*/ 74 h 734"/>
                <a:gd name="T34" fmla="*/ 75 w 529"/>
                <a:gd name="T35" fmla="*/ 81 h 734"/>
                <a:gd name="T36" fmla="*/ 75 w 529"/>
                <a:gd name="T37" fmla="*/ 91 h 734"/>
                <a:gd name="T38" fmla="*/ 69 w 529"/>
                <a:gd name="T39" fmla="*/ 87 h 734"/>
                <a:gd name="T40" fmla="*/ 65 w 529"/>
                <a:gd name="T41" fmla="*/ 78 h 734"/>
                <a:gd name="T42" fmla="*/ 60 w 529"/>
                <a:gd name="T43" fmla="*/ 69 h 734"/>
                <a:gd name="T44" fmla="*/ 52 w 529"/>
                <a:gd name="T45" fmla="*/ 65 h 734"/>
                <a:gd name="T46" fmla="*/ 44 w 529"/>
                <a:gd name="T47" fmla="*/ 71 h 734"/>
                <a:gd name="T48" fmla="*/ 40 w 529"/>
                <a:gd name="T49" fmla="*/ 80 h 734"/>
                <a:gd name="T50" fmla="*/ 36 w 529"/>
                <a:gd name="T51" fmla="*/ 90 h 734"/>
                <a:gd name="T52" fmla="*/ 30 w 529"/>
                <a:gd name="T53" fmla="*/ 101 h 734"/>
                <a:gd name="T54" fmla="*/ 26 w 529"/>
                <a:gd name="T55" fmla="*/ 116 h 734"/>
                <a:gd name="T56" fmla="*/ 24 w 529"/>
                <a:gd name="T57" fmla="*/ 127 h 734"/>
                <a:gd name="T58" fmla="*/ 26 w 529"/>
                <a:gd name="T59" fmla="*/ 144 h 734"/>
                <a:gd name="T60" fmla="*/ 35 w 529"/>
                <a:gd name="T61" fmla="*/ 158 h 734"/>
                <a:gd name="T62" fmla="*/ 45 w 529"/>
                <a:gd name="T63" fmla="*/ 151 h 734"/>
                <a:gd name="T64" fmla="*/ 45 w 529"/>
                <a:gd name="T65" fmla="*/ 140 h 734"/>
                <a:gd name="T66" fmla="*/ 56 w 529"/>
                <a:gd name="T67" fmla="*/ 140 h 734"/>
                <a:gd name="T68" fmla="*/ 63 w 529"/>
                <a:gd name="T69" fmla="*/ 150 h 734"/>
                <a:gd name="T70" fmla="*/ 56 w 529"/>
                <a:gd name="T71" fmla="*/ 157 h 734"/>
                <a:gd name="T72" fmla="*/ 50 w 529"/>
                <a:gd name="T73" fmla="*/ 164 h 734"/>
                <a:gd name="T74" fmla="*/ 41 w 529"/>
                <a:gd name="T75" fmla="*/ 180 h 734"/>
                <a:gd name="T76" fmla="*/ 30 w 529"/>
                <a:gd name="T77" fmla="*/ 178 h 734"/>
                <a:gd name="T78" fmla="*/ 25 w 529"/>
                <a:gd name="T79" fmla="*/ 170 h 734"/>
                <a:gd name="T80" fmla="*/ 18 w 529"/>
                <a:gd name="T81" fmla="*/ 161 h 734"/>
                <a:gd name="T82" fmla="*/ 10 w 529"/>
                <a:gd name="T83" fmla="*/ 149 h 734"/>
                <a:gd name="T84" fmla="*/ 9 w 529"/>
                <a:gd name="T85" fmla="*/ 137 h 734"/>
                <a:gd name="T86" fmla="*/ 6 w 529"/>
                <a:gd name="T87" fmla="*/ 125 h 734"/>
                <a:gd name="T88" fmla="*/ 1 w 529"/>
                <a:gd name="T89" fmla="*/ 113 h 734"/>
                <a:gd name="T90" fmla="*/ 5 w 529"/>
                <a:gd name="T91" fmla="*/ 99 h 734"/>
                <a:gd name="T92" fmla="*/ 5 w 529"/>
                <a:gd name="T93" fmla="*/ 88 h 734"/>
                <a:gd name="T94" fmla="*/ 11 w 529"/>
                <a:gd name="T95" fmla="*/ 76 h 734"/>
                <a:gd name="T96" fmla="*/ 9 w 529"/>
                <a:gd name="T97" fmla="*/ 54 h 734"/>
                <a:gd name="T98" fmla="*/ 15 w 529"/>
                <a:gd name="T99" fmla="*/ 37 h 734"/>
                <a:gd name="T100" fmla="*/ 18 w 529"/>
                <a:gd name="T101" fmla="*/ 27 h 734"/>
                <a:gd name="T102" fmla="*/ 23 w 529"/>
                <a:gd name="T103" fmla="*/ 16 h 734"/>
                <a:gd name="T104" fmla="*/ 16 w 529"/>
                <a:gd name="T105" fmla="*/ 20 h 734"/>
                <a:gd name="T106" fmla="*/ 11 w 529"/>
                <a:gd name="T107" fmla="*/ 37 h 734"/>
                <a:gd name="T108" fmla="*/ 6 w 529"/>
                <a:gd name="T109" fmla="*/ 53 h 734"/>
                <a:gd name="T110" fmla="*/ 4 w 529"/>
                <a:gd name="T111" fmla="*/ 60 h 734"/>
                <a:gd name="T112" fmla="*/ 0 w 529"/>
                <a:gd name="T113" fmla="*/ 59 h 734"/>
                <a:gd name="T114" fmla="*/ 3 w 529"/>
                <a:gd name="T115" fmla="*/ 47 h 734"/>
                <a:gd name="T116" fmla="*/ 5 w 529"/>
                <a:gd name="T117" fmla="*/ 37 h 734"/>
                <a:gd name="T118" fmla="*/ 8 w 529"/>
                <a:gd name="T119" fmla="*/ 23 h 734"/>
                <a:gd name="T120" fmla="*/ 20 w 529"/>
                <a:gd name="T121" fmla="*/ 6 h 734"/>
                <a:gd name="T122" fmla="*/ 23 w 529"/>
                <a:gd name="T123" fmla="*/ 0 h 7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9"/>
                <a:gd name="T187" fmla="*/ 0 h 734"/>
                <a:gd name="T188" fmla="*/ 529 w 529"/>
                <a:gd name="T189" fmla="*/ 734 h 7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9" h="734">
                  <a:moveTo>
                    <a:pt x="529" y="299"/>
                  </a:moveTo>
                  <a:lnTo>
                    <a:pt x="528" y="302"/>
                  </a:lnTo>
                  <a:lnTo>
                    <a:pt x="523" y="311"/>
                  </a:lnTo>
                  <a:lnTo>
                    <a:pt x="516" y="317"/>
                  </a:lnTo>
                  <a:lnTo>
                    <a:pt x="507" y="319"/>
                  </a:lnTo>
                  <a:lnTo>
                    <a:pt x="501" y="319"/>
                  </a:lnTo>
                  <a:lnTo>
                    <a:pt x="496" y="320"/>
                  </a:lnTo>
                  <a:lnTo>
                    <a:pt x="490" y="322"/>
                  </a:lnTo>
                  <a:lnTo>
                    <a:pt x="483" y="324"/>
                  </a:lnTo>
                  <a:lnTo>
                    <a:pt x="477" y="328"/>
                  </a:lnTo>
                  <a:lnTo>
                    <a:pt x="471" y="330"/>
                  </a:lnTo>
                  <a:lnTo>
                    <a:pt x="466" y="332"/>
                  </a:lnTo>
                  <a:lnTo>
                    <a:pt x="461" y="334"/>
                  </a:lnTo>
                  <a:lnTo>
                    <a:pt x="452" y="334"/>
                  </a:lnTo>
                  <a:lnTo>
                    <a:pt x="445" y="334"/>
                  </a:lnTo>
                  <a:lnTo>
                    <a:pt x="439" y="337"/>
                  </a:lnTo>
                  <a:lnTo>
                    <a:pt x="433" y="343"/>
                  </a:lnTo>
                  <a:lnTo>
                    <a:pt x="433" y="345"/>
                  </a:lnTo>
                  <a:lnTo>
                    <a:pt x="435" y="352"/>
                  </a:lnTo>
                  <a:lnTo>
                    <a:pt x="435" y="361"/>
                  </a:lnTo>
                  <a:lnTo>
                    <a:pt x="433" y="369"/>
                  </a:lnTo>
                  <a:lnTo>
                    <a:pt x="424" y="383"/>
                  </a:lnTo>
                  <a:lnTo>
                    <a:pt x="420" y="395"/>
                  </a:lnTo>
                  <a:lnTo>
                    <a:pt x="418" y="404"/>
                  </a:lnTo>
                  <a:lnTo>
                    <a:pt x="418" y="412"/>
                  </a:lnTo>
                  <a:lnTo>
                    <a:pt x="421" y="419"/>
                  </a:lnTo>
                  <a:lnTo>
                    <a:pt x="424" y="426"/>
                  </a:lnTo>
                  <a:lnTo>
                    <a:pt x="429" y="432"/>
                  </a:lnTo>
                  <a:lnTo>
                    <a:pt x="430" y="436"/>
                  </a:lnTo>
                  <a:lnTo>
                    <a:pt x="429" y="441"/>
                  </a:lnTo>
                  <a:lnTo>
                    <a:pt x="429" y="444"/>
                  </a:lnTo>
                  <a:lnTo>
                    <a:pt x="432" y="446"/>
                  </a:lnTo>
                  <a:lnTo>
                    <a:pt x="439" y="448"/>
                  </a:lnTo>
                  <a:lnTo>
                    <a:pt x="433" y="455"/>
                  </a:lnTo>
                  <a:lnTo>
                    <a:pt x="429" y="461"/>
                  </a:lnTo>
                  <a:lnTo>
                    <a:pt x="424" y="468"/>
                  </a:lnTo>
                  <a:lnTo>
                    <a:pt x="418" y="475"/>
                  </a:lnTo>
                  <a:lnTo>
                    <a:pt x="412" y="475"/>
                  </a:lnTo>
                  <a:lnTo>
                    <a:pt x="409" y="478"/>
                  </a:lnTo>
                  <a:lnTo>
                    <a:pt x="407" y="480"/>
                  </a:lnTo>
                  <a:lnTo>
                    <a:pt x="406" y="483"/>
                  </a:lnTo>
                  <a:lnTo>
                    <a:pt x="405" y="489"/>
                  </a:lnTo>
                  <a:lnTo>
                    <a:pt x="405" y="494"/>
                  </a:lnTo>
                  <a:lnTo>
                    <a:pt x="406" y="499"/>
                  </a:lnTo>
                  <a:lnTo>
                    <a:pt x="408" y="505"/>
                  </a:lnTo>
                  <a:lnTo>
                    <a:pt x="412" y="510"/>
                  </a:lnTo>
                  <a:lnTo>
                    <a:pt x="413" y="514"/>
                  </a:lnTo>
                  <a:lnTo>
                    <a:pt x="413" y="519"/>
                  </a:lnTo>
                  <a:lnTo>
                    <a:pt x="412" y="520"/>
                  </a:lnTo>
                  <a:lnTo>
                    <a:pt x="409" y="519"/>
                  </a:lnTo>
                  <a:lnTo>
                    <a:pt x="407" y="519"/>
                  </a:lnTo>
                  <a:lnTo>
                    <a:pt x="405" y="520"/>
                  </a:lnTo>
                  <a:lnTo>
                    <a:pt x="401" y="527"/>
                  </a:lnTo>
                  <a:lnTo>
                    <a:pt x="397" y="534"/>
                  </a:lnTo>
                  <a:lnTo>
                    <a:pt x="390" y="538"/>
                  </a:lnTo>
                  <a:lnTo>
                    <a:pt x="384" y="536"/>
                  </a:lnTo>
                  <a:lnTo>
                    <a:pt x="382" y="532"/>
                  </a:lnTo>
                  <a:lnTo>
                    <a:pt x="383" y="525"/>
                  </a:lnTo>
                  <a:lnTo>
                    <a:pt x="383" y="516"/>
                  </a:lnTo>
                  <a:lnTo>
                    <a:pt x="380" y="506"/>
                  </a:lnTo>
                  <a:lnTo>
                    <a:pt x="376" y="498"/>
                  </a:lnTo>
                  <a:lnTo>
                    <a:pt x="379" y="488"/>
                  </a:lnTo>
                  <a:lnTo>
                    <a:pt x="382" y="478"/>
                  </a:lnTo>
                  <a:lnTo>
                    <a:pt x="382" y="470"/>
                  </a:lnTo>
                  <a:lnTo>
                    <a:pt x="378" y="463"/>
                  </a:lnTo>
                  <a:lnTo>
                    <a:pt x="379" y="460"/>
                  </a:lnTo>
                  <a:lnTo>
                    <a:pt x="380" y="458"/>
                  </a:lnTo>
                  <a:lnTo>
                    <a:pt x="380" y="456"/>
                  </a:lnTo>
                  <a:lnTo>
                    <a:pt x="379" y="453"/>
                  </a:lnTo>
                  <a:lnTo>
                    <a:pt x="379" y="451"/>
                  </a:lnTo>
                  <a:lnTo>
                    <a:pt x="380" y="448"/>
                  </a:lnTo>
                  <a:lnTo>
                    <a:pt x="385" y="444"/>
                  </a:lnTo>
                  <a:lnTo>
                    <a:pt x="394" y="442"/>
                  </a:lnTo>
                  <a:lnTo>
                    <a:pt x="393" y="440"/>
                  </a:lnTo>
                  <a:lnTo>
                    <a:pt x="390" y="434"/>
                  </a:lnTo>
                  <a:lnTo>
                    <a:pt x="389" y="428"/>
                  </a:lnTo>
                  <a:lnTo>
                    <a:pt x="391" y="423"/>
                  </a:lnTo>
                  <a:lnTo>
                    <a:pt x="397" y="419"/>
                  </a:lnTo>
                  <a:lnTo>
                    <a:pt x="402" y="412"/>
                  </a:lnTo>
                  <a:lnTo>
                    <a:pt x="402" y="403"/>
                  </a:lnTo>
                  <a:lnTo>
                    <a:pt x="397" y="394"/>
                  </a:lnTo>
                  <a:lnTo>
                    <a:pt x="395" y="387"/>
                  </a:lnTo>
                  <a:lnTo>
                    <a:pt x="393" y="381"/>
                  </a:lnTo>
                  <a:lnTo>
                    <a:pt x="390" y="377"/>
                  </a:lnTo>
                  <a:lnTo>
                    <a:pt x="386" y="379"/>
                  </a:lnTo>
                  <a:lnTo>
                    <a:pt x="384" y="376"/>
                  </a:lnTo>
                  <a:lnTo>
                    <a:pt x="380" y="376"/>
                  </a:lnTo>
                  <a:lnTo>
                    <a:pt x="377" y="377"/>
                  </a:lnTo>
                  <a:lnTo>
                    <a:pt x="374" y="376"/>
                  </a:lnTo>
                  <a:lnTo>
                    <a:pt x="371" y="374"/>
                  </a:lnTo>
                  <a:lnTo>
                    <a:pt x="370" y="369"/>
                  </a:lnTo>
                  <a:lnTo>
                    <a:pt x="371" y="365"/>
                  </a:lnTo>
                  <a:lnTo>
                    <a:pt x="374" y="361"/>
                  </a:lnTo>
                  <a:lnTo>
                    <a:pt x="377" y="358"/>
                  </a:lnTo>
                  <a:lnTo>
                    <a:pt x="379" y="353"/>
                  </a:lnTo>
                  <a:lnTo>
                    <a:pt x="380" y="350"/>
                  </a:lnTo>
                  <a:lnTo>
                    <a:pt x="379" y="346"/>
                  </a:lnTo>
                  <a:lnTo>
                    <a:pt x="372" y="339"/>
                  </a:lnTo>
                  <a:lnTo>
                    <a:pt x="372" y="337"/>
                  </a:lnTo>
                  <a:lnTo>
                    <a:pt x="375" y="335"/>
                  </a:lnTo>
                  <a:lnTo>
                    <a:pt x="374" y="328"/>
                  </a:lnTo>
                  <a:lnTo>
                    <a:pt x="360" y="326"/>
                  </a:lnTo>
                  <a:lnTo>
                    <a:pt x="353" y="322"/>
                  </a:lnTo>
                  <a:lnTo>
                    <a:pt x="351" y="320"/>
                  </a:lnTo>
                  <a:lnTo>
                    <a:pt x="351" y="316"/>
                  </a:lnTo>
                  <a:lnTo>
                    <a:pt x="353" y="315"/>
                  </a:lnTo>
                  <a:lnTo>
                    <a:pt x="354" y="313"/>
                  </a:lnTo>
                  <a:lnTo>
                    <a:pt x="353" y="313"/>
                  </a:lnTo>
                  <a:lnTo>
                    <a:pt x="349" y="313"/>
                  </a:lnTo>
                  <a:lnTo>
                    <a:pt x="338" y="313"/>
                  </a:lnTo>
                  <a:lnTo>
                    <a:pt x="329" y="312"/>
                  </a:lnTo>
                  <a:lnTo>
                    <a:pt x="323" y="308"/>
                  </a:lnTo>
                  <a:lnTo>
                    <a:pt x="319" y="304"/>
                  </a:lnTo>
                  <a:lnTo>
                    <a:pt x="318" y="299"/>
                  </a:lnTo>
                  <a:lnTo>
                    <a:pt x="317" y="296"/>
                  </a:lnTo>
                  <a:lnTo>
                    <a:pt x="312" y="293"/>
                  </a:lnTo>
                  <a:lnTo>
                    <a:pt x="304" y="290"/>
                  </a:lnTo>
                  <a:lnTo>
                    <a:pt x="297" y="289"/>
                  </a:lnTo>
                  <a:lnTo>
                    <a:pt x="296" y="293"/>
                  </a:lnTo>
                  <a:lnTo>
                    <a:pt x="297" y="299"/>
                  </a:lnTo>
                  <a:lnTo>
                    <a:pt x="299" y="301"/>
                  </a:lnTo>
                  <a:lnTo>
                    <a:pt x="300" y="304"/>
                  </a:lnTo>
                  <a:lnTo>
                    <a:pt x="303" y="308"/>
                  </a:lnTo>
                  <a:lnTo>
                    <a:pt x="306" y="313"/>
                  </a:lnTo>
                  <a:lnTo>
                    <a:pt x="304" y="316"/>
                  </a:lnTo>
                  <a:lnTo>
                    <a:pt x="301" y="321"/>
                  </a:lnTo>
                  <a:lnTo>
                    <a:pt x="301" y="331"/>
                  </a:lnTo>
                  <a:lnTo>
                    <a:pt x="301" y="342"/>
                  </a:lnTo>
                  <a:lnTo>
                    <a:pt x="303" y="350"/>
                  </a:lnTo>
                  <a:lnTo>
                    <a:pt x="304" y="355"/>
                  </a:lnTo>
                  <a:lnTo>
                    <a:pt x="304" y="360"/>
                  </a:lnTo>
                  <a:lnTo>
                    <a:pt x="303" y="362"/>
                  </a:lnTo>
                  <a:lnTo>
                    <a:pt x="302" y="364"/>
                  </a:lnTo>
                  <a:lnTo>
                    <a:pt x="300" y="365"/>
                  </a:lnTo>
                  <a:lnTo>
                    <a:pt x="293" y="365"/>
                  </a:lnTo>
                  <a:lnTo>
                    <a:pt x="286" y="362"/>
                  </a:lnTo>
                  <a:lnTo>
                    <a:pt x="280" y="354"/>
                  </a:lnTo>
                  <a:lnTo>
                    <a:pt x="280" y="351"/>
                  </a:lnTo>
                  <a:lnTo>
                    <a:pt x="278" y="349"/>
                  </a:lnTo>
                  <a:lnTo>
                    <a:pt x="276" y="347"/>
                  </a:lnTo>
                  <a:lnTo>
                    <a:pt x="274" y="343"/>
                  </a:lnTo>
                  <a:lnTo>
                    <a:pt x="277" y="329"/>
                  </a:lnTo>
                  <a:lnTo>
                    <a:pt x="274" y="320"/>
                  </a:lnTo>
                  <a:lnTo>
                    <a:pt x="271" y="315"/>
                  </a:lnTo>
                  <a:lnTo>
                    <a:pt x="269" y="314"/>
                  </a:lnTo>
                  <a:lnTo>
                    <a:pt x="264" y="316"/>
                  </a:lnTo>
                  <a:lnTo>
                    <a:pt x="262" y="312"/>
                  </a:lnTo>
                  <a:lnTo>
                    <a:pt x="261" y="304"/>
                  </a:lnTo>
                  <a:lnTo>
                    <a:pt x="259" y="293"/>
                  </a:lnTo>
                  <a:lnTo>
                    <a:pt x="258" y="284"/>
                  </a:lnTo>
                  <a:lnTo>
                    <a:pt x="257" y="276"/>
                  </a:lnTo>
                  <a:lnTo>
                    <a:pt x="254" y="273"/>
                  </a:lnTo>
                  <a:lnTo>
                    <a:pt x="246" y="274"/>
                  </a:lnTo>
                  <a:lnTo>
                    <a:pt x="241" y="275"/>
                  </a:lnTo>
                  <a:lnTo>
                    <a:pt x="236" y="274"/>
                  </a:lnTo>
                  <a:lnTo>
                    <a:pt x="233" y="273"/>
                  </a:lnTo>
                  <a:lnTo>
                    <a:pt x="230" y="270"/>
                  </a:lnTo>
                  <a:lnTo>
                    <a:pt x="226" y="268"/>
                  </a:lnTo>
                  <a:lnTo>
                    <a:pt x="221" y="264"/>
                  </a:lnTo>
                  <a:lnTo>
                    <a:pt x="216" y="262"/>
                  </a:lnTo>
                  <a:lnTo>
                    <a:pt x="208" y="260"/>
                  </a:lnTo>
                  <a:lnTo>
                    <a:pt x="204" y="259"/>
                  </a:lnTo>
                  <a:lnTo>
                    <a:pt x="198" y="259"/>
                  </a:lnTo>
                  <a:lnTo>
                    <a:pt x="190" y="260"/>
                  </a:lnTo>
                  <a:lnTo>
                    <a:pt x="185" y="262"/>
                  </a:lnTo>
                  <a:lnTo>
                    <a:pt x="181" y="267"/>
                  </a:lnTo>
                  <a:lnTo>
                    <a:pt x="180" y="274"/>
                  </a:lnTo>
                  <a:lnTo>
                    <a:pt x="179" y="283"/>
                  </a:lnTo>
                  <a:lnTo>
                    <a:pt x="178" y="292"/>
                  </a:lnTo>
                  <a:lnTo>
                    <a:pt x="175" y="297"/>
                  </a:lnTo>
                  <a:lnTo>
                    <a:pt x="174" y="298"/>
                  </a:lnTo>
                  <a:lnTo>
                    <a:pt x="171" y="298"/>
                  </a:lnTo>
                  <a:lnTo>
                    <a:pt x="166" y="304"/>
                  </a:lnTo>
                  <a:lnTo>
                    <a:pt x="165" y="312"/>
                  </a:lnTo>
                  <a:lnTo>
                    <a:pt x="163" y="319"/>
                  </a:lnTo>
                  <a:lnTo>
                    <a:pt x="158" y="324"/>
                  </a:lnTo>
                  <a:lnTo>
                    <a:pt x="151" y="328"/>
                  </a:lnTo>
                  <a:lnTo>
                    <a:pt x="150" y="343"/>
                  </a:lnTo>
                  <a:lnTo>
                    <a:pt x="145" y="349"/>
                  </a:lnTo>
                  <a:lnTo>
                    <a:pt x="142" y="351"/>
                  </a:lnTo>
                  <a:lnTo>
                    <a:pt x="142" y="352"/>
                  </a:lnTo>
                  <a:lnTo>
                    <a:pt x="145" y="358"/>
                  </a:lnTo>
                  <a:lnTo>
                    <a:pt x="149" y="369"/>
                  </a:lnTo>
                  <a:lnTo>
                    <a:pt x="151" y="382"/>
                  </a:lnTo>
                  <a:lnTo>
                    <a:pt x="150" y="391"/>
                  </a:lnTo>
                  <a:lnTo>
                    <a:pt x="141" y="392"/>
                  </a:lnTo>
                  <a:lnTo>
                    <a:pt x="133" y="395"/>
                  </a:lnTo>
                  <a:lnTo>
                    <a:pt x="126" y="398"/>
                  </a:lnTo>
                  <a:lnTo>
                    <a:pt x="120" y="402"/>
                  </a:lnTo>
                  <a:lnTo>
                    <a:pt x="115" y="406"/>
                  </a:lnTo>
                  <a:lnTo>
                    <a:pt x="112" y="412"/>
                  </a:lnTo>
                  <a:lnTo>
                    <a:pt x="111" y="418"/>
                  </a:lnTo>
                  <a:lnTo>
                    <a:pt x="112" y="423"/>
                  </a:lnTo>
                  <a:lnTo>
                    <a:pt x="112" y="433"/>
                  </a:lnTo>
                  <a:lnTo>
                    <a:pt x="110" y="446"/>
                  </a:lnTo>
                  <a:lnTo>
                    <a:pt x="106" y="460"/>
                  </a:lnTo>
                  <a:lnTo>
                    <a:pt x="100" y="468"/>
                  </a:lnTo>
                  <a:lnTo>
                    <a:pt x="100" y="472"/>
                  </a:lnTo>
                  <a:lnTo>
                    <a:pt x="98" y="478"/>
                  </a:lnTo>
                  <a:lnTo>
                    <a:pt x="97" y="482"/>
                  </a:lnTo>
                  <a:lnTo>
                    <a:pt x="96" y="485"/>
                  </a:lnTo>
                  <a:lnTo>
                    <a:pt x="97" y="490"/>
                  </a:lnTo>
                  <a:lnTo>
                    <a:pt x="98" y="504"/>
                  </a:lnTo>
                  <a:lnTo>
                    <a:pt x="98" y="521"/>
                  </a:lnTo>
                  <a:lnTo>
                    <a:pt x="97" y="535"/>
                  </a:lnTo>
                  <a:lnTo>
                    <a:pt x="89" y="541"/>
                  </a:lnTo>
                  <a:lnTo>
                    <a:pt x="84" y="550"/>
                  </a:lnTo>
                  <a:lnTo>
                    <a:pt x="87" y="561"/>
                  </a:lnTo>
                  <a:lnTo>
                    <a:pt x="95" y="567"/>
                  </a:lnTo>
                  <a:lnTo>
                    <a:pt x="104" y="572"/>
                  </a:lnTo>
                  <a:lnTo>
                    <a:pt x="110" y="578"/>
                  </a:lnTo>
                  <a:lnTo>
                    <a:pt x="112" y="585"/>
                  </a:lnTo>
                  <a:lnTo>
                    <a:pt x="113" y="589"/>
                  </a:lnTo>
                  <a:lnTo>
                    <a:pt x="115" y="597"/>
                  </a:lnTo>
                  <a:lnTo>
                    <a:pt x="122" y="611"/>
                  </a:lnTo>
                  <a:lnTo>
                    <a:pt x="130" y="625"/>
                  </a:lnTo>
                  <a:lnTo>
                    <a:pt x="140" y="631"/>
                  </a:lnTo>
                  <a:lnTo>
                    <a:pt x="150" y="630"/>
                  </a:lnTo>
                  <a:lnTo>
                    <a:pt x="159" y="626"/>
                  </a:lnTo>
                  <a:lnTo>
                    <a:pt x="167" y="623"/>
                  </a:lnTo>
                  <a:lnTo>
                    <a:pt x="173" y="617"/>
                  </a:lnTo>
                  <a:lnTo>
                    <a:pt x="178" y="612"/>
                  </a:lnTo>
                  <a:lnTo>
                    <a:pt x="180" y="608"/>
                  </a:lnTo>
                  <a:lnTo>
                    <a:pt x="180" y="603"/>
                  </a:lnTo>
                  <a:lnTo>
                    <a:pt x="178" y="601"/>
                  </a:lnTo>
                  <a:lnTo>
                    <a:pt x="172" y="592"/>
                  </a:lnTo>
                  <a:lnTo>
                    <a:pt x="168" y="584"/>
                  </a:lnTo>
                  <a:lnTo>
                    <a:pt x="168" y="576"/>
                  </a:lnTo>
                  <a:lnTo>
                    <a:pt x="172" y="569"/>
                  </a:lnTo>
                  <a:lnTo>
                    <a:pt x="175" y="563"/>
                  </a:lnTo>
                  <a:lnTo>
                    <a:pt x="181" y="558"/>
                  </a:lnTo>
                  <a:lnTo>
                    <a:pt x="188" y="557"/>
                  </a:lnTo>
                  <a:lnTo>
                    <a:pt x="196" y="558"/>
                  </a:lnTo>
                  <a:lnTo>
                    <a:pt x="203" y="559"/>
                  </a:lnTo>
                  <a:lnTo>
                    <a:pt x="210" y="559"/>
                  </a:lnTo>
                  <a:lnTo>
                    <a:pt x="216" y="557"/>
                  </a:lnTo>
                  <a:lnTo>
                    <a:pt x="221" y="556"/>
                  </a:lnTo>
                  <a:lnTo>
                    <a:pt x="227" y="556"/>
                  </a:lnTo>
                  <a:lnTo>
                    <a:pt x="233" y="557"/>
                  </a:lnTo>
                  <a:lnTo>
                    <a:pt x="240" y="563"/>
                  </a:lnTo>
                  <a:lnTo>
                    <a:pt x="247" y="572"/>
                  </a:lnTo>
                  <a:lnTo>
                    <a:pt x="255" y="586"/>
                  </a:lnTo>
                  <a:lnTo>
                    <a:pt x="258" y="594"/>
                  </a:lnTo>
                  <a:lnTo>
                    <a:pt x="257" y="596"/>
                  </a:lnTo>
                  <a:lnTo>
                    <a:pt x="255" y="597"/>
                  </a:lnTo>
                  <a:lnTo>
                    <a:pt x="250" y="596"/>
                  </a:lnTo>
                  <a:lnTo>
                    <a:pt x="246" y="596"/>
                  </a:lnTo>
                  <a:lnTo>
                    <a:pt x="242" y="600"/>
                  </a:lnTo>
                  <a:lnTo>
                    <a:pt x="241" y="607"/>
                  </a:lnTo>
                  <a:lnTo>
                    <a:pt x="239" y="620"/>
                  </a:lnTo>
                  <a:lnTo>
                    <a:pt x="232" y="625"/>
                  </a:lnTo>
                  <a:lnTo>
                    <a:pt x="226" y="627"/>
                  </a:lnTo>
                  <a:lnTo>
                    <a:pt x="223" y="637"/>
                  </a:lnTo>
                  <a:lnTo>
                    <a:pt x="221" y="642"/>
                  </a:lnTo>
                  <a:lnTo>
                    <a:pt x="220" y="647"/>
                  </a:lnTo>
                  <a:lnTo>
                    <a:pt x="217" y="650"/>
                  </a:lnTo>
                  <a:lnTo>
                    <a:pt x="213" y="652"/>
                  </a:lnTo>
                  <a:lnTo>
                    <a:pt x="209" y="653"/>
                  </a:lnTo>
                  <a:lnTo>
                    <a:pt x="202" y="652"/>
                  </a:lnTo>
                  <a:lnTo>
                    <a:pt x="195" y="652"/>
                  </a:lnTo>
                  <a:lnTo>
                    <a:pt x="187" y="650"/>
                  </a:lnTo>
                  <a:lnTo>
                    <a:pt x="189" y="660"/>
                  </a:lnTo>
                  <a:lnTo>
                    <a:pt x="187" y="679"/>
                  </a:lnTo>
                  <a:lnTo>
                    <a:pt x="182" y="700"/>
                  </a:lnTo>
                  <a:lnTo>
                    <a:pt x="175" y="711"/>
                  </a:lnTo>
                  <a:lnTo>
                    <a:pt x="167" y="716"/>
                  </a:lnTo>
                  <a:lnTo>
                    <a:pt x="160" y="724"/>
                  </a:lnTo>
                  <a:lnTo>
                    <a:pt x="160" y="731"/>
                  </a:lnTo>
                  <a:lnTo>
                    <a:pt x="173" y="734"/>
                  </a:lnTo>
                  <a:lnTo>
                    <a:pt x="115" y="731"/>
                  </a:lnTo>
                  <a:lnTo>
                    <a:pt x="115" y="723"/>
                  </a:lnTo>
                  <a:lnTo>
                    <a:pt x="119" y="715"/>
                  </a:lnTo>
                  <a:lnTo>
                    <a:pt x="122" y="709"/>
                  </a:lnTo>
                  <a:lnTo>
                    <a:pt x="125" y="706"/>
                  </a:lnTo>
                  <a:lnTo>
                    <a:pt x="122" y="706"/>
                  </a:lnTo>
                  <a:lnTo>
                    <a:pt x="117" y="705"/>
                  </a:lnTo>
                  <a:lnTo>
                    <a:pt x="110" y="702"/>
                  </a:lnTo>
                  <a:lnTo>
                    <a:pt x="106" y="699"/>
                  </a:lnTo>
                  <a:lnTo>
                    <a:pt x="106" y="691"/>
                  </a:lnTo>
                  <a:lnTo>
                    <a:pt x="102" y="679"/>
                  </a:lnTo>
                  <a:lnTo>
                    <a:pt x="96" y="670"/>
                  </a:lnTo>
                  <a:lnTo>
                    <a:pt x="94" y="667"/>
                  </a:lnTo>
                  <a:lnTo>
                    <a:pt x="95" y="662"/>
                  </a:lnTo>
                  <a:lnTo>
                    <a:pt x="96" y="653"/>
                  </a:lnTo>
                  <a:lnTo>
                    <a:pt x="94" y="645"/>
                  </a:lnTo>
                  <a:lnTo>
                    <a:pt x="85" y="642"/>
                  </a:lnTo>
                  <a:lnTo>
                    <a:pt x="75" y="643"/>
                  </a:lnTo>
                  <a:lnTo>
                    <a:pt x="68" y="640"/>
                  </a:lnTo>
                  <a:lnTo>
                    <a:pt x="61" y="635"/>
                  </a:lnTo>
                  <a:lnTo>
                    <a:pt x="53" y="632"/>
                  </a:lnTo>
                  <a:lnTo>
                    <a:pt x="46" y="626"/>
                  </a:lnTo>
                  <a:lnTo>
                    <a:pt x="42" y="616"/>
                  </a:lnTo>
                  <a:lnTo>
                    <a:pt x="41" y="604"/>
                  </a:lnTo>
                  <a:lnTo>
                    <a:pt x="43" y="593"/>
                  </a:lnTo>
                  <a:lnTo>
                    <a:pt x="44" y="584"/>
                  </a:lnTo>
                  <a:lnTo>
                    <a:pt x="39" y="574"/>
                  </a:lnTo>
                  <a:lnTo>
                    <a:pt x="36" y="566"/>
                  </a:lnTo>
                  <a:lnTo>
                    <a:pt x="36" y="561"/>
                  </a:lnTo>
                  <a:lnTo>
                    <a:pt x="38" y="555"/>
                  </a:lnTo>
                  <a:lnTo>
                    <a:pt x="38" y="549"/>
                  </a:lnTo>
                  <a:lnTo>
                    <a:pt x="37" y="544"/>
                  </a:lnTo>
                  <a:lnTo>
                    <a:pt x="36" y="540"/>
                  </a:lnTo>
                  <a:lnTo>
                    <a:pt x="31" y="534"/>
                  </a:lnTo>
                  <a:lnTo>
                    <a:pt x="26" y="528"/>
                  </a:lnTo>
                  <a:lnTo>
                    <a:pt x="22" y="521"/>
                  </a:lnTo>
                  <a:lnTo>
                    <a:pt x="23" y="513"/>
                  </a:lnTo>
                  <a:lnTo>
                    <a:pt x="27" y="505"/>
                  </a:lnTo>
                  <a:lnTo>
                    <a:pt x="27" y="496"/>
                  </a:lnTo>
                  <a:lnTo>
                    <a:pt x="24" y="489"/>
                  </a:lnTo>
                  <a:lnTo>
                    <a:pt x="23" y="487"/>
                  </a:lnTo>
                  <a:lnTo>
                    <a:pt x="11" y="487"/>
                  </a:lnTo>
                  <a:lnTo>
                    <a:pt x="11" y="482"/>
                  </a:lnTo>
                  <a:lnTo>
                    <a:pt x="11" y="472"/>
                  </a:lnTo>
                  <a:lnTo>
                    <a:pt x="9" y="460"/>
                  </a:lnTo>
                  <a:lnTo>
                    <a:pt x="7" y="451"/>
                  </a:lnTo>
                  <a:lnTo>
                    <a:pt x="7" y="441"/>
                  </a:lnTo>
                  <a:lnTo>
                    <a:pt x="12" y="425"/>
                  </a:lnTo>
                  <a:lnTo>
                    <a:pt x="16" y="412"/>
                  </a:lnTo>
                  <a:lnTo>
                    <a:pt x="19" y="406"/>
                  </a:lnTo>
                  <a:lnTo>
                    <a:pt x="20" y="404"/>
                  </a:lnTo>
                  <a:lnTo>
                    <a:pt x="22" y="397"/>
                  </a:lnTo>
                  <a:lnTo>
                    <a:pt x="22" y="392"/>
                  </a:lnTo>
                  <a:lnTo>
                    <a:pt x="16" y="391"/>
                  </a:lnTo>
                  <a:lnTo>
                    <a:pt x="11" y="390"/>
                  </a:lnTo>
                  <a:lnTo>
                    <a:pt x="12" y="383"/>
                  </a:lnTo>
                  <a:lnTo>
                    <a:pt x="17" y="376"/>
                  </a:lnTo>
                  <a:lnTo>
                    <a:pt x="26" y="369"/>
                  </a:lnTo>
                  <a:lnTo>
                    <a:pt x="23" y="362"/>
                  </a:lnTo>
                  <a:lnTo>
                    <a:pt x="21" y="352"/>
                  </a:lnTo>
                  <a:lnTo>
                    <a:pt x="23" y="345"/>
                  </a:lnTo>
                  <a:lnTo>
                    <a:pt x="34" y="346"/>
                  </a:lnTo>
                  <a:lnTo>
                    <a:pt x="34" y="331"/>
                  </a:lnTo>
                  <a:lnTo>
                    <a:pt x="44" y="327"/>
                  </a:lnTo>
                  <a:lnTo>
                    <a:pt x="51" y="320"/>
                  </a:lnTo>
                  <a:lnTo>
                    <a:pt x="53" y="311"/>
                  </a:lnTo>
                  <a:lnTo>
                    <a:pt x="46" y="301"/>
                  </a:lnTo>
                  <a:lnTo>
                    <a:pt x="37" y="291"/>
                  </a:lnTo>
                  <a:lnTo>
                    <a:pt x="31" y="278"/>
                  </a:lnTo>
                  <a:lnTo>
                    <a:pt x="31" y="264"/>
                  </a:lnTo>
                  <a:lnTo>
                    <a:pt x="36" y="253"/>
                  </a:lnTo>
                  <a:lnTo>
                    <a:pt x="32" y="233"/>
                  </a:lnTo>
                  <a:lnTo>
                    <a:pt x="35" y="222"/>
                  </a:lnTo>
                  <a:lnTo>
                    <a:pt x="39" y="216"/>
                  </a:lnTo>
                  <a:lnTo>
                    <a:pt x="44" y="209"/>
                  </a:lnTo>
                  <a:lnTo>
                    <a:pt x="47" y="186"/>
                  </a:lnTo>
                  <a:lnTo>
                    <a:pt x="52" y="173"/>
                  </a:lnTo>
                  <a:lnTo>
                    <a:pt x="57" y="168"/>
                  </a:lnTo>
                  <a:lnTo>
                    <a:pt x="61" y="164"/>
                  </a:lnTo>
                  <a:lnTo>
                    <a:pt x="64" y="158"/>
                  </a:lnTo>
                  <a:lnTo>
                    <a:pt x="62" y="148"/>
                  </a:lnTo>
                  <a:lnTo>
                    <a:pt x="61" y="138"/>
                  </a:lnTo>
                  <a:lnTo>
                    <a:pt x="60" y="129"/>
                  </a:lnTo>
                  <a:lnTo>
                    <a:pt x="61" y="122"/>
                  </a:lnTo>
                  <a:lnTo>
                    <a:pt x="66" y="116"/>
                  </a:lnTo>
                  <a:lnTo>
                    <a:pt x="69" y="111"/>
                  </a:lnTo>
                  <a:lnTo>
                    <a:pt x="70" y="110"/>
                  </a:lnTo>
                  <a:lnTo>
                    <a:pt x="72" y="108"/>
                  </a:lnTo>
                  <a:lnTo>
                    <a:pt x="73" y="102"/>
                  </a:lnTo>
                  <a:lnTo>
                    <a:pt x="74" y="94"/>
                  </a:lnTo>
                  <a:lnTo>
                    <a:pt x="73" y="85"/>
                  </a:lnTo>
                  <a:lnTo>
                    <a:pt x="77" y="71"/>
                  </a:lnTo>
                  <a:lnTo>
                    <a:pt x="83" y="65"/>
                  </a:lnTo>
                  <a:lnTo>
                    <a:pt x="89" y="63"/>
                  </a:lnTo>
                  <a:lnTo>
                    <a:pt x="92" y="61"/>
                  </a:lnTo>
                  <a:lnTo>
                    <a:pt x="94" y="57"/>
                  </a:lnTo>
                  <a:lnTo>
                    <a:pt x="92" y="56"/>
                  </a:lnTo>
                  <a:lnTo>
                    <a:pt x="89" y="55"/>
                  </a:lnTo>
                  <a:lnTo>
                    <a:pt x="83" y="55"/>
                  </a:lnTo>
                  <a:lnTo>
                    <a:pt x="77" y="58"/>
                  </a:lnTo>
                  <a:lnTo>
                    <a:pt x="70" y="67"/>
                  </a:lnTo>
                  <a:lnTo>
                    <a:pt x="65" y="77"/>
                  </a:lnTo>
                  <a:lnTo>
                    <a:pt x="62" y="80"/>
                  </a:lnTo>
                  <a:lnTo>
                    <a:pt x="60" y="99"/>
                  </a:lnTo>
                  <a:lnTo>
                    <a:pt x="58" y="100"/>
                  </a:lnTo>
                  <a:lnTo>
                    <a:pt x="53" y="106"/>
                  </a:lnTo>
                  <a:lnTo>
                    <a:pt x="49" y="116"/>
                  </a:lnTo>
                  <a:lnTo>
                    <a:pt x="46" y="134"/>
                  </a:lnTo>
                  <a:lnTo>
                    <a:pt x="45" y="146"/>
                  </a:lnTo>
                  <a:lnTo>
                    <a:pt x="45" y="157"/>
                  </a:lnTo>
                  <a:lnTo>
                    <a:pt x="43" y="170"/>
                  </a:lnTo>
                  <a:lnTo>
                    <a:pt x="38" y="180"/>
                  </a:lnTo>
                  <a:lnTo>
                    <a:pt x="34" y="185"/>
                  </a:lnTo>
                  <a:lnTo>
                    <a:pt x="30" y="195"/>
                  </a:lnTo>
                  <a:lnTo>
                    <a:pt x="28" y="206"/>
                  </a:lnTo>
                  <a:lnTo>
                    <a:pt x="27" y="210"/>
                  </a:lnTo>
                  <a:lnTo>
                    <a:pt x="27" y="213"/>
                  </a:lnTo>
                  <a:lnTo>
                    <a:pt x="26" y="216"/>
                  </a:lnTo>
                  <a:lnTo>
                    <a:pt x="24" y="221"/>
                  </a:lnTo>
                  <a:lnTo>
                    <a:pt x="21" y="223"/>
                  </a:lnTo>
                  <a:lnTo>
                    <a:pt x="17" y="226"/>
                  </a:lnTo>
                  <a:lnTo>
                    <a:pt x="16" y="232"/>
                  </a:lnTo>
                  <a:lnTo>
                    <a:pt x="17" y="239"/>
                  </a:lnTo>
                  <a:lnTo>
                    <a:pt x="17" y="243"/>
                  </a:lnTo>
                  <a:lnTo>
                    <a:pt x="16" y="244"/>
                  </a:lnTo>
                  <a:lnTo>
                    <a:pt x="15" y="247"/>
                  </a:lnTo>
                  <a:lnTo>
                    <a:pt x="12" y="251"/>
                  </a:lnTo>
                  <a:lnTo>
                    <a:pt x="7" y="250"/>
                  </a:lnTo>
                  <a:lnTo>
                    <a:pt x="2" y="244"/>
                  </a:lnTo>
                  <a:lnTo>
                    <a:pt x="0" y="233"/>
                  </a:lnTo>
                  <a:lnTo>
                    <a:pt x="0" y="224"/>
                  </a:lnTo>
                  <a:lnTo>
                    <a:pt x="2" y="217"/>
                  </a:lnTo>
                  <a:lnTo>
                    <a:pt x="5" y="210"/>
                  </a:lnTo>
                  <a:lnTo>
                    <a:pt x="5" y="203"/>
                  </a:lnTo>
                  <a:lnTo>
                    <a:pt x="4" y="198"/>
                  </a:lnTo>
                  <a:lnTo>
                    <a:pt x="2" y="195"/>
                  </a:lnTo>
                  <a:lnTo>
                    <a:pt x="12" y="185"/>
                  </a:lnTo>
                  <a:lnTo>
                    <a:pt x="11" y="183"/>
                  </a:lnTo>
                  <a:lnTo>
                    <a:pt x="8" y="177"/>
                  </a:lnTo>
                  <a:lnTo>
                    <a:pt x="7" y="169"/>
                  </a:lnTo>
                  <a:lnTo>
                    <a:pt x="12" y="163"/>
                  </a:lnTo>
                  <a:lnTo>
                    <a:pt x="17" y="157"/>
                  </a:lnTo>
                  <a:lnTo>
                    <a:pt x="21" y="153"/>
                  </a:lnTo>
                  <a:lnTo>
                    <a:pt x="21" y="148"/>
                  </a:lnTo>
                  <a:lnTo>
                    <a:pt x="19" y="145"/>
                  </a:lnTo>
                  <a:lnTo>
                    <a:pt x="19" y="140"/>
                  </a:lnTo>
                  <a:lnTo>
                    <a:pt x="22" y="133"/>
                  </a:lnTo>
                  <a:lnTo>
                    <a:pt x="26" y="129"/>
                  </a:lnTo>
                  <a:lnTo>
                    <a:pt x="28" y="126"/>
                  </a:lnTo>
                  <a:lnTo>
                    <a:pt x="29" y="111"/>
                  </a:lnTo>
                  <a:lnTo>
                    <a:pt x="34" y="92"/>
                  </a:lnTo>
                  <a:lnTo>
                    <a:pt x="42" y="74"/>
                  </a:lnTo>
                  <a:lnTo>
                    <a:pt x="49" y="64"/>
                  </a:lnTo>
                  <a:lnTo>
                    <a:pt x="57" y="57"/>
                  </a:lnTo>
                  <a:lnTo>
                    <a:pt x="62" y="48"/>
                  </a:lnTo>
                  <a:lnTo>
                    <a:pt x="66" y="39"/>
                  </a:lnTo>
                  <a:lnTo>
                    <a:pt x="67" y="31"/>
                  </a:lnTo>
                  <a:lnTo>
                    <a:pt x="80" y="24"/>
                  </a:lnTo>
                  <a:lnTo>
                    <a:pt x="88" y="19"/>
                  </a:lnTo>
                  <a:lnTo>
                    <a:pt x="92" y="16"/>
                  </a:lnTo>
                  <a:lnTo>
                    <a:pt x="94" y="13"/>
                  </a:lnTo>
                  <a:lnTo>
                    <a:pt x="94" y="11"/>
                  </a:lnTo>
                  <a:lnTo>
                    <a:pt x="92" y="9"/>
                  </a:lnTo>
                  <a:lnTo>
                    <a:pt x="92" y="5"/>
                  </a:lnTo>
                  <a:lnTo>
                    <a:pt x="94" y="0"/>
                  </a:lnTo>
                  <a:lnTo>
                    <a:pt x="529" y="29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20" name="Freeform 81"/>
            <p:cNvSpPr>
              <a:spLocks/>
            </p:cNvSpPr>
            <p:nvPr/>
          </p:nvSpPr>
          <p:spPr bwMode="auto">
            <a:xfrm>
              <a:off x="2053" y="2831"/>
              <a:ext cx="239" cy="247"/>
            </a:xfrm>
            <a:custGeom>
              <a:avLst/>
              <a:gdLst>
                <a:gd name="T0" fmla="*/ 22 w 477"/>
                <a:gd name="T1" fmla="*/ 5 h 494"/>
                <a:gd name="T2" fmla="*/ 30 w 477"/>
                <a:gd name="T3" fmla="*/ 7 h 494"/>
                <a:gd name="T4" fmla="*/ 34 w 477"/>
                <a:gd name="T5" fmla="*/ 12 h 494"/>
                <a:gd name="T6" fmla="*/ 36 w 477"/>
                <a:gd name="T7" fmla="*/ 18 h 494"/>
                <a:gd name="T8" fmla="*/ 31 w 477"/>
                <a:gd name="T9" fmla="*/ 26 h 494"/>
                <a:gd name="T10" fmla="*/ 34 w 477"/>
                <a:gd name="T11" fmla="*/ 33 h 494"/>
                <a:gd name="T12" fmla="*/ 30 w 477"/>
                <a:gd name="T13" fmla="*/ 40 h 494"/>
                <a:gd name="T14" fmla="*/ 28 w 477"/>
                <a:gd name="T15" fmla="*/ 42 h 494"/>
                <a:gd name="T16" fmla="*/ 29 w 477"/>
                <a:gd name="T17" fmla="*/ 47 h 494"/>
                <a:gd name="T18" fmla="*/ 30 w 477"/>
                <a:gd name="T19" fmla="*/ 53 h 494"/>
                <a:gd name="T20" fmla="*/ 30 w 477"/>
                <a:gd name="T21" fmla="*/ 62 h 494"/>
                <a:gd name="T22" fmla="*/ 34 w 477"/>
                <a:gd name="T23" fmla="*/ 72 h 494"/>
                <a:gd name="T24" fmla="*/ 37 w 477"/>
                <a:gd name="T25" fmla="*/ 75 h 494"/>
                <a:gd name="T26" fmla="*/ 43 w 477"/>
                <a:gd name="T27" fmla="*/ 75 h 494"/>
                <a:gd name="T28" fmla="*/ 47 w 477"/>
                <a:gd name="T29" fmla="*/ 74 h 494"/>
                <a:gd name="T30" fmla="*/ 53 w 477"/>
                <a:gd name="T31" fmla="*/ 76 h 494"/>
                <a:gd name="T32" fmla="*/ 58 w 477"/>
                <a:gd name="T33" fmla="*/ 81 h 494"/>
                <a:gd name="T34" fmla="*/ 61 w 477"/>
                <a:gd name="T35" fmla="*/ 95 h 494"/>
                <a:gd name="T36" fmla="*/ 65 w 477"/>
                <a:gd name="T37" fmla="*/ 82 h 494"/>
                <a:gd name="T38" fmla="*/ 68 w 477"/>
                <a:gd name="T39" fmla="*/ 78 h 494"/>
                <a:gd name="T40" fmla="*/ 73 w 477"/>
                <a:gd name="T41" fmla="*/ 74 h 494"/>
                <a:gd name="T42" fmla="*/ 84 w 477"/>
                <a:gd name="T43" fmla="*/ 73 h 494"/>
                <a:gd name="T44" fmla="*/ 90 w 477"/>
                <a:gd name="T45" fmla="*/ 71 h 494"/>
                <a:gd name="T46" fmla="*/ 97 w 477"/>
                <a:gd name="T47" fmla="*/ 71 h 494"/>
                <a:gd name="T48" fmla="*/ 100 w 477"/>
                <a:gd name="T49" fmla="*/ 73 h 494"/>
                <a:gd name="T50" fmla="*/ 94 w 477"/>
                <a:gd name="T51" fmla="*/ 78 h 494"/>
                <a:gd name="T52" fmla="*/ 96 w 477"/>
                <a:gd name="T53" fmla="*/ 85 h 494"/>
                <a:gd name="T54" fmla="*/ 91 w 477"/>
                <a:gd name="T55" fmla="*/ 92 h 494"/>
                <a:gd name="T56" fmla="*/ 89 w 477"/>
                <a:gd name="T57" fmla="*/ 99 h 494"/>
                <a:gd name="T58" fmla="*/ 96 w 477"/>
                <a:gd name="T59" fmla="*/ 101 h 494"/>
                <a:gd name="T60" fmla="*/ 99 w 477"/>
                <a:gd name="T61" fmla="*/ 95 h 494"/>
                <a:gd name="T62" fmla="*/ 96 w 477"/>
                <a:gd name="T63" fmla="*/ 91 h 494"/>
                <a:gd name="T64" fmla="*/ 103 w 477"/>
                <a:gd name="T65" fmla="*/ 78 h 494"/>
                <a:gd name="T66" fmla="*/ 109 w 477"/>
                <a:gd name="T67" fmla="*/ 76 h 494"/>
                <a:gd name="T68" fmla="*/ 110 w 477"/>
                <a:gd name="T69" fmla="*/ 88 h 494"/>
                <a:gd name="T70" fmla="*/ 114 w 477"/>
                <a:gd name="T71" fmla="*/ 94 h 494"/>
                <a:gd name="T72" fmla="*/ 119 w 477"/>
                <a:gd name="T73" fmla="*/ 99 h 494"/>
                <a:gd name="T74" fmla="*/ 58 w 477"/>
                <a:gd name="T75" fmla="*/ 116 h 494"/>
                <a:gd name="T76" fmla="*/ 58 w 477"/>
                <a:gd name="T77" fmla="*/ 113 h 494"/>
                <a:gd name="T78" fmla="*/ 57 w 477"/>
                <a:gd name="T79" fmla="*/ 105 h 494"/>
                <a:gd name="T80" fmla="*/ 55 w 477"/>
                <a:gd name="T81" fmla="*/ 98 h 494"/>
                <a:gd name="T82" fmla="*/ 54 w 477"/>
                <a:gd name="T83" fmla="*/ 95 h 494"/>
                <a:gd name="T84" fmla="*/ 52 w 477"/>
                <a:gd name="T85" fmla="*/ 89 h 494"/>
                <a:gd name="T86" fmla="*/ 51 w 477"/>
                <a:gd name="T87" fmla="*/ 87 h 494"/>
                <a:gd name="T88" fmla="*/ 48 w 477"/>
                <a:gd name="T89" fmla="*/ 81 h 494"/>
                <a:gd name="T90" fmla="*/ 38 w 477"/>
                <a:gd name="T91" fmla="*/ 84 h 494"/>
                <a:gd name="T92" fmla="*/ 34 w 477"/>
                <a:gd name="T93" fmla="*/ 77 h 494"/>
                <a:gd name="T94" fmla="*/ 28 w 477"/>
                <a:gd name="T95" fmla="*/ 77 h 494"/>
                <a:gd name="T96" fmla="*/ 26 w 477"/>
                <a:gd name="T97" fmla="*/ 77 h 494"/>
                <a:gd name="T98" fmla="*/ 27 w 477"/>
                <a:gd name="T99" fmla="*/ 63 h 494"/>
                <a:gd name="T100" fmla="*/ 21 w 477"/>
                <a:gd name="T101" fmla="*/ 52 h 494"/>
                <a:gd name="T102" fmla="*/ 18 w 477"/>
                <a:gd name="T103" fmla="*/ 46 h 494"/>
                <a:gd name="T104" fmla="*/ 18 w 477"/>
                <a:gd name="T105" fmla="*/ 42 h 494"/>
                <a:gd name="T106" fmla="*/ 13 w 477"/>
                <a:gd name="T107" fmla="*/ 34 h 494"/>
                <a:gd name="T108" fmla="*/ 14 w 477"/>
                <a:gd name="T109" fmla="*/ 27 h 494"/>
                <a:gd name="T110" fmla="*/ 10 w 477"/>
                <a:gd name="T111" fmla="*/ 19 h 494"/>
                <a:gd name="T112" fmla="*/ 7 w 477"/>
                <a:gd name="T113" fmla="*/ 12 h 494"/>
                <a:gd name="T114" fmla="*/ 2 w 477"/>
                <a:gd name="T115" fmla="*/ 7 h 494"/>
                <a:gd name="T116" fmla="*/ 15 w 477"/>
                <a:gd name="T117" fmla="*/ 1 h 4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77"/>
                <a:gd name="T178" fmla="*/ 0 h 494"/>
                <a:gd name="T179" fmla="*/ 477 w 477"/>
                <a:gd name="T180" fmla="*/ 494 h 4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77" h="494">
                  <a:moveTo>
                    <a:pt x="58" y="3"/>
                  </a:moveTo>
                  <a:lnTo>
                    <a:pt x="74" y="7"/>
                  </a:lnTo>
                  <a:lnTo>
                    <a:pt x="82" y="12"/>
                  </a:lnTo>
                  <a:lnTo>
                    <a:pt x="88" y="17"/>
                  </a:lnTo>
                  <a:lnTo>
                    <a:pt x="91" y="22"/>
                  </a:lnTo>
                  <a:lnTo>
                    <a:pt x="101" y="23"/>
                  </a:lnTo>
                  <a:lnTo>
                    <a:pt x="109" y="24"/>
                  </a:lnTo>
                  <a:lnTo>
                    <a:pt x="117" y="28"/>
                  </a:lnTo>
                  <a:lnTo>
                    <a:pt x="124" y="31"/>
                  </a:lnTo>
                  <a:lnTo>
                    <a:pt x="128" y="36"/>
                  </a:lnTo>
                  <a:lnTo>
                    <a:pt x="132" y="40"/>
                  </a:lnTo>
                  <a:lnTo>
                    <a:pt x="133" y="45"/>
                  </a:lnTo>
                  <a:lnTo>
                    <a:pt x="132" y="51"/>
                  </a:lnTo>
                  <a:lnTo>
                    <a:pt x="142" y="55"/>
                  </a:lnTo>
                  <a:lnTo>
                    <a:pt x="144" y="62"/>
                  </a:lnTo>
                  <a:lnTo>
                    <a:pt x="142" y="70"/>
                  </a:lnTo>
                  <a:lnTo>
                    <a:pt x="136" y="76"/>
                  </a:lnTo>
                  <a:lnTo>
                    <a:pt x="131" y="82"/>
                  </a:lnTo>
                  <a:lnTo>
                    <a:pt x="125" y="91"/>
                  </a:lnTo>
                  <a:lnTo>
                    <a:pt x="124" y="101"/>
                  </a:lnTo>
                  <a:lnTo>
                    <a:pt x="127" y="109"/>
                  </a:lnTo>
                  <a:lnTo>
                    <a:pt x="126" y="115"/>
                  </a:lnTo>
                  <a:lnTo>
                    <a:pt x="129" y="122"/>
                  </a:lnTo>
                  <a:lnTo>
                    <a:pt x="133" y="130"/>
                  </a:lnTo>
                  <a:lnTo>
                    <a:pt x="135" y="142"/>
                  </a:lnTo>
                  <a:lnTo>
                    <a:pt x="132" y="152"/>
                  </a:lnTo>
                  <a:lnTo>
                    <a:pt x="125" y="158"/>
                  </a:lnTo>
                  <a:lnTo>
                    <a:pt x="117" y="160"/>
                  </a:lnTo>
                  <a:lnTo>
                    <a:pt x="113" y="160"/>
                  </a:lnTo>
                  <a:lnTo>
                    <a:pt x="113" y="161"/>
                  </a:lnTo>
                  <a:lnTo>
                    <a:pt x="112" y="164"/>
                  </a:lnTo>
                  <a:lnTo>
                    <a:pt x="111" y="166"/>
                  </a:lnTo>
                  <a:lnTo>
                    <a:pt x="108" y="167"/>
                  </a:lnTo>
                  <a:lnTo>
                    <a:pt x="111" y="172"/>
                  </a:lnTo>
                  <a:lnTo>
                    <a:pt x="113" y="179"/>
                  </a:lnTo>
                  <a:lnTo>
                    <a:pt x="115" y="186"/>
                  </a:lnTo>
                  <a:lnTo>
                    <a:pt x="115" y="188"/>
                  </a:lnTo>
                  <a:lnTo>
                    <a:pt x="118" y="197"/>
                  </a:lnTo>
                  <a:lnTo>
                    <a:pt x="119" y="204"/>
                  </a:lnTo>
                  <a:lnTo>
                    <a:pt x="118" y="209"/>
                  </a:lnTo>
                  <a:lnTo>
                    <a:pt x="110" y="210"/>
                  </a:lnTo>
                  <a:lnTo>
                    <a:pt x="117" y="224"/>
                  </a:lnTo>
                  <a:lnTo>
                    <a:pt x="119" y="235"/>
                  </a:lnTo>
                  <a:lnTo>
                    <a:pt x="120" y="245"/>
                  </a:lnTo>
                  <a:lnTo>
                    <a:pt x="121" y="255"/>
                  </a:lnTo>
                  <a:lnTo>
                    <a:pt x="131" y="260"/>
                  </a:lnTo>
                  <a:lnTo>
                    <a:pt x="134" y="273"/>
                  </a:lnTo>
                  <a:lnTo>
                    <a:pt x="134" y="287"/>
                  </a:lnTo>
                  <a:lnTo>
                    <a:pt x="134" y="296"/>
                  </a:lnTo>
                  <a:lnTo>
                    <a:pt x="135" y="298"/>
                  </a:lnTo>
                  <a:lnTo>
                    <a:pt x="140" y="300"/>
                  </a:lnTo>
                  <a:lnTo>
                    <a:pt x="146" y="300"/>
                  </a:lnTo>
                  <a:lnTo>
                    <a:pt x="153" y="300"/>
                  </a:lnTo>
                  <a:lnTo>
                    <a:pt x="159" y="300"/>
                  </a:lnTo>
                  <a:lnTo>
                    <a:pt x="166" y="298"/>
                  </a:lnTo>
                  <a:lnTo>
                    <a:pt x="172" y="297"/>
                  </a:lnTo>
                  <a:lnTo>
                    <a:pt x="176" y="296"/>
                  </a:lnTo>
                  <a:lnTo>
                    <a:pt x="179" y="295"/>
                  </a:lnTo>
                  <a:lnTo>
                    <a:pt x="182" y="295"/>
                  </a:lnTo>
                  <a:lnTo>
                    <a:pt x="188" y="294"/>
                  </a:lnTo>
                  <a:lnTo>
                    <a:pt x="194" y="295"/>
                  </a:lnTo>
                  <a:lnTo>
                    <a:pt x="200" y="296"/>
                  </a:lnTo>
                  <a:lnTo>
                    <a:pt x="204" y="298"/>
                  </a:lnTo>
                  <a:lnTo>
                    <a:pt x="209" y="302"/>
                  </a:lnTo>
                  <a:lnTo>
                    <a:pt x="212" y="308"/>
                  </a:lnTo>
                  <a:lnTo>
                    <a:pt x="222" y="311"/>
                  </a:lnTo>
                  <a:lnTo>
                    <a:pt x="227" y="316"/>
                  </a:lnTo>
                  <a:lnTo>
                    <a:pt x="230" y="323"/>
                  </a:lnTo>
                  <a:lnTo>
                    <a:pt x="231" y="333"/>
                  </a:lnTo>
                  <a:lnTo>
                    <a:pt x="233" y="351"/>
                  </a:lnTo>
                  <a:lnTo>
                    <a:pt x="238" y="371"/>
                  </a:lnTo>
                  <a:lnTo>
                    <a:pt x="244" y="377"/>
                  </a:lnTo>
                  <a:lnTo>
                    <a:pt x="250" y="355"/>
                  </a:lnTo>
                  <a:lnTo>
                    <a:pt x="252" y="342"/>
                  </a:lnTo>
                  <a:lnTo>
                    <a:pt x="255" y="333"/>
                  </a:lnTo>
                  <a:lnTo>
                    <a:pt x="260" y="326"/>
                  </a:lnTo>
                  <a:lnTo>
                    <a:pt x="265" y="321"/>
                  </a:lnTo>
                  <a:lnTo>
                    <a:pt x="270" y="319"/>
                  </a:lnTo>
                  <a:lnTo>
                    <a:pt x="272" y="315"/>
                  </a:lnTo>
                  <a:lnTo>
                    <a:pt x="272" y="309"/>
                  </a:lnTo>
                  <a:lnTo>
                    <a:pt x="271" y="303"/>
                  </a:lnTo>
                  <a:lnTo>
                    <a:pt x="274" y="300"/>
                  </a:lnTo>
                  <a:lnTo>
                    <a:pt x="280" y="296"/>
                  </a:lnTo>
                  <a:lnTo>
                    <a:pt x="290" y="294"/>
                  </a:lnTo>
                  <a:lnTo>
                    <a:pt x="301" y="291"/>
                  </a:lnTo>
                  <a:lnTo>
                    <a:pt x="314" y="289"/>
                  </a:lnTo>
                  <a:lnTo>
                    <a:pt x="324" y="288"/>
                  </a:lnTo>
                  <a:lnTo>
                    <a:pt x="333" y="289"/>
                  </a:lnTo>
                  <a:lnTo>
                    <a:pt x="339" y="290"/>
                  </a:lnTo>
                  <a:lnTo>
                    <a:pt x="345" y="283"/>
                  </a:lnTo>
                  <a:lnTo>
                    <a:pt x="351" y="280"/>
                  </a:lnTo>
                  <a:lnTo>
                    <a:pt x="359" y="281"/>
                  </a:lnTo>
                  <a:lnTo>
                    <a:pt x="369" y="286"/>
                  </a:lnTo>
                  <a:lnTo>
                    <a:pt x="378" y="286"/>
                  </a:lnTo>
                  <a:lnTo>
                    <a:pt x="384" y="285"/>
                  </a:lnTo>
                  <a:lnTo>
                    <a:pt x="388" y="282"/>
                  </a:lnTo>
                  <a:lnTo>
                    <a:pt x="392" y="280"/>
                  </a:lnTo>
                  <a:lnTo>
                    <a:pt x="397" y="280"/>
                  </a:lnTo>
                  <a:lnTo>
                    <a:pt x="399" y="283"/>
                  </a:lnTo>
                  <a:lnTo>
                    <a:pt x="398" y="289"/>
                  </a:lnTo>
                  <a:lnTo>
                    <a:pt x="389" y="294"/>
                  </a:lnTo>
                  <a:lnTo>
                    <a:pt x="378" y="298"/>
                  </a:lnTo>
                  <a:lnTo>
                    <a:pt x="374" y="304"/>
                  </a:lnTo>
                  <a:lnTo>
                    <a:pt x="373" y="311"/>
                  </a:lnTo>
                  <a:lnTo>
                    <a:pt x="374" y="318"/>
                  </a:lnTo>
                  <a:lnTo>
                    <a:pt x="376" y="324"/>
                  </a:lnTo>
                  <a:lnTo>
                    <a:pt x="380" y="331"/>
                  </a:lnTo>
                  <a:lnTo>
                    <a:pt x="382" y="338"/>
                  </a:lnTo>
                  <a:lnTo>
                    <a:pt x="378" y="344"/>
                  </a:lnTo>
                  <a:lnTo>
                    <a:pt x="373" y="353"/>
                  </a:lnTo>
                  <a:lnTo>
                    <a:pt x="367" y="359"/>
                  </a:lnTo>
                  <a:lnTo>
                    <a:pt x="362" y="365"/>
                  </a:lnTo>
                  <a:lnTo>
                    <a:pt x="358" y="371"/>
                  </a:lnTo>
                  <a:lnTo>
                    <a:pt x="353" y="379"/>
                  </a:lnTo>
                  <a:lnTo>
                    <a:pt x="351" y="388"/>
                  </a:lnTo>
                  <a:lnTo>
                    <a:pt x="354" y="396"/>
                  </a:lnTo>
                  <a:lnTo>
                    <a:pt x="363" y="403"/>
                  </a:lnTo>
                  <a:lnTo>
                    <a:pt x="373" y="407"/>
                  </a:lnTo>
                  <a:lnTo>
                    <a:pt x="377" y="407"/>
                  </a:lnTo>
                  <a:lnTo>
                    <a:pt x="381" y="404"/>
                  </a:lnTo>
                  <a:lnTo>
                    <a:pt x="388" y="399"/>
                  </a:lnTo>
                  <a:lnTo>
                    <a:pt x="393" y="391"/>
                  </a:lnTo>
                  <a:lnTo>
                    <a:pt x="395" y="384"/>
                  </a:lnTo>
                  <a:lnTo>
                    <a:pt x="393" y="378"/>
                  </a:lnTo>
                  <a:lnTo>
                    <a:pt x="392" y="376"/>
                  </a:lnTo>
                  <a:lnTo>
                    <a:pt x="389" y="373"/>
                  </a:lnTo>
                  <a:lnTo>
                    <a:pt x="384" y="369"/>
                  </a:lnTo>
                  <a:lnTo>
                    <a:pt x="384" y="361"/>
                  </a:lnTo>
                  <a:lnTo>
                    <a:pt x="396" y="351"/>
                  </a:lnTo>
                  <a:lnTo>
                    <a:pt x="408" y="339"/>
                  </a:lnTo>
                  <a:lnTo>
                    <a:pt x="412" y="324"/>
                  </a:lnTo>
                  <a:lnTo>
                    <a:pt x="411" y="310"/>
                  </a:lnTo>
                  <a:lnTo>
                    <a:pt x="408" y="304"/>
                  </a:lnTo>
                  <a:lnTo>
                    <a:pt x="422" y="298"/>
                  </a:lnTo>
                  <a:lnTo>
                    <a:pt x="430" y="297"/>
                  </a:lnTo>
                  <a:lnTo>
                    <a:pt x="436" y="303"/>
                  </a:lnTo>
                  <a:lnTo>
                    <a:pt x="438" y="316"/>
                  </a:lnTo>
                  <a:lnTo>
                    <a:pt x="439" y="331"/>
                  </a:lnTo>
                  <a:lnTo>
                    <a:pt x="441" y="341"/>
                  </a:lnTo>
                  <a:lnTo>
                    <a:pt x="439" y="349"/>
                  </a:lnTo>
                  <a:lnTo>
                    <a:pt x="435" y="355"/>
                  </a:lnTo>
                  <a:lnTo>
                    <a:pt x="439" y="366"/>
                  </a:lnTo>
                  <a:lnTo>
                    <a:pt x="446" y="372"/>
                  </a:lnTo>
                  <a:lnTo>
                    <a:pt x="453" y="374"/>
                  </a:lnTo>
                  <a:lnTo>
                    <a:pt x="460" y="376"/>
                  </a:lnTo>
                  <a:lnTo>
                    <a:pt x="467" y="379"/>
                  </a:lnTo>
                  <a:lnTo>
                    <a:pt x="473" y="386"/>
                  </a:lnTo>
                  <a:lnTo>
                    <a:pt x="476" y="394"/>
                  </a:lnTo>
                  <a:lnTo>
                    <a:pt x="477" y="397"/>
                  </a:lnTo>
                  <a:lnTo>
                    <a:pt x="225" y="494"/>
                  </a:lnTo>
                  <a:lnTo>
                    <a:pt x="229" y="474"/>
                  </a:lnTo>
                  <a:lnTo>
                    <a:pt x="232" y="461"/>
                  </a:lnTo>
                  <a:lnTo>
                    <a:pt x="236" y="454"/>
                  </a:lnTo>
                  <a:lnTo>
                    <a:pt x="237" y="453"/>
                  </a:lnTo>
                  <a:lnTo>
                    <a:pt x="236" y="453"/>
                  </a:lnTo>
                  <a:lnTo>
                    <a:pt x="232" y="450"/>
                  </a:lnTo>
                  <a:lnTo>
                    <a:pt x="230" y="445"/>
                  </a:lnTo>
                  <a:lnTo>
                    <a:pt x="231" y="433"/>
                  </a:lnTo>
                  <a:lnTo>
                    <a:pt x="230" y="423"/>
                  </a:lnTo>
                  <a:lnTo>
                    <a:pt x="225" y="419"/>
                  </a:lnTo>
                  <a:lnTo>
                    <a:pt x="219" y="416"/>
                  </a:lnTo>
                  <a:lnTo>
                    <a:pt x="219" y="408"/>
                  </a:lnTo>
                  <a:lnTo>
                    <a:pt x="221" y="397"/>
                  </a:lnTo>
                  <a:lnTo>
                    <a:pt x="218" y="389"/>
                  </a:lnTo>
                  <a:lnTo>
                    <a:pt x="215" y="384"/>
                  </a:lnTo>
                  <a:lnTo>
                    <a:pt x="212" y="383"/>
                  </a:lnTo>
                  <a:lnTo>
                    <a:pt x="214" y="380"/>
                  </a:lnTo>
                  <a:lnTo>
                    <a:pt x="215" y="377"/>
                  </a:lnTo>
                  <a:lnTo>
                    <a:pt x="215" y="372"/>
                  </a:lnTo>
                  <a:lnTo>
                    <a:pt x="214" y="369"/>
                  </a:lnTo>
                  <a:lnTo>
                    <a:pt x="208" y="362"/>
                  </a:lnTo>
                  <a:lnTo>
                    <a:pt x="207" y="353"/>
                  </a:lnTo>
                  <a:lnTo>
                    <a:pt x="207" y="346"/>
                  </a:lnTo>
                  <a:lnTo>
                    <a:pt x="207" y="343"/>
                  </a:lnTo>
                  <a:lnTo>
                    <a:pt x="206" y="344"/>
                  </a:lnTo>
                  <a:lnTo>
                    <a:pt x="204" y="346"/>
                  </a:lnTo>
                  <a:lnTo>
                    <a:pt x="202" y="344"/>
                  </a:lnTo>
                  <a:lnTo>
                    <a:pt x="201" y="338"/>
                  </a:lnTo>
                  <a:lnTo>
                    <a:pt x="196" y="323"/>
                  </a:lnTo>
                  <a:lnTo>
                    <a:pt x="189" y="323"/>
                  </a:lnTo>
                  <a:lnTo>
                    <a:pt x="182" y="330"/>
                  </a:lnTo>
                  <a:lnTo>
                    <a:pt x="178" y="339"/>
                  </a:lnTo>
                  <a:lnTo>
                    <a:pt x="162" y="340"/>
                  </a:lnTo>
                  <a:lnTo>
                    <a:pt x="151" y="335"/>
                  </a:lnTo>
                  <a:lnTo>
                    <a:pt x="146" y="328"/>
                  </a:lnTo>
                  <a:lnTo>
                    <a:pt x="144" y="318"/>
                  </a:lnTo>
                  <a:lnTo>
                    <a:pt x="142" y="310"/>
                  </a:lnTo>
                  <a:lnTo>
                    <a:pt x="134" y="306"/>
                  </a:lnTo>
                  <a:lnTo>
                    <a:pt x="125" y="306"/>
                  </a:lnTo>
                  <a:lnTo>
                    <a:pt x="116" y="309"/>
                  </a:lnTo>
                  <a:lnTo>
                    <a:pt x="110" y="310"/>
                  </a:lnTo>
                  <a:lnTo>
                    <a:pt x="110" y="308"/>
                  </a:lnTo>
                  <a:lnTo>
                    <a:pt x="111" y="304"/>
                  </a:lnTo>
                  <a:lnTo>
                    <a:pt x="112" y="302"/>
                  </a:lnTo>
                  <a:lnTo>
                    <a:pt x="109" y="303"/>
                  </a:lnTo>
                  <a:lnTo>
                    <a:pt x="103" y="305"/>
                  </a:lnTo>
                  <a:lnTo>
                    <a:pt x="98" y="302"/>
                  </a:lnTo>
                  <a:lnTo>
                    <a:pt x="103" y="285"/>
                  </a:lnTo>
                  <a:lnTo>
                    <a:pt x="108" y="264"/>
                  </a:lnTo>
                  <a:lnTo>
                    <a:pt x="105" y="250"/>
                  </a:lnTo>
                  <a:lnTo>
                    <a:pt x="98" y="241"/>
                  </a:lnTo>
                  <a:lnTo>
                    <a:pt x="90" y="234"/>
                  </a:lnTo>
                  <a:lnTo>
                    <a:pt x="86" y="219"/>
                  </a:lnTo>
                  <a:lnTo>
                    <a:pt x="83" y="207"/>
                  </a:lnTo>
                  <a:lnTo>
                    <a:pt x="79" y="198"/>
                  </a:lnTo>
                  <a:lnTo>
                    <a:pt x="72" y="191"/>
                  </a:lnTo>
                  <a:lnTo>
                    <a:pt x="68" y="186"/>
                  </a:lnTo>
                  <a:lnTo>
                    <a:pt x="71" y="181"/>
                  </a:lnTo>
                  <a:lnTo>
                    <a:pt x="76" y="175"/>
                  </a:lnTo>
                  <a:lnTo>
                    <a:pt x="80" y="172"/>
                  </a:lnTo>
                  <a:lnTo>
                    <a:pt x="78" y="171"/>
                  </a:lnTo>
                  <a:lnTo>
                    <a:pt x="71" y="166"/>
                  </a:lnTo>
                  <a:lnTo>
                    <a:pt x="65" y="159"/>
                  </a:lnTo>
                  <a:lnTo>
                    <a:pt x="61" y="147"/>
                  </a:lnTo>
                  <a:lnTo>
                    <a:pt x="58" y="142"/>
                  </a:lnTo>
                  <a:lnTo>
                    <a:pt x="51" y="136"/>
                  </a:lnTo>
                  <a:lnTo>
                    <a:pt x="47" y="131"/>
                  </a:lnTo>
                  <a:lnTo>
                    <a:pt x="47" y="127"/>
                  </a:lnTo>
                  <a:lnTo>
                    <a:pt x="52" y="120"/>
                  </a:lnTo>
                  <a:lnTo>
                    <a:pt x="55" y="108"/>
                  </a:lnTo>
                  <a:lnTo>
                    <a:pt x="53" y="95"/>
                  </a:lnTo>
                  <a:lnTo>
                    <a:pt x="48" y="81"/>
                  </a:lnTo>
                  <a:lnTo>
                    <a:pt x="40" y="80"/>
                  </a:lnTo>
                  <a:lnTo>
                    <a:pt x="38" y="73"/>
                  </a:lnTo>
                  <a:lnTo>
                    <a:pt x="38" y="63"/>
                  </a:lnTo>
                  <a:lnTo>
                    <a:pt x="36" y="56"/>
                  </a:lnTo>
                  <a:lnTo>
                    <a:pt x="30" y="51"/>
                  </a:lnTo>
                  <a:lnTo>
                    <a:pt x="26" y="45"/>
                  </a:lnTo>
                  <a:lnTo>
                    <a:pt x="22" y="39"/>
                  </a:lnTo>
                  <a:lnTo>
                    <a:pt x="21" y="37"/>
                  </a:lnTo>
                  <a:lnTo>
                    <a:pt x="6" y="30"/>
                  </a:lnTo>
                  <a:lnTo>
                    <a:pt x="6" y="27"/>
                  </a:lnTo>
                  <a:lnTo>
                    <a:pt x="5" y="17"/>
                  </a:lnTo>
                  <a:lnTo>
                    <a:pt x="3" y="8"/>
                  </a:lnTo>
                  <a:lnTo>
                    <a:pt x="0" y="0"/>
                  </a:lnTo>
                  <a:lnTo>
                    <a:pt x="58"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21" name="Freeform 82"/>
            <p:cNvSpPr>
              <a:spLocks/>
            </p:cNvSpPr>
            <p:nvPr/>
          </p:nvSpPr>
          <p:spPr bwMode="auto">
            <a:xfrm>
              <a:off x="2119" y="3030"/>
              <a:ext cx="292" cy="255"/>
            </a:xfrm>
            <a:custGeom>
              <a:avLst/>
              <a:gdLst>
                <a:gd name="T0" fmla="*/ 88 w 583"/>
                <a:gd name="T1" fmla="*/ 0 h 512"/>
                <a:gd name="T2" fmla="*/ 94 w 583"/>
                <a:gd name="T3" fmla="*/ 2 h 512"/>
                <a:gd name="T4" fmla="*/ 99 w 583"/>
                <a:gd name="T5" fmla="*/ 2 h 512"/>
                <a:gd name="T6" fmla="*/ 105 w 583"/>
                <a:gd name="T7" fmla="*/ 6 h 512"/>
                <a:gd name="T8" fmla="*/ 109 w 583"/>
                <a:gd name="T9" fmla="*/ 8 h 512"/>
                <a:gd name="T10" fmla="*/ 114 w 583"/>
                <a:gd name="T11" fmla="*/ 6 h 512"/>
                <a:gd name="T12" fmla="*/ 118 w 583"/>
                <a:gd name="T13" fmla="*/ 5 h 512"/>
                <a:gd name="T14" fmla="*/ 122 w 583"/>
                <a:gd name="T15" fmla="*/ 5 h 512"/>
                <a:gd name="T16" fmla="*/ 127 w 583"/>
                <a:gd name="T17" fmla="*/ 7 h 512"/>
                <a:gd name="T18" fmla="*/ 127 w 583"/>
                <a:gd name="T19" fmla="*/ 11 h 512"/>
                <a:gd name="T20" fmla="*/ 123 w 583"/>
                <a:gd name="T21" fmla="*/ 10 h 512"/>
                <a:gd name="T22" fmla="*/ 120 w 583"/>
                <a:gd name="T23" fmla="*/ 11 h 512"/>
                <a:gd name="T24" fmla="*/ 116 w 583"/>
                <a:gd name="T25" fmla="*/ 12 h 512"/>
                <a:gd name="T26" fmla="*/ 118 w 583"/>
                <a:gd name="T27" fmla="*/ 14 h 512"/>
                <a:gd name="T28" fmla="*/ 121 w 583"/>
                <a:gd name="T29" fmla="*/ 18 h 512"/>
                <a:gd name="T30" fmla="*/ 125 w 583"/>
                <a:gd name="T31" fmla="*/ 16 h 512"/>
                <a:gd name="T32" fmla="*/ 129 w 583"/>
                <a:gd name="T33" fmla="*/ 18 h 512"/>
                <a:gd name="T34" fmla="*/ 132 w 583"/>
                <a:gd name="T35" fmla="*/ 27 h 512"/>
                <a:gd name="T36" fmla="*/ 138 w 583"/>
                <a:gd name="T37" fmla="*/ 27 h 512"/>
                <a:gd name="T38" fmla="*/ 141 w 583"/>
                <a:gd name="T39" fmla="*/ 33 h 512"/>
                <a:gd name="T40" fmla="*/ 146 w 583"/>
                <a:gd name="T41" fmla="*/ 43 h 512"/>
                <a:gd name="T42" fmla="*/ 31 w 583"/>
                <a:gd name="T43" fmla="*/ 127 h 512"/>
                <a:gd name="T44" fmla="*/ 23 w 583"/>
                <a:gd name="T45" fmla="*/ 120 h 512"/>
                <a:gd name="T46" fmla="*/ 21 w 583"/>
                <a:gd name="T47" fmla="*/ 116 h 512"/>
                <a:gd name="T48" fmla="*/ 21 w 583"/>
                <a:gd name="T49" fmla="*/ 109 h 512"/>
                <a:gd name="T50" fmla="*/ 17 w 583"/>
                <a:gd name="T51" fmla="*/ 103 h 512"/>
                <a:gd name="T52" fmla="*/ 14 w 583"/>
                <a:gd name="T53" fmla="*/ 93 h 512"/>
                <a:gd name="T54" fmla="*/ 6 w 583"/>
                <a:gd name="T55" fmla="*/ 86 h 512"/>
                <a:gd name="T56" fmla="*/ 6 w 583"/>
                <a:gd name="T57" fmla="*/ 80 h 512"/>
                <a:gd name="T58" fmla="*/ 8 w 583"/>
                <a:gd name="T59" fmla="*/ 76 h 512"/>
                <a:gd name="T60" fmla="*/ 0 w 583"/>
                <a:gd name="T61" fmla="*/ 70 h 512"/>
                <a:gd name="T62" fmla="*/ 2 w 583"/>
                <a:gd name="T63" fmla="*/ 65 h 512"/>
                <a:gd name="T64" fmla="*/ 4 w 583"/>
                <a:gd name="T65" fmla="*/ 61 h 512"/>
                <a:gd name="T66" fmla="*/ 2 w 583"/>
                <a:gd name="T67" fmla="*/ 54 h 512"/>
                <a:gd name="T68" fmla="*/ 2 w 583"/>
                <a:gd name="T69" fmla="*/ 48 h 512"/>
                <a:gd name="T70" fmla="*/ 5 w 583"/>
                <a:gd name="T71" fmla="*/ 44 h 512"/>
                <a:gd name="T72" fmla="*/ 8 w 583"/>
                <a:gd name="T73" fmla="*/ 42 h 512"/>
                <a:gd name="T74" fmla="*/ 7 w 583"/>
                <a:gd name="T75" fmla="*/ 37 h 512"/>
                <a:gd name="T76" fmla="*/ 12 w 583"/>
                <a:gd name="T77" fmla="*/ 34 h 512"/>
                <a:gd name="T78" fmla="*/ 15 w 583"/>
                <a:gd name="T79" fmla="*/ 29 h 512"/>
                <a:gd name="T80" fmla="*/ 20 w 583"/>
                <a:gd name="T81" fmla="*/ 27 h 512"/>
                <a:gd name="T82" fmla="*/ 23 w 583"/>
                <a:gd name="T83" fmla="*/ 26 h 5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3"/>
                <a:gd name="T127" fmla="*/ 0 h 512"/>
                <a:gd name="T128" fmla="*/ 583 w 583"/>
                <a:gd name="T129" fmla="*/ 512 h 5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3" h="512">
                  <a:moveTo>
                    <a:pt x="344" y="0"/>
                  </a:moveTo>
                  <a:lnTo>
                    <a:pt x="347" y="0"/>
                  </a:lnTo>
                  <a:lnTo>
                    <a:pt x="351" y="3"/>
                  </a:lnTo>
                  <a:lnTo>
                    <a:pt x="358" y="4"/>
                  </a:lnTo>
                  <a:lnTo>
                    <a:pt x="366" y="6"/>
                  </a:lnTo>
                  <a:lnTo>
                    <a:pt x="374" y="9"/>
                  </a:lnTo>
                  <a:lnTo>
                    <a:pt x="383" y="10"/>
                  </a:lnTo>
                  <a:lnTo>
                    <a:pt x="389" y="11"/>
                  </a:lnTo>
                  <a:lnTo>
                    <a:pt x="394" y="11"/>
                  </a:lnTo>
                  <a:lnTo>
                    <a:pt x="401" y="12"/>
                  </a:lnTo>
                  <a:lnTo>
                    <a:pt x="409" y="17"/>
                  </a:lnTo>
                  <a:lnTo>
                    <a:pt x="418" y="25"/>
                  </a:lnTo>
                  <a:lnTo>
                    <a:pt x="424" y="30"/>
                  </a:lnTo>
                  <a:lnTo>
                    <a:pt x="427" y="32"/>
                  </a:lnTo>
                  <a:lnTo>
                    <a:pt x="433" y="32"/>
                  </a:lnTo>
                  <a:lnTo>
                    <a:pt x="440" y="30"/>
                  </a:lnTo>
                  <a:lnTo>
                    <a:pt x="448" y="28"/>
                  </a:lnTo>
                  <a:lnTo>
                    <a:pt x="455" y="26"/>
                  </a:lnTo>
                  <a:lnTo>
                    <a:pt x="462" y="24"/>
                  </a:lnTo>
                  <a:lnTo>
                    <a:pt x="468" y="22"/>
                  </a:lnTo>
                  <a:lnTo>
                    <a:pt x="471" y="21"/>
                  </a:lnTo>
                  <a:lnTo>
                    <a:pt x="475" y="20"/>
                  </a:lnTo>
                  <a:lnTo>
                    <a:pt x="480" y="20"/>
                  </a:lnTo>
                  <a:lnTo>
                    <a:pt x="487" y="21"/>
                  </a:lnTo>
                  <a:lnTo>
                    <a:pt x="495" y="22"/>
                  </a:lnTo>
                  <a:lnTo>
                    <a:pt x="502" y="25"/>
                  </a:lnTo>
                  <a:lnTo>
                    <a:pt x="508" y="29"/>
                  </a:lnTo>
                  <a:lnTo>
                    <a:pt x="513" y="35"/>
                  </a:lnTo>
                  <a:lnTo>
                    <a:pt x="515" y="43"/>
                  </a:lnTo>
                  <a:lnTo>
                    <a:pt x="507" y="44"/>
                  </a:lnTo>
                  <a:lnTo>
                    <a:pt x="499" y="44"/>
                  </a:lnTo>
                  <a:lnTo>
                    <a:pt x="493" y="43"/>
                  </a:lnTo>
                  <a:lnTo>
                    <a:pt x="491" y="42"/>
                  </a:lnTo>
                  <a:lnTo>
                    <a:pt x="490" y="42"/>
                  </a:lnTo>
                  <a:lnTo>
                    <a:pt x="485" y="43"/>
                  </a:lnTo>
                  <a:lnTo>
                    <a:pt x="480" y="44"/>
                  </a:lnTo>
                  <a:lnTo>
                    <a:pt x="475" y="45"/>
                  </a:lnTo>
                  <a:lnTo>
                    <a:pt x="468" y="48"/>
                  </a:lnTo>
                  <a:lnTo>
                    <a:pt x="463" y="50"/>
                  </a:lnTo>
                  <a:lnTo>
                    <a:pt x="461" y="52"/>
                  </a:lnTo>
                  <a:lnTo>
                    <a:pt x="461" y="56"/>
                  </a:lnTo>
                  <a:lnTo>
                    <a:pt x="469" y="58"/>
                  </a:lnTo>
                  <a:lnTo>
                    <a:pt x="476" y="62"/>
                  </a:lnTo>
                  <a:lnTo>
                    <a:pt x="480" y="66"/>
                  </a:lnTo>
                  <a:lnTo>
                    <a:pt x="483" y="73"/>
                  </a:lnTo>
                  <a:lnTo>
                    <a:pt x="487" y="70"/>
                  </a:lnTo>
                  <a:lnTo>
                    <a:pt x="493" y="66"/>
                  </a:lnTo>
                  <a:lnTo>
                    <a:pt x="500" y="65"/>
                  </a:lnTo>
                  <a:lnTo>
                    <a:pt x="506" y="65"/>
                  </a:lnTo>
                  <a:lnTo>
                    <a:pt x="512" y="67"/>
                  </a:lnTo>
                  <a:lnTo>
                    <a:pt x="516" y="72"/>
                  </a:lnTo>
                  <a:lnTo>
                    <a:pt x="520" y="80"/>
                  </a:lnTo>
                  <a:lnTo>
                    <a:pt x="521" y="91"/>
                  </a:lnTo>
                  <a:lnTo>
                    <a:pt x="527" y="110"/>
                  </a:lnTo>
                  <a:lnTo>
                    <a:pt x="537" y="115"/>
                  </a:lnTo>
                  <a:lnTo>
                    <a:pt x="546" y="112"/>
                  </a:lnTo>
                  <a:lnTo>
                    <a:pt x="551" y="110"/>
                  </a:lnTo>
                  <a:lnTo>
                    <a:pt x="552" y="113"/>
                  </a:lnTo>
                  <a:lnTo>
                    <a:pt x="555" y="123"/>
                  </a:lnTo>
                  <a:lnTo>
                    <a:pt x="562" y="134"/>
                  </a:lnTo>
                  <a:lnTo>
                    <a:pt x="574" y="144"/>
                  </a:lnTo>
                  <a:lnTo>
                    <a:pt x="583" y="158"/>
                  </a:lnTo>
                  <a:lnTo>
                    <a:pt x="582" y="174"/>
                  </a:lnTo>
                  <a:lnTo>
                    <a:pt x="578" y="191"/>
                  </a:lnTo>
                  <a:lnTo>
                    <a:pt x="583" y="202"/>
                  </a:lnTo>
                  <a:lnTo>
                    <a:pt x="122" y="512"/>
                  </a:lnTo>
                  <a:lnTo>
                    <a:pt x="113" y="505"/>
                  </a:lnTo>
                  <a:lnTo>
                    <a:pt x="103" y="494"/>
                  </a:lnTo>
                  <a:lnTo>
                    <a:pt x="92" y="483"/>
                  </a:lnTo>
                  <a:lnTo>
                    <a:pt x="89" y="479"/>
                  </a:lnTo>
                  <a:lnTo>
                    <a:pt x="86" y="475"/>
                  </a:lnTo>
                  <a:lnTo>
                    <a:pt x="83" y="467"/>
                  </a:lnTo>
                  <a:lnTo>
                    <a:pt x="79" y="457"/>
                  </a:lnTo>
                  <a:lnTo>
                    <a:pt x="81" y="447"/>
                  </a:lnTo>
                  <a:lnTo>
                    <a:pt x="81" y="437"/>
                  </a:lnTo>
                  <a:lnTo>
                    <a:pt x="77" y="427"/>
                  </a:lnTo>
                  <a:lnTo>
                    <a:pt x="71" y="419"/>
                  </a:lnTo>
                  <a:lnTo>
                    <a:pt x="66" y="413"/>
                  </a:lnTo>
                  <a:lnTo>
                    <a:pt x="67" y="399"/>
                  </a:lnTo>
                  <a:lnTo>
                    <a:pt x="62" y="385"/>
                  </a:lnTo>
                  <a:lnTo>
                    <a:pt x="53" y="374"/>
                  </a:lnTo>
                  <a:lnTo>
                    <a:pt x="43" y="368"/>
                  </a:lnTo>
                  <a:lnTo>
                    <a:pt x="32" y="361"/>
                  </a:lnTo>
                  <a:lnTo>
                    <a:pt x="23" y="348"/>
                  </a:lnTo>
                  <a:lnTo>
                    <a:pt x="16" y="336"/>
                  </a:lnTo>
                  <a:lnTo>
                    <a:pt x="16" y="329"/>
                  </a:lnTo>
                  <a:lnTo>
                    <a:pt x="21" y="324"/>
                  </a:lnTo>
                  <a:lnTo>
                    <a:pt x="25" y="316"/>
                  </a:lnTo>
                  <a:lnTo>
                    <a:pt x="29" y="309"/>
                  </a:lnTo>
                  <a:lnTo>
                    <a:pt x="30" y="306"/>
                  </a:lnTo>
                  <a:lnTo>
                    <a:pt x="11" y="309"/>
                  </a:lnTo>
                  <a:lnTo>
                    <a:pt x="3" y="293"/>
                  </a:lnTo>
                  <a:lnTo>
                    <a:pt x="0" y="282"/>
                  </a:lnTo>
                  <a:lnTo>
                    <a:pt x="0" y="274"/>
                  </a:lnTo>
                  <a:lnTo>
                    <a:pt x="2" y="267"/>
                  </a:lnTo>
                  <a:lnTo>
                    <a:pt x="7" y="262"/>
                  </a:lnTo>
                  <a:lnTo>
                    <a:pt x="10" y="256"/>
                  </a:lnTo>
                  <a:lnTo>
                    <a:pt x="14" y="252"/>
                  </a:lnTo>
                  <a:lnTo>
                    <a:pt x="14" y="245"/>
                  </a:lnTo>
                  <a:lnTo>
                    <a:pt x="11" y="234"/>
                  </a:lnTo>
                  <a:lnTo>
                    <a:pt x="8" y="225"/>
                  </a:lnTo>
                  <a:lnTo>
                    <a:pt x="8" y="216"/>
                  </a:lnTo>
                  <a:lnTo>
                    <a:pt x="15" y="209"/>
                  </a:lnTo>
                  <a:lnTo>
                    <a:pt x="9" y="200"/>
                  </a:lnTo>
                  <a:lnTo>
                    <a:pt x="7" y="192"/>
                  </a:lnTo>
                  <a:lnTo>
                    <a:pt x="8" y="186"/>
                  </a:lnTo>
                  <a:lnTo>
                    <a:pt x="13" y="181"/>
                  </a:lnTo>
                  <a:lnTo>
                    <a:pt x="17" y="178"/>
                  </a:lnTo>
                  <a:lnTo>
                    <a:pt x="23" y="174"/>
                  </a:lnTo>
                  <a:lnTo>
                    <a:pt x="28" y="171"/>
                  </a:lnTo>
                  <a:lnTo>
                    <a:pt x="31" y="168"/>
                  </a:lnTo>
                  <a:lnTo>
                    <a:pt x="25" y="159"/>
                  </a:lnTo>
                  <a:lnTo>
                    <a:pt x="25" y="153"/>
                  </a:lnTo>
                  <a:lnTo>
                    <a:pt x="28" y="149"/>
                  </a:lnTo>
                  <a:lnTo>
                    <a:pt x="32" y="146"/>
                  </a:lnTo>
                  <a:lnTo>
                    <a:pt x="39" y="142"/>
                  </a:lnTo>
                  <a:lnTo>
                    <a:pt x="46" y="136"/>
                  </a:lnTo>
                  <a:lnTo>
                    <a:pt x="51" y="130"/>
                  </a:lnTo>
                  <a:lnTo>
                    <a:pt x="51" y="121"/>
                  </a:lnTo>
                  <a:lnTo>
                    <a:pt x="59" y="116"/>
                  </a:lnTo>
                  <a:lnTo>
                    <a:pt x="67" y="112"/>
                  </a:lnTo>
                  <a:lnTo>
                    <a:pt x="74" y="111"/>
                  </a:lnTo>
                  <a:lnTo>
                    <a:pt x="79" y="111"/>
                  </a:lnTo>
                  <a:lnTo>
                    <a:pt x="84" y="111"/>
                  </a:lnTo>
                  <a:lnTo>
                    <a:pt x="88" y="109"/>
                  </a:lnTo>
                  <a:lnTo>
                    <a:pt x="91" y="104"/>
                  </a:lnTo>
                  <a:lnTo>
                    <a:pt x="92" y="97"/>
                  </a:lnTo>
                  <a:lnTo>
                    <a:pt x="34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22" name="Freeform 83"/>
            <p:cNvSpPr>
              <a:spLocks/>
            </p:cNvSpPr>
            <p:nvPr/>
          </p:nvSpPr>
          <p:spPr bwMode="auto">
            <a:xfrm>
              <a:off x="2178" y="3131"/>
              <a:ext cx="457" cy="361"/>
            </a:xfrm>
            <a:custGeom>
              <a:avLst/>
              <a:gdLst>
                <a:gd name="T0" fmla="*/ 123 w 914"/>
                <a:gd name="T1" fmla="*/ 2 h 722"/>
                <a:gd name="T2" fmla="*/ 131 w 914"/>
                <a:gd name="T3" fmla="*/ 4 h 722"/>
                <a:gd name="T4" fmla="*/ 136 w 914"/>
                <a:gd name="T5" fmla="*/ 6 h 722"/>
                <a:gd name="T6" fmla="*/ 146 w 914"/>
                <a:gd name="T7" fmla="*/ 6 h 722"/>
                <a:gd name="T8" fmla="*/ 154 w 914"/>
                <a:gd name="T9" fmla="*/ 10 h 722"/>
                <a:gd name="T10" fmla="*/ 160 w 914"/>
                <a:gd name="T11" fmla="*/ 12 h 722"/>
                <a:gd name="T12" fmla="*/ 164 w 914"/>
                <a:gd name="T13" fmla="*/ 14 h 722"/>
                <a:gd name="T14" fmla="*/ 170 w 914"/>
                <a:gd name="T15" fmla="*/ 25 h 722"/>
                <a:gd name="T16" fmla="*/ 176 w 914"/>
                <a:gd name="T17" fmla="*/ 36 h 722"/>
                <a:gd name="T18" fmla="*/ 179 w 914"/>
                <a:gd name="T19" fmla="*/ 49 h 722"/>
                <a:gd name="T20" fmla="*/ 176 w 914"/>
                <a:gd name="T21" fmla="*/ 51 h 722"/>
                <a:gd name="T22" fmla="*/ 169 w 914"/>
                <a:gd name="T23" fmla="*/ 54 h 722"/>
                <a:gd name="T24" fmla="*/ 160 w 914"/>
                <a:gd name="T25" fmla="*/ 58 h 722"/>
                <a:gd name="T26" fmla="*/ 155 w 914"/>
                <a:gd name="T27" fmla="*/ 63 h 722"/>
                <a:gd name="T28" fmla="*/ 165 w 914"/>
                <a:gd name="T29" fmla="*/ 60 h 722"/>
                <a:gd name="T30" fmla="*/ 172 w 914"/>
                <a:gd name="T31" fmla="*/ 61 h 722"/>
                <a:gd name="T32" fmla="*/ 179 w 914"/>
                <a:gd name="T33" fmla="*/ 56 h 722"/>
                <a:gd name="T34" fmla="*/ 184 w 914"/>
                <a:gd name="T35" fmla="*/ 54 h 722"/>
                <a:gd name="T36" fmla="*/ 183 w 914"/>
                <a:gd name="T37" fmla="*/ 59 h 722"/>
                <a:gd name="T38" fmla="*/ 185 w 914"/>
                <a:gd name="T39" fmla="*/ 61 h 722"/>
                <a:gd name="T40" fmla="*/ 190 w 914"/>
                <a:gd name="T41" fmla="*/ 57 h 722"/>
                <a:gd name="T42" fmla="*/ 193 w 914"/>
                <a:gd name="T43" fmla="*/ 63 h 722"/>
                <a:gd name="T44" fmla="*/ 184 w 914"/>
                <a:gd name="T45" fmla="*/ 69 h 722"/>
                <a:gd name="T46" fmla="*/ 179 w 914"/>
                <a:gd name="T47" fmla="*/ 69 h 722"/>
                <a:gd name="T48" fmla="*/ 177 w 914"/>
                <a:gd name="T49" fmla="*/ 69 h 722"/>
                <a:gd name="T50" fmla="*/ 173 w 914"/>
                <a:gd name="T51" fmla="*/ 71 h 722"/>
                <a:gd name="T52" fmla="*/ 168 w 914"/>
                <a:gd name="T53" fmla="*/ 71 h 722"/>
                <a:gd name="T54" fmla="*/ 164 w 914"/>
                <a:gd name="T55" fmla="*/ 76 h 722"/>
                <a:gd name="T56" fmla="*/ 170 w 914"/>
                <a:gd name="T57" fmla="*/ 76 h 722"/>
                <a:gd name="T58" fmla="*/ 176 w 914"/>
                <a:gd name="T59" fmla="*/ 74 h 722"/>
                <a:gd name="T60" fmla="*/ 182 w 914"/>
                <a:gd name="T61" fmla="*/ 73 h 722"/>
                <a:gd name="T62" fmla="*/ 192 w 914"/>
                <a:gd name="T63" fmla="*/ 70 h 722"/>
                <a:gd name="T64" fmla="*/ 197 w 914"/>
                <a:gd name="T65" fmla="*/ 70 h 722"/>
                <a:gd name="T66" fmla="*/ 201 w 914"/>
                <a:gd name="T67" fmla="*/ 65 h 722"/>
                <a:gd name="T68" fmla="*/ 207 w 914"/>
                <a:gd name="T69" fmla="*/ 67 h 722"/>
                <a:gd name="T70" fmla="*/ 217 w 914"/>
                <a:gd name="T71" fmla="*/ 69 h 722"/>
                <a:gd name="T72" fmla="*/ 225 w 914"/>
                <a:gd name="T73" fmla="*/ 70 h 722"/>
                <a:gd name="T74" fmla="*/ 218 w 914"/>
                <a:gd name="T75" fmla="*/ 78 h 722"/>
                <a:gd name="T76" fmla="*/ 224 w 914"/>
                <a:gd name="T77" fmla="*/ 79 h 722"/>
                <a:gd name="T78" fmla="*/ 69 w 914"/>
                <a:gd name="T79" fmla="*/ 180 h 722"/>
                <a:gd name="T80" fmla="*/ 65 w 914"/>
                <a:gd name="T81" fmla="*/ 172 h 722"/>
                <a:gd name="T82" fmla="*/ 64 w 914"/>
                <a:gd name="T83" fmla="*/ 163 h 722"/>
                <a:gd name="T84" fmla="*/ 56 w 914"/>
                <a:gd name="T85" fmla="*/ 159 h 722"/>
                <a:gd name="T86" fmla="*/ 55 w 914"/>
                <a:gd name="T87" fmla="*/ 150 h 722"/>
                <a:gd name="T88" fmla="*/ 51 w 914"/>
                <a:gd name="T89" fmla="*/ 145 h 722"/>
                <a:gd name="T90" fmla="*/ 55 w 914"/>
                <a:gd name="T91" fmla="*/ 139 h 722"/>
                <a:gd name="T92" fmla="*/ 51 w 914"/>
                <a:gd name="T93" fmla="*/ 135 h 722"/>
                <a:gd name="T94" fmla="*/ 47 w 914"/>
                <a:gd name="T95" fmla="*/ 130 h 722"/>
                <a:gd name="T96" fmla="*/ 40 w 914"/>
                <a:gd name="T97" fmla="*/ 128 h 722"/>
                <a:gd name="T98" fmla="*/ 34 w 914"/>
                <a:gd name="T99" fmla="*/ 118 h 722"/>
                <a:gd name="T100" fmla="*/ 26 w 914"/>
                <a:gd name="T101" fmla="*/ 112 h 722"/>
                <a:gd name="T102" fmla="*/ 17 w 914"/>
                <a:gd name="T103" fmla="*/ 103 h 722"/>
                <a:gd name="T104" fmla="*/ 9 w 914"/>
                <a:gd name="T105" fmla="*/ 92 h 722"/>
                <a:gd name="T106" fmla="*/ 7 w 914"/>
                <a:gd name="T107" fmla="*/ 88 h 722"/>
                <a:gd name="T108" fmla="*/ 1 w 914"/>
                <a:gd name="T109" fmla="*/ 83 h 722"/>
                <a:gd name="T110" fmla="*/ 117 w 914"/>
                <a:gd name="T111" fmla="*/ 0 h 7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14"/>
                <a:gd name="T169" fmla="*/ 0 h 722"/>
                <a:gd name="T170" fmla="*/ 914 w 914"/>
                <a:gd name="T171" fmla="*/ 722 h 7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14" h="722">
                  <a:moveTo>
                    <a:pt x="466" y="0"/>
                  </a:moveTo>
                  <a:lnTo>
                    <a:pt x="473" y="4"/>
                  </a:lnTo>
                  <a:lnTo>
                    <a:pt x="481" y="5"/>
                  </a:lnTo>
                  <a:lnTo>
                    <a:pt x="490" y="6"/>
                  </a:lnTo>
                  <a:lnTo>
                    <a:pt x="499" y="6"/>
                  </a:lnTo>
                  <a:lnTo>
                    <a:pt x="509" y="7"/>
                  </a:lnTo>
                  <a:lnTo>
                    <a:pt x="517" y="9"/>
                  </a:lnTo>
                  <a:lnTo>
                    <a:pt x="522" y="13"/>
                  </a:lnTo>
                  <a:lnTo>
                    <a:pt x="526" y="19"/>
                  </a:lnTo>
                  <a:lnTo>
                    <a:pt x="529" y="23"/>
                  </a:lnTo>
                  <a:lnTo>
                    <a:pt x="535" y="23"/>
                  </a:lnTo>
                  <a:lnTo>
                    <a:pt x="542" y="21"/>
                  </a:lnTo>
                  <a:lnTo>
                    <a:pt x="550" y="19"/>
                  </a:lnTo>
                  <a:lnTo>
                    <a:pt x="559" y="17"/>
                  </a:lnTo>
                  <a:lnTo>
                    <a:pt x="570" y="19"/>
                  </a:lnTo>
                  <a:lnTo>
                    <a:pt x="581" y="24"/>
                  </a:lnTo>
                  <a:lnTo>
                    <a:pt x="592" y="38"/>
                  </a:lnTo>
                  <a:lnTo>
                    <a:pt x="599" y="36"/>
                  </a:lnTo>
                  <a:lnTo>
                    <a:pt x="607" y="36"/>
                  </a:lnTo>
                  <a:lnTo>
                    <a:pt x="615" y="37"/>
                  </a:lnTo>
                  <a:lnTo>
                    <a:pt x="623" y="39"/>
                  </a:lnTo>
                  <a:lnTo>
                    <a:pt x="628" y="43"/>
                  </a:lnTo>
                  <a:lnTo>
                    <a:pt x="634" y="45"/>
                  </a:lnTo>
                  <a:lnTo>
                    <a:pt x="638" y="47"/>
                  </a:lnTo>
                  <a:lnTo>
                    <a:pt x="639" y="48"/>
                  </a:lnTo>
                  <a:lnTo>
                    <a:pt x="654" y="47"/>
                  </a:lnTo>
                  <a:lnTo>
                    <a:pt x="654" y="50"/>
                  </a:lnTo>
                  <a:lnTo>
                    <a:pt x="654" y="55"/>
                  </a:lnTo>
                  <a:lnTo>
                    <a:pt x="656" y="63"/>
                  </a:lnTo>
                  <a:lnTo>
                    <a:pt x="661" y="74"/>
                  </a:lnTo>
                  <a:lnTo>
                    <a:pt x="669" y="85"/>
                  </a:lnTo>
                  <a:lnTo>
                    <a:pt x="677" y="97"/>
                  </a:lnTo>
                  <a:lnTo>
                    <a:pt x="684" y="112"/>
                  </a:lnTo>
                  <a:lnTo>
                    <a:pt x="686" y="128"/>
                  </a:lnTo>
                  <a:lnTo>
                    <a:pt x="691" y="139"/>
                  </a:lnTo>
                  <a:lnTo>
                    <a:pt x="701" y="144"/>
                  </a:lnTo>
                  <a:lnTo>
                    <a:pt x="713" y="152"/>
                  </a:lnTo>
                  <a:lnTo>
                    <a:pt x="716" y="173"/>
                  </a:lnTo>
                  <a:lnTo>
                    <a:pt x="715" y="191"/>
                  </a:lnTo>
                  <a:lnTo>
                    <a:pt x="713" y="196"/>
                  </a:lnTo>
                  <a:lnTo>
                    <a:pt x="709" y="192"/>
                  </a:lnTo>
                  <a:lnTo>
                    <a:pt x="705" y="192"/>
                  </a:lnTo>
                  <a:lnTo>
                    <a:pt x="702" y="197"/>
                  </a:lnTo>
                  <a:lnTo>
                    <a:pt x="702" y="202"/>
                  </a:lnTo>
                  <a:lnTo>
                    <a:pt x="700" y="207"/>
                  </a:lnTo>
                  <a:lnTo>
                    <a:pt x="692" y="211"/>
                  </a:lnTo>
                  <a:lnTo>
                    <a:pt x="685" y="212"/>
                  </a:lnTo>
                  <a:lnTo>
                    <a:pt x="676" y="216"/>
                  </a:lnTo>
                  <a:lnTo>
                    <a:pt x="667" y="219"/>
                  </a:lnTo>
                  <a:lnTo>
                    <a:pt x="657" y="222"/>
                  </a:lnTo>
                  <a:lnTo>
                    <a:pt x="648" y="227"/>
                  </a:lnTo>
                  <a:lnTo>
                    <a:pt x="639" y="230"/>
                  </a:lnTo>
                  <a:lnTo>
                    <a:pt x="632" y="234"/>
                  </a:lnTo>
                  <a:lnTo>
                    <a:pt x="625" y="236"/>
                  </a:lnTo>
                  <a:lnTo>
                    <a:pt x="617" y="243"/>
                  </a:lnTo>
                  <a:lnTo>
                    <a:pt x="617" y="252"/>
                  </a:lnTo>
                  <a:lnTo>
                    <a:pt x="623" y="259"/>
                  </a:lnTo>
                  <a:lnTo>
                    <a:pt x="635" y="256"/>
                  </a:lnTo>
                  <a:lnTo>
                    <a:pt x="649" y="245"/>
                  </a:lnTo>
                  <a:lnTo>
                    <a:pt x="660" y="239"/>
                  </a:lnTo>
                  <a:lnTo>
                    <a:pt x="667" y="236"/>
                  </a:lnTo>
                  <a:lnTo>
                    <a:pt x="669" y="243"/>
                  </a:lnTo>
                  <a:lnTo>
                    <a:pt x="678" y="243"/>
                  </a:lnTo>
                  <a:lnTo>
                    <a:pt x="687" y="242"/>
                  </a:lnTo>
                  <a:lnTo>
                    <a:pt x="695" y="239"/>
                  </a:lnTo>
                  <a:lnTo>
                    <a:pt x="702" y="234"/>
                  </a:lnTo>
                  <a:lnTo>
                    <a:pt x="709" y="229"/>
                  </a:lnTo>
                  <a:lnTo>
                    <a:pt x="715" y="224"/>
                  </a:lnTo>
                  <a:lnTo>
                    <a:pt x="718" y="217"/>
                  </a:lnTo>
                  <a:lnTo>
                    <a:pt x="722" y="211"/>
                  </a:lnTo>
                  <a:lnTo>
                    <a:pt x="730" y="211"/>
                  </a:lnTo>
                  <a:lnTo>
                    <a:pt x="735" y="213"/>
                  </a:lnTo>
                  <a:lnTo>
                    <a:pt x="737" y="219"/>
                  </a:lnTo>
                  <a:lnTo>
                    <a:pt x="736" y="226"/>
                  </a:lnTo>
                  <a:lnTo>
                    <a:pt x="732" y="232"/>
                  </a:lnTo>
                  <a:lnTo>
                    <a:pt x="729" y="235"/>
                  </a:lnTo>
                  <a:lnTo>
                    <a:pt x="725" y="240"/>
                  </a:lnTo>
                  <a:lnTo>
                    <a:pt x="725" y="247"/>
                  </a:lnTo>
                  <a:lnTo>
                    <a:pt x="732" y="244"/>
                  </a:lnTo>
                  <a:lnTo>
                    <a:pt x="739" y="241"/>
                  </a:lnTo>
                  <a:lnTo>
                    <a:pt x="745" y="236"/>
                  </a:lnTo>
                  <a:lnTo>
                    <a:pt x="751" y="232"/>
                  </a:lnTo>
                  <a:lnTo>
                    <a:pt x="755" y="228"/>
                  </a:lnTo>
                  <a:lnTo>
                    <a:pt x="760" y="227"/>
                  </a:lnTo>
                  <a:lnTo>
                    <a:pt x="764" y="227"/>
                  </a:lnTo>
                  <a:lnTo>
                    <a:pt x="768" y="230"/>
                  </a:lnTo>
                  <a:lnTo>
                    <a:pt x="773" y="241"/>
                  </a:lnTo>
                  <a:lnTo>
                    <a:pt x="771" y="252"/>
                  </a:lnTo>
                  <a:lnTo>
                    <a:pt x="764" y="263"/>
                  </a:lnTo>
                  <a:lnTo>
                    <a:pt x="751" y="271"/>
                  </a:lnTo>
                  <a:lnTo>
                    <a:pt x="741" y="273"/>
                  </a:lnTo>
                  <a:lnTo>
                    <a:pt x="735" y="275"/>
                  </a:lnTo>
                  <a:lnTo>
                    <a:pt x="726" y="275"/>
                  </a:lnTo>
                  <a:lnTo>
                    <a:pt x="721" y="274"/>
                  </a:lnTo>
                  <a:lnTo>
                    <a:pt x="716" y="274"/>
                  </a:lnTo>
                  <a:lnTo>
                    <a:pt x="713" y="273"/>
                  </a:lnTo>
                  <a:lnTo>
                    <a:pt x="710" y="272"/>
                  </a:lnTo>
                  <a:lnTo>
                    <a:pt x="709" y="272"/>
                  </a:lnTo>
                  <a:lnTo>
                    <a:pt x="708" y="273"/>
                  </a:lnTo>
                  <a:lnTo>
                    <a:pt x="707" y="275"/>
                  </a:lnTo>
                  <a:lnTo>
                    <a:pt x="703" y="279"/>
                  </a:lnTo>
                  <a:lnTo>
                    <a:pt x="699" y="282"/>
                  </a:lnTo>
                  <a:lnTo>
                    <a:pt x="695" y="283"/>
                  </a:lnTo>
                  <a:lnTo>
                    <a:pt x="691" y="282"/>
                  </a:lnTo>
                  <a:lnTo>
                    <a:pt x="686" y="282"/>
                  </a:lnTo>
                  <a:lnTo>
                    <a:pt x="680" y="281"/>
                  </a:lnTo>
                  <a:lnTo>
                    <a:pt x="675" y="281"/>
                  </a:lnTo>
                  <a:lnTo>
                    <a:pt x="669" y="282"/>
                  </a:lnTo>
                  <a:lnTo>
                    <a:pt x="662" y="286"/>
                  </a:lnTo>
                  <a:lnTo>
                    <a:pt x="656" y="292"/>
                  </a:lnTo>
                  <a:lnTo>
                    <a:pt x="650" y="301"/>
                  </a:lnTo>
                  <a:lnTo>
                    <a:pt x="654" y="303"/>
                  </a:lnTo>
                  <a:lnTo>
                    <a:pt x="663" y="301"/>
                  </a:lnTo>
                  <a:lnTo>
                    <a:pt x="671" y="302"/>
                  </a:lnTo>
                  <a:lnTo>
                    <a:pt x="675" y="303"/>
                  </a:lnTo>
                  <a:lnTo>
                    <a:pt x="679" y="302"/>
                  </a:lnTo>
                  <a:lnTo>
                    <a:pt x="685" y="300"/>
                  </a:lnTo>
                  <a:lnTo>
                    <a:pt x="691" y="297"/>
                  </a:lnTo>
                  <a:lnTo>
                    <a:pt x="695" y="296"/>
                  </a:lnTo>
                  <a:lnTo>
                    <a:pt x="701" y="295"/>
                  </a:lnTo>
                  <a:lnTo>
                    <a:pt x="706" y="295"/>
                  </a:lnTo>
                  <a:lnTo>
                    <a:pt x="710" y="297"/>
                  </a:lnTo>
                  <a:lnTo>
                    <a:pt x="718" y="295"/>
                  </a:lnTo>
                  <a:lnTo>
                    <a:pt x="728" y="292"/>
                  </a:lnTo>
                  <a:lnTo>
                    <a:pt x="738" y="287"/>
                  </a:lnTo>
                  <a:lnTo>
                    <a:pt x="748" y="283"/>
                  </a:lnTo>
                  <a:lnTo>
                    <a:pt x="759" y="281"/>
                  </a:lnTo>
                  <a:lnTo>
                    <a:pt x="768" y="280"/>
                  </a:lnTo>
                  <a:lnTo>
                    <a:pt x="775" y="280"/>
                  </a:lnTo>
                  <a:lnTo>
                    <a:pt x="779" y="283"/>
                  </a:lnTo>
                  <a:lnTo>
                    <a:pt x="782" y="280"/>
                  </a:lnTo>
                  <a:lnTo>
                    <a:pt x="785" y="277"/>
                  </a:lnTo>
                  <a:lnTo>
                    <a:pt x="789" y="271"/>
                  </a:lnTo>
                  <a:lnTo>
                    <a:pt x="793" y="266"/>
                  </a:lnTo>
                  <a:lnTo>
                    <a:pt x="798" y="262"/>
                  </a:lnTo>
                  <a:lnTo>
                    <a:pt x="804" y="257"/>
                  </a:lnTo>
                  <a:lnTo>
                    <a:pt x="809" y="256"/>
                  </a:lnTo>
                  <a:lnTo>
                    <a:pt x="815" y="256"/>
                  </a:lnTo>
                  <a:lnTo>
                    <a:pt x="819" y="263"/>
                  </a:lnTo>
                  <a:lnTo>
                    <a:pt x="826" y="267"/>
                  </a:lnTo>
                  <a:lnTo>
                    <a:pt x="835" y="271"/>
                  </a:lnTo>
                  <a:lnTo>
                    <a:pt x="845" y="272"/>
                  </a:lnTo>
                  <a:lnTo>
                    <a:pt x="857" y="273"/>
                  </a:lnTo>
                  <a:lnTo>
                    <a:pt x="868" y="273"/>
                  </a:lnTo>
                  <a:lnTo>
                    <a:pt x="877" y="272"/>
                  </a:lnTo>
                  <a:lnTo>
                    <a:pt x="884" y="271"/>
                  </a:lnTo>
                  <a:lnTo>
                    <a:pt x="895" y="272"/>
                  </a:lnTo>
                  <a:lnTo>
                    <a:pt x="900" y="279"/>
                  </a:lnTo>
                  <a:lnTo>
                    <a:pt x="897" y="290"/>
                  </a:lnTo>
                  <a:lnTo>
                    <a:pt x="881" y="302"/>
                  </a:lnTo>
                  <a:lnTo>
                    <a:pt x="873" y="308"/>
                  </a:lnTo>
                  <a:lnTo>
                    <a:pt x="869" y="311"/>
                  </a:lnTo>
                  <a:lnTo>
                    <a:pt x="872" y="315"/>
                  </a:lnTo>
                  <a:lnTo>
                    <a:pt x="877" y="316"/>
                  </a:lnTo>
                  <a:lnTo>
                    <a:pt x="885" y="316"/>
                  </a:lnTo>
                  <a:lnTo>
                    <a:pt x="896" y="315"/>
                  </a:lnTo>
                  <a:lnTo>
                    <a:pt x="905" y="310"/>
                  </a:lnTo>
                  <a:lnTo>
                    <a:pt x="914" y="303"/>
                  </a:lnTo>
                  <a:lnTo>
                    <a:pt x="287" y="722"/>
                  </a:lnTo>
                  <a:lnTo>
                    <a:pt x="275" y="718"/>
                  </a:lnTo>
                  <a:lnTo>
                    <a:pt x="267" y="711"/>
                  </a:lnTo>
                  <a:lnTo>
                    <a:pt x="262" y="703"/>
                  </a:lnTo>
                  <a:lnTo>
                    <a:pt x="261" y="695"/>
                  </a:lnTo>
                  <a:lnTo>
                    <a:pt x="260" y="687"/>
                  </a:lnTo>
                  <a:lnTo>
                    <a:pt x="259" y="679"/>
                  </a:lnTo>
                  <a:lnTo>
                    <a:pt x="257" y="672"/>
                  </a:lnTo>
                  <a:lnTo>
                    <a:pt x="254" y="666"/>
                  </a:lnTo>
                  <a:lnTo>
                    <a:pt x="253" y="652"/>
                  </a:lnTo>
                  <a:lnTo>
                    <a:pt x="247" y="644"/>
                  </a:lnTo>
                  <a:lnTo>
                    <a:pt x="240" y="638"/>
                  </a:lnTo>
                  <a:lnTo>
                    <a:pt x="232" y="636"/>
                  </a:lnTo>
                  <a:lnTo>
                    <a:pt x="224" y="634"/>
                  </a:lnTo>
                  <a:lnTo>
                    <a:pt x="218" y="630"/>
                  </a:lnTo>
                  <a:lnTo>
                    <a:pt x="215" y="624"/>
                  </a:lnTo>
                  <a:lnTo>
                    <a:pt x="216" y="616"/>
                  </a:lnTo>
                  <a:lnTo>
                    <a:pt x="217" y="598"/>
                  </a:lnTo>
                  <a:lnTo>
                    <a:pt x="211" y="588"/>
                  </a:lnTo>
                  <a:lnTo>
                    <a:pt x="203" y="581"/>
                  </a:lnTo>
                  <a:lnTo>
                    <a:pt x="200" y="580"/>
                  </a:lnTo>
                  <a:lnTo>
                    <a:pt x="202" y="577"/>
                  </a:lnTo>
                  <a:lnTo>
                    <a:pt x="209" y="570"/>
                  </a:lnTo>
                  <a:lnTo>
                    <a:pt x="215" y="563"/>
                  </a:lnTo>
                  <a:lnTo>
                    <a:pt x="218" y="559"/>
                  </a:lnTo>
                  <a:lnTo>
                    <a:pt x="218" y="556"/>
                  </a:lnTo>
                  <a:lnTo>
                    <a:pt x="216" y="554"/>
                  </a:lnTo>
                  <a:lnTo>
                    <a:pt x="211" y="553"/>
                  </a:lnTo>
                  <a:lnTo>
                    <a:pt x="203" y="553"/>
                  </a:lnTo>
                  <a:lnTo>
                    <a:pt x="203" y="537"/>
                  </a:lnTo>
                  <a:lnTo>
                    <a:pt x="198" y="527"/>
                  </a:lnTo>
                  <a:lnTo>
                    <a:pt x="191" y="520"/>
                  </a:lnTo>
                  <a:lnTo>
                    <a:pt x="187" y="517"/>
                  </a:lnTo>
                  <a:lnTo>
                    <a:pt x="186" y="517"/>
                  </a:lnTo>
                  <a:lnTo>
                    <a:pt x="181" y="517"/>
                  </a:lnTo>
                  <a:lnTo>
                    <a:pt x="174" y="516"/>
                  </a:lnTo>
                  <a:lnTo>
                    <a:pt x="168" y="513"/>
                  </a:lnTo>
                  <a:lnTo>
                    <a:pt x="160" y="509"/>
                  </a:lnTo>
                  <a:lnTo>
                    <a:pt x="151" y="502"/>
                  </a:lnTo>
                  <a:lnTo>
                    <a:pt x="145" y="494"/>
                  </a:lnTo>
                  <a:lnTo>
                    <a:pt x="140" y="482"/>
                  </a:lnTo>
                  <a:lnTo>
                    <a:pt x="134" y="471"/>
                  </a:lnTo>
                  <a:lnTo>
                    <a:pt x="127" y="463"/>
                  </a:lnTo>
                  <a:lnTo>
                    <a:pt x="119" y="457"/>
                  </a:lnTo>
                  <a:lnTo>
                    <a:pt x="110" y="453"/>
                  </a:lnTo>
                  <a:lnTo>
                    <a:pt x="101" y="447"/>
                  </a:lnTo>
                  <a:lnTo>
                    <a:pt x="94" y="441"/>
                  </a:lnTo>
                  <a:lnTo>
                    <a:pt x="88" y="432"/>
                  </a:lnTo>
                  <a:lnTo>
                    <a:pt x="86" y="421"/>
                  </a:lnTo>
                  <a:lnTo>
                    <a:pt x="65" y="410"/>
                  </a:lnTo>
                  <a:lnTo>
                    <a:pt x="50" y="399"/>
                  </a:lnTo>
                  <a:lnTo>
                    <a:pt x="42" y="387"/>
                  </a:lnTo>
                  <a:lnTo>
                    <a:pt x="37" y="376"/>
                  </a:lnTo>
                  <a:lnTo>
                    <a:pt x="35" y="365"/>
                  </a:lnTo>
                  <a:lnTo>
                    <a:pt x="35" y="358"/>
                  </a:lnTo>
                  <a:lnTo>
                    <a:pt x="34" y="353"/>
                  </a:lnTo>
                  <a:lnTo>
                    <a:pt x="32" y="351"/>
                  </a:lnTo>
                  <a:lnTo>
                    <a:pt x="27" y="350"/>
                  </a:lnTo>
                  <a:lnTo>
                    <a:pt x="21" y="348"/>
                  </a:lnTo>
                  <a:lnTo>
                    <a:pt x="15" y="343"/>
                  </a:lnTo>
                  <a:lnTo>
                    <a:pt x="9" y="338"/>
                  </a:lnTo>
                  <a:lnTo>
                    <a:pt x="4" y="332"/>
                  </a:lnTo>
                  <a:lnTo>
                    <a:pt x="0" y="325"/>
                  </a:lnTo>
                  <a:lnTo>
                    <a:pt x="0" y="317"/>
                  </a:lnTo>
                  <a:lnTo>
                    <a:pt x="5" y="310"/>
                  </a:lnTo>
                  <a:lnTo>
                    <a:pt x="466"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23" name="Freeform 84"/>
            <p:cNvSpPr>
              <a:spLocks/>
            </p:cNvSpPr>
            <p:nvPr/>
          </p:nvSpPr>
          <p:spPr bwMode="auto">
            <a:xfrm>
              <a:off x="2318" y="3282"/>
              <a:ext cx="482" cy="372"/>
            </a:xfrm>
            <a:custGeom>
              <a:avLst/>
              <a:gdLst>
                <a:gd name="T0" fmla="*/ 166 w 965"/>
                <a:gd name="T1" fmla="*/ 6 h 744"/>
                <a:gd name="T2" fmla="*/ 176 w 965"/>
                <a:gd name="T3" fmla="*/ 9 h 744"/>
                <a:gd name="T4" fmla="*/ 181 w 965"/>
                <a:gd name="T5" fmla="*/ 8 h 744"/>
                <a:gd name="T6" fmla="*/ 191 w 965"/>
                <a:gd name="T7" fmla="*/ 12 h 744"/>
                <a:gd name="T8" fmla="*/ 197 w 965"/>
                <a:gd name="T9" fmla="*/ 19 h 744"/>
                <a:gd name="T10" fmla="*/ 203 w 965"/>
                <a:gd name="T11" fmla="*/ 19 h 744"/>
                <a:gd name="T12" fmla="*/ 208 w 965"/>
                <a:gd name="T13" fmla="*/ 21 h 744"/>
                <a:gd name="T14" fmla="*/ 217 w 965"/>
                <a:gd name="T15" fmla="*/ 25 h 744"/>
                <a:gd name="T16" fmla="*/ 222 w 965"/>
                <a:gd name="T17" fmla="*/ 28 h 744"/>
                <a:gd name="T18" fmla="*/ 222 w 965"/>
                <a:gd name="T19" fmla="*/ 30 h 744"/>
                <a:gd name="T20" fmla="*/ 231 w 965"/>
                <a:gd name="T21" fmla="*/ 29 h 744"/>
                <a:gd name="T22" fmla="*/ 235 w 965"/>
                <a:gd name="T23" fmla="*/ 31 h 744"/>
                <a:gd name="T24" fmla="*/ 241 w 965"/>
                <a:gd name="T25" fmla="*/ 37 h 744"/>
                <a:gd name="T26" fmla="*/ 238 w 965"/>
                <a:gd name="T27" fmla="*/ 43 h 744"/>
                <a:gd name="T28" fmla="*/ 233 w 965"/>
                <a:gd name="T29" fmla="*/ 49 h 744"/>
                <a:gd name="T30" fmla="*/ 224 w 965"/>
                <a:gd name="T31" fmla="*/ 55 h 744"/>
                <a:gd name="T32" fmla="*/ 221 w 965"/>
                <a:gd name="T33" fmla="*/ 60 h 744"/>
                <a:gd name="T34" fmla="*/ 213 w 965"/>
                <a:gd name="T35" fmla="*/ 65 h 744"/>
                <a:gd name="T36" fmla="*/ 210 w 965"/>
                <a:gd name="T37" fmla="*/ 70 h 744"/>
                <a:gd name="T38" fmla="*/ 211 w 965"/>
                <a:gd name="T39" fmla="*/ 72 h 744"/>
                <a:gd name="T40" fmla="*/ 206 w 965"/>
                <a:gd name="T41" fmla="*/ 75 h 744"/>
                <a:gd name="T42" fmla="*/ 198 w 965"/>
                <a:gd name="T43" fmla="*/ 85 h 744"/>
                <a:gd name="T44" fmla="*/ 198 w 965"/>
                <a:gd name="T45" fmla="*/ 100 h 744"/>
                <a:gd name="T46" fmla="*/ 195 w 965"/>
                <a:gd name="T47" fmla="*/ 107 h 744"/>
                <a:gd name="T48" fmla="*/ 190 w 965"/>
                <a:gd name="T49" fmla="*/ 118 h 744"/>
                <a:gd name="T50" fmla="*/ 182 w 965"/>
                <a:gd name="T51" fmla="*/ 125 h 744"/>
                <a:gd name="T52" fmla="*/ 170 w 965"/>
                <a:gd name="T53" fmla="*/ 122 h 744"/>
                <a:gd name="T54" fmla="*/ 167 w 965"/>
                <a:gd name="T55" fmla="*/ 127 h 744"/>
                <a:gd name="T56" fmla="*/ 160 w 965"/>
                <a:gd name="T57" fmla="*/ 128 h 744"/>
                <a:gd name="T58" fmla="*/ 146 w 965"/>
                <a:gd name="T59" fmla="*/ 127 h 744"/>
                <a:gd name="T60" fmla="*/ 143 w 965"/>
                <a:gd name="T61" fmla="*/ 130 h 744"/>
                <a:gd name="T62" fmla="*/ 137 w 965"/>
                <a:gd name="T63" fmla="*/ 131 h 744"/>
                <a:gd name="T64" fmla="*/ 136 w 965"/>
                <a:gd name="T65" fmla="*/ 137 h 744"/>
                <a:gd name="T66" fmla="*/ 140 w 965"/>
                <a:gd name="T67" fmla="*/ 154 h 744"/>
                <a:gd name="T68" fmla="*/ 136 w 965"/>
                <a:gd name="T69" fmla="*/ 151 h 744"/>
                <a:gd name="T70" fmla="*/ 134 w 965"/>
                <a:gd name="T71" fmla="*/ 154 h 744"/>
                <a:gd name="T72" fmla="*/ 127 w 965"/>
                <a:gd name="T73" fmla="*/ 161 h 744"/>
                <a:gd name="T74" fmla="*/ 118 w 965"/>
                <a:gd name="T75" fmla="*/ 161 h 744"/>
                <a:gd name="T76" fmla="*/ 112 w 965"/>
                <a:gd name="T77" fmla="*/ 164 h 744"/>
                <a:gd name="T78" fmla="*/ 109 w 965"/>
                <a:gd name="T79" fmla="*/ 166 h 744"/>
                <a:gd name="T80" fmla="*/ 103 w 965"/>
                <a:gd name="T81" fmla="*/ 163 h 744"/>
                <a:gd name="T82" fmla="*/ 97 w 965"/>
                <a:gd name="T83" fmla="*/ 160 h 744"/>
                <a:gd name="T84" fmla="*/ 93 w 965"/>
                <a:gd name="T85" fmla="*/ 156 h 744"/>
                <a:gd name="T86" fmla="*/ 92 w 965"/>
                <a:gd name="T87" fmla="*/ 169 h 744"/>
                <a:gd name="T88" fmla="*/ 80 w 965"/>
                <a:gd name="T89" fmla="*/ 167 h 744"/>
                <a:gd name="T90" fmla="*/ 72 w 965"/>
                <a:gd name="T91" fmla="*/ 175 h 744"/>
                <a:gd name="T92" fmla="*/ 76 w 965"/>
                <a:gd name="T93" fmla="*/ 184 h 744"/>
                <a:gd name="T94" fmla="*/ 65 w 965"/>
                <a:gd name="T95" fmla="*/ 182 h 744"/>
                <a:gd name="T96" fmla="*/ 52 w 965"/>
                <a:gd name="T97" fmla="*/ 176 h 744"/>
                <a:gd name="T98" fmla="*/ 40 w 965"/>
                <a:gd name="T99" fmla="*/ 170 h 744"/>
                <a:gd name="T100" fmla="*/ 28 w 965"/>
                <a:gd name="T101" fmla="*/ 163 h 744"/>
                <a:gd name="T102" fmla="*/ 24 w 965"/>
                <a:gd name="T103" fmla="*/ 159 h 744"/>
                <a:gd name="T104" fmla="*/ 23 w 965"/>
                <a:gd name="T105" fmla="*/ 152 h 744"/>
                <a:gd name="T106" fmla="*/ 14 w 965"/>
                <a:gd name="T107" fmla="*/ 140 h 744"/>
                <a:gd name="T108" fmla="*/ 8 w 965"/>
                <a:gd name="T109" fmla="*/ 135 h 744"/>
                <a:gd name="T110" fmla="*/ 6 w 965"/>
                <a:gd name="T111" fmla="*/ 126 h 744"/>
                <a:gd name="T112" fmla="*/ 2 w 965"/>
                <a:gd name="T113" fmla="*/ 119 h 744"/>
                <a:gd name="T114" fmla="*/ 158 w 965"/>
                <a:gd name="T115" fmla="*/ 0 h 74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65"/>
                <a:gd name="T175" fmla="*/ 0 h 744"/>
                <a:gd name="T176" fmla="*/ 965 w 965"/>
                <a:gd name="T177" fmla="*/ 744 h 74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65" h="744">
                  <a:moveTo>
                    <a:pt x="634" y="0"/>
                  </a:moveTo>
                  <a:lnTo>
                    <a:pt x="643" y="8"/>
                  </a:lnTo>
                  <a:lnTo>
                    <a:pt x="654" y="15"/>
                  </a:lnTo>
                  <a:lnTo>
                    <a:pt x="667" y="21"/>
                  </a:lnTo>
                  <a:lnTo>
                    <a:pt x="679" y="27"/>
                  </a:lnTo>
                  <a:lnTo>
                    <a:pt x="691" y="31"/>
                  </a:lnTo>
                  <a:lnTo>
                    <a:pt x="700" y="35"/>
                  </a:lnTo>
                  <a:lnTo>
                    <a:pt x="707" y="36"/>
                  </a:lnTo>
                  <a:lnTo>
                    <a:pt x="709" y="37"/>
                  </a:lnTo>
                  <a:lnTo>
                    <a:pt x="711" y="36"/>
                  </a:lnTo>
                  <a:lnTo>
                    <a:pt x="717" y="33"/>
                  </a:lnTo>
                  <a:lnTo>
                    <a:pt x="726" y="31"/>
                  </a:lnTo>
                  <a:lnTo>
                    <a:pt x="737" y="30"/>
                  </a:lnTo>
                  <a:lnTo>
                    <a:pt x="747" y="31"/>
                  </a:lnTo>
                  <a:lnTo>
                    <a:pt x="758" y="36"/>
                  </a:lnTo>
                  <a:lnTo>
                    <a:pt x="766" y="45"/>
                  </a:lnTo>
                  <a:lnTo>
                    <a:pt x="771" y="60"/>
                  </a:lnTo>
                  <a:lnTo>
                    <a:pt x="775" y="67"/>
                  </a:lnTo>
                  <a:lnTo>
                    <a:pt x="781" y="71"/>
                  </a:lnTo>
                  <a:lnTo>
                    <a:pt x="788" y="74"/>
                  </a:lnTo>
                  <a:lnTo>
                    <a:pt x="796" y="75"/>
                  </a:lnTo>
                  <a:lnTo>
                    <a:pt x="804" y="75"/>
                  </a:lnTo>
                  <a:lnTo>
                    <a:pt x="809" y="74"/>
                  </a:lnTo>
                  <a:lnTo>
                    <a:pt x="814" y="73"/>
                  </a:lnTo>
                  <a:lnTo>
                    <a:pt x="816" y="73"/>
                  </a:lnTo>
                  <a:lnTo>
                    <a:pt x="819" y="74"/>
                  </a:lnTo>
                  <a:lnTo>
                    <a:pt x="826" y="77"/>
                  </a:lnTo>
                  <a:lnTo>
                    <a:pt x="832" y="84"/>
                  </a:lnTo>
                  <a:lnTo>
                    <a:pt x="837" y="95"/>
                  </a:lnTo>
                  <a:lnTo>
                    <a:pt x="846" y="95"/>
                  </a:lnTo>
                  <a:lnTo>
                    <a:pt x="857" y="95"/>
                  </a:lnTo>
                  <a:lnTo>
                    <a:pt x="868" y="97"/>
                  </a:lnTo>
                  <a:lnTo>
                    <a:pt x="879" y="99"/>
                  </a:lnTo>
                  <a:lnTo>
                    <a:pt x="887" y="101"/>
                  </a:lnTo>
                  <a:lnTo>
                    <a:pt x="892" y="105"/>
                  </a:lnTo>
                  <a:lnTo>
                    <a:pt x="891" y="109"/>
                  </a:lnTo>
                  <a:lnTo>
                    <a:pt x="885" y="114"/>
                  </a:lnTo>
                  <a:lnTo>
                    <a:pt x="880" y="118"/>
                  </a:lnTo>
                  <a:lnTo>
                    <a:pt x="881" y="120"/>
                  </a:lnTo>
                  <a:lnTo>
                    <a:pt x="888" y="120"/>
                  </a:lnTo>
                  <a:lnTo>
                    <a:pt x="898" y="120"/>
                  </a:lnTo>
                  <a:lnTo>
                    <a:pt x="910" y="119"/>
                  </a:lnTo>
                  <a:lnTo>
                    <a:pt x="920" y="118"/>
                  </a:lnTo>
                  <a:lnTo>
                    <a:pt x="927" y="116"/>
                  </a:lnTo>
                  <a:lnTo>
                    <a:pt x="930" y="116"/>
                  </a:lnTo>
                  <a:lnTo>
                    <a:pt x="932" y="118"/>
                  </a:lnTo>
                  <a:lnTo>
                    <a:pt x="936" y="120"/>
                  </a:lnTo>
                  <a:lnTo>
                    <a:pt x="943" y="124"/>
                  </a:lnTo>
                  <a:lnTo>
                    <a:pt x="950" y="129"/>
                  </a:lnTo>
                  <a:lnTo>
                    <a:pt x="957" y="135"/>
                  </a:lnTo>
                  <a:lnTo>
                    <a:pt x="962" y="141"/>
                  </a:lnTo>
                  <a:lnTo>
                    <a:pt x="965" y="146"/>
                  </a:lnTo>
                  <a:lnTo>
                    <a:pt x="965" y="151"/>
                  </a:lnTo>
                  <a:lnTo>
                    <a:pt x="962" y="156"/>
                  </a:lnTo>
                  <a:lnTo>
                    <a:pt x="958" y="162"/>
                  </a:lnTo>
                  <a:lnTo>
                    <a:pt x="953" y="169"/>
                  </a:lnTo>
                  <a:lnTo>
                    <a:pt x="949" y="176"/>
                  </a:lnTo>
                  <a:lnTo>
                    <a:pt x="943" y="183"/>
                  </a:lnTo>
                  <a:lnTo>
                    <a:pt x="937" y="190"/>
                  </a:lnTo>
                  <a:lnTo>
                    <a:pt x="933" y="195"/>
                  </a:lnTo>
                  <a:lnTo>
                    <a:pt x="927" y="197"/>
                  </a:lnTo>
                  <a:lnTo>
                    <a:pt x="917" y="202"/>
                  </a:lnTo>
                  <a:lnTo>
                    <a:pt x="906" y="210"/>
                  </a:lnTo>
                  <a:lnTo>
                    <a:pt x="899" y="219"/>
                  </a:lnTo>
                  <a:lnTo>
                    <a:pt x="898" y="227"/>
                  </a:lnTo>
                  <a:lnTo>
                    <a:pt x="897" y="230"/>
                  </a:lnTo>
                  <a:lnTo>
                    <a:pt x="892" y="235"/>
                  </a:lnTo>
                  <a:lnTo>
                    <a:pt x="884" y="239"/>
                  </a:lnTo>
                  <a:lnTo>
                    <a:pt x="875" y="242"/>
                  </a:lnTo>
                  <a:lnTo>
                    <a:pt x="866" y="247"/>
                  </a:lnTo>
                  <a:lnTo>
                    <a:pt x="859" y="251"/>
                  </a:lnTo>
                  <a:lnTo>
                    <a:pt x="854" y="257"/>
                  </a:lnTo>
                  <a:lnTo>
                    <a:pt x="853" y="263"/>
                  </a:lnTo>
                  <a:lnTo>
                    <a:pt x="853" y="273"/>
                  </a:lnTo>
                  <a:lnTo>
                    <a:pt x="849" y="278"/>
                  </a:lnTo>
                  <a:lnTo>
                    <a:pt x="843" y="279"/>
                  </a:lnTo>
                  <a:lnTo>
                    <a:pt x="841" y="279"/>
                  </a:lnTo>
                  <a:lnTo>
                    <a:pt x="842" y="280"/>
                  </a:lnTo>
                  <a:lnTo>
                    <a:pt x="844" y="282"/>
                  </a:lnTo>
                  <a:lnTo>
                    <a:pt x="846" y="286"/>
                  </a:lnTo>
                  <a:lnTo>
                    <a:pt x="846" y="290"/>
                  </a:lnTo>
                  <a:lnTo>
                    <a:pt x="844" y="294"/>
                  </a:lnTo>
                  <a:lnTo>
                    <a:pt x="837" y="297"/>
                  </a:lnTo>
                  <a:lnTo>
                    <a:pt x="826" y="300"/>
                  </a:lnTo>
                  <a:lnTo>
                    <a:pt x="806" y="301"/>
                  </a:lnTo>
                  <a:lnTo>
                    <a:pt x="804" y="315"/>
                  </a:lnTo>
                  <a:lnTo>
                    <a:pt x="799" y="328"/>
                  </a:lnTo>
                  <a:lnTo>
                    <a:pt x="792" y="339"/>
                  </a:lnTo>
                  <a:lnTo>
                    <a:pt x="786" y="346"/>
                  </a:lnTo>
                  <a:lnTo>
                    <a:pt x="799" y="363"/>
                  </a:lnTo>
                  <a:lnTo>
                    <a:pt x="801" y="381"/>
                  </a:lnTo>
                  <a:lnTo>
                    <a:pt x="794" y="397"/>
                  </a:lnTo>
                  <a:lnTo>
                    <a:pt x="782" y="410"/>
                  </a:lnTo>
                  <a:lnTo>
                    <a:pt x="777" y="416"/>
                  </a:lnTo>
                  <a:lnTo>
                    <a:pt x="778" y="422"/>
                  </a:lnTo>
                  <a:lnTo>
                    <a:pt x="781" y="427"/>
                  </a:lnTo>
                  <a:lnTo>
                    <a:pt x="783" y="436"/>
                  </a:lnTo>
                  <a:lnTo>
                    <a:pt x="782" y="445"/>
                  </a:lnTo>
                  <a:lnTo>
                    <a:pt x="776" y="456"/>
                  </a:lnTo>
                  <a:lnTo>
                    <a:pt x="762" y="470"/>
                  </a:lnTo>
                  <a:lnTo>
                    <a:pt x="738" y="486"/>
                  </a:lnTo>
                  <a:lnTo>
                    <a:pt x="739" y="493"/>
                  </a:lnTo>
                  <a:lnTo>
                    <a:pt x="735" y="498"/>
                  </a:lnTo>
                  <a:lnTo>
                    <a:pt x="728" y="499"/>
                  </a:lnTo>
                  <a:lnTo>
                    <a:pt x="717" y="499"/>
                  </a:lnTo>
                  <a:lnTo>
                    <a:pt x="706" y="497"/>
                  </a:lnTo>
                  <a:lnTo>
                    <a:pt x="693" y="492"/>
                  </a:lnTo>
                  <a:lnTo>
                    <a:pt x="683" y="486"/>
                  </a:lnTo>
                  <a:lnTo>
                    <a:pt x="673" y="477"/>
                  </a:lnTo>
                  <a:lnTo>
                    <a:pt x="668" y="485"/>
                  </a:lnTo>
                  <a:lnTo>
                    <a:pt x="667" y="497"/>
                  </a:lnTo>
                  <a:lnTo>
                    <a:pt x="668" y="506"/>
                  </a:lnTo>
                  <a:lnTo>
                    <a:pt x="669" y="510"/>
                  </a:lnTo>
                  <a:lnTo>
                    <a:pt x="665" y="510"/>
                  </a:lnTo>
                  <a:lnTo>
                    <a:pt x="656" y="510"/>
                  </a:lnTo>
                  <a:lnTo>
                    <a:pt x="642" y="510"/>
                  </a:lnTo>
                  <a:lnTo>
                    <a:pt x="627" y="510"/>
                  </a:lnTo>
                  <a:lnTo>
                    <a:pt x="611" y="509"/>
                  </a:lnTo>
                  <a:lnTo>
                    <a:pt x="597" y="508"/>
                  </a:lnTo>
                  <a:lnTo>
                    <a:pt x="586" y="506"/>
                  </a:lnTo>
                  <a:lnTo>
                    <a:pt x="579" y="503"/>
                  </a:lnTo>
                  <a:lnTo>
                    <a:pt x="577" y="514"/>
                  </a:lnTo>
                  <a:lnTo>
                    <a:pt x="574" y="517"/>
                  </a:lnTo>
                  <a:lnTo>
                    <a:pt x="572" y="520"/>
                  </a:lnTo>
                  <a:lnTo>
                    <a:pt x="571" y="525"/>
                  </a:lnTo>
                  <a:lnTo>
                    <a:pt x="564" y="525"/>
                  </a:lnTo>
                  <a:lnTo>
                    <a:pt x="558" y="523"/>
                  </a:lnTo>
                  <a:lnTo>
                    <a:pt x="551" y="522"/>
                  </a:lnTo>
                  <a:lnTo>
                    <a:pt x="547" y="521"/>
                  </a:lnTo>
                  <a:lnTo>
                    <a:pt x="543" y="524"/>
                  </a:lnTo>
                  <a:lnTo>
                    <a:pt x="543" y="532"/>
                  </a:lnTo>
                  <a:lnTo>
                    <a:pt x="547" y="547"/>
                  </a:lnTo>
                  <a:lnTo>
                    <a:pt x="554" y="570"/>
                  </a:lnTo>
                  <a:lnTo>
                    <a:pt x="561" y="593"/>
                  </a:lnTo>
                  <a:lnTo>
                    <a:pt x="563" y="607"/>
                  </a:lnTo>
                  <a:lnTo>
                    <a:pt x="562" y="613"/>
                  </a:lnTo>
                  <a:lnTo>
                    <a:pt x="558" y="614"/>
                  </a:lnTo>
                  <a:lnTo>
                    <a:pt x="554" y="612"/>
                  </a:lnTo>
                  <a:lnTo>
                    <a:pt x="549" y="607"/>
                  </a:lnTo>
                  <a:lnTo>
                    <a:pt x="544" y="604"/>
                  </a:lnTo>
                  <a:lnTo>
                    <a:pt x="543" y="601"/>
                  </a:lnTo>
                  <a:lnTo>
                    <a:pt x="542" y="604"/>
                  </a:lnTo>
                  <a:lnTo>
                    <a:pt x="541" y="608"/>
                  </a:lnTo>
                  <a:lnTo>
                    <a:pt x="537" y="615"/>
                  </a:lnTo>
                  <a:lnTo>
                    <a:pt x="533" y="622"/>
                  </a:lnTo>
                  <a:lnTo>
                    <a:pt x="527" y="630"/>
                  </a:lnTo>
                  <a:lnTo>
                    <a:pt x="519" y="636"/>
                  </a:lnTo>
                  <a:lnTo>
                    <a:pt x="511" y="641"/>
                  </a:lnTo>
                  <a:lnTo>
                    <a:pt x="501" y="641"/>
                  </a:lnTo>
                  <a:lnTo>
                    <a:pt x="490" y="639"/>
                  </a:lnTo>
                  <a:lnTo>
                    <a:pt x="481" y="641"/>
                  </a:lnTo>
                  <a:lnTo>
                    <a:pt x="472" y="642"/>
                  </a:lnTo>
                  <a:lnTo>
                    <a:pt x="464" y="644"/>
                  </a:lnTo>
                  <a:lnTo>
                    <a:pt x="457" y="647"/>
                  </a:lnTo>
                  <a:lnTo>
                    <a:pt x="452" y="652"/>
                  </a:lnTo>
                  <a:lnTo>
                    <a:pt x="448" y="656"/>
                  </a:lnTo>
                  <a:lnTo>
                    <a:pt x="445" y="659"/>
                  </a:lnTo>
                  <a:lnTo>
                    <a:pt x="443" y="661"/>
                  </a:lnTo>
                  <a:lnTo>
                    <a:pt x="440" y="662"/>
                  </a:lnTo>
                  <a:lnTo>
                    <a:pt x="436" y="662"/>
                  </a:lnTo>
                  <a:lnTo>
                    <a:pt x="431" y="661"/>
                  </a:lnTo>
                  <a:lnTo>
                    <a:pt x="426" y="659"/>
                  </a:lnTo>
                  <a:lnTo>
                    <a:pt x="421" y="656"/>
                  </a:lnTo>
                  <a:lnTo>
                    <a:pt x="415" y="652"/>
                  </a:lnTo>
                  <a:lnTo>
                    <a:pt x="411" y="647"/>
                  </a:lnTo>
                  <a:lnTo>
                    <a:pt x="403" y="641"/>
                  </a:lnTo>
                  <a:lnTo>
                    <a:pt x="396" y="638"/>
                  </a:lnTo>
                  <a:lnTo>
                    <a:pt x="391" y="639"/>
                  </a:lnTo>
                  <a:lnTo>
                    <a:pt x="390" y="639"/>
                  </a:lnTo>
                  <a:lnTo>
                    <a:pt x="387" y="632"/>
                  </a:lnTo>
                  <a:lnTo>
                    <a:pt x="378" y="622"/>
                  </a:lnTo>
                  <a:lnTo>
                    <a:pt x="374" y="621"/>
                  </a:lnTo>
                  <a:lnTo>
                    <a:pt x="377" y="644"/>
                  </a:lnTo>
                  <a:lnTo>
                    <a:pt x="380" y="660"/>
                  </a:lnTo>
                  <a:lnTo>
                    <a:pt x="377" y="669"/>
                  </a:lnTo>
                  <a:lnTo>
                    <a:pt x="370" y="674"/>
                  </a:lnTo>
                  <a:lnTo>
                    <a:pt x="360" y="674"/>
                  </a:lnTo>
                  <a:lnTo>
                    <a:pt x="348" y="673"/>
                  </a:lnTo>
                  <a:lnTo>
                    <a:pt x="336" y="669"/>
                  </a:lnTo>
                  <a:lnTo>
                    <a:pt x="323" y="666"/>
                  </a:lnTo>
                  <a:lnTo>
                    <a:pt x="312" y="664"/>
                  </a:lnTo>
                  <a:lnTo>
                    <a:pt x="297" y="668"/>
                  </a:lnTo>
                  <a:lnTo>
                    <a:pt x="290" y="681"/>
                  </a:lnTo>
                  <a:lnTo>
                    <a:pt x="289" y="697"/>
                  </a:lnTo>
                  <a:lnTo>
                    <a:pt x="292" y="710"/>
                  </a:lnTo>
                  <a:lnTo>
                    <a:pt x="302" y="715"/>
                  </a:lnTo>
                  <a:lnTo>
                    <a:pt x="306" y="725"/>
                  </a:lnTo>
                  <a:lnTo>
                    <a:pt x="304" y="735"/>
                  </a:lnTo>
                  <a:lnTo>
                    <a:pt x="297" y="744"/>
                  </a:lnTo>
                  <a:lnTo>
                    <a:pt x="284" y="738"/>
                  </a:lnTo>
                  <a:lnTo>
                    <a:pt x="272" y="733"/>
                  </a:lnTo>
                  <a:lnTo>
                    <a:pt x="260" y="727"/>
                  </a:lnTo>
                  <a:lnTo>
                    <a:pt x="247" y="721"/>
                  </a:lnTo>
                  <a:lnTo>
                    <a:pt x="236" y="715"/>
                  </a:lnTo>
                  <a:lnTo>
                    <a:pt x="223" y="709"/>
                  </a:lnTo>
                  <a:lnTo>
                    <a:pt x="210" y="703"/>
                  </a:lnTo>
                  <a:lnTo>
                    <a:pt x="199" y="697"/>
                  </a:lnTo>
                  <a:lnTo>
                    <a:pt x="186" y="690"/>
                  </a:lnTo>
                  <a:lnTo>
                    <a:pt x="174" y="684"/>
                  </a:lnTo>
                  <a:lnTo>
                    <a:pt x="162" y="677"/>
                  </a:lnTo>
                  <a:lnTo>
                    <a:pt x="150" y="671"/>
                  </a:lnTo>
                  <a:lnTo>
                    <a:pt x="139" y="665"/>
                  </a:lnTo>
                  <a:lnTo>
                    <a:pt x="126" y="658"/>
                  </a:lnTo>
                  <a:lnTo>
                    <a:pt x="115" y="651"/>
                  </a:lnTo>
                  <a:lnTo>
                    <a:pt x="103" y="644"/>
                  </a:lnTo>
                  <a:lnTo>
                    <a:pt x="107" y="641"/>
                  </a:lnTo>
                  <a:lnTo>
                    <a:pt x="102" y="639"/>
                  </a:lnTo>
                  <a:lnTo>
                    <a:pt x="97" y="635"/>
                  </a:lnTo>
                  <a:lnTo>
                    <a:pt x="95" y="629"/>
                  </a:lnTo>
                  <a:lnTo>
                    <a:pt x="98" y="621"/>
                  </a:lnTo>
                  <a:lnTo>
                    <a:pt x="100" y="614"/>
                  </a:lnTo>
                  <a:lnTo>
                    <a:pt x="93" y="605"/>
                  </a:lnTo>
                  <a:lnTo>
                    <a:pt x="82" y="594"/>
                  </a:lnTo>
                  <a:lnTo>
                    <a:pt x="77" y="578"/>
                  </a:lnTo>
                  <a:lnTo>
                    <a:pt x="71" y="565"/>
                  </a:lnTo>
                  <a:lnTo>
                    <a:pt x="59" y="559"/>
                  </a:lnTo>
                  <a:lnTo>
                    <a:pt x="48" y="558"/>
                  </a:lnTo>
                  <a:lnTo>
                    <a:pt x="43" y="558"/>
                  </a:lnTo>
                  <a:lnTo>
                    <a:pt x="43" y="540"/>
                  </a:lnTo>
                  <a:lnTo>
                    <a:pt x="33" y="537"/>
                  </a:lnTo>
                  <a:lnTo>
                    <a:pt x="27" y="531"/>
                  </a:lnTo>
                  <a:lnTo>
                    <a:pt x="26" y="522"/>
                  </a:lnTo>
                  <a:lnTo>
                    <a:pt x="26" y="513"/>
                  </a:lnTo>
                  <a:lnTo>
                    <a:pt x="27" y="502"/>
                  </a:lnTo>
                  <a:lnTo>
                    <a:pt x="27" y="494"/>
                  </a:lnTo>
                  <a:lnTo>
                    <a:pt x="26" y="487"/>
                  </a:lnTo>
                  <a:lnTo>
                    <a:pt x="21" y="484"/>
                  </a:lnTo>
                  <a:lnTo>
                    <a:pt x="9" y="476"/>
                  </a:lnTo>
                  <a:lnTo>
                    <a:pt x="2" y="460"/>
                  </a:lnTo>
                  <a:lnTo>
                    <a:pt x="0" y="440"/>
                  </a:lnTo>
                  <a:lnTo>
                    <a:pt x="7" y="419"/>
                  </a:lnTo>
                  <a:lnTo>
                    <a:pt x="63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24" name="Freeform 85"/>
            <p:cNvSpPr>
              <a:spLocks/>
            </p:cNvSpPr>
            <p:nvPr/>
          </p:nvSpPr>
          <p:spPr bwMode="auto">
            <a:xfrm>
              <a:off x="2138" y="2753"/>
              <a:ext cx="102" cy="81"/>
            </a:xfrm>
            <a:custGeom>
              <a:avLst/>
              <a:gdLst>
                <a:gd name="T0" fmla="*/ 10 w 204"/>
                <a:gd name="T1" fmla="*/ 1 h 163"/>
                <a:gd name="T2" fmla="*/ 13 w 204"/>
                <a:gd name="T3" fmla="*/ 0 h 163"/>
                <a:gd name="T4" fmla="*/ 15 w 204"/>
                <a:gd name="T5" fmla="*/ 0 h 163"/>
                <a:gd name="T6" fmla="*/ 18 w 204"/>
                <a:gd name="T7" fmla="*/ 0 h 163"/>
                <a:gd name="T8" fmla="*/ 20 w 204"/>
                <a:gd name="T9" fmla="*/ 3 h 163"/>
                <a:gd name="T10" fmla="*/ 21 w 204"/>
                <a:gd name="T11" fmla="*/ 7 h 163"/>
                <a:gd name="T12" fmla="*/ 24 w 204"/>
                <a:gd name="T13" fmla="*/ 10 h 163"/>
                <a:gd name="T14" fmla="*/ 27 w 204"/>
                <a:gd name="T15" fmla="*/ 13 h 163"/>
                <a:gd name="T16" fmla="*/ 30 w 204"/>
                <a:gd name="T17" fmla="*/ 16 h 163"/>
                <a:gd name="T18" fmla="*/ 31 w 204"/>
                <a:gd name="T19" fmla="*/ 21 h 163"/>
                <a:gd name="T20" fmla="*/ 33 w 204"/>
                <a:gd name="T21" fmla="*/ 24 h 163"/>
                <a:gd name="T22" fmla="*/ 36 w 204"/>
                <a:gd name="T23" fmla="*/ 24 h 163"/>
                <a:gd name="T24" fmla="*/ 37 w 204"/>
                <a:gd name="T25" fmla="*/ 27 h 163"/>
                <a:gd name="T26" fmla="*/ 38 w 204"/>
                <a:gd name="T27" fmla="*/ 32 h 163"/>
                <a:gd name="T28" fmla="*/ 42 w 204"/>
                <a:gd name="T29" fmla="*/ 34 h 163"/>
                <a:gd name="T30" fmla="*/ 46 w 204"/>
                <a:gd name="T31" fmla="*/ 35 h 163"/>
                <a:gd name="T32" fmla="*/ 49 w 204"/>
                <a:gd name="T33" fmla="*/ 35 h 163"/>
                <a:gd name="T34" fmla="*/ 50 w 204"/>
                <a:gd name="T35" fmla="*/ 35 h 163"/>
                <a:gd name="T36" fmla="*/ 51 w 204"/>
                <a:gd name="T37" fmla="*/ 37 h 163"/>
                <a:gd name="T38" fmla="*/ 50 w 204"/>
                <a:gd name="T39" fmla="*/ 39 h 163"/>
                <a:gd name="T40" fmla="*/ 47 w 204"/>
                <a:gd name="T41" fmla="*/ 40 h 163"/>
                <a:gd name="T42" fmla="*/ 44 w 204"/>
                <a:gd name="T43" fmla="*/ 40 h 163"/>
                <a:gd name="T44" fmla="*/ 40 w 204"/>
                <a:gd name="T45" fmla="*/ 40 h 163"/>
                <a:gd name="T46" fmla="*/ 37 w 204"/>
                <a:gd name="T47" fmla="*/ 39 h 163"/>
                <a:gd name="T48" fmla="*/ 35 w 204"/>
                <a:gd name="T49" fmla="*/ 38 h 163"/>
                <a:gd name="T50" fmla="*/ 34 w 204"/>
                <a:gd name="T51" fmla="*/ 38 h 163"/>
                <a:gd name="T52" fmla="*/ 32 w 204"/>
                <a:gd name="T53" fmla="*/ 38 h 163"/>
                <a:gd name="T54" fmla="*/ 29 w 204"/>
                <a:gd name="T55" fmla="*/ 37 h 163"/>
                <a:gd name="T56" fmla="*/ 27 w 204"/>
                <a:gd name="T57" fmla="*/ 36 h 163"/>
                <a:gd name="T58" fmla="*/ 25 w 204"/>
                <a:gd name="T59" fmla="*/ 35 h 163"/>
                <a:gd name="T60" fmla="*/ 24 w 204"/>
                <a:gd name="T61" fmla="*/ 33 h 163"/>
                <a:gd name="T62" fmla="*/ 24 w 204"/>
                <a:gd name="T63" fmla="*/ 31 h 163"/>
                <a:gd name="T64" fmla="*/ 26 w 204"/>
                <a:gd name="T65" fmla="*/ 29 h 163"/>
                <a:gd name="T66" fmla="*/ 28 w 204"/>
                <a:gd name="T67" fmla="*/ 28 h 163"/>
                <a:gd name="T68" fmla="*/ 29 w 204"/>
                <a:gd name="T69" fmla="*/ 25 h 163"/>
                <a:gd name="T70" fmla="*/ 29 w 204"/>
                <a:gd name="T71" fmla="*/ 23 h 163"/>
                <a:gd name="T72" fmla="*/ 29 w 204"/>
                <a:gd name="T73" fmla="*/ 22 h 163"/>
                <a:gd name="T74" fmla="*/ 28 w 204"/>
                <a:gd name="T75" fmla="*/ 22 h 163"/>
                <a:gd name="T76" fmla="*/ 27 w 204"/>
                <a:gd name="T77" fmla="*/ 21 h 163"/>
                <a:gd name="T78" fmla="*/ 27 w 204"/>
                <a:gd name="T79" fmla="*/ 20 h 163"/>
                <a:gd name="T80" fmla="*/ 27 w 204"/>
                <a:gd name="T81" fmla="*/ 19 h 163"/>
                <a:gd name="T82" fmla="*/ 25 w 204"/>
                <a:gd name="T83" fmla="*/ 18 h 163"/>
                <a:gd name="T84" fmla="*/ 23 w 204"/>
                <a:gd name="T85" fmla="*/ 18 h 163"/>
                <a:gd name="T86" fmla="*/ 23 w 204"/>
                <a:gd name="T87" fmla="*/ 17 h 163"/>
                <a:gd name="T88" fmla="*/ 21 w 204"/>
                <a:gd name="T89" fmla="*/ 16 h 163"/>
                <a:gd name="T90" fmla="*/ 19 w 204"/>
                <a:gd name="T91" fmla="*/ 13 h 163"/>
                <a:gd name="T92" fmla="*/ 17 w 204"/>
                <a:gd name="T93" fmla="*/ 11 h 163"/>
                <a:gd name="T94" fmla="*/ 17 w 204"/>
                <a:gd name="T95" fmla="*/ 12 h 163"/>
                <a:gd name="T96" fmla="*/ 14 w 204"/>
                <a:gd name="T97" fmla="*/ 12 h 163"/>
                <a:gd name="T98" fmla="*/ 11 w 204"/>
                <a:gd name="T99" fmla="*/ 11 h 163"/>
                <a:gd name="T100" fmla="*/ 9 w 204"/>
                <a:gd name="T101" fmla="*/ 11 h 163"/>
                <a:gd name="T102" fmla="*/ 9 w 204"/>
                <a:gd name="T103" fmla="*/ 12 h 163"/>
                <a:gd name="T104" fmla="*/ 6 w 204"/>
                <a:gd name="T105" fmla="*/ 12 h 163"/>
                <a:gd name="T106" fmla="*/ 2 w 204"/>
                <a:gd name="T107" fmla="*/ 11 h 163"/>
                <a:gd name="T108" fmla="*/ 1 w 204"/>
                <a:gd name="T109" fmla="*/ 8 h 163"/>
                <a:gd name="T110" fmla="*/ 1 w 204"/>
                <a:gd name="T111" fmla="*/ 7 h 163"/>
                <a:gd name="T112" fmla="*/ 2 w 204"/>
                <a:gd name="T113" fmla="*/ 6 h 163"/>
                <a:gd name="T114" fmla="*/ 2 w 204"/>
                <a:gd name="T115" fmla="*/ 6 h 163"/>
                <a:gd name="T116" fmla="*/ 4 w 204"/>
                <a:gd name="T117" fmla="*/ 5 h 163"/>
                <a:gd name="T118" fmla="*/ 8 w 204"/>
                <a:gd name="T119" fmla="*/ 2 h 1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4"/>
                <a:gd name="T181" fmla="*/ 0 h 163"/>
                <a:gd name="T182" fmla="*/ 204 w 204"/>
                <a:gd name="T183" fmla="*/ 163 h 1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4" h="163">
                  <a:moveTo>
                    <a:pt x="36" y="7"/>
                  </a:moveTo>
                  <a:lnTo>
                    <a:pt x="40" y="5"/>
                  </a:lnTo>
                  <a:lnTo>
                    <a:pt x="45" y="3"/>
                  </a:lnTo>
                  <a:lnTo>
                    <a:pt x="50" y="2"/>
                  </a:lnTo>
                  <a:lnTo>
                    <a:pt x="54" y="0"/>
                  </a:lnTo>
                  <a:lnTo>
                    <a:pt x="59" y="2"/>
                  </a:lnTo>
                  <a:lnTo>
                    <a:pt x="63" y="2"/>
                  </a:lnTo>
                  <a:lnTo>
                    <a:pt x="69" y="3"/>
                  </a:lnTo>
                  <a:lnTo>
                    <a:pt x="74" y="5"/>
                  </a:lnTo>
                  <a:lnTo>
                    <a:pt x="77" y="13"/>
                  </a:lnTo>
                  <a:lnTo>
                    <a:pt x="81" y="21"/>
                  </a:lnTo>
                  <a:lnTo>
                    <a:pt x="84" y="29"/>
                  </a:lnTo>
                  <a:lnTo>
                    <a:pt x="89" y="36"/>
                  </a:lnTo>
                  <a:lnTo>
                    <a:pt x="94" y="43"/>
                  </a:lnTo>
                  <a:lnTo>
                    <a:pt x="100" y="49"/>
                  </a:lnTo>
                  <a:lnTo>
                    <a:pt x="107" y="55"/>
                  </a:lnTo>
                  <a:lnTo>
                    <a:pt x="115" y="58"/>
                  </a:lnTo>
                  <a:lnTo>
                    <a:pt x="120" y="66"/>
                  </a:lnTo>
                  <a:lnTo>
                    <a:pt x="122" y="76"/>
                  </a:lnTo>
                  <a:lnTo>
                    <a:pt x="122" y="86"/>
                  </a:lnTo>
                  <a:lnTo>
                    <a:pt x="124" y="95"/>
                  </a:lnTo>
                  <a:lnTo>
                    <a:pt x="130" y="96"/>
                  </a:lnTo>
                  <a:lnTo>
                    <a:pt x="135" y="97"/>
                  </a:lnTo>
                  <a:lnTo>
                    <a:pt x="141" y="99"/>
                  </a:lnTo>
                  <a:lnTo>
                    <a:pt x="145" y="101"/>
                  </a:lnTo>
                  <a:lnTo>
                    <a:pt x="147" y="110"/>
                  </a:lnTo>
                  <a:lnTo>
                    <a:pt x="150" y="119"/>
                  </a:lnTo>
                  <a:lnTo>
                    <a:pt x="152" y="129"/>
                  </a:lnTo>
                  <a:lnTo>
                    <a:pt x="157" y="137"/>
                  </a:lnTo>
                  <a:lnTo>
                    <a:pt x="165" y="139"/>
                  </a:lnTo>
                  <a:lnTo>
                    <a:pt x="174" y="140"/>
                  </a:lnTo>
                  <a:lnTo>
                    <a:pt x="182" y="141"/>
                  </a:lnTo>
                  <a:lnTo>
                    <a:pt x="190" y="140"/>
                  </a:lnTo>
                  <a:lnTo>
                    <a:pt x="195" y="140"/>
                  </a:lnTo>
                  <a:lnTo>
                    <a:pt x="198" y="141"/>
                  </a:lnTo>
                  <a:lnTo>
                    <a:pt x="200" y="143"/>
                  </a:lnTo>
                  <a:lnTo>
                    <a:pt x="204" y="144"/>
                  </a:lnTo>
                  <a:lnTo>
                    <a:pt x="203" y="150"/>
                  </a:lnTo>
                  <a:lnTo>
                    <a:pt x="200" y="154"/>
                  </a:lnTo>
                  <a:lnTo>
                    <a:pt x="197" y="158"/>
                  </a:lnTo>
                  <a:lnTo>
                    <a:pt x="194" y="163"/>
                  </a:lnTo>
                  <a:lnTo>
                    <a:pt x="187" y="163"/>
                  </a:lnTo>
                  <a:lnTo>
                    <a:pt x="180" y="163"/>
                  </a:lnTo>
                  <a:lnTo>
                    <a:pt x="173" y="163"/>
                  </a:lnTo>
                  <a:lnTo>
                    <a:pt x="166" y="163"/>
                  </a:lnTo>
                  <a:lnTo>
                    <a:pt x="159" y="162"/>
                  </a:lnTo>
                  <a:lnTo>
                    <a:pt x="152" y="159"/>
                  </a:lnTo>
                  <a:lnTo>
                    <a:pt x="146" y="156"/>
                  </a:lnTo>
                  <a:lnTo>
                    <a:pt x="141" y="152"/>
                  </a:lnTo>
                  <a:lnTo>
                    <a:pt x="138" y="152"/>
                  </a:lnTo>
                  <a:lnTo>
                    <a:pt x="136" y="152"/>
                  </a:lnTo>
                  <a:lnTo>
                    <a:pt x="134" y="152"/>
                  </a:lnTo>
                  <a:lnTo>
                    <a:pt x="131" y="154"/>
                  </a:lnTo>
                  <a:lnTo>
                    <a:pt x="127" y="152"/>
                  </a:lnTo>
                  <a:lnTo>
                    <a:pt x="121" y="150"/>
                  </a:lnTo>
                  <a:lnTo>
                    <a:pt x="116" y="149"/>
                  </a:lnTo>
                  <a:lnTo>
                    <a:pt x="112" y="147"/>
                  </a:lnTo>
                  <a:lnTo>
                    <a:pt x="107" y="146"/>
                  </a:lnTo>
                  <a:lnTo>
                    <a:pt x="104" y="143"/>
                  </a:lnTo>
                  <a:lnTo>
                    <a:pt x="99" y="141"/>
                  </a:lnTo>
                  <a:lnTo>
                    <a:pt x="94" y="140"/>
                  </a:lnTo>
                  <a:lnTo>
                    <a:pt x="93" y="135"/>
                  </a:lnTo>
                  <a:lnTo>
                    <a:pt x="93" y="131"/>
                  </a:lnTo>
                  <a:lnTo>
                    <a:pt x="94" y="126"/>
                  </a:lnTo>
                  <a:lnTo>
                    <a:pt x="96" y="121"/>
                  </a:lnTo>
                  <a:lnTo>
                    <a:pt x="101" y="119"/>
                  </a:lnTo>
                  <a:lnTo>
                    <a:pt x="107" y="116"/>
                  </a:lnTo>
                  <a:lnTo>
                    <a:pt x="111" y="112"/>
                  </a:lnTo>
                  <a:lnTo>
                    <a:pt x="115" y="108"/>
                  </a:lnTo>
                  <a:lnTo>
                    <a:pt x="115" y="103"/>
                  </a:lnTo>
                  <a:lnTo>
                    <a:pt x="114" y="98"/>
                  </a:lnTo>
                  <a:lnTo>
                    <a:pt x="113" y="94"/>
                  </a:lnTo>
                  <a:lnTo>
                    <a:pt x="114" y="89"/>
                  </a:lnTo>
                  <a:lnTo>
                    <a:pt x="113" y="89"/>
                  </a:lnTo>
                  <a:lnTo>
                    <a:pt x="111" y="88"/>
                  </a:lnTo>
                  <a:lnTo>
                    <a:pt x="109" y="88"/>
                  </a:lnTo>
                  <a:lnTo>
                    <a:pt x="108" y="88"/>
                  </a:lnTo>
                  <a:lnTo>
                    <a:pt x="108" y="87"/>
                  </a:lnTo>
                  <a:lnTo>
                    <a:pt x="108" y="84"/>
                  </a:lnTo>
                  <a:lnTo>
                    <a:pt x="108" y="83"/>
                  </a:lnTo>
                  <a:lnTo>
                    <a:pt x="109" y="82"/>
                  </a:lnTo>
                  <a:lnTo>
                    <a:pt x="106" y="78"/>
                  </a:lnTo>
                  <a:lnTo>
                    <a:pt x="101" y="76"/>
                  </a:lnTo>
                  <a:lnTo>
                    <a:pt x="97" y="75"/>
                  </a:lnTo>
                  <a:lnTo>
                    <a:pt x="92" y="74"/>
                  </a:lnTo>
                  <a:lnTo>
                    <a:pt x="91" y="72"/>
                  </a:lnTo>
                  <a:lnTo>
                    <a:pt x="91" y="71"/>
                  </a:lnTo>
                  <a:lnTo>
                    <a:pt x="90" y="68"/>
                  </a:lnTo>
                  <a:lnTo>
                    <a:pt x="89" y="67"/>
                  </a:lnTo>
                  <a:lnTo>
                    <a:pt x="81" y="65"/>
                  </a:lnTo>
                  <a:lnTo>
                    <a:pt x="76" y="60"/>
                  </a:lnTo>
                  <a:lnTo>
                    <a:pt x="73" y="52"/>
                  </a:lnTo>
                  <a:lnTo>
                    <a:pt x="69" y="46"/>
                  </a:lnTo>
                  <a:lnTo>
                    <a:pt x="66" y="46"/>
                  </a:lnTo>
                  <a:lnTo>
                    <a:pt x="65" y="48"/>
                  </a:lnTo>
                  <a:lnTo>
                    <a:pt x="65" y="50"/>
                  </a:lnTo>
                  <a:lnTo>
                    <a:pt x="65" y="52"/>
                  </a:lnTo>
                  <a:lnTo>
                    <a:pt x="56" y="50"/>
                  </a:lnTo>
                  <a:lnTo>
                    <a:pt x="50" y="48"/>
                  </a:lnTo>
                  <a:lnTo>
                    <a:pt x="43" y="46"/>
                  </a:lnTo>
                  <a:lnTo>
                    <a:pt x="36" y="44"/>
                  </a:lnTo>
                  <a:lnTo>
                    <a:pt x="35" y="45"/>
                  </a:lnTo>
                  <a:lnTo>
                    <a:pt x="35" y="48"/>
                  </a:lnTo>
                  <a:lnTo>
                    <a:pt x="35" y="49"/>
                  </a:lnTo>
                  <a:lnTo>
                    <a:pt x="33" y="50"/>
                  </a:lnTo>
                  <a:lnTo>
                    <a:pt x="24" y="51"/>
                  </a:lnTo>
                  <a:lnTo>
                    <a:pt x="15" y="49"/>
                  </a:lnTo>
                  <a:lnTo>
                    <a:pt x="7" y="44"/>
                  </a:lnTo>
                  <a:lnTo>
                    <a:pt x="0" y="38"/>
                  </a:lnTo>
                  <a:lnTo>
                    <a:pt x="1" y="35"/>
                  </a:lnTo>
                  <a:lnTo>
                    <a:pt x="2" y="31"/>
                  </a:lnTo>
                  <a:lnTo>
                    <a:pt x="2" y="28"/>
                  </a:lnTo>
                  <a:lnTo>
                    <a:pt x="3" y="23"/>
                  </a:lnTo>
                  <a:lnTo>
                    <a:pt x="5" y="25"/>
                  </a:lnTo>
                  <a:lnTo>
                    <a:pt x="7" y="25"/>
                  </a:lnTo>
                  <a:lnTo>
                    <a:pt x="8" y="25"/>
                  </a:lnTo>
                  <a:lnTo>
                    <a:pt x="9" y="26"/>
                  </a:lnTo>
                  <a:lnTo>
                    <a:pt x="16" y="22"/>
                  </a:lnTo>
                  <a:lnTo>
                    <a:pt x="25" y="15"/>
                  </a:lnTo>
                  <a:lnTo>
                    <a:pt x="32" y="10"/>
                  </a:lnTo>
                  <a:lnTo>
                    <a:pt x="36"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25" name="Freeform 86"/>
            <p:cNvSpPr>
              <a:spLocks/>
            </p:cNvSpPr>
            <p:nvPr/>
          </p:nvSpPr>
          <p:spPr bwMode="auto">
            <a:xfrm>
              <a:off x="2198" y="2748"/>
              <a:ext cx="16" cy="14"/>
            </a:xfrm>
            <a:custGeom>
              <a:avLst/>
              <a:gdLst>
                <a:gd name="T0" fmla="*/ 6 w 31"/>
                <a:gd name="T1" fmla="*/ 2 h 29"/>
                <a:gd name="T2" fmla="*/ 6 w 31"/>
                <a:gd name="T3" fmla="*/ 2 h 29"/>
                <a:gd name="T4" fmla="*/ 7 w 31"/>
                <a:gd name="T5" fmla="*/ 3 h 29"/>
                <a:gd name="T6" fmla="*/ 8 w 31"/>
                <a:gd name="T7" fmla="*/ 3 h 29"/>
                <a:gd name="T8" fmla="*/ 8 w 31"/>
                <a:gd name="T9" fmla="*/ 3 h 29"/>
                <a:gd name="T10" fmla="*/ 8 w 31"/>
                <a:gd name="T11" fmla="*/ 4 h 29"/>
                <a:gd name="T12" fmla="*/ 8 w 31"/>
                <a:gd name="T13" fmla="*/ 5 h 29"/>
                <a:gd name="T14" fmla="*/ 8 w 31"/>
                <a:gd name="T15" fmla="*/ 5 h 29"/>
                <a:gd name="T16" fmla="*/ 8 w 31"/>
                <a:gd name="T17" fmla="*/ 6 h 29"/>
                <a:gd name="T18" fmla="*/ 7 w 31"/>
                <a:gd name="T19" fmla="*/ 7 h 29"/>
                <a:gd name="T20" fmla="*/ 5 w 31"/>
                <a:gd name="T21" fmla="*/ 7 h 29"/>
                <a:gd name="T22" fmla="*/ 3 w 31"/>
                <a:gd name="T23" fmla="*/ 7 h 29"/>
                <a:gd name="T24" fmla="*/ 2 w 31"/>
                <a:gd name="T25" fmla="*/ 7 h 29"/>
                <a:gd name="T26" fmla="*/ 2 w 31"/>
                <a:gd name="T27" fmla="*/ 6 h 29"/>
                <a:gd name="T28" fmla="*/ 1 w 31"/>
                <a:gd name="T29" fmla="*/ 5 h 29"/>
                <a:gd name="T30" fmla="*/ 1 w 31"/>
                <a:gd name="T31" fmla="*/ 5 h 29"/>
                <a:gd name="T32" fmla="*/ 0 w 31"/>
                <a:gd name="T33" fmla="*/ 4 h 29"/>
                <a:gd name="T34" fmla="*/ 0 w 31"/>
                <a:gd name="T35" fmla="*/ 3 h 29"/>
                <a:gd name="T36" fmla="*/ 1 w 31"/>
                <a:gd name="T37" fmla="*/ 2 h 29"/>
                <a:gd name="T38" fmla="*/ 1 w 31"/>
                <a:gd name="T39" fmla="*/ 1 h 29"/>
                <a:gd name="T40" fmla="*/ 2 w 31"/>
                <a:gd name="T41" fmla="*/ 1 h 29"/>
                <a:gd name="T42" fmla="*/ 3 w 31"/>
                <a:gd name="T43" fmla="*/ 0 h 29"/>
                <a:gd name="T44" fmla="*/ 5 w 31"/>
                <a:gd name="T45" fmla="*/ 0 h 29"/>
                <a:gd name="T46" fmla="*/ 6 w 31"/>
                <a:gd name="T47" fmla="*/ 0 h 29"/>
                <a:gd name="T48" fmla="*/ 6 w 31"/>
                <a:gd name="T49" fmla="*/ 2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
                <a:gd name="T76" fmla="*/ 0 h 29"/>
                <a:gd name="T77" fmla="*/ 31 w 31"/>
                <a:gd name="T78" fmla="*/ 29 h 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 h="29">
                  <a:moveTo>
                    <a:pt x="22" y="8"/>
                  </a:moveTo>
                  <a:lnTo>
                    <a:pt x="24" y="11"/>
                  </a:lnTo>
                  <a:lnTo>
                    <a:pt x="26" y="12"/>
                  </a:lnTo>
                  <a:lnTo>
                    <a:pt x="29" y="14"/>
                  </a:lnTo>
                  <a:lnTo>
                    <a:pt x="31" y="15"/>
                  </a:lnTo>
                  <a:lnTo>
                    <a:pt x="31" y="17"/>
                  </a:lnTo>
                  <a:lnTo>
                    <a:pt x="31" y="20"/>
                  </a:lnTo>
                  <a:lnTo>
                    <a:pt x="31" y="23"/>
                  </a:lnTo>
                  <a:lnTo>
                    <a:pt x="31" y="25"/>
                  </a:lnTo>
                  <a:lnTo>
                    <a:pt x="25" y="29"/>
                  </a:lnTo>
                  <a:lnTo>
                    <a:pt x="19" y="29"/>
                  </a:lnTo>
                  <a:lnTo>
                    <a:pt x="12" y="29"/>
                  </a:lnTo>
                  <a:lnTo>
                    <a:pt x="7" y="29"/>
                  </a:lnTo>
                  <a:lnTo>
                    <a:pt x="6" y="27"/>
                  </a:lnTo>
                  <a:lnTo>
                    <a:pt x="4" y="23"/>
                  </a:lnTo>
                  <a:lnTo>
                    <a:pt x="2" y="21"/>
                  </a:lnTo>
                  <a:lnTo>
                    <a:pt x="0" y="19"/>
                  </a:lnTo>
                  <a:lnTo>
                    <a:pt x="0" y="14"/>
                  </a:lnTo>
                  <a:lnTo>
                    <a:pt x="1" y="9"/>
                  </a:lnTo>
                  <a:lnTo>
                    <a:pt x="3" y="6"/>
                  </a:lnTo>
                  <a:lnTo>
                    <a:pt x="8" y="4"/>
                  </a:lnTo>
                  <a:lnTo>
                    <a:pt x="11" y="0"/>
                  </a:lnTo>
                  <a:lnTo>
                    <a:pt x="17" y="0"/>
                  </a:lnTo>
                  <a:lnTo>
                    <a:pt x="21" y="2"/>
                  </a:lnTo>
                  <a:lnTo>
                    <a:pt x="22" y="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26" name="Freeform 87"/>
            <p:cNvSpPr>
              <a:spLocks/>
            </p:cNvSpPr>
            <p:nvPr/>
          </p:nvSpPr>
          <p:spPr bwMode="auto">
            <a:xfrm>
              <a:off x="2233" y="2735"/>
              <a:ext cx="7" cy="15"/>
            </a:xfrm>
            <a:custGeom>
              <a:avLst/>
              <a:gdLst>
                <a:gd name="T0" fmla="*/ 1 w 15"/>
                <a:gd name="T1" fmla="*/ 1 h 29"/>
                <a:gd name="T2" fmla="*/ 2 w 15"/>
                <a:gd name="T3" fmla="*/ 1 h 29"/>
                <a:gd name="T4" fmla="*/ 2 w 15"/>
                <a:gd name="T5" fmla="*/ 1 h 29"/>
                <a:gd name="T6" fmla="*/ 2 w 15"/>
                <a:gd name="T7" fmla="*/ 1 h 29"/>
                <a:gd name="T8" fmla="*/ 2 w 15"/>
                <a:gd name="T9" fmla="*/ 2 h 29"/>
                <a:gd name="T10" fmla="*/ 2 w 15"/>
                <a:gd name="T11" fmla="*/ 2 h 29"/>
                <a:gd name="T12" fmla="*/ 2 w 15"/>
                <a:gd name="T13" fmla="*/ 2 h 29"/>
                <a:gd name="T14" fmla="*/ 2 w 15"/>
                <a:gd name="T15" fmla="*/ 2 h 29"/>
                <a:gd name="T16" fmla="*/ 2 w 15"/>
                <a:gd name="T17" fmla="*/ 2 h 29"/>
                <a:gd name="T18" fmla="*/ 2 w 15"/>
                <a:gd name="T19" fmla="*/ 3 h 29"/>
                <a:gd name="T20" fmla="*/ 2 w 15"/>
                <a:gd name="T21" fmla="*/ 3 h 29"/>
                <a:gd name="T22" fmla="*/ 3 w 15"/>
                <a:gd name="T23" fmla="*/ 4 h 29"/>
                <a:gd name="T24" fmla="*/ 3 w 15"/>
                <a:gd name="T25" fmla="*/ 4 h 29"/>
                <a:gd name="T26" fmla="*/ 3 w 15"/>
                <a:gd name="T27" fmla="*/ 4 h 29"/>
                <a:gd name="T28" fmla="*/ 3 w 15"/>
                <a:gd name="T29" fmla="*/ 5 h 29"/>
                <a:gd name="T30" fmla="*/ 2 w 15"/>
                <a:gd name="T31" fmla="*/ 5 h 29"/>
                <a:gd name="T32" fmla="*/ 2 w 15"/>
                <a:gd name="T33" fmla="*/ 5 h 29"/>
                <a:gd name="T34" fmla="*/ 2 w 15"/>
                <a:gd name="T35" fmla="*/ 6 h 29"/>
                <a:gd name="T36" fmla="*/ 2 w 15"/>
                <a:gd name="T37" fmla="*/ 6 h 29"/>
                <a:gd name="T38" fmla="*/ 2 w 15"/>
                <a:gd name="T39" fmla="*/ 7 h 29"/>
                <a:gd name="T40" fmla="*/ 1 w 15"/>
                <a:gd name="T41" fmla="*/ 8 h 29"/>
                <a:gd name="T42" fmla="*/ 1 w 15"/>
                <a:gd name="T43" fmla="*/ 8 h 29"/>
                <a:gd name="T44" fmla="*/ 1 w 15"/>
                <a:gd name="T45" fmla="*/ 8 h 29"/>
                <a:gd name="T46" fmla="*/ 0 w 15"/>
                <a:gd name="T47" fmla="*/ 8 h 29"/>
                <a:gd name="T48" fmla="*/ 0 w 15"/>
                <a:gd name="T49" fmla="*/ 8 h 29"/>
                <a:gd name="T50" fmla="*/ 0 w 15"/>
                <a:gd name="T51" fmla="*/ 7 h 29"/>
                <a:gd name="T52" fmla="*/ 0 w 15"/>
                <a:gd name="T53" fmla="*/ 7 h 29"/>
                <a:gd name="T54" fmla="*/ 0 w 15"/>
                <a:gd name="T55" fmla="*/ 7 h 29"/>
                <a:gd name="T56" fmla="*/ 0 w 15"/>
                <a:gd name="T57" fmla="*/ 7 h 29"/>
                <a:gd name="T58" fmla="*/ 0 w 15"/>
                <a:gd name="T59" fmla="*/ 6 h 29"/>
                <a:gd name="T60" fmla="*/ 0 w 15"/>
                <a:gd name="T61" fmla="*/ 6 h 29"/>
                <a:gd name="T62" fmla="*/ 0 w 15"/>
                <a:gd name="T63" fmla="*/ 6 h 29"/>
                <a:gd name="T64" fmla="*/ 0 w 15"/>
                <a:gd name="T65" fmla="*/ 6 h 29"/>
                <a:gd name="T66" fmla="*/ 1 w 15"/>
                <a:gd name="T67" fmla="*/ 5 h 29"/>
                <a:gd name="T68" fmla="*/ 1 w 15"/>
                <a:gd name="T69" fmla="*/ 3 h 29"/>
                <a:gd name="T70" fmla="*/ 0 w 15"/>
                <a:gd name="T71" fmla="*/ 2 h 29"/>
                <a:gd name="T72" fmla="*/ 0 w 15"/>
                <a:gd name="T73" fmla="*/ 0 h 29"/>
                <a:gd name="T74" fmla="*/ 0 w 15"/>
                <a:gd name="T75" fmla="*/ 0 h 29"/>
                <a:gd name="T76" fmla="*/ 1 w 15"/>
                <a:gd name="T77" fmla="*/ 0 h 29"/>
                <a:gd name="T78" fmla="*/ 1 w 15"/>
                <a:gd name="T79" fmla="*/ 1 h 29"/>
                <a:gd name="T80" fmla="*/ 2 w 15"/>
                <a:gd name="T81" fmla="*/ 1 h 29"/>
                <a:gd name="T82" fmla="*/ 2 w 15"/>
                <a:gd name="T83" fmla="*/ 1 h 29"/>
                <a:gd name="T84" fmla="*/ 2 w 15"/>
                <a:gd name="T85" fmla="*/ 1 h 29"/>
                <a:gd name="T86" fmla="*/ 1 w 15"/>
                <a:gd name="T87" fmla="*/ 1 h 29"/>
                <a:gd name="T88" fmla="*/ 1 w 15"/>
                <a:gd name="T89" fmla="*/ 1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
                <a:gd name="T136" fmla="*/ 0 h 29"/>
                <a:gd name="T137" fmla="*/ 15 w 15"/>
                <a:gd name="T138" fmla="*/ 29 h 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 h="29">
                  <a:moveTo>
                    <a:pt x="7" y="1"/>
                  </a:moveTo>
                  <a:lnTo>
                    <a:pt x="8" y="2"/>
                  </a:lnTo>
                  <a:lnTo>
                    <a:pt x="8" y="3"/>
                  </a:lnTo>
                  <a:lnTo>
                    <a:pt x="8" y="4"/>
                  </a:lnTo>
                  <a:lnTo>
                    <a:pt x="8" y="6"/>
                  </a:lnTo>
                  <a:lnTo>
                    <a:pt x="9" y="6"/>
                  </a:lnTo>
                  <a:lnTo>
                    <a:pt x="10" y="7"/>
                  </a:lnTo>
                  <a:lnTo>
                    <a:pt x="10" y="8"/>
                  </a:lnTo>
                  <a:lnTo>
                    <a:pt x="11" y="8"/>
                  </a:lnTo>
                  <a:lnTo>
                    <a:pt x="11" y="10"/>
                  </a:lnTo>
                  <a:lnTo>
                    <a:pt x="11" y="12"/>
                  </a:lnTo>
                  <a:lnTo>
                    <a:pt x="13" y="14"/>
                  </a:lnTo>
                  <a:lnTo>
                    <a:pt x="15" y="15"/>
                  </a:lnTo>
                  <a:lnTo>
                    <a:pt x="14" y="16"/>
                  </a:lnTo>
                  <a:lnTo>
                    <a:pt x="13" y="17"/>
                  </a:lnTo>
                  <a:lnTo>
                    <a:pt x="11" y="18"/>
                  </a:lnTo>
                  <a:lnTo>
                    <a:pt x="10" y="18"/>
                  </a:lnTo>
                  <a:lnTo>
                    <a:pt x="10" y="22"/>
                  </a:lnTo>
                  <a:lnTo>
                    <a:pt x="9" y="24"/>
                  </a:lnTo>
                  <a:lnTo>
                    <a:pt x="8" y="26"/>
                  </a:lnTo>
                  <a:lnTo>
                    <a:pt x="6" y="29"/>
                  </a:lnTo>
                  <a:lnTo>
                    <a:pt x="5" y="29"/>
                  </a:lnTo>
                  <a:lnTo>
                    <a:pt x="3" y="29"/>
                  </a:lnTo>
                  <a:lnTo>
                    <a:pt x="2" y="29"/>
                  </a:lnTo>
                  <a:lnTo>
                    <a:pt x="1" y="27"/>
                  </a:lnTo>
                  <a:lnTo>
                    <a:pt x="1" y="26"/>
                  </a:lnTo>
                  <a:lnTo>
                    <a:pt x="0" y="26"/>
                  </a:lnTo>
                  <a:lnTo>
                    <a:pt x="0" y="25"/>
                  </a:lnTo>
                  <a:lnTo>
                    <a:pt x="0" y="24"/>
                  </a:lnTo>
                  <a:lnTo>
                    <a:pt x="0" y="23"/>
                  </a:lnTo>
                  <a:lnTo>
                    <a:pt x="5" y="19"/>
                  </a:lnTo>
                  <a:lnTo>
                    <a:pt x="5" y="12"/>
                  </a:lnTo>
                  <a:lnTo>
                    <a:pt x="2" y="7"/>
                  </a:lnTo>
                  <a:lnTo>
                    <a:pt x="2" y="0"/>
                  </a:lnTo>
                  <a:lnTo>
                    <a:pt x="3" y="0"/>
                  </a:lnTo>
                  <a:lnTo>
                    <a:pt x="6" y="0"/>
                  </a:lnTo>
                  <a:lnTo>
                    <a:pt x="7" y="1"/>
                  </a:lnTo>
                  <a:lnTo>
                    <a:pt x="8" y="1"/>
                  </a:lnTo>
                  <a:lnTo>
                    <a:pt x="7"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27" name="Freeform 88"/>
            <p:cNvSpPr>
              <a:spLocks/>
            </p:cNvSpPr>
            <p:nvPr/>
          </p:nvSpPr>
          <p:spPr bwMode="auto">
            <a:xfrm>
              <a:off x="2204" y="2843"/>
              <a:ext cx="80" cy="42"/>
            </a:xfrm>
            <a:custGeom>
              <a:avLst/>
              <a:gdLst>
                <a:gd name="T0" fmla="*/ 7 w 161"/>
                <a:gd name="T1" fmla="*/ 10 h 85"/>
                <a:gd name="T2" fmla="*/ 8 w 161"/>
                <a:gd name="T3" fmla="*/ 10 h 85"/>
                <a:gd name="T4" fmla="*/ 10 w 161"/>
                <a:gd name="T5" fmla="*/ 10 h 85"/>
                <a:gd name="T6" fmla="*/ 14 w 161"/>
                <a:gd name="T7" fmla="*/ 10 h 85"/>
                <a:gd name="T8" fmla="*/ 14 w 161"/>
                <a:gd name="T9" fmla="*/ 9 h 85"/>
                <a:gd name="T10" fmla="*/ 14 w 161"/>
                <a:gd name="T11" fmla="*/ 7 h 85"/>
                <a:gd name="T12" fmla="*/ 14 w 161"/>
                <a:gd name="T13" fmla="*/ 5 h 85"/>
                <a:gd name="T14" fmla="*/ 13 w 161"/>
                <a:gd name="T15" fmla="*/ 3 h 85"/>
                <a:gd name="T16" fmla="*/ 12 w 161"/>
                <a:gd name="T17" fmla="*/ 1 h 85"/>
                <a:gd name="T18" fmla="*/ 16 w 161"/>
                <a:gd name="T19" fmla="*/ 1 h 85"/>
                <a:gd name="T20" fmla="*/ 18 w 161"/>
                <a:gd name="T21" fmla="*/ 0 h 85"/>
                <a:gd name="T22" fmla="*/ 21 w 161"/>
                <a:gd name="T23" fmla="*/ 1 h 85"/>
                <a:gd name="T24" fmla="*/ 23 w 161"/>
                <a:gd name="T25" fmla="*/ 1 h 85"/>
                <a:gd name="T26" fmla="*/ 23 w 161"/>
                <a:gd name="T27" fmla="*/ 1 h 85"/>
                <a:gd name="T28" fmla="*/ 24 w 161"/>
                <a:gd name="T29" fmla="*/ 1 h 85"/>
                <a:gd name="T30" fmla="*/ 26 w 161"/>
                <a:gd name="T31" fmla="*/ 2 h 85"/>
                <a:gd name="T32" fmla="*/ 28 w 161"/>
                <a:gd name="T33" fmla="*/ 4 h 85"/>
                <a:gd name="T34" fmla="*/ 32 w 161"/>
                <a:gd name="T35" fmla="*/ 7 h 85"/>
                <a:gd name="T36" fmla="*/ 34 w 161"/>
                <a:gd name="T37" fmla="*/ 8 h 85"/>
                <a:gd name="T38" fmla="*/ 34 w 161"/>
                <a:gd name="T39" fmla="*/ 9 h 85"/>
                <a:gd name="T40" fmla="*/ 35 w 161"/>
                <a:gd name="T41" fmla="*/ 10 h 85"/>
                <a:gd name="T42" fmla="*/ 37 w 161"/>
                <a:gd name="T43" fmla="*/ 12 h 85"/>
                <a:gd name="T44" fmla="*/ 39 w 161"/>
                <a:gd name="T45" fmla="*/ 13 h 85"/>
                <a:gd name="T46" fmla="*/ 40 w 161"/>
                <a:gd name="T47" fmla="*/ 15 h 85"/>
                <a:gd name="T48" fmla="*/ 38 w 161"/>
                <a:gd name="T49" fmla="*/ 16 h 85"/>
                <a:gd name="T50" fmla="*/ 37 w 161"/>
                <a:gd name="T51" fmla="*/ 18 h 85"/>
                <a:gd name="T52" fmla="*/ 36 w 161"/>
                <a:gd name="T53" fmla="*/ 20 h 85"/>
                <a:gd name="T54" fmla="*/ 35 w 161"/>
                <a:gd name="T55" fmla="*/ 21 h 85"/>
                <a:gd name="T56" fmla="*/ 33 w 161"/>
                <a:gd name="T57" fmla="*/ 21 h 85"/>
                <a:gd name="T58" fmla="*/ 29 w 161"/>
                <a:gd name="T59" fmla="*/ 20 h 85"/>
                <a:gd name="T60" fmla="*/ 26 w 161"/>
                <a:gd name="T61" fmla="*/ 20 h 85"/>
                <a:gd name="T62" fmla="*/ 23 w 161"/>
                <a:gd name="T63" fmla="*/ 20 h 85"/>
                <a:gd name="T64" fmla="*/ 21 w 161"/>
                <a:gd name="T65" fmla="*/ 20 h 85"/>
                <a:gd name="T66" fmla="*/ 20 w 161"/>
                <a:gd name="T67" fmla="*/ 20 h 85"/>
                <a:gd name="T68" fmla="*/ 20 w 161"/>
                <a:gd name="T69" fmla="*/ 21 h 85"/>
                <a:gd name="T70" fmla="*/ 19 w 161"/>
                <a:gd name="T71" fmla="*/ 20 h 85"/>
                <a:gd name="T72" fmla="*/ 18 w 161"/>
                <a:gd name="T73" fmla="*/ 20 h 85"/>
                <a:gd name="T74" fmla="*/ 16 w 161"/>
                <a:gd name="T75" fmla="*/ 18 h 85"/>
                <a:gd name="T76" fmla="*/ 15 w 161"/>
                <a:gd name="T77" fmla="*/ 18 h 85"/>
                <a:gd name="T78" fmla="*/ 14 w 161"/>
                <a:gd name="T79" fmla="*/ 18 h 85"/>
                <a:gd name="T80" fmla="*/ 13 w 161"/>
                <a:gd name="T81" fmla="*/ 17 h 85"/>
                <a:gd name="T82" fmla="*/ 12 w 161"/>
                <a:gd name="T83" fmla="*/ 16 h 85"/>
                <a:gd name="T84" fmla="*/ 11 w 161"/>
                <a:gd name="T85" fmla="*/ 15 h 85"/>
                <a:gd name="T86" fmla="*/ 8 w 161"/>
                <a:gd name="T87" fmla="*/ 15 h 85"/>
                <a:gd name="T88" fmla="*/ 6 w 161"/>
                <a:gd name="T89" fmla="*/ 15 h 85"/>
                <a:gd name="T90" fmla="*/ 4 w 161"/>
                <a:gd name="T91" fmla="*/ 15 h 85"/>
                <a:gd name="T92" fmla="*/ 3 w 161"/>
                <a:gd name="T93" fmla="*/ 13 h 85"/>
                <a:gd name="T94" fmla="*/ 1 w 161"/>
                <a:gd name="T95" fmla="*/ 13 h 85"/>
                <a:gd name="T96" fmla="*/ 0 w 161"/>
                <a:gd name="T97" fmla="*/ 11 h 85"/>
                <a:gd name="T98" fmla="*/ 0 w 161"/>
                <a:gd name="T99" fmla="*/ 8 h 85"/>
                <a:gd name="T100" fmla="*/ 1 w 161"/>
                <a:gd name="T101" fmla="*/ 7 h 85"/>
                <a:gd name="T102" fmla="*/ 3 w 161"/>
                <a:gd name="T103" fmla="*/ 7 h 85"/>
                <a:gd name="T104" fmla="*/ 5 w 161"/>
                <a:gd name="T105" fmla="*/ 9 h 85"/>
                <a:gd name="T106" fmla="*/ 6 w 161"/>
                <a:gd name="T107" fmla="*/ 10 h 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1"/>
                <a:gd name="T163" fmla="*/ 0 h 85"/>
                <a:gd name="T164" fmla="*/ 161 w 161"/>
                <a:gd name="T165" fmla="*/ 85 h 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1" h="85">
                  <a:moveTo>
                    <a:pt x="27" y="42"/>
                  </a:moveTo>
                  <a:lnTo>
                    <a:pt x="29" y="40"/>
                  </a:lnTo>
                  <a:lnTo>
                    <a:pt x="33" y="42"/>
                  </a:lnTo>
                  <a:lnTo>
                    <a:pt x="35" y="42"/>
                  </a:lnTo>
                  <a:lnTo>
                    <a:pt x="37" y="39"/>
                  </a:lnTo>
                  <a:lnTo>
                    <a:pt x="43" y="40"/>
                  </a:lnTo>
                  <a:lnTo>
                    <a:pt x="50" y="42"/>
                  </a:lnTo>
                  <a:lnTo>
                    <a:pt x="56" y="43"/>
                  </a:lnTo>
                  <a:lnTo>
                    <a:pt x="61" y="40"/>
                  </a:lnTo>
                  <a:lnTo>
                    <a:pt x="59" y="38"/>
                  </a:lnTo>
                  <a:lnTo>
                    <a:pt x="57" y="33"/>
                  </a:lnTo>
                  <a:lnTo>
                    <a:pt x="56" y="28"/>
                  </a:lnTo>
                  <a:lnTo>
                    <a:pt x="58" y="24"/>
                  </a:lnTo>
                  <a:lnTo>
                    <a:pt x="58" y="21"/>
                  </a:lnTo>
                  <a:lnTo>
                    <a:pt x="56" y="16"/>
                  </a:lnTo>
                  <a:lnTo>
                    <a:pt x="53" y="12"/>
                  </a:lnTo>
                  <a:lnTo>
                    <a:pt x="49" y="7"/>
                  </a:lnTo>
                  <a:lnTo>
                    <a:pt x="50" y="6"/>
                  </a:lnTo>
                  <a:lnTo>
                    <a:pt x="57" y="5"/>
                  </a:lnTo>
                  <a:lnTo>
                    <a:pt x="64" y="4"/>
                  </a:lnTo>
                  <a:lnTo>
                    <a:pt x="67" y="0"/>
                  </a:lnTo>
                  <a:lnTo>
                    <a:pt x="73" y="1"/>
                  </a:lnTo>
                  <a:lnTo>
                    <a:pt x="80" y="2"/>
                  </a:lnTo>
                  <a:lnTo>
                    <a:pt x="87" y="4"/>
                  </a:lnTo>
                  <a:lnTo>
                    <a:pt x="93" y="2"/>
                  </a:lnTo>
                  <a:lnTo>
                    <a:pt x="94" y="4"/>
                  </a:lnTo>
                  <a:lnTo>
                    <a:pt x="95" y="5"/>
                  </a:lnTo>
                  <a:lnTo>
                    <a:pt x="95" y="6"/>
                  </a:lnTo>
                  <a:lnTo>
                    <a:pt x="96" y="7"/>
                  </a:lnTo>
                  <a:lnTo>
                    <a:pt x="99" y="7"/>
                  </a:lnTo>
                  <a:lnTo>
                    <a:pt x="102" y="8"/>
                  </a:lnTo>
                  <a:lnTo>
                    <a:pt x="105" y="9"/>
                  </a:lnTo>
                  <a:lnTo>
                    <a:pt x="108" y="10"/>
                  </a:lnTo>
                  <a:lnTo>
                    <a:pt x="113" y="17"/>
                  </a:lnTo>
                  <a:lnTo>
                    <a:pt x="120" y="23"/>
                  </a:lnTo>
                  <a:lnTo>
                    <a:pt x="128" y="28"/>
                  </a:lnTo>
                  <a:lnTo>
                    <a:pt x="137" y="31"/>
                  </a:lnTo>
                  <a:lnTo>
                    <a:pt x="137" y="33"/>
                  </a:lnTo>
                  <a:lnTo>
                    <a:pt x="137" y="36"/>
                  </a:lnTo>
                  <a:lnTo>
                    <a:pt x="137" y="38"/>
                  </a:lnTo>
                  <a:lnTo>
                    <a:pt x="137" y="40"/>
                  </a:lnTo>
                  <a:lnTo>
                    <a:pt x="143" y="40"/>
                  </a:lnTo>
                  <a:lnTo>
                    <a:pt x="147" y="44"/>
                  </a:lnTo>
                  <a:lnTo>
                    <a:pt x="149" y="48"/>
                  </a:lnTo>
                  <a:lnTo>
                    <a:pt x="152" y="53"/>
                  </a:lnTo>
                  <a:lnTo>
                    <a:pt x="156" y="54"/>
                  </a:lnTo>
                  <a:lnTo>
                    <a:pt x="159" y="58"/>
                  </a:lnTo>
                  <a:lnTo>
                    <a:pt x="161" y="62"/>
                  </a:lnTo>
                  <a:lnTo>
                    <a:pt x="159" y="63"/>
                  </a:lnTo>
                  <a:lnTo>
                    <a:pt x="154" y="65"/>
                  </a:lnTo>
                  <a:lnTo>
                    <a:pt x="150" y="69"/>
                  </a:lnTo>
                  <a:lnTo>
                    <a:pt x="149" y="74"/>
                  </a:lnTo>
                  <a:lnTo>
                    <a:pt x="148" y="80"/>
                  </a:lnTo>
                  <a:lnTo>
                    <a:pt x="144" y="81"/>
                  </a:lnTo>
                  <a:lnTo>
                    <a:pt x="142" y="82"/>
                  </a:lnTo>
                  <a:lnTo>
                    <a:pt x="140" y="84"/>
                  </a:lnTo>
                  <a:lnTo>
                    <a:pt x="140" y="85"/>
                  </a:lnTo>
                  <a:lnTo>
                    <a:pt x="133" y="85"/>
                  </a:lnTo>
                  <a:lnTo>
                    <a:pt x="126" y="84"/>
                  </a:lnTo>
                  <a:lnTo>
                    <a:pt x="119" y="82"/>
                  </a:lnTo>
                  <a:lnTo>
                    <a:pt x="112" y="81"/>
                  </a:lnTo>
                  <a:lnTo>
                    <a:pt x="106" y="83"/>
                  </a:lnTo>
                  <a:lnTo>
                    <a:pt x="101" y="83"/>
                  </a:lnTo>
                  <a:lnTo>
                    <a:pt x="94" y="82"/>
                  </a:lnTo>
                  <a:lnTo>
                    <a:pt x="88" y="82"/>
                  </a:lnTo>
                  <a:lnTo>
                    <a:pt x="86" y="83"/>
                  </a:lnTo>
                  <a:lnTo>
                    <a:pt x="84" y="83"/>
                  </a:lnTo>
                  <a:lnTo>
                    <a:pt x="82" y="83"/>
                  </a:lnTo>
                  <a:lnTo>
                    <a:pt x="81" y="84"/>
                  </a:lnTo>
                  <a:lnTo>
                    <a:pt x="80" y="84"/>
                  </a:lnTo>
                  <a:lnTo>
                    <a:pt x="78" y="83"/>
                  </a:lnTo>
                  <a:lnTo>
                    <a:pt x="76" y="83"/>
                  </a:lnTo>
                  <a:lnTo>
                    <a:pt x="75" y="83"/>
                  </a:lnTo>
                  <a:lnTo>
                    <a:pt x="73" y="80"/>
                  </a:lnTo>
                  <a:lnTo>
                    <a:pt x="69" y="77"/>
                  </a:lnTo>
                  <a:lnTo>
                    <a:pt x="67" y="75"/>
                  </a:lnTo>
                  <a:lnTo>
                    <a:pt x="65" y="72"/>
                  </a:lnTo>
                  <a:lnTo>
                    <a:pt x="63" y="73"/>
                  </a:lnTo>
                  <a:lnTo>
                    <a:pt x="60" y="73"/>
                  </a:lnTo>
                  <a:lnTo>
                    <a:pt x="58" y="73"/>
                  </a:lnTo>
                  <a:lnTo>
                    <a:pt x="56" y="73"/>
                  </a:lnTo>
                  <a:lnTo>
                    <a:pt x="53" y="70"/>
                  </a:lnTo>
                  <a:lnTo>
                    <a:pt x="51" y="68"/>
                  </a:lnTo>
                  <a:lnTo>
                    <a:pt x="50" y="66"/>
                  </a:lnTo>
                  <a:lnTo>
                    <a:pt x="49" y="63"/>
                  </a:lnTo>
                  <a:lnTo>
                    <a:pt x="44" y="63"/>
                  </a:lnTo>
                  <a:lnTo>
                    <a:pt x="38" y="63"/>
                  </a:lnTo>
                  <a:lnTo>
                    <a:pt x="34" y="63"/>
                  </a:lnTo>
                  <a:lnTo>
                    <a:pt x="28" y="63"/>
                  </a:lnTo>
                  <a:lnTo>
                    <a:pt x="25" y="61"/>
                  </a:lnTo>
                  <a:lnTo>
                    <a:pt x="21" y="60"/>
                  </a:lnTo>
                  <a:lnTo>
                    <a:pt x="18" y="60"/>
                  </a:lnTo>
                  <a:lnTo>
                    <a:pt x="14" y="58"/>
                  </a:lnTo>
                  <a:lnTo>
                    <a:pt x="12" y="55"/>
                  </a:lnTo>
                  <a:lnTo>
                    <a:pt x="10" y="54"/>
                  </a:lnTo>
                  <a:lnTo>
                    <a:pt x="7" y="52"/>
                  </a:lnTo>
                  <a:lnTo>
                    <a:pt x="5" y="51"/>
                  </a:lnTo>
                  <a:lnTo>
                    <a:pt x="3" y="45"/>
                  </a:lnTo>
                  <a:lnTo>
                    <a:pt x="1" y="40"/>
                  </a:lnTo>
                  <a:lnTo>
                    <a:pt x="0" y="35"/>
                  </a:lnTo>
                  <a:lnTo>
                    <a:pt x="1" y="30"/>
                  </a:lnTo>
                  <a:lnTo>
                    <a:pt x="6" y="28"/>
                  </a:lnTo>
                  <a:lnTo>
                    <a:pt x="11" y="28"/>
                  </a:lnTo>
                  <a:lnTo>
                    <a:pt x="15" y="30"/>
                  </a:lnTo>
                  <a:lnTo>
                    <a:pt x="20" y="32"/>
                  </a:lnTo>
                  <a:lnTo>
                    <a:pt x="21" y="36"/>
                  </a:lnTo>
                  <a:lnTo>
                    <a:pt x="23" y="39"/>
                  </a:lnTo>
                  <a:lnTo>
                    <a:pt x="26" y="40"/>
                  </a:lnTo>
                  <a:lnTo>
                    <a:pt x="27" y="4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28" name="Freeform 89"/>
            <p:cNvSpPr>
              <a:spLocks/>
            </p:cNvSpPr>
            <p:nvPr/>
          </p:nvSpPr>
          <p:spPr bwMode="auto">
            <a:xfrm>
              <a:off x="2286" y="2884"/>
              <a:ext cx="24" cy="14"/>
            </a:xfrm>
            <a:custGeom>
              <a:avLst/>
              <a:gdLst>
                <a:gd name="T0" fmla="*/ 7 w 47"/>
                <a:gd name="T1" fmla="*/ 6 h 29"/>
                <a:gd name="T2" fmla="*/ 8 w 47"/>
                <a:gd name="T3" fmla="*/ 7 h 29"/>
                <a:gd name="T4" fmla="*/ 9 w 47"/>
                <a:gd name="T5" fmla="*/ 7 h 29"/>
                <a:gd name="T6" fmla="*/ 10 w 47"/>
                <a:gd name="T7" fmla="*/ 7 h 29"/>
                <a:gd name="T8" fmla="*/ 11 w 47"/>
                <a:gd name="T9" fmla="*/ 7 h 29"/>
                <a:gd name="T10" fmla="*/ 12 w 47"/>
                <a:gd name="T11" fmla="*/ 5 h 29"/>
                <a:gd name="T12" fmla="*/ 12 w 47"/>
                <a:gd name="T13" fmla="*/ 4 h 29"/>
                <a:gd name="T14" fmla="*/ 12 w 47"/>
                <a:gd name="T15" fmla="*/ 3 h 29"/>
                <a:gd name="T16" fmla="*/ 12 w 47"/>
                <a:gd name="T17" fmla="*/ 1 h 29"/>
                <a:gd name="T18" fmla="*/ 12 w 47"/>
                <a:gd name="T19" fmla="*/ 1 h 29"/>
                <a:gd name="T20" fmla="*/ 12 w 47"/>
                <a:gd name="T21" fmla="*/ 1 h 29"/>
                <a:gd name="T22" fmla="*/ 11 w 47"/>
                <a:gd name="T23" fmla="*/ 1 h 29"/>
                <a:gd name="T24" fmla="*/ 11 w 47"/>
                <a:gd name="T25" fmla="*/ 1 h 29"/>
                <a:gd name="T26" fmla="*/ 10 w 47"/>
                <a:gd name="T27" fmla="*/ 0 h 29"/>
                <a:gd name="T28" fmla="*/ 9 w 47"/>
                <a:gd name="T29" fmla="*/ 0 h 29"/>
                <a:gd name="T30" fmla="*/ 8 w 47"/>
                <a:gd name="T31" fmla="*/ 0 h 29"/>
                <a:gd name="T32" fmla="*/ 7 w 47"/>
                <a:gd name="T33" fmla="*/ 0 h 29"/>
                <a:gd name="T34" fmla="*/ 6 w 47"/>
                <a:gd name="T35" fmla="*/ 0 h 29"/>
                <a:gd name="T36" fmla="*/ 4 w 47"/>
                <a:gd name="T37" fmla="*/ 0 h 29"/>
                <a:gd name="T38" fmla="*/ 2 w 47"/>
                <a:gd name="T39" fmla="*/ 0 h 29"/>
                <a:gd name="T40" fmla="*/ 1 w 47"/>
                <a:gd name="T41" fmla="*/ 0 h 29"/>
                <a:gd name="T42" fmla="*/ 0 w 47"/>
                <a:gd name="T43" fmla="*/ 1 h 29"/>
                <a:gd name="T44" fmla="*/ 0 w 47"/>
                <a:gd name="T45" fmla="*/ 2 h 29"/>
                <a:gd name="T46" fmla="*/ 1 w 47"/>
                <a:gd name="T47" fmla="*/ 3 h 29"/>
                <a:gd name="T48" fmla="*/ 2 w 47"/>
                <a:gd name="T49" fmla="*/ 4 h 29"/>
                <a:gd name="T50" fmla="*/ 4 w 47"/>
                <a:gd name="T51" fmla="*/ 4 h 29"/>
                <a:gd name="T52" fmla="*/ 5 w 47"/>
                <a:gd name="T53" fmla="*/ 4 h 29"/>
                <a:gd name="T54" fmla="*/ 5 w 47"/>
                <a:gd name="T55" fmla="*/ 4 h 29"/>
                <a:gd name="T56" fmla="*/ 6 w 47"/>
                <a:gd name="T57" fmla="*/ 5 h 29"/>
                <a:gd name="T58" fmla="*/ 6 w 47"/>
                <a:gd name="T59" fmla="*/ 5 h 29"/>
                <a:gd name="T60" fmla="*/ 6 w 47"/>
                <a:gd name="T61" fmla="*/ 6 h 29"/>
                <a:gd name="T62" fmla="*/ 6 w 47"/>
                <a:gd name="T63" fmla="*/ 7 h 29"/>
                <a:gd name="T64" fmla="*/ 7 w 47"/>
                <a:gd name="T65" fmla="*/ 6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9"/>
                <a:gd name="T101" fmla="*/ 47 w 4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9">
                  <a:moveTo>
                    <a:pt x="28" y="27"/>
                  </a:moveTo>
                  <a:lnTo>
                    <a:pt x="31" y="28"/>
                  </a:lnTo>
                  <a:lnTo>
                    <a:pt x="36" y="28"/>
                  </a:lnTo>
                  <a:lnTo>
                    <a:pt x="39" y="29"/>
                  </a:lnTo>
                  <a:lnTo>
                    <a:pt x="43" y="29"/>
                  </a:lnTo>
                  <a:lnTo>
                    <a:pt x="45" y="23"/>
                  </a:lnTo>
                  <a:lnTo>
                    <a:pt x="47" y="18"/>
                  </a:lnTo>
                  <a:lnTo>
                    <a:pt x="47" y="13"/>
                  </a:lnTo>
                  <a:lnTo>
                    <a:pt x="47" y="7"/>
                  </a:lnTo>
                  <a:lnTo>
                    <a:pt x="46" y="7"/>
                  </a:lnTo>
                  <a:lnTo>
                    <a:pt x="45" y="7"/>
                  </a:lnTo>
                  <a:lnTo>
                    <a:pt x="44" y="7"/>
                  </a:lnTo>
                  <a:lnTo>
                    <a:pt x="43" y="7"/>
                  </a:lnTo>
                  <a:lnTo>
                    <a:pt x="39" y="3"/>
                  </a:lnTo>
                  <a:lnTo>
                    <a:pt x="35" y="1"/>
                  </a:lnTo>
                  <a:lnTo>
                    <a:pt x="30" y="1"/>
                  </a:lnTo>
                  <a:lnTo>
                    <a:pt x="25" y="2"/>
                  </a:lnTo>
                  <a:lnTo>
                    <a:pt x="21" y="0"/>
                  </a:lnTo>
                  <a:lnTo>
                    <a:pt x="15" y="0"/>
                  </a:lnTo>
                  <a:lnTo>
                    <a:pt x="8" y="1"/>
                  </a:lnTo>
                  <a:lnTo>
                    <a:pt x="2" y="2"/>
                  </a:lnTo>
                  <a:lnTo>
                    <a:pt x="0" y="6"/>
                  </a:lnTo>
                  <a:lnTo>
                    <a:pt x="0" y="10"/>
                  </a:lnTo>
                  <a:lnTo>
                    <a:pt x="1" y="14"/>
                  </a:lnTo>
                  <a:lnTo>
                    <a:pt x="7" y="16"/>
                  </a:lnTo>
                  <a:lnTo>
                    <a:pt x="13" y="16"/>
                  </a:lnTo>
                  <a:lnTo>
                    <a:pt x="17" y="16"/>
                  </a:lnTo>
                  <a:lnTo>
                    <a:pt x="20" y="17"/>
                  </a:lnTo>
                  <a:lnTo>
                    <a:pt x="21" y="20"/>
                  </a:lnTo>
                  <a:lnTo>
                    <a:pt x="21" y="23"/>
                  </a:lnTo>
                  <a:lnTo>
                    <a:pt x="21" y="27"/>
                  </a:lnTo>
                  <a:lnTo>
                    <a:pt x="23" y="28"/>
                  </a:lnTo>
                  <a:lnTo>
                    <a:pt x="28" y="2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29" name="Freeform 90"/>
            <p:cNvSpPr>
              <a:spLocks/>
            </p:cNvSpPr>
            <p:nvPr/>
          </p:nvSpPr>
          <p:spPr bwMode="auto">
            <a:xfrm>
              <a:off x="2162" y="2840"/>
              <a:ext cx="29" cy="16"/>
            </a:xfrm>
            <a:custGeom>
              <a:avLst/>
              <a:gdLst>
                <a:gd name="T0" fmla="*/ 11 w 59"/>
                <a:gd name="T1" fmla="*/ 1 h 34"/>
                <a:gd name="T2" fmla="*/ 12 w 59"/>
                <a:gd name="T3" fmla="*/ 3 h 34"/>
                <a:gd name="T4" fmla="*/ 12 w 59"/>
                <a:gd name="T5" fmla="*/ 4 h 34"/>
                <a:gd name="T6" fmla="*/ 13 w 59"/>
                <a:gd name="T7" fmla="*/ 5 h 34"/>
                <a:gd name="T8" fmla="*/ 14 w 59"/>
                <a:gd name="T9" fmla="*/ 6 h 34"/>
                <a:gd name="T10" fmla="*/ 14 w 59"/>
                <a:gd name="T11" fmla="*/ 6 h 34"/>
                <a:gd name="T12" fmla="*/ 14 w 59"/>
                <a:gd name="T13" fmla="*/ 7 h 34"/>
                <a:gd name="T14" fmla="*/ 14 w 59"/>
                <a:gd name="T15" fmla="*/ 7 h 34"/>
                <a:gd name="T16" fmla="*/ 14 w 59"/>
                <a:gd name="T17" fmla="*/ 8 h 34"/>
                <a:gd name="T18" fmla="*/ 13 w 59"/>
                <a:gd name="T19" fmla="*/ 8 h 34"/>
                <a:gd name="T20" fmla="*/ 13 w 59"/>
                <a:gd name="T21" fmla="*/ 8 h 34"/>
                <a:gd name="T22" fmla="*/ 12 w 59"/>
                <a:gd name="T23" fmla="*/ 8 h 34"/>
                <a:gd name="T24" fmla="*/ 11 w 59"/>
                <a:gd name="T25" fmla="*/ 8 h 34"/>
                <a:gd name="T26" fmla="*/ 10 w 59"/>
                <a:gd name="T27" fmla="*/ 7 h 34"/>
                <a:gd name="T28" fmla="*/ 9 w 59"/>
                <a:gd name="T29" fmla="*/ 7 h 34"/>
                <a:gd name="T30" fmla="*/ 8 w 59"/>
                <a:gd name="T31" fmla="*/ 6 h 34"/>
                <a:gd name="T32" fmla="*/ 7 w 59"/>
                <a:gd name="T33" fmla="*/ 6 h 34"/>
                <a:gd name="T34" fmla="*/ 6 w 59"/>
                <a:gd name="T35" fmla="*/ 6 h 34"/>
                <a:gd name="T36" fmla="*/ 6 w 59"/>
                <a:gd name="T37" fmla="*/ 6 h 34"/>
                <a:gd name="T38" fmla="*/ 5 w 59"/>
                <a:gd name="T39" fmla="*/ 6 h 34"/>
                <a:gd name="T40" fmla="*/ 5 w 59"/>
                <a:gd name="T41" fmla="*/ 6 h 34"/>
                <a:gd name="T42" fmla="*/ 4 w 59"/>
                <a:gd name="T43" fmla="*/ 5 h 34"/>
                <a:gd name="T44" fmla="*/ 3 w 59"/>
                <a:gd name="T45" fmla="*/ 5 h 34"/>
                <a:gd name="T46" fmla="*/ 2 w 59"/>
                <a:gd name="T47" fmla="*/ 5 h 34"/>
                <a:gd name="T48" fmla="*/ 1 w 59"/>
                <a:gd name="T49" fmla="*/ 5 h 34"/>
                <a:gd name="T50" fmla="*/ 1 w 59"/>
                <a:gd name="T51" fmla="*/ 4 h 34"/>
                <a:gd name="T52" fmla="*/ 0 w 59"/>
                <a:gd name="T53" fmla="*/ 3 h 34"/>
                <a:gd name="T54" fmla="*/ 0 w 59"/>
                <a:gd name="T55" fmla="*/ 2 h 34"/>
                <a:gd name="T56" fmla="*/ 0 w 59"/>
                <a:gd name="T57" fmla="*/ 1 h 34"/>
                <a:gd name="T58" fmla="*/ 1 w 59"/>
                <a:gd name="T59" fmla="*/ 1 h 34"/>
                <a:gd name="T60" fmla="*/ 2 w 59"/>
                <a:gd name="T61" fmla="*/ 0 h 34"/>
                <a:gd name="T62" fmla="*/ 4 w 59"/>
                <a:gd name="T63" fmla="*/ 0 h 34"/>
                <a:gd name="T64" fmla="*/ 7 w 59"/>
                <a:gd name="T65" fmla="*/ 0 h 34"/>
                <a:gd name="T66" fmla="*/ 9 w 59"/>
                <a:gd name="T67" fmla="*/ 0 h 34"/>
                <a:gd name="T68" fmla="*/ 10 w 59"/>
                <a:gd name="T69" fmla="*/ 0 h 34"/>
                <a:gd name="T70" fmla="*/ 11 w 59"/>
                <a:gd name="T71" fmla="*/ 1 h 34"/>
                <a:gd name="T72" fmla="*/ 11 w 59"/>
                <a:gd name="T73" fmla="*/ 1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
                <a:gd name="T112" fmla="*/ 0 h 34"/>
                <a:gd name="T113" fmla="*/ 59 w 59"/>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 h="34">
                  <a:moveTo>
                    <a:pt x="46" y="7"/>
                  </a:moveTo>
                  <a:lnTo>
                    <a:pt x="48" y="13"/>
                  </a:lnTo>
                  <a:lnTo>
                    <a:pt x="51" y="18"/>
                  </a:lnTo>
                  <a:lnTo>
                    <a:pt x="55" y="22"/>
                  </a:lnTo>
                  <a:lnTo>
                    <a:pt x="59" y="27"/>
                  </a:lnTo>
                  <a:lnTo>
                    <a:pt x="58" y="28"/>
                  </a:lnTo>
                  <a:lnTo>
                    <a:pt x="58" y="30"/>
                  </a:lnTo>
                  <a:lnTo>
                    <a:pt x="58" y="31"/>
                  </a:lnTo>
                  <a:lnTo>
                    <a:pt x="57" y="34"/>
                  </a:lnTo>
                  <a:lnTo>
                    <a:pt x="54" y="34"/>
                  </a:lnTo>
                  <a:lnTo>
                    <a:pt x="52" y="34"/>
                  </a:lnTo>
                  <a:lnTo>
                    <a:pt x="48" y="34"/>
                  </a:lnTo>
                  <a:lnTo>
                    <a:pt x="46" y="34"/>
                  </a:lnTo>
                  <a:lnTo>
                    <a:pt x="42" y="30"/>
                  </a:lnTo>
                  <a:lnTo>
                    <a:pt x="37" y="29"/>
                  </a:lnTo>
                  <a:lnTo>
                    <a:pt x="32" y="28"/>
                  </a:lnTo>
                  <a:lnTo>
                    <a:pt x="28" y="26"/>
                  </a:lnTo>
                  <a:lnTo>
                    <a:pt x="25" y="27"/>
                  </a:lnTo>
                  <a:lnTo>
                    <a:pt x="24" y="27"/>
                  </a:lnTo>
                  <a:lnTo>
                    <a:pt x="22" y="26"/>
                  </a:lnTo>
                  <a:lnTo>
                    <a:pt x="20" y="26"/>
                  </a:lnTo>
                  <a:lnTo>
                    <a:pt x="16" y="23"/>
                  </a:lnTo>
                  <a:lnTo>
                    <a:pt x="13" y="22"/>
                  </a:lnTo>
                  <a:lnTo>
                    <a:pt x="9" y="22"/>
                  </a:lnTo>
                  <a:lnTo>
                    <a:pt x="6" y="21"/>
                  </a:lnTo>
                  <a:lnTo>
                    <a:pt x="4" y="18"/>
                  </a:lnTo>
                  <a:lnTo>
                    <a:pt x="2" y="14"/>
                  </a:lnTo>
                  <a:lnTo>
                    <a:pt x="1" y="11"/>
                  </a:lnTo>
                  <a:lnTo>
                    <a:pt x="0" y="6"/>
                  </a:lnTo>
                  <a:lnTo>
                    <a:pt x="5" y="4"/>
                  </a:lnTo>
                  <a:lnTo>
                    <a:pt x="10" y="1"/>
                  </a:lnTo>
                  <a:lnTo>
                    <a:pt x="19" y="1"/>
                  </a:lnTo>
                  <a:lnTo>
                    <a:pt x="28" y="0"/>
                  </a:lnTo>
                  <a:lnTo>
                    <a:pt x="36" y="1"/>
                  </a:lnTo>
                  <a:lnTo>
                    <a:pt x="42" y="3"/>
                  </a:lnTo>
                  <a:lnTo>
                    <a:pt x="46" y="4"/>
                  </a:lnTo>
                  <a:lnTo>
                    <a:pt x="46"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30" name="Freeform 91"/>
            <p:cNvSpPr>
              <a:spLocks/>
            </p:cNvSpPr>
            <p:nvPr/>
          </p:nvSpPr>
          <p:spPr bwMode="auto">
            <a:xfrm>
              <a:off x="2942" y="3004"/>
              <a:ext cx="10" cy="8"/>
            </a:xfrm>
            <a:custGeom>
              <a:avLst/>
              <a:gdLst>
                <a:gd name="T0" fmla="*/ 1 w 20"/>
                <a:gd name="T1" fmla="*/ 1 h 16"/>
                <a:gd name="T2" fmla="*/ 1 w 20"/>
                <a:gd name="T3" fmla="*/ 1 h 16"/>
                <a:gd name="T4" fmla="*/ 1 w 20"/>
                <a:gd name="T5" fmla="*/ 1 h 16"/>
                <a:gd name="T6" fmla="*/ 1 w 20"/>
                <a:gd name="T7" fmla="*/ 1 h 16"/>
                <a:gd name="T8" fmla="*/ 0 w 20"/>
                <a:gd name="T9" fmla="*/ 1 h 16"/>
                <a:gd name="T10" fmla="*/ 0 w 20"/>
                <a:gd name="T11" fmla="*/ 2 h 16"/>
                <a:gd name="T12" fmla="*/ 0 w 20"/>
                <a:gd name="T13" fmla="*/ 3 h 16"/>
                <a:gd name="T14" fmla="*/ 0 w 20"/>
                <a:gd name="T15" fmla="*/ 3 h 16"/>
                <a:gd name="T16" fmla="*/ 0 w 20"/>
                <a:gd name="T17" fmla="*/ 3 h 16"/>
                <a:gd name="T18" fmla="*/ 1 w 20"/>
                <a:gd name="T19" fmla="*/ 4 h 16"/>
                <a:gd name="T20" fmla="*/ 2 w 20"/>
                <a:gd name="T21" fmla="*/ 4 h 16"/>
                <a:gd name="T22" fmla="*/ 3 w 20"/>
                <a:gd name="T23" fmla="*/ 4 h 16"/>
                <a:gd name="T24" fmla="*/ 4 w 20"/>
                <a:gd name="T25" fmla="*/ 4 h 16"/>
                <a:gd name="T26" fmla="*/ 5 w 20"/>
                <a:gd name="T27" fmla="*/ 4 h 16"/>
                <a:gd name="T28" fmla="*/ 5 w 20"/>
                <a:gd name="T29" fmla="*/ 3 h 16"/>
                <a:gd name="T30" fmla="*/ 5 w 20"/>
                <a:gd name="T31" fmla="*/ 2 h 16"/>
                <a:gd name="T32" fmla="*/ 5 w 20"/>
                <a:gd name="T33" fmla="*/ 1 h 16"/>
                <a:gd name="T34" fmla="*/ 4 w 20"/>
                <a:gd name="T35" fmla="*/ 0 h 16"/>
                <a:gd name="T36" fmla="*/ 3 w 20"/>
                <a:gd name="T37" fmla="*/ 0 h 16"/>
                <a:gd name="T38" fmla="*/ 2 w 20"/>
                <a:gd name="T39" fmla="*/ 1 h 16"/>
                <a:gd name="T40" fmla="*/ 1 w 20"/>
                <a:gd name="T41" fmla="*/ 1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16"/>
                <a:gd name="T65" fmla="*/ 20 w 20"/>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16">
                  <a:moveTo>
                    <a:pt x="4" y="3"/>
                  </a:moveTo>
                  <a:lnTo>
                    <a:pt x="3" y="4"/>
                  </a:lnTo>
                  <a:lnTo>
                    <a:pt x="2" y="4"/>
                  </a:lnTo>
                  <a:lnTo>
                    <a:pt x="0" y="4"/>
                  </a:lnTo>
                  <a:lnTo>
                    <a:pt x="0" y="7"/>
                  </a:lnTo>
                  <a:lnTo>
                    <a:pt x="0" y="9"/>
                  </a:lnTo>
                  <a:lnTo>
                    <a:pt x="0" y="10"/>
                  </a:lnTo>
                  <a:lnTo>
                    <a:pt x="0" y="12"/>
                  </a:lnTo>
                  <a:lnTo>
                    <a:pt x="4" y="14"/>
                  </a:lnTo>
                  <a:lnTo>
                    <a:pt x="7" y="15"/>
                  </a:lnTo>
                  <a:lnTo>
                    <a:pt x="11" y="16"/>
                  </a:lnTo>
                  <a:lnTo>
                    <a:pt x="14" y="16"/>
                  </a:lnTo>
                  <a:lnTo>
                    <a:pt x="17" y="14"/>
                  </a:lnTo>
                  <a:lnTo>
                    <a:pt x="19" y="10"/>
                  </a:lnTo>
                  <a:lnTo>
                    <a:pt x="20" y="7"/>
                  </a:lnTo>
                  <a:lnTo>
                    <a:pt x="20" y="2"/>
                  </a:lnTo>
                  <a:lnTo>
                    <a:pt x="15" y="0"/>
                  </a:lnTo>
                  <a:lnTo>
                    <a:pt x="12" y="0"/>
                  </a:lnTo>
                  <a:lnTo>
                    <a:pt x="7" y="1"/>
                  </a:lnTo>
                  <a:lnTo>
                    <a:pt x="4"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31" name="Freeform 92"/>
            <p:cNvSpPr>
              <a:spLocks/>
            </p:cNvSpPr>
            <p:nvPr/>
          </p:nvSpPr>
          <p:spPr bwMode="auto">
            <a:xfrm>
              <a:off x="3265" y="2500"/>
              <a:ext cx="41" cy="63"/>
            </a:xfrm>
            <a:custGeom>
              <a:avLst/>
              <a:gdLst>
                <a:gd name="T0" fmla="*/ 1 w 82"/>
                <a:gd name="T1" fmla="*/ 1 h 124"/>
                <a:gd name="T2" fmla="*/ 1 w 82"/>
                <a:gd name="T3" fmla="*/ 1 h 124"/>
                <a:gd name="T4" fmla="*/ 0 w 82"/>
                <a:gd name="T5" fmla="*/ 2 h 124"/>
                <a:gd name="T6" fmla="*/ 0 w 82"/>
                <a:gd name="T7" fmla="*/ 2 h 124"/>
                <a:gd name="T8" fmla="*/ 1 w 82"/>
                <a:gd name="T9" fmla="*/ 3 h 124"/>
                <a:gd name="T10" fmla="*/ 1 w 82"/>
                <a:gd name="T11" fmla="*/ 3 h 124"/>
                <a:gd name="T12" fmla="*/ 1 w 82"/>
                <a:gd name="T13" fmla="*/ 4 h 124"/>
                <a:gd name="T14" fmla="*/ 0 w 82"/>
                <a:gd name="T15" fmla="*/ 5 h 124"/>
                <a:gd name="T16" fmla="*/ 1 w 82"/>
                <a:gd name="T17" fmla="*/ 6 h 124"/>
                <a:gd name="T18" fmla="*/ 2 w 82"/>
                <a:gd name="T19" fmla="*/ 6 h 124"/>
                <a:gd name="T20" fmla="*/ 2 w 82"/>
                <a:gd name="T21" fmla="*/ 7 h 124"/>
                <a:gd name="T22" fmla="*/ 1 w 82"/>
                <a:gd name="T23" fmla="*/ 8 h 124"/>
                <a:gd name="T24" fmla="*/ 2 w 82"/>
                <a:gd name="T25" fmla="*/ 9 h 124"/>
                <a:gd name="T26" fmla="*/ 3 w 82"/>
                <a:gd name="T27" fmla="*/ 10 h 124"/>
                <a:gd name="T28" fmla="*/ 5 w 82"/>
                <a:gd name="T29" fmla="*/ 10 h 124"/>
                <a:gd name="T30" fmla="*/ 8 w 82"/>
                <a:gd name="T31" fmla="*/ 10 h 124"/>
                <a:gd name="T32" fmla="*/ 9 w 82"/>
                <a:gd name="T33" fmla="*/ 11 h 124"/>
                <a:gd name="T34" fmla="*/ 9 w 82"/>
                <a:gd name="T35" fmla="*/ 11 h 124"/>
                <a:gd name="T36" fmla="*/ 9 w 82"/>
                <a:gd name="T37" fmla="*/ 11 h 124"/>
                <a:gd name="T38" fmla="*/ 9 w 82"/>
                <a:gd name="T39" fmla="*/ 11 h 124"/>
                <a:gd name="T40" fmla="*/ 9 w 82"/>
                <a:gd name="T41" fmla="*/ 12 h 124"/>
                <a:gd name="T42" fmla="*/ 8 w 82"/>
                <a:gd name="T43" fmla="*/ 12 h 124"/>
                <a:gd name="T44" fmla="*/ 8 w 82"/>
                <a:gd name="T45" fmla="*/ 13 h 124"/>
                <a:gd name="T46" fmla="*/ 8 w 82"/>
                <a:gd name="T47" fmla="*/ 13 h 124"/>
                <a:gd name="T48" fmla="*/ 9 w 82"/>
                <a:gd name="T49" fmla="*/ 14 h 124"/>
                <a:gd name="T50" fmla="*/ 9 w 82"/>
                <a:gd name="T51" fmla="*/ 14 h 124"/>
                <a:gd name="T52" fmla="*/ 10 w 82"/>
                <a:gd name="T53" fmla="*/ 14 h 124"/>
                <a:gd name="T54" fmla="*/ 12 w 82"/>
                <a:gd name="T55" fmla="*/ 15 h 124"/>
                <a:gd name="T56" fmla="*/ 11 w 82"/>
                <a:gd name="T57" fmla="*/ 18 h 124"/>
                <a:gd name="T58" fmla="*/ 11 w 82"/>
                <a:gd name="T59" fmla="*/ 21 h 124"/>
                <a:gd name="T60" fmla="*/ 12 w 82"/>
                <a:gd name="T61" fmla="*/ 24 h 124"/>
                <a:gd name="T62" fmla="*/ 12 w 82"/>
                <a:gd name="T63" fmla="*/ 26 h 124"/>
                <a:gd name="T64" fmla="*/ 12 w 82"/>
                <a:gd name="T65" fmla="*/ 28 h 124"/>
                <a:gd name="T66" fmla="*/ 12 w 82"/>
                <a:gd name="T67" fmla="*/ 29 h 124"/>
                <a:gd name="T68" fmla="*/ 12 w 82"/>
                <a:gd name="T69" fmla="*/ 30 h 124"/>
                <a:gd name="T70" fmla="*/ 12 w 82"/>
                <a:gd name="T71" fmla="*/ 30 h 124"/>
                <a:gd name="T72" fmla="*/ 13 w 82"/>
                <a:gd name="T73" fmla="*/ 32 h 124"/>
                <a:gd name="T74" fmla="*/ 14 w 82"/>
                <a:gd name="T75" fmla="*/ 32 h 124"/>
                <a:gd name="T76" fmla="*/ 15 w 82"/>
                <a:gd name="T77" fmla="*/ 31 h 124"/>
                <a:gd name="T78" fmla="*/ 17 w 82"/>
                <a:gd name="T79" fmla="*/ 30 h 124"/>
                <a:gd name="T80" fmla="*/ 19 w 82"/>
                <a:gd name="T81" fmla="*/ 29 h 124"/>
                <a:gd name="T82" fmla="*/ 20 w 82"/>
                <a:gd name="T83" fmla="*/ 29 h 124"/>
                <a:gd name="T84" fmla="*/ 21 w 82"/>
                <a:gd name="T85" fmla="*/ 27 h 124"/>
                <a:gd name="T86" fmla="*/ 20 w 82"/>
                <a:gd name="T87" fmla="*/ 24 h 124"/>
                <a:gd name="T88" fmla="*/ 19 w 82"/>
                <a:gd name="T89" fmla="*/ 22 h 124"/>
                <a:gd name="T90" fmla="*/ 19 w 82"/>
                <a:gd name="T91" fmla="*/ 19 h 124"/>
                <a:gd name="T92" fmla="*/ 18 w 82"/>
                <a:gd name="T93" fmla="*/ 18 h 124"/>
                <a:gd name="T94" fmla="*/ 17 w 82"/>
                <a:gd name="T95" fmla="*/ 18 h 124"/>
                <a:gd name="T96" fmla="*/ 16 w 82"/>
                <a:gd name="T97" fmla="*/ 15 h 124"/>
                <a:gd name="T98" fmla="*/ 15 w 82"/>
                <a:gd name="T99" fmla="*/ 12 h 124"/>
                <a:gd name="T100" fmla="*/ 13 w 82"/>
                <a:gd name="T101" fmla="*/ 10 h 124"/>
                <a:gd name="T102" fmla="*/ 11 w 82"/>
                <a:gd name="T103" fmla="*/ 10 h 124"/>
                <a:gd name="T104" fmla="*/ 10 w 82"/>
                <a:gd name="T105" fmla="*/ 8 h 124"/>
                <a:gd name="T106" fmla="*/ 10 w 82"/>
                <a:gd name="T107" fmla="*/ 5 h 124"/>
                <a:gd name="T108" fmla="*/ 8 w 82"/>
                <a:gd name="T109" fmla="*/ 4 h 124"/>
                <a:gd name="T110" fmla="*/ 7 w 82"/>
                <a:gd name="T111" fmla="*/ 3 h 124"/>
                <a:gd name="T112" fmla="*/ 6 w 82"/>
                <a:gd name="T113" fmla="*/ 1 h 124"/>
                <a:gd name="T114" fmla="*/ 4 w 82"/>
                <a:gd name="T115" fmla="*/ 1 h 124"/>
                <a:gd name="T116" fmla="*/ 4 w 82"/>
                <a:gd name="T117" fmla="*/ 1 h 124"/>
                <a:gd name="T118" fmla="*/ 3 w 82"/>
                <a:gd name="T119" fmla="*/ 1 h 124"/>
                <a:gd name="T120" fmla="*/ 3 w 82"/>
                <a:gd name="T121" fmla="*/ 1 h 124"/>
                <a:gd name="T122" fmla="*/ 2 w 82"/>
                <a:gd name="T123" fmla="*/ 1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2"/>
                <a:gd name="T187" fmla="*/ 0 h 124"/>
                <a:gd name="T188" fmla="*/ 82 w 82"/>
                <a:gd name="T189" fmla="*/ 124 h 1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2" h="124">
                  <a:moveTo>
                    <a:pt x="3" y="4"/>
                  </a:moveTo>
                  <a:lnTo>
                    <a:pt x="2" y="4"/>
                  </a:lnTo>
                  <a:lnTo>
                    <a:pt x="1" y="4"/>
                  </a:lnTo>
                  <a:lnTo>
                    <a:pt x="0" y="4"/>
                  </a:lnTo>
                  <a:lnTo>
                    <a:pt x="0" y="6"/>
                  </a:lnTo>
                  <a:lnTo>
                    <a:pt x="0" y="7"/>
                  </a:lnTo>
                  <a:lnTo>
                    <a:pt x="2" y="9"/>
                  </a:lnTo>
                  <a:lnTo>
                    <a:pt x="3" y="10"/>
                  </a:lnTo>
                  <a:lnTo>
                    <a:pt x="3" y="12"/>
                  </a:lnTo>
                  <a:lnTo>
                    <a:pt x="3" y="15"/>
                  </a:lnTo>
                  <a:lnTo>
                    <a:pt x="1" y="15"/>
                  </a:lnTo>
                  <a:lnTo>
                    <a:pt x="0" y="16"/>
                  </a:lnTo>
                  <a:lnTo>
                    <a:pt x="0" y="18"/>
                  </a:lnTo>
                  <a:lnTo>
                    <a:pt x="0" y="19"/>
                  </a:lnTo>
                  <a:lnTo>
                    <a:pt x="1" y="21"/>
                  </a:lnTo>
                  <a:lnTo>
                    <a:pt x="3" y="22"/>
                  </a:lnTo>
                  <a:lnTo>
                    <a:pt x="5" y="23"/>
                  </a:lnTo>
                  <a:lnTo>
                    <a:pt x="7" y="23"/>
                  </a:lnTo>
                  <a:lnTo>
                    <a:pt x="6" y="25"/>
                  </a:lnTo>
                  <a:lnTo>
                    <a:pt x="5" y="27"/>
                  </a:lnTo>
                  <a:lnTo>
                    <a:pt x="3" y="30"/>
                  </a:lnTo>
                  <a:lnTo>
                    <a:pt x="3" y="33"/>
                  </a:lnTo>
                  <a:lnTo>
                    <a:pt x="6" y="34"/>
                  </a:lnTo>
                  <a:lnTo>
                    <a:pt x="8" y="36"/>
                  </a:lnTo>
                  <a:lnTo>
                    <a:pt x="9" y="37"/>
                  </a:lnTo>
                  <a:lnTo>
                    <a:pt x="11" y="39"/>
                  </a:lnTo>
                  <a:lnTo>
                    <a:pt x="17" y="40"/>
                  </a:lnTo>
                  <a:lnTo>
                    <a:pt x="23" y="40"/>
                  </a:lnTo>
                  <a:lnTo>
                    <a:pt x="29" y="40"/>
                  </a:lnTo>
                  <a:lnTo>
                    <a:pt x="34" y="40"/>
                  </a:lnTo>
                  <a:lnTo>
                    <a:pt x="34" y="41"/>
                  </a:lnTo>
                  <a:lnTo>
                    <a:pt x="36" y="41"/>
                  </a:lnTo>
                  <a:lnTo>
                    <a:pt x="36" y="42"/>
                  </a:lnTo>
                  <a:lnTo>
                    <a:pt x="37" y="44"/>
                  </a:lnTo>
                  <a:lnTo>
                    <a:pt x="36" y="44"/>
                  </a:lnTo>
                  <a:lnTo>
                    <a:pt x="34" y="44"/>
                  </a:lnTo>
                  <a:lnTo>
                    <a:pt x="33" y="44"/>
                  </a:lnTo>
                  <a:lnTo>
                    <a:pt x="33" y="45"/>
                  </a:lnTo>
                  <a:lnTo>
                    <a:pt x="32" y="47"/>
                  </a:lnTo>
                  <a:lnTo>
                    <a:pt x="31" y="48"/>
                  </a:lnTo>
                  <a:lnTo>
                    <a:pt x="31" y="50"/>
                  </a:lnTo>
                  <a:lnTo>
                    <a:pt x="32" y="50"/>
                  </a:lnTo>
                  <a:lnTo>
                    <a:pt x="32" y="52"/>
                  </a:lnTo>
                  <a:lnTo>
                    <a:pt x="33" y="53"/>
                  </a:lnTo>
                  <a:lnTo>
                    <a:pt x="33" y="54"/>
                  </a:lnTo>
                  <a:lnTo>
                    <a:pt x="33" y="55"/>
                  </a:lnTo>
                  <a:lnTo>
                    <a:pt x="38" y="56"/>
                  </a:lnTo>
                  <a:lnTo>
                    <a:pt x="41" y="57"/>
                  </a:lnTo>
                  <a:lnTo>
                    <a:pt x="45" y="60"/>
                  </a:lnTo>
                  <a:lnTo>
                    <a:pt x="48" y="61"/>
                  </a:lnTo>
                  <a:lnTo>
                    <a:pt x="44" y="68"/>
                  </a:lnTo>
                  <a:lnTo>
                    <a:pt x="43" y="75"/>
                  </a:lnTo>
                  <a:lnTo>
                    <a:pt x="44" y="82"/>
                  </a:lnTo>
                  <a:lnTo>
                    <a:pt x="47" y="88"/>
                  </a:lnTo>
                  <a:lnTo>
                    <a:pt x="47" y="93"/>
                  </a:lnTo>
                  <a:lnTo>
                    <a:pt x="47" y="98"/>
                  </a:lnTo>
                  <a:lnTo>
                    <a:pt x="47" y="103"/>
                  </a:lnTo>
                  <a:lnTo>
                    <a:pt x="47" y="108"/>
                  </a:lnTo>
                  <a:lnTo>
                    <a:pt x="46" y="109"/>
                  </a:lnTo>
                  <a:lnTo>
                    <a:pt x="45" y="112"/>
                  </a:lnTo>
                  <a:lnTo>
                    <a:pt x="46" y="113"/>
                  </a:lnTo>
                  <a:lnTo>
                    <a:pt x="46" y="115"/>
                  </a:lnTo>
                  <a:lnTo>
                    <a:pt x="47" y="116"/>
                  </a:lnTo>
                  <a:lnTo>
                    <a:pt x="47" y="117"/>
                  </a:lnTo>
                  <a:lnTo>
                    <a:pt x="47" y="118"/>
                  </a:lnTo>
                  <a:lnTo>
                    <a:pt x="47" y="120"/>
                  </a:lnTo>
                  <a:lnTo>
                    <a:pt x="49" y="122"/>
                  </a:lnTo>
                  <a:lnTo>
                    <a:pt x="52" y="122"/>
                  </a:lnTo>
                  <a:lnTo>
                    <a:pt x="54" y="123"/>
                  </a:lnTo>
                  <a:lnTo>
                    <a:pt x="56" y="124"/>
                  </a:lnTo>
                  <a:lnTo>
                    <a:pt x="59" y="121"/>
                  </a:lnTo>
                  <a:lnTo>
                    <a:pt x="62" y="118"/>
                  </a:lnTo>
                  <a:lnTo>
                    <a:pt x="67" y="118"/>
                  </a:lnTo>
                  <a:lnTo>
                    <a:pt x="71" y="118"/>
                  </a:lnTo>
                  <a:lnTo>
                    <a:pt x="73" y="115"/>
                  </a:lnTo>
                  <a:lnTo>
                    <a:pt x="75" y="114"/>
                  </a:lnTo>
                  <a:lnTo>
                    <a:pt x="78" y="113"/>
                  </a:lnTo>
                  <a:lnTo>
                    <a:pt x="82" y="110"/>
                  </a:lnTo>
                  <a:lnTo>
                    <a:pt x="82" y="105"/>
                  </a:lnTo>
                  <a:lnTo>
                    <a:pt x="81" y="99"/>
                  </a:lnTo>
                  <a:lnTo>
                    <a:pt x="78" y="94"/>
                  </a:lnTo>
                  <a:lnTo>
                    <a:pt x="74" y="90"/>
                  </a:lnTo>
                  <a:lnTo>
                    <a:pt x="74" y="85"/>
                  </a:lnTo>
                  <a:lnTo>
                    <a:pt x="74" y="80"/>
                  </a:lnTo>
                  <a:lnTo>
                    <a:pt x="74" y="75"/>
                  </a:lnTo>
                  <a:lnTo>
                    <a:pt x="73" y="70"/>
                  </a:lnTo>
                  <a:lnTo>
                    <a:pt x="70" y="70"/>
                  </a:lnTo>
                  <a:lnTo>
                    <a:pt x="68" y="70"/>
                  </a:lnTo>
                  <a:lnTo>
                    <a:pt x="66" y="68"/>
                  </a:lnTo>
                  <a:lnTo>
                    <a:pt x="64" y="65"/>
                  </a:lnTo>
                  <a:lnTo>
                    <a:pt x="64" y="59"/>
                  </a:lnTo>
                  <a:lnTo>
                    <a:pt x="63" y="53"/>
                  </a:lnTo>
                  <a:lnTo>
                    <a:pt x="59" y="47"/>
                  </a:lnTo>
                  <a:lnTo>
                    <a:pt x="54" y="41"/>
                  </a:lnTo>
                  <a:lnTo>
                    <a:pt x="51" y="40"/>
                  </a:lnTo>
                  <a:lnTo>
                    <a:pt x="47" y="39"/>
                  </a:lnTo>
                  <a:lnTo>
                    <a:pt x="44" y="38"/>
                  </a:lnTo>
                  <a:lnTo>
                    <a:pt x="41" y="36"/>
                  </a:lnTo>
                  <a:lnTo>
                    <a:pt x="40" y="30"/>
                  </a:lnTo>
                  <a:lnTo>
                    <a:pt x="40" y="24"/>
                  </a:lnTo>
                  <a:lnTo>
                    <a:pt x="39" y="18"/>
                  </a:lnTo>
                  <a:lnTo>
                    <a:pt x="37" y="14"/>
                  </a:lnTo>
                  <a:lnTo>
                    <a:pt x="32" y="14"/>
                  </a:lnTo>
                  <a:lnTo>
                    <a:pt x="29" y="12"/>
                  </a:lnTo>
                  <a:lnTo>
                    <a:pt x="28" y="9"/>
                  </a:lnTo>
                  <a:lnTo>
                    <a:pt x="28" y="4"/>
                  </a:lnTo>
                  <a:lnTo>
                    <a:pt x="24" y="2"/>
                  </a:lnTo>
                  <a:lnTo>
                    <a:pt x="21" y="1"/>
                  </a:lnTo>
                  <a:lnTo>
                    <a:pt x="16" y="1"/>
                  </a:lnTo>
                  <a:lnTo>
                    <a:pt x="13" y="0"/>
                  </a:lnTo>
                  <a:lnTo>
                    <a:pt x="13" y="1"/>
                  </a:lnTo>
                  <a:lnTo>
                    <a:pt x="11" y="2"/>
                  </a:lnTo>
                  <a:lnTo>
                    <a:pt x="11" y="3"/>
                  </a:lnTo>
                  <a:lnTo>
                    <a:pt x="9" y="3"/>
                  </a:lnTo>
                  <a:lnTo>
                    <a:pt x="7" y="3"/>
                  </a:lnTo>
                  <a:lnTo>
                    <a:pt x="6" y="4"/>
                  </a:lnTo>
                  <a:lnTo>
                    <a:pt x="3"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32" name="Freeform 93"/>
            <p:cNvSpPr>
              <a:spLocks/>
            </p:cNvSpPr>
            <p:nvPr/>
          </p:nvSpPr>
          <p:spPr bwMode="auto">
            <a:xfrm>
              <a:off x="3411" y="2546"/>
              <a:ext cx="5" cy="8"/>
            </a:xfrm>
            <a:custGeom>
              <a:avLst/>
              <a:gdLst>
                <a:gd name="T0" fmla="*/ 0 w 11"/>
                <a:gd name="T1" fmla="*/ 3 h 16"/>
                <a:gd name="T2" fmla="*/ 0 w 11"/>
                <a:gd name="T3" fmla="*/ 4 h 16"/>
                <a:gd name="T4" fmla="*/ 1 w 11"/>
                <a:gd name="T5" fmla="*/ 4 h 16"/>
                <a:gd name="T6" fmla="*/ 1 w 11"/>
                <a:gd name="T7" fmla="*/ 4 h 16"/>
                <a:gd name="T8" fmla="*/ 1 w 11"/>
                <a:gd name="T9" fmla="*/ 4 h 16"/>
                <a:gd name="T10" fmla="*/ 2 w 11"/>
                <a:gd name="T11" fmla="*/ 3 h 16"/>
                <a:gd name="T12" fmla="*/ 2 w 11"/>
                <a:gd name="T13" fmla="*/ 3 h 16"/>
                <a:gd name="T14" fmla="*/ 2 w 11"/>
                <a:gd name="T15" fmla="*/ 2 h 16"/>
                <a:gd name="T16" fmla="*/ 2 w 11"/>
                <a:gd name="T17" fmla="*/ 1 h 16"/>
                <a:gd name="T18" fmla="*/ 2 w 11"/>
                <a:gd name="T19" fmla="*/ 0 h 16"/>
                <a:gd name="T20" fmla="*/ 1 w 11"/>
                <a:gd name="T21" fmla="*/ 0 h 16"/>
                <a:gd name="T22" fmla="*/ 1 w 11"/>
                <a:gd name="T23" fmla="*/ 1 h 16"/>
                <a:gd name="T24" fmla="*/ 0 w 11"/>
                <a:gd name="T25" fmla="*/ 1 h 16"/>
                <a:gd name="T26" fmla="*/ 0 w 11"/>
                <a:gd name="T27" fmla="*/ 2 h 16"/>
                <a:gd name="T28" fmla="*/ 0 w 11"/>
                <a:gd name="T29" fmla="*/ 3 h 16"/>
                <a:gd name="T30" fmla="*/ 0 w 11"/>
                <a:gd name="T31" fmla="*/ 3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12"/>
                  </a:moveTo>
                  <a:lnTo>
                    <a:pt x="3" y="14"/>
                  </a:lnTo>
                  <a:lnTo>
                    <a:pt x="4" y="15"/>
                  </a:lnTo>
                  <a:lnTo>
                    <a:pt x="6" y="16"/>
                  </a:lnTo>
                  <a:lnTo>
                    <a:pt x="7" y="16"/>
                  </a:lnTo>
                  <a:lnTo>
                    <a:pt x="9" y="12"/>
                  </a:lnTo>
                  <a:lnTo>
                    <a:pt x="10" y="9"/>
                  </a:lnTo>
                  <a:lnTo>
                    <a:pt x="11" y="6"/>
                  </a:lnTo>
                  <a:lnTo>
                    <a:pt x="11" y="1"/>
                  </a:lnTo>
                  <a:lnTo>
                    <a:pt x="9" y="0"/>
                  </a:lnTo>
                  <a:lnTo>
                    <a:pt x="6" y="0"/>
                  </a:lnTo>
                  <a:lnTo>
                    <a:pt x="4" y="1"/>
                  </a:lnTo>
                  <a:lnTo>
                    <a:pt x="2" y="3"/>
                  </a:lnTo>
                  <a:lnTo>
                    <a:pt x="0" y="7"/>
                  </a:lnTo>
                  <a:lnTo>
                    <a:pt x="0" y="9"/>
                  </a:lnTo>
                  <a:lnTo>
                    <a:pt x="0" y="11"/>
                  </a:lnTo>
                  <a:lnTo>
                    <a:pt x="0"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33" name="Freeform 94"/>
            <p:cNvSpPr>
              <a:spLocks/>
            </p:cNvSpPr>
            <p:nvPr/>
          </p:nvSpPr>
          <p:spPr bwMode="auto">
            <a:xfrm>
              <a:off x="3030" y="2368"/>
              <a:ext cx="30" cy="56"/>
            </a:xfrm>
            <a:custGeom>
              <a:avLst/>
              <a:gdLst>
                <a:gd name="T0" fmla="*/ 2 w 61"/>
                <a:gd name="T1" fmla="*/ 15 h 112"/>
                <a:gd name="T2" fmla="*/ 1 w 61"/>
                <a:gd name="T3" fmla="*/ 16 h 112"/>
                <a:gd name="T4" fmla="*/ 1 w 61"/>
                <a:gd name="T5" fmla="*/ 19 h 112"/>
                <a:gd name="T6" fmla="*/ 2 w 61"/>
                <a:gd name="T7" fmla="*/ 22 h 112"/>
                <a:gd name="T8" fmla="*/ 2 w 61"/>
                <a:gd name="T9" fmla="*/ 24 h 112"/>
                <a:gd name="T10" fmla="*/ 1 w 61"/>
                <a:gd name="T11" fmla="*/ 25 h 112"/>
                <a:gd name="T12" fmla="*/ 1 w 61"/>
                <a:gd name="T13" fmla="*/ 26 h 112"/>
                <a:gd name="T14" fmla="*/ 1 w 61"/>
                <a:gd name="T15" fmla="*/ 28 h 112"/>
                <a:gd name="T16" fmla="*/ 3 w 61"/>
                <a:gd name="T17" fmla="*/ 28 h 112"/>
                <a:gd name="T18" fmla="*/ 6 w 61"/>
                <a:gd name="T19" fmla="*/ 27 h 112"/>
                <a:gd name="T20" fmla="*/ 9 w 61"/>
                <a:gd name="T21" fmla="*/ 27 h 112"/>
                <a:gd name="T22" fmla="*/ 12 w 61"/>
                <a:gd name="T23" fmla="*/ 26 h 112"/>
                <a:gd name="T24" fmla="*/ 14 w 61"/>
                <a:gd name="T25" fmla="*/ 25 h 112"/>
                <a:gd name="T26" fmla="*/ 15 w 61"/>
                <a:gd name="T27" fmla="*/ 20 h 112"/>
                <a:gd name="T28" fmla="*/ 14 w 61"/>
                <a:gd name="T29" fmla="*/ 18 h 112"/>
                <a:gd name="T30" fmla="*/ 15 w 61"/>
                <a:gd name="T31" fmla="*/ 17 h 112"/>
                <a:gd name="T32" fmla="*/ 14 w 61"/>
                <a:gd name="T33" fmla="*/ 13 h 112"/>
                <a:gd name="T34" fmla="*/ 12 w 61"/>
                <a:gd name="T35" fmla="*/ 6 h 112"/>
                <a:gd name="T36" fmla="*/ 10 w 61"/>
                <a:gd name="T37" fmla="*/ 2 h 112"/>
                <a:gd name="T38" fmla="*/ 10 w 61"/>
                <a:gd name="T39" fmla="*/ 2 h 112"/>
                <a:gd name="T40" fmla="*/ 9 w 61"/>
                <a:gd name="T41" fmla="*/ 1 h 112"/>
                <a:gd name="T42" fmla="*/ 8 w 61"/>
                <a:gd name="T43" fmla="*/ 1 h 112"/>
                <a:gd name="T44" fmla="*/ 6 w 61"/>
                <a:gd name="T45" fmla="*/ 2 h 112"/>
                <a:gd name="T46" fmla="*/ 4 w 61"/>
                <a:gd name="T47" fmla="*/ 1 h 112"/>
                <a:gd name="T48" fmla="*/ 2 w 61"/>
                <a:gd name="T49" fmla="*/ 1 h 112"/>
                <a:gd name="T50" fmla="*/ 0 w 61"/>
                <a:gd name="T51" fmla="*/ 2 h 112"/>
                <a:gd name="T52" fmla="*/ 1 w 61"/>
                <a:gd name="T53" fmla="*/ 4 h 112"/>
                <a:gd name="T54" fmla="*/ 2 w 61"/>
                <a:gd name="T55" fmla="*/ 6 h 112"/>
                <a:gd name="T56" fmla="*/ 1 w 61"/>
                <a:gd name="T57" fmla="*/ 9 h 112"/>
                <a:gd name="T58" fmla="*/ 1 w 61"/>
                <a:gd name="T59" fmla="*/ 11 h 112"/>
                <a:gd name="T60" fmla="*/ 2 w 61"/>
                <a:gd name="T61" fmla="*/ 13 h 112"/>
                <a:gd name="T62" fmla="*/ 1 w 61"/>
                <a:gd name="T63" fmla="*/ 14 h 1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2"/>
                <a:gd name="T98" fmla="*/ 61 w 61"/>
                <a:gd name="T99" fmla="*/ 112 h 1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2">
                  <a:moveTo>
                    <a:pt x="10" y="59"/>
                  </a:moveTo>
                  <a:lnTo>
                    <a:pt x="8" y="60"/>
                  </a:lnTo>
                  <a:lnTo>
                    <a:pt x="7" y="62"/>
                  </a:lnTo>
                  <a:lnTo>
                    <a:pt x="4" y="63"/>
                  </a:lnTo>
                  <a:lnTo>
                    <a:pt x="3" y="66"/>
                  </a:lnTo>
                  <a:lnTo>
                    <a:pt x="5" y="73"/>
                  </a:lnTo>
                  <a:lnTo>
                    <a:pt x="7" y="78"/>
                  </a:lnTo>
                  <a:lnTo>
                    <a:pt x="9" y="85"/>
                  </a:lnTo>
                  <a:lnTo>
                    <a:pt x="13" y="91"/>
                  </a:lnTo>
                  <a:lnTo>
                    <a:pt x="11" y="93"/>
                  </a:lnTo>
                  <a:lnTo>
                    <a:pt x="9" y="94"/>
                  </a:lnTo>
                  <a:lnTo>
                    <a:pt x="7" y="97"/>
                  </a:lnTo>
                  <a:lnTo>
                    <a:pt x="5" y="99"/>
                  </a:lnTo>
                  <a:lnTo>
                    <a:pt x="4" y="103"/>
                  </a:lnTo>
                  <a:lnTo>
                    <a:pt x="4" y="106"/>
                  </a:lnTo>
                  <a:lnTo>
                    <a:pt x="4" y="109"/>
                  </a:lnTo>
                  <a:lnTo>
                    <a:pt x="7" y="112"/>
                  </a:lnTo>
                  <a:lnTo>
                    <a:pt x="13" y="109"/>
                  </a:lnTo>
                  <a:lnTo>
                    <a:pt x="20" y="108"/>
                  </a:lnTo>
                  <a:lnTo>
                    <a:pt x="27" y="108"/>
                  </a:lnTo>
                  <a:lnTo>
                    <a:pt x="33" y="111"/>
                  </a:lnTo>
                  <a:lnTo>
                    <a:pt x="38" y="107"/>
                  </a:lnTo>
                  <a:lnTo>
                    <a:pt x="43" y="105"/>
                  </a:lnTo>
                  <a:lnTo>
                    <a:pt x="48" y="104"/>
                  </a:lnTo>
                  <a:lnTo>
                    <a:pt x="50" y="104"/>
                  </a:lnTo>
                  <a:lnTo>
                    <a:pt x="57" y="97"/>
                  </a:lnTo>
                  <a:lnTo>
                    <a:pt x="60" y="89"/>
                  </a:lnTo>
                  <a:lnTo>
                    <a:pt x="60" y="79"/>
                  </a:lnTo>
                  <a:lnTo>
                    <a:pt x="56" y="71"/>
                  </a:lnTo>
                  <a:lnTo>
                    <a:pt x="57" y="69"/>
                  </a:lnTo>
                  <a:lnTo>
                    <a:pt x="58" y="67"/>
                  </a:lnTo>
                  <a:lnTo>
                    <a:pt x="60" y="66"/>
                  </a:lnTo>
                  <a:lnTo>
                    <a:pt x="61" y="63"/>
                  </a:lnTo>
                  <a:lnTo>
                    <a:pt x="57" y="51"/>
                  </a:lnTo>
                  <a:lnTo>
                    <a:pt x="53" y="37"/>
                  </a:lnTo>
                  <a:lnTo>
                    <a:pt x="48" y="24"/>
                  </a:lnTo>
                  <a:lnTo>
                    <a:pt x="45" y="10"/>
                  </a:lnTo>
                  <a:lnTo>
                    <a:pt x="43" y="8"/>
                  </a:lnTo>
                  <a:lnTo>
                    <a:pt x="41" y="7"/>
                  </a:lnTo>
                  <a:lnTo>
                    <a:pt x="40" y="5"/>
                  </a:lnTo>
                  <a:lnTo>
                    <a:pt x="38" y="3"/>
                  </a:lnTo>
                  <a:lnTo>
                    <a:pt x="36" y="3"/>
                  </a:lnTo>
                  <a:lnTo>
                    <a:pt x="34" y="3"/>
                  </a:lnTo>
                  <a:lnTo>
                    <a:pt x="33" y="2"/>
                  </a:lnTo>
                  <a:lnTo>
                    <a:pt x="32" y="1"/>
                  </a:lnTo>
                  <a:lnTo>
                    <a:pt x="27" y="5"/>
                  </a:lnTo>
                  <a:lnTo>
                    <a:pt x="23" y="6"/>
                  </a:lnTo>
                  <a:lnTo>
                    <a:pt x="18" y="3"/>
                  </a:lnTo>
                  <a:lnTo>
                    <a:pt x="13" y="0"/>
                  </a:lnTo>
                  <a:lnTo>
                    <a:pt x="9" y="1"/>
                  </a:lnTo>
                  <a:lnTo>
                    <a:pt x="5" y="2"/>
                  </a:lnTo>
                  <a:lnTo>
                    <a:pt x="2" y="6"/>
                  </a:lnTo>
                  <a:lnTo>
                    <a:pt x="0" y="9"/>
                  </a:lnTo>
                  <a:lnTo>
                    <a:pt x="4" y="14"/>
                  </a:lnTo>
                  <a:lnTo>
                    <a:pt x="8" y="18"/>
                  </a:lnTo>
                  <a:lnTo>
                    <a:pt x="9" y="24"/>
                  </a:lnTo>
                  <a:lnTo>
                    <a:pt x="7" y="29"/>
                  </a:lnTo>
                  <a:lnTo>
                    <a:pt x="5" y="35"/>
                  </a:lnTo>
                  <a:lnTo>
                    <a:pt x="5" y="39"/>
                  </a:lnTo>
                  <a:lnTo>
                    <a:pt x="7" y="44"/>
                  </a:lnTo>
                  <a:lnTo>
                    <a:pt x="9" y="47"/>
                  </a:lnTo>
                  <a:lnTo>
                    <a:pt x="9" y="51"/>
                  </a:lnTo>
                  <a:lnTo>
                    <a:pt x="7" y="53"/>
                  </a:lnTo>
                  <a:lnTo>
                    <a:pt x="5" y="55"/>
                  </a:lnTo>
                  <a:lnTo>
                    <a:pt x="10" y="5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34" name="Freeform 95"/>
            <p:cNvSpPr>
              <a:spLocks/>
            </p:cNvSpPr>
            <p:nvPr/>
          </p:nvSpPr>
          <p:spPr bwMode="auto">
            <a:xfrm>
              <a:off x="2535" y="2408"/>
              <a:ext cx="73" cy="92"/>
            </a:xfrm>
            <a:custGeom>
              <a:avLst/>
              <a:gdLst>
                <a:gd name="T0" fmla="*/ 32 w 146"/>
                <a:gd name="T1" fmla="*/ 9 h 186"/>
                <a:gd name="T2" fmla="*/ 29 w 146"/>
                <a:gd name="T3" fmla="*/ 14 h 186"/>
                <a:gd name="T4" fmla="*/ 27 w 146"/>
                <a:gd name="T5" fmla="*/ 14 h 186"/>
                <a:gd name="T6" fmla="*/ 27 w 146"/>
                <a:gd name="T7" fmla="*/ 16 h 186"/>
                <a:gd name="T8" fmla="*/ 29 w 146"/>
                <a:gd name="T9" fmla="*/ 18 h 186"/>
                <a:gd name="T10" fmla="*/ 31 w 146"/>
                <a:gd name="T11" fmla="*/ 21 h 186"/>
                <a:gd name="T12" fmla="*/ 32 w 146"/>
                <a:gd name="T13" fmla="*/ 21 h 186"/>
                <a:gd name="T14" fmla="*/ 35 w 146"/>
                <a:gd name="T15" fmla="*/ 24 h 186"/>
                <a:gd name="T16" fmla="*/ 35 w 146"/>
                <a:gd name="T17" fmla="*/ 33 h 186"/>
                <a:gd name="T18" fmla="*/ 28 w 146"/>
                <a:gd name="T19" fmla="*/ 39 h 186"/>
                <a:gd name="T20" fmla="*/ 22 w 146"/>
                <a:gd name="T21" fmla="*/ 43 h 186"/>
                <a:gd name="T22" fmla="*/ 18 w 146"/>
                <a:gd name="T23" fmla="*/ 44 h 186"/>
                <a:gd name="T24" fmla="*/ 15 w 146"/>
                <a:gd name="T25" fmla="*/ 46 h 186"/>
                <a:gd name="T26" fmla="*/ 14 w 146"/>
                <a:gd name="T27" fmla="*/ 44 h 186"/>
                <a:gd name="T28" fmla="*/ 19 w 146"/>
                <a:gd name="T29" fmla="*/ 41 h 186"/>
                <a:gd name="T30" fmla="*/ 22 w 146"/>
                <a:gd name="T31" fmla="*/ 40 h 186"/>
                <a:gd name="T32" fmla="*/ 23 w 146"/>
                <a:gd name="T33" fmla="*/ 39 h 186"/>
                <a:gd name="T34" fmla="*/ 23 w 146"/>
                <a:gd name="T35" fmla="*/ 38 h 186"/>
                <a:gd name="T36" fmla="*/ 23 w 146"/>
                <a:gd name="T37" fmla="*/ 36 h 186"/>
                <a:gd name="T38" fmla="*/ 22 w 146"/>
                <a:gd name="T39" fmla="*/ 37 h 186"/>
                <a:gd name="T40" fmla="*/ 19 w 146"/>
                <a:gd name="T41" fmla="*/ 37 h 186"/>
                <a:gd name="T42" fmla="*/ 16 w 146"/>
                <a:gd name="T43" fmla="*/ 37 h 186"/>
                <a:gd name="T44" fmla="*/ 13 w 146"/>
                <a:gd name="T45" fmla="*/ 35 h 186"/>
                <a:gd name="T46" fmla="*/ 10 w 146"/>
                <a:gd name="T47" fmla="*/ 36 h 186"/>
                <a:gd name="T48" fmla="*/ 7 w 146"/>
                <a:gd name="T49" fmla="*/ 38 h 186"/>
                <a:gd name="T50" fmla="*/ 4 w 146"/>
                <a:gd name="T51" fmla="*/ 39 h 186"/>
                <a:gd name="T52" fmla="*/ 0 w 146"/>
                <a:gd name="T53" fmla="*/ 38 h 186"/>
                <a:gd name="T54" fmla="*/ 2 w 146"/>
                <a:gd name="T55" fmla="*/ 32 h 186"/>
                <a:gd name="T56" fmla="*/ 3 w 146"/>
                <a:gd name="T57" fmla="*/ 30 h 186"/>
                <a:gd name="T58" fmla="*/ 4 w 146"/>
                <a:gd name="T59" fmla="*/ 28 h 186"/>
                <a:gd name="T60" fmla="*/ 4 w 146"/>
                <a:gd name="T61" fmla="*/ 23 h 186"/>
                <a:gd name="T62" fmla="*/ 6 w 146"/>
                <a:gd name="T63" fmla="*/ 23 h 186"/>
                <a:gd name="T64" fmla="*/ 6 w 146"/>
                <a:gd name="T65" fmla="*/ 22 h 186"/>
                <a:gd name="T66" fmla="*/ 8 w 146"/>
                <a:gd name="T67" fmla="*/ 21 h 186"/>
                <a:gd name="T68" fmla="*/ 12 w 146"/>
                <a:gd name="T69" fmla="*/ 20 h 186"/>
                <a:gd name="T70" fmla="*/ 16 w 146"/>
                <a:gd name="T71" fmla="*/ 19 h 186"/>
                <a:gd name="T72" fmla="*/ 18 w 146"/>
                <a:gd name="T73" fmla="*/ 17 h 186"/>
                <a:gd name="T74" fmla="*/ 19 w 146"/>
                <a:gd name="T75" fmla="*/ 15 h 186"/>
                <a:gd name="T76" fmla="*/ 21 w 146"/>
                <a:gd name="T77" fmla="*/ 11 h 186"/>
                <a:gd name="T78" fmla="*/ 22 w 146"/>
                <a:gd name="T79" fmla="*/ 12 h 186"/>
                <a:gd name="T80" fmla="*/ 23 w 146"/>
                <a:gd name="T81" fmla="*/ 11 h 186"/>
                <a:gd name="T82" fmla="*/ 25 w 146"/>
                <a:gd name="T83" fmla="*/ 8 h 186"/>
                <a:gd name="T84" fmla="*/ 29 w 146"/>
                <a:gd name="T85" fmla="*/ 1 h 186"/>
                <a:gd name="T86" fmla="*/ 33 w 146"/>
                <a:gd name="T87" fmla="*/ 0 h 186"/>
                <a:gd name="T88" fmla="*/ 35 w 146"/>
                <a:gd name="T89" fmla="*/ 0 h 186"/>
                <a:gd name="T90" fmla="*/ 35 w 146"/>
                <a:gd name="T91" fmla="*/ 1 h 186"/>
                <a:gd name="T92" fmla="*/ 36 w 146"/>
                <a:gd name="T93" fmla="*/ 3 h 186"/>
                <a:gd name="T94" fmla="*/ 37 w 146"/>
                <a:gd name="T95" fmla="*/ 6 h 186"/>
                <a:gd name="T96" fmla="*/ 35 w 146"/>
                <a:gd name="T97" fmla="*/ 7 h 1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6"/>
                <a:gd name="T148" fmla="*/ 0 h 186"/>
                <a:gd name="T149" fmla="*/ 146 w 146"/>
                <a:gd name="T150" fmla="*/ 186 h 1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6" h="186">
                  <a:moveTo>
                    <a:pt x="136" y="29"/>
                  </a:moveTo>
                  <a:lnTo>
                    <a:pt x="130" y="33"/>
                  </a:lnTo>
                  <a:lnTo>
                    <a:pt x="125" y="39"/>
                  </a:lnTo>
                  <a:lnTo>
                    <a:pt x="122" y="49"/>
                  </a:lnTo>
                  <a:lnTo>
                    <a:pt x="117" y="56"/>
                  </a:lnTo>
                  <a:lnTo>
                    <a:pt x="115" y="56"/>
                  </a:lnTo>
                  <a:lnTo>
                    <a:pt x="113" y="57"/>
                  </a:lnTo>
                  <a:lnTo>
                    <a:pt x="109" y="58"/>
                  </a:lnTo>
                  <a:lnTo>
                    <a:pt x="107" y="57"/>
                  </a:lnTo>
                  <a:lnTo>
                    <a:pt x="106" y="60"/>
                  </a:lnTo>
                  <a:lnTo>
                    <a:pt x="105" y="63"/>
                  </a:lnTo>
                  <a:lnTo>
                    <a:pt x="105" y="65"/>
                  </a:lnTo>
                  <a:lnTo>
                    <a:pt x="106" y="69"/>
                  </a:lnTo>
                  <a:lnTo>
                    <a:pt x="110" y="72"/>
                  </a:lnTo>
                  <a:lnTo>
                    <a:pt x="115" y="75"/>
                  </a:lnTo>
                  <a:lnTo>
                    <a:pt x="117" y="81"/>
                  </a:lnTo>
                  <a:lnTo>
                    <a:pt x="120" y="86"/>
                  </a:lnTo>
                  <a:lnTo>
                    <a:pt x="121" y="87"/>
                  </a:lnTo>
                  <a:lnTo>
                    <a:pt x="123" y="87"/>
                  </a:lnTo>
                  <a:lnTo>
                    <a:pt x="124" y="87"/>
                  </a:lnTo>
                  <a:lnTo>
                    <a:pt x="125" y="87"/>
                  </a:lnTo>
                  <a:lnTo>
                    <a:pt x="129" y="91"/>
                  </a:lnTo>
                  <a:lnTo>
                    <a:pt x="132" y="96"/>
                  </a:lnTo>
                  <a:lnTo>
                    <a:pt x="137" y="99"/>
                  </a:lnTo>
                  <a:lnTo>
                    <a:pt x="143" y="101"/>
                  </a:lnTo>
                  <a:lnTo>
                    <a:pt x="143" y="118"/>
                  </a:lnTo>
                  <a:lnTo>
                    <a:pt x="138" y="133"/>
                  </a:lnTo>
                  <a:lnTo>
                    <a:pt x="130" y="148"/>
                  </a:lnTo>
                  <a:lnTo>
                    <a:pt x="118" y="159"/>
                  </a:lnTo>
                  <a:lnTo>
                    <a:pt x="109" y="159"/>
                  </a:lnTo>
                  <a:lnTo>
                    <a:pt x="100" y="162"/>
                  </a:lnTo>
                  <a:lnTo>
                    <a:pt x="92" y="167"/>
                  </a:lnTo>
                  <a:lnTo>
                    <a:pt x="86" y="175"/>
                  </a:lnTo>
                  <a:lnTo>
                    <a:pt x="82" y="175"/>
                  </a:lnTo>
                  <a:lnTo>
                    <a:pt x="76" y="178"/>
                  </a:lnTo>
                  <a:lnTo>
                    <a:pt x="71" y="180"/>
                  </a:lnTo>
                  <a:lnTo>
                    <a:pt x="67" y="183"/>
                  </a:lnTo>
                  <a:lnTo>
                    <a:pt x="62" y="185"/>
                  </a:lnTo>
                  <a:lnTo>
                    <a:pt x="57" y="186"/>
                  </a:lnTo>
                  <a:lnTo>
                    <a:pt x="53" y="185"/>
                  </a:lnTo>
                  <a:lnTo>
                    <a:pt x="48" y="181"/>
                  </a:lnTo>
                  <a:lnTo>
                    <a:pt x="56" y="179"/>
                  </a:lnTo>
                  <a:lnTo>
                    <a:pt x="63" y="175"/>
                  </a:lnTo>
                  <a:lnTo>
                    <a:pt x="70" y="171"/>
                  </a:lnTo>
                  <a:lnTo>
                    <a:pt x="76" y="165"/>
                  </a:lnTo>
                  <a:lnTo>
                    <a:pt x="80" y="165"/>
                  </a:lnTo>
                  <a:lnTo>
                    <a:pt x="84" y="164"/>
                  </a:lnTo>
                  <a:lnTo>
                    <a:pt x="87" y="164"/>
                  </a:lnTo>
                  <a:lnTo>
                    <a:pt x="92" y="163"/>
                  </a:lnTo>
                  <a:lnTo>
                    <a:pt x="91" y="162"/>
                  </a:lnTo>
                  <a:lnTo>
                    <a:pt x="92" y="160"/>
                  </a:lnTo>
                  <a:lnTo>
                    <a:pt x="93" y="159"/>
                  </a:lnTo>
                  <a:lnTo>
                    <a:pt x="93" y="157"/>
                  </a:lnTo>
                  <a:lnTo>
                    <a:pt x="92" y="155"/>
                  </a:lnTo>
                  <a:lnTo>
                    <a:pt x="91" y="152"/>
                  </a:lnTo>
                  <a:lnTo>
                    <a:pt x="91" y="150"/>
                  </a:lnTo>
                  <a:lnTo>
                    <a:pt x="91" y="148"/>
                  </a:lnTo>
                  <a:lnTo>
                    <a:pt x="90" y="149"/>
                  </a:lnTo>
                  <a:lnTo>
                    <a:pt x="88" y="149"/>
                  </a:lnTo>
                  <a:lnTo>
                    <a:pt x="86" y="150"/>
                  </a:lnTo>
                  <a:lnTo>
                    <a:pt x="85" y="151"/>
                  </a:lnTo>
                  <a:lnTo>
                    <a:pt x="80" y="150"/>
                  </a:lnTo>
                  <a:lnTo>
                    <a:pt x="76" y="149"/>
                  </a:lnTo>
                  <a:lnTo>
                    <a:pt x="71" y="149"/>
                  </a:lnTo>
                  <a:lnTo>
                    <a:pt x="67" y="149"/>
                  </a:lnTo>
                  <a:lnTo>
                    <a:pt x="62" y="149"/>
                  </a:lnTo>
                  <a:lnTo>
                    <a:pt x="57" y="149"/>
                  </a:lnTo>
                  <a:lnTo>
                    <a:pt x="54" y="147"/>
                  </a:lnTo>
                  <a:lnTo>
                    <a:pt x="49" y="144"/>
                  </a:lnTo>
                  <a:lnTo>
                    <a:pt x="46" y="145"/>
                  </a:lnTo>
                  <a:lnTo>
                    <a:pt x="42" y="147"/>
                  </a:lnTo>
                  <a:lnTo>
                    <a:pt x="39" y="147"/>
                  </a:lnTo>
                  <a:lnTo>
                    <a:pt x="35" y="147"/>
                  </a:lnTo>
                  <a:lnTo>
                    <a:pt x="32" y="150"/>
                  </a:lnTo>
                  <a:lnTo>
                    <a:pt x="27" y="154"/>
                  </a:lnTo>
                  <a:lnTo>
                    <a:pt x="23" y="156"/>
                  </a:lnTo>
                  <a:lnTo>
                    <a:pt x="18" y="158"/>
                  </a:lnTo>
                  <a:lnTo>
                    <a:pt x="14" y="158"/>
                  </a:lnTo>
                  <a:lnTo>
                    <a:pt x="9" y="159"/>
                  </a:lnTo>
                  <a:lnTo>
                    <a:pt x="4" y="158"/>
                  </a:lnTo>
                  <a:lnTo>
                    <a:pt x="0" y="156"/>
                  </a:lnTo>
                  <a:lnTo>
                    <a:pt x="2" y="148"/>
                  </a:lnTo>
                  <a:lnTo>
                    <a:pt x="4" y="139"/>
                  </a:lnTo>
                  <a:lnTo>
                    <a:pt x="7" y="130"/>
                  </a:lnTo>
                  <a:lnTo>
                    <a:pt x="8" y="122"/>
                  </a:lnTo>
                  <a:lnTo>
                    <a:pt x="10" y="124"/>
                  </a:lnTo>
                  <a:lnTo>
                    <a:pt x="11" y="121"/>
                  </a:lnTo>
                  <a:lnTo>
                    <a:pt x="11" y="119"/>
                  </a:lnTo>
                  <a:lnTo>
                    <a:pt x="14" y="120"/>
                  </a:lnTo>
                  <a:lnTo>
                    <a:pt x="15" y="113"/>
                  </a:lnTo>
                  <a:lnTo>
                    <a:pt x="16" y="107"/>
                  </a:lnTo>
                  <a:lnTo>
                    <a:pt x="17" y="102"/>
                  </a:lnTo>
                  <a:lnTo>
                    <a:pt x="16" y="96"/>
                  </a:lnTo>
                  <a:lnTo>
                    <a:pt x="17" y="96"/>
                  </a:lnTo>
                  <a:lnTo>
                    <a:pt x="19" y="96"/>
                  </a:lnTo>
                  <a:lnTo>
                    <a:pt x="21" y="96"/>
                  </a:lnTo>
                  <a:lnTo>
                    <a:pt x="22" y="96"/>
                  </a:lnTo>
                  <a:lnTo>
                    <a:pt x="22" y="92"/>
                  </a:lnTo>
                  <a:lnTo>
                    <a:pt x="24" y="91"/>
                  </a:lnTo>
                  <a:lnTo>
                    <a:pt x="26" y="90"/>
                  </a:lnTo>
                  <a:lnTo>
                    <a:pt x="27" y="88"/>
                  </a:lnTo>
                  <a:lnTo>
                    <a:pt x="32" y="86"/>
                  </a:lnTo>
                  <a:lnTo>
                    <a:pt x="38" y="84"/>
                  </a:lnTo>
                  <a:lnTo>
                    <a:pt x="42" y="82"/>
                  </a:lnTo>
                  <a:lnTo>
                    <a:pt x="48" y="81"/>
                  </a:lnTo>
                  <a:lnTo>
                    <a:pt x="53" y="79"/>
                  </a:lnTo>
                  <a:lnTo>
                    <a:pt x="57" y="78"/>
                  </a:lnTo>
                  <a:lnTo>
                    <a:pt x="63" y="76"/>
                  </a:lnTo>
                  <a:lnTo>
                    <a:pt x="68" y="75"/>
                  </a:lnTo>
                  <a:lnTo>
                    <a:pt x="69" y="73"/>
                  </a:lnTo>
                  <a:lnTo>
                    <a:pt x="69" y="69"/>
                  </a:lnTo>
                  <a:lnTo>
                    <a:pt x="71" y="68"/>
                  </a:lnTo>
                  <a:lnTo>
                    <a:pt x="74" y="67"/>
                  </a:lnTo>
                  <a:lnTo>
                    <a:pt x="75" y="61"/>
                  </a:lnTo>
                  <a:lnTo>
                    <a:pt x="78" y="57"/>
                  </a:lnTo>
                  <a:lnTo>
                    <a:pt x="80" y="52"/>
                  </a:lnTo>
                  <a:lnTo>
                    <a:pt x="82" y="46"/>
                  </a:lnTo>
                  <a:lnTo>
                    <a:pt x="83" y="48"/>
                  </a:lnTo>
                  <a:lnTo>
                    <a:pt x="85" y="49"/>
                  </a:lnTo>
                  <a:lnTo>
                    <a:pt x="86" y="50"/>
                  </a:lnTo>
                  <a:lnTo>
                    <a:pt x="88" y="50"/>
                  </a:lnTo>
                  <a:lnTo>
                    <a:pt x="88" y="48"/>
                  </a:lnTo>
                  <a:lnTo>
                    <a:pt x="91" y="45"/>
                  </a:lnTo>
                  <a:lnTo>
                    <a:pt x="92" y="43"/>
                  </a:lnTo>
                  <a:lnTo>
                    <a:pt x="92" y="41"/>
                  </a:lnTo>
                  <a:lnTo>
                    <a:pt x="99" y="33"/>
                  </a:lnTo>
                  <a:lnTo>
                    <a:pt x="106" y="25"/>
                  </a:lnTo>
                  <a:lnTo>
                    <a:pt x="110" y="15"/>
                  </a:lnTo>
                  <a:lnTo>
                    <a:pt x="116" y="6"/>
                  </a:lnTo>
                  <a:lnTo>
                    <a:pt x="121" y="1"/>
                  </a:lnTo>
                  <a:lnTo>
                    <a:pt x="127" y="0"/>
                  </a:lnTo>
                  <a:lnTo>
                    <a:pt x="132" y="1"/>
                  </a:lnTo>
                  <a:lnTo>
                    <a:pt x="138" y="1"/>
                  </a:lnTo>
                  <a:lnTo>
                    <a:pt x="139" y="1"/>
                  </a:lnTo>
                  <a:lnTo>
                    <a:pt x="140" y="3"/>
                  </a:lnTo>
                  <a:lnTo>
                    <a:pt x="140" y="4"/>
                  </a:lnTo>
                  <a:lnTo>
                    <a:pt x="140" y="6"/>
                  </a:lnTo>
                  <a:lnTo>
                    <a:pt x="140" y="8"/>
                  </a:lnTo>
                  <a:lnTo>
                    <a:pt x="142" y="10"/>
                  </a:lnTo>
                  <a:lnTo>
                    <a:pt x="143" y="12"/>
                  </a:lnTo>
                  <a:lnTo>
                    <a:pt x="145" y="15"/>
                  </a:lnTo>
                  <a:lnTo>
                    <a:pt x="146" y="20"/>
                  </a:lnTo>
                  <a:lnTo>
                    <a:pt x="145" y="25"/>
                  </a:lnTo>
                  <a:lnTo>
                    <a:pt x="143" y="28"/>
                  </a:lnTo>
                  <a:lnTo>
                    <a:pt x="142" y="28"/>
                  </a:lnTo>
                  <a:lnTo>
                    <a:pt x="139" y="28"/>
                  </a:lnTo>
                  <a:lnTo>
                    <a:pt x="138" y="29"/>
                  </a:lnTo>
                  <a:lnTo>
                    <a:pt x="136" y="2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35" name="Freeform 96"/>
            <p:cNvSpPr>
              <a:spLocks/>
            </p:cNvSpPr>
            <p:nvPr/>
          </p:nvSpPr>
          <p:spPr bwMode="auto">
            <a:xfrm>
              <a:off x="2557" y="2105"/>
              <a:ext cx="95" cy="130"/>
            </a:xfrm>
            <a:custGeom>
              <a:avLst/>
              <a:gdLst>
                <a:gd name="T0" fmla="*/ 42 w 190"/>
                <a:gd name="T1" fmla="*/ 55 h 262"/>
                <a:gd name="T2" fmla="*/ 41 w 190"/>
                <a:gd name="T3" fmla="*/ 47 h 262"/>
                <a:gd name="T4" fmla="*/ 39 w 190"/>
                <a:gd name="T5" fmla="*/ 40 h 262"/>
                <a:gd name="T6" fmla="*/ 43 w 190"/>
                <a:gd name="T7" fmla="*/ 38 h 262"/>
                <a:gd name="T8" fmla="*/ 44 w 190"/>
                <a:gd name="T9" fmla="*/ 34 h 262"/>
                <a:gd name="T10" fmla="*/ 43 w 190"/>
                <a:gd name="T11" fmla="*/ 31 h 262"/>
                <a:gd name="T12" fmla="*/ 39 w 190"/>
                <a:gd name="T13" fmla="*/ 30 h 262"/>
                <a:gd name="T14" fmla="*/ 38 w 190"/>
                <a:gd name="T15" fmla="*/ 28 h 262"/>
                <a:gd name="T16" fmla="*/ 38 w 190"/>
                <a:gd name="T17" fmla="*/ 24 h 262"/>
                <a:gd name="T18" fmla="*/ 39 w 190"/>
                <a:gd name="T19" fmla="*/ 21 h 262"/>
                <a:gd name="T20" fmla="*/ 40 w 190"/>
                <a:gd name="T21" fmla="*/ 22 h 262"/>
                <a:gd name="T22" fmla="*/ 45 w 190"/>
                <a:gd name="T23" fmla="*/ 26 h 262"/>
                <a:gd name="T24" fmla="*/ 48 w 190"/>
                <a:gd name="T25" fmla="*/ 24 h 262"/>
                <a:gd name="T26" fmla="*/ 47 w 190"/>
                <a:gd name="T27" fmla="*/ 18 h 262"/>
                <a:gd name="T28" fmla="*/ 44 w 190"/>
                <a:gd name="T29" fmla="*/ 15 h 262"/>
                <a:gd name="T30" fmla="*/ 40 w 190"/>
                <a:gd name="T31" fmla="*/ 15 h 262"/>
                <a:gd name="T32" fmla="*/ 39 w 190"/>
                <a:gd name="T33" fmla="*/ 12 h 262"/>
                <a:gd name="T34" fmla="*/ 38 w 190"/>
                <a:gd name="T35" fmla="*/ 8 h 262"/>
                <a:gd name="T36" fmla="*/ 36 w 190"/>
                <a:gd name="T37" fmla="*/ 7 h 262"/>
                <a:gd name="T38" fmla="*/ 35 w 190"/>
                <a:gd name="T39" fmla="*/ 4 h 262"/>
                <a:gd name="T40" fmla="*/ 33 w 190"/>
                <a:gd name="T41" fmla="*/ 3 h 262"/>
                <a:gd name="T42" fmla="*/ 31 w 190"/>
                <a:gd name="T43" fmla="*/ 1 h 262"/>
                <a:gd name="T44" fmla="*/ 26 w 190"/>
                <a:gd name="T45" fmla="*/ 0 h 262"/>
                <a:gd name="T46" fmla="*/ 20 w 190"/>
                <a:gd name="T47" fmla="*/ 0 h 262"/>
                <a:gd name="T48" fmla="*/ 16 w 190"/>
                <a:gd name="T49" fmla="*/ 3 h 262"/>
                <a:gd name="T50" fmla="*/ 11 w 190"/>
                <a:gd name="T51" fmla="*/ 5 h 262"/>
                <a:gd name="T52" fmla="*/ 5 w 190"/>
                <a:gd name="T53" fmla="*/ 3 h 262"/>
                <a:gd name="T54" fmla="*/ 3 w 190"/>
                <a:gd name="T55" fmla="*/ 5 h 262"/>
                <a:gd name="T56" fmla="*/ 3 w 190"/>
                <a:gd name="T57" fmla="*/ 9 h 262"/>
                <a:gd name="T58" fmla="*/ 3 w 190"/>
                <a:gd name="T59" fmla="*/ 12 h 262"/>
                <a:gd name="T60" fmla="*/ 2 w 190"/>
                <a:gd name="T61" fmla="*/ 12 h 262"/>
                <a:gd name="T62" fmla="*/ 1 w 190"/>
                <a:gd name="T63" fmla="*/ 12 h 262"/>
                <a:gd name="T64" fmla="*/ 1 w 190"/>
                <a:gd name="T65" fmla="*/ 17 h 262"/>
                <a:gd name="T66" fmla="*/ 5 w 190"/>
                <a:gd name="T67" fmla="*/ 18 h 262"/>
                <a:gd name="T68" fmla="*/ 9 w 190"/>
                <a:gd name="T69" fmla="*/ 18 h 262"/>
                <a:gd name="T70" fmla="*/ 9 w 190"/>
                <a:gd name="T71" fmla="*/ 18 h 262"/>
                <a:gd name="T72" fmla="*/ 12 w 190"/>
                <a:gd name="T73" fmla="*/ 19 h 262"/>
                <a:gd name="T74" fmla="*/ 16 w 190"/>
                <a:gd name="T75" fmla="*/ 18 h 262"/>
                <a:gd name="T76" fmla="*/ 19 w 190"/>
                <a:gd name="T77" fmla="*/ 20 h 262"/>
                <a:gd name="T78" fmla="*/ 19 w 190"/>
                <a:gd name="T79" fmla="*/ 23 h 262"/>
                <a:gd name="T80" fmla="*/ 21 w 190"/>
                <a:gd name="T81" fmla="*/ 25 h 262"/>
                <a:gd name="T82" fmla="*/ 23 w 190"/>
                <a:gd name="T83" fmla="*/ 28 h 262"/>
                <a:gd name="T84" fmla="*/ 22 w 190"/>
                <a:gd name="T85" fmla="*/ 32 h 262"/>
                <a:gd name="T86" fmla="*/ 26 w 190"/>
                <a:gd name="T87" fmla="*/ 33 h 262"/>
                <a:gd name="T88" fmla="*/ 24 w 190"/>
                <a:gd name="T89" fmla="*/ 34 h 262"/>
                <a:gd name="T90" fmla="*/ 23 w 190"/>
                <a:gd name="T91" fmla="*/ 38 h 262"/>
                <a:gd name="T92" fmla="*/ 24 w 190"/>
                <a:gd name="T93" fmla="*/ 41 h 262"/>
                <a:gd name="T94" fmla="*/ 24 w 190"/>
                <a:gd name="T95" fmla="*/ 46 h 262"/>
                <a:gd name="T96" fmla="*/ 23 w 190"/>
                <a:gd name="T97" fmla="*/ 49 h 262"/>
                <a:gd name="T98" fmla="*/ 22 w 190"/>
                <a:gd name="T99" fmla="*/ 52 h 262"/>
                <a:gd name="T100" fmla="*/ 21 w 190"/>
                <a:gd name="T101" fmla="*/ 55 h 262"/>
                <a:gd name="T102" fmla="*/ 22 w 190"/>
                <a:gd name="T103" fmla="*/ 56 h 262"/>
                <a:gd name="T104" fmla="*/ 23 w 190"/>
                <a:gd name="T105" fmla="*/ 57 h 262"/>
                <a:gd name="T106" fmla="*/ 24 w 190"/>
                <a:gd name="T107" fmla="*/ 59 h 262"/>
                <a:gd name="T108" fmla="*/ 27 w 190"/>
                <a:gd name="T109" fmla="*/ 63 h 262"/>
                <a:gd name="T110" fmla="*/ 28 w 190"/>
                <a:gd name="T111" fmla="*/ 65 h 262"/>
                <a:gd name="T112" fmla="*/ 30 w 190"/>
                <a:gd name="T113" fmla="*/ 64 h 262"/>
                <a:gd name="T114" fmla="*/ 34 w 190"/>
                <a:gd name="T115" fmla="*/ 64 h 262"/>
                <a:gd name="T116" fmla="*/ 38 w 190"/>
                <a:gd name="T117" fmla="*/ 64 h 262"/>
                <a:gd name="T118" fmla="*/ 42 w 190"/>
                <a:gd name="T119" fmla="*/ 61 h 2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0"/>
                <a:gd name="T181" fmla="*/ 0 h 262"/>
                <a:gd name="T182" fmla="*/ 190 w 190"/>
                <a:gd name="T183" fmla="*/ 262 h 26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0" h="262">
                  <a:moveTo>
                    <a:pt x="171" y="246"/>
                  </a:moveTo>
                  <a:lnTo>
                    <a:pt x="170" y="234"/>
                  </a:lnTo>
                  <a:lnTo>
                    <a:pt x="168" y="222"/>
                  </a:lnTo>
                  <a:lnTo>
                    <a:pt x="165" y="210"/>
                  </a:lnTo>
                  <a:lnTo>
                    <a:pt x="165" y="197"/>
                  </a:lnTo>
                  <a:lnTo>
                    <a:pt x="161" y="189"/>
                  </a:lnTo>
                  <a:lnTo>
                    <a:pt x="157" y="180"/>
                  </a:lnTo>
                  <a:lnTo>
                    <a:pt x="155" y="171"/>
                  </a:lnTo>
                  <a:lnTo>
                    <a:pt x="154" y="162"/>
                  </a:lnTo>
                  <a:lnTo>
                    <a:pt x="160" y="158"/>
                  </a:lnTo>
                  <a:lnTo>
                    <a:pt x="165" y="156"/>
                  </a:lnTo>
                  <a:lnTo>
                    <a:pt x="171" y="155"/>
                  </a:lnTo>
                  <a:lnTo>
                    <a:pt x="177" y="152"/>
                  </a:lnTo>
                  <a:lnTo>
                    <a:pt x="176" y="147"/>
                  </a:lnTo>
                  <a:lnTo>
                    <a:pt x="176" y="140"/>
                  </a:lnTo>
                  <a:lnTo>
                    <a:pt x="176" y="134"/>
                  </a:lnTo>
                  <a:lnTo>
                    <a:pt x="175" y="128"/>
                  </a:lnTo>
                  <a:lnTo>
                    <a:pt x="170" y="126"/>
                  </a:lnTo>
                  <a:lnTo>
                    <a:pt x="167" y="122"/>
                  </a:lnTo>
                  <a:lnTo>
                    <a:pt x="162" y="120"/>
                  </a:lnTo>
                  <a:lnTo>
                    <a:pt x="156" y="120"/>
                  </a:lnTo>
                  <a:lnTo>
                    <a:pt x="155" y="117"/>
                  </a:lnTo>
                  <a:lnTo>
                    <a:pt x="153" y="116"/>
                  </a:lnTo>
                  <a:lnTo>
                    <a:pt x="151" y="114"/>
                  </a:lnTo>
                  <a:lnTo>
                    <a:pt x="151" y="111"/>
                  </a:lnTo>
                  <a:lnTo>
                    <a:pt x="151" y="104"/>
                  </a:lnTo>
                  <a:lnTo>
                    <a:pt x="151" y="97"/>
                  </a:lnTo>
                  <a:lnTo>
                    <a:pt x="151" y="90"/>
                  </a:lnTo>
                  <a:lnTo>
                    <a:pt x="151" y="83"/>
                  </a:lnTo>
                  <a:lnTo>
                    <a:pt x="153" y="84"/>
                  </a:lnTo>
                  <a:lnTo>
                    <a:pt x="155" y="87"/>
                  </a:lnTo>
                  <a:lnTo>
                    <a:pt x="156" y="88"/>
                  </a:lnTo>
                  <a:lnTo>
                    <a:pt x="157" y="90"/>
                  </a:lnTo>
                  <a:lnTo>
                    <a:pt x="167" y="90"/>
                  </a:lnTo>
                  <a:lnTo>
                    <a:pt x="174" y="96"/>
                  </a:lnTo>
                  <a:lnTo>
                    <a:pt x="178" y="104"/>
                  </a:lnTo>
                  <a:lnTo>
                    <a:pt x="180" y="113"/>
                  </a:lnTo>
                  <a:lnTo>
                    <a:pt x="186" y="106"/>
                  </a:lnTo>
                  <a:lnTo>
                    <a:pt x="189" y="97"/>
                  </a:lnTo>
                  <a:lnTo>
                    <a:pt x="190" y="87"/>
                  </a:lnTo>
                  <a:lnTo>
                    <a:pt x="190" y="78"/>
                  </a:lnTo>
                  <a:lnTo>
                    <a:pt x="185" y="75"/>
                  </a:lnTo>
                  <a:lnTo>
                    <a:pt x="180" y="72"/>
                  </a:lnTo>
                  <a:lnTo>
                    <a:pt x="177" y="67"/>
                  </a:lnTo>
                  <a:lnTo>
                    <a:pt x="175" y="63"/>
                  </a:lnTo>
                  <a:lnTo>
                    <a:pt x="169" y="64"/>
                  </a:lnTo>
                  <a:lnTo>
                    <a:pt x="164" y="63"/>
                  </a:lnTo>
                  <a:lnTo>
                    <a:pt x="159" y="61"/>
                  </a:lnTo>
                  <a:lnTo>
                    <a:pt x="154" y="60"/>
                  </a:lnTo>
                  <a:lnTo>
                    <a:pt x="154" y="55"/>
                  </a:lnTo>
                  <a:lnTo>
                    <a:pt x="154" y="48"/>
                  </a:lnTo>
                  <a:lnTo>
                    <a:pt x="154" y="42"/>
                  </a:lnTo>
                  <a:lnTo>
                    <a:pt x="154" y="36"/>
                  </a:lnTo>
                  <a:lnTo>
                    <a:pt x="152" y="34"/>
                  </a:lnTo>
                  <a:lnTo>
                    <a:pt x="148" y="33"/>
                  </a:lnTo>
                  <a:lnTo>
                    <a:pt x="144" y="33"/>
                  </a:lnTo>
                  <a:lnTo>
                    <a:pt x="141" y="30"/>
                  </a:lnTo>
                  <a:lnTo>
                    <a:pt x="140" y="26"/>
                  </a:lnTo>
                  <a:lnTo>
                    <a:pt x="139" y="21"/>
                  </a:lnTo>
                  <a:lnTo>
                    <a:pt x="138" y="17"/>
                  </a:lnTo>
                  <a:lnTo>
                    <a:pt x="136" y="12"/>
                  </a:lnTo>
                  <a:lnTo>
                    <a:pt x="133" y="12"/>
                  </a:lnTo>
                  <a:lnTo>
                    <a:pt x="131" y="12"/>
                  </a:lnTo>
                  <a:lnTo>
                    <a:pt x="129" y="12"/>
                  </a:lnTo>
                  <a:lnTo>
                    <a:pt x="126" y="12"/>
                  </a:lnTo>
                  <a:lnTo>
                    <a:pt x="121" y="7"/>
                  </a:lnTo>
                  <a:lnTo>
                    <a:pt x="115" y="4"/>
                  </a:lnTo>
                  <a:lnTo>
                    <a:pt x="109" y="2"/>
                  </a:lnTo>
                  <a:lnTo>
                    <a:pt x="101" y="0"/>
                  </a:lnTo>
                  <a:lnTo>
                    <a:pt x="94" y="0"/>
                  </a:lnTo>
                  <a:lnTo>
                    <a:pt x="87" y="2"/>
                  </a:lnTo>
                  <a:lnTo>
                    <a:pt x="79" y="2"/>
                  </a:lnTo>
                  <a:lnTo>
                    <a:pt x="72" y="3"/>
                  </a:lnTo>
                  <a:lnTo>
                    <a:pt x="66" y="7"/>
                  </a:lnTo>
                  <a:lnTo>
                    <a:pt x="61" y="14"/>
                  </a:lnTo>
                  <a:lnTo>
                    <a:pt x="56" y="20"/>
                  </a:lnTo>
                  <a:lnTo>
                    <a:pt x="51" y="27"/>
                  </a:lnTo>
                  <a:lnTo>
                    <a:pt x="43" y="23"/>
                  </a:lnTo>
                  <a:lnTo>
                    <a:pt x="35" y="18"/>
                  </a:lnTo>
                  <a:lnTo>
                    <a:pt x="27" y="14"/>
                  </a:lnTo>
                  <a:lnTo>
                    <a:pt x="18" y="12"/>
                  </a:lnTo>
                  <a:lnTo>
                    <a:pt x="16" y="15"/>
                  </a:lnTo>
                  <a:lnTo>
                    <a:pt x="15" y="18"/>
                  </a:lnTo>
                  <a:lnTo>
                    <a:pt x="12" y="21"/>
                  </a:lnTo>
                  <a:lnTo>
                    <a:pt x="10" y="23"/>
                  </a:lnTo>
                  <a:lnTo>
                    <a:pt x="10" y="30"/>
                  </a:lnTo>
                  <a:lnTo>
                    <a:pt x="11" y="36"/>
                  </a:lnTo>
                  <a:lnTo>
                    <a:pt x="12" y="42"/>
                  </a:lnTo>
                  <a:lnTo>
                    <a:pt x="12" y="48"/>
                  </a:lnTo>
                  <a:lnTo>
                    <a:pt x="11" y="48"/>
                  </a:lnTo>
                  <a:lnTo>
                    <a:pt x="10" y="48"/>
                  </a:lnTo>
                  <a:lnTo>
                    <a:pt x="8" y="48"/>
                  </a:lnTo>
                  <a:lnTo>
                    <a:pt x="6" y="48"/>
                  </a:lnTo>
                  <a:lnTo>
                    <a:pt x="6" y="50"/>
                  </a:lnTo>
                  <a:lnTo>
                    <a:pt x="4" y="51"/>
                  </a:lnTo>
                  <a:lnTo>
                    <a:pt x="2" y="51"/>
                  </a:lnTo>
                  <a:lnTo>
                    <a:pt x="1" y="53"/>
                  </a:lnTo>
                  <a:lnTo>
                    <a:pt x="0" y="61"/>
                  </a:lnTo>
                  <a:lnTo>
                    <a:pt x="2" y="68"/>
                  </a:lnTo>
                  <a:lnTo>
                    <a:pt x="6" y="73"/>
                  </a:lnTo>
                  <a:lnTo>
                    <a:pt x="12" y="78"/>
                  </a:lnTo>
                  <a:lnTo>
                    <a:pt x="18" y="75"/>
                  </a:lnTo>
                  <a:lnTo>
                    <a:pt x="23" y="74"/>
                  </a:lnTo>
                  <a:lnTo>
                    <a:pt x="28" y="73"/>
                  </a:lnTo>
                  <a:lnTo>
                    <a:pt x="33" y="72"/>
                  </a:lnTo>
                  <a:lnTo>
                    <a:pt x="33" y="74"/>
                  </a:lnTo>
                  <a:lnTo>
                    <a:pt x="35" y="74"/>
                  </a:lnTo>
                  <a:lnTo>
                    <a:pt x="36" y="75"/>
                  </a:lnTo>
                  <a:lnTo>
                    <a:pt x="36" y="78"/>
                  </a:lnTo>
                  <a:lnTo>
                    <a:pt x="42" y="78"/>
                  </a:lnTo>
                  <a:lnTo>
                    <a:pt x="47" y="76"/>
                  </a:lnTo>
                  <a:lnTo>
                    <a:pt x="53" y="74"/>
                  </a:lnTo>
                  <a:lnTo>
                    <a:pt x="57" y="72"/>
                  </a:lnTo>
                  <a:lnTo>
                    <a:pt x="63" y="72"/>
                  </a:lnTo>
                  <a:lnTo>
                    <a:pt x="68" y="73"/>
                  </a:lnTo>
                  <a:lnTo>
                    <a:pt x="71" y="76"/>
                  </a:lnTo>
                  <a:lnTo>
                    <a:pt x="76" y="81"/>
                  </a:lnTo>
                  <a:lnTo>
                    <a:pt x="76" y="86"/>
                  </a:lnTo>
                  <a:lnTo>
                    <a:pt x="74" y="89"/>
                  </a:lnTo>
                  <a:lnTo>
                    <a:pt x="73" y="93"/>
                  </a:lnTo>
                  <a:lnTo>
                    <a:pt x="72" y="96"/>
                  </a:lnTo>
                  <a:lnTo>
                    <a:pt x="78" y="98"/>
                  </a:lnTo>
                  <a:lnTo>
                    <a:pt x="83" y="101"/>
                  </a:lnTo>
                  <a:lnTo>
                    <a:pt x="87" y="104"/>
                  </a:lnTo>
                  <a:lnTo>
                    <a:pt x="91" y="108"/>
                  </a:lnTo>
                  <a:lnTo>
                    <a:pt x="89" y="114"/>
                  </a:lnTo>
                  <a:lnTo>
                    <a:pt x="87" y="120"/>
                  </a:lnTo>
                  <a:lnTo>
                    <a:pt x="85" y="126"/>
                  </a:lnTo>
                  <a:lnTo>
                    <a:pt x="85" y="132"/>
                  </a:lnTo>
                  <a:lnTo>
                    <a:pt x="91" y="135"/>
                  </a:lnTo>
                  <a:lnTo>
                    <a:pt x="95" y="136"/>
                  </a:lnTo>
                  <a:lnTo>
                    <a:pt x="101" y="135"/>
                  </a:lnTo>
                  <a:lnTo>
                    <a:pt x="108" y="135"/>
                  </a:lnTo>
                  <a:lnTo>
                    <a:pt x="101" y="137"/>
                  </a:lnTo>
                  <a:lnTo>
                    <a:pt x="93" y="140"/>
                  </a:lnTo>
                  <a:lnTo>
                    <a:pt x="88" y="144"/>
                  </a:lnTo>
                  <a:lnTo>
                    <a:pt x="87" y="152"/>
                  </a:lnTo>
                  <a:lnTo>
                    <a:pt x="92" y="154"/>
                  </a:lnTo>
                  <a:lnTo>
                    <a:pt x="94" y="157"/>
                  </a:lnTo>
                  <a:lnTo>
                    <a:pt x="94" y="162"/>
                  </a:lnTo>
                  <a:lnTo>
                    <a:pt x="96" y="165"/>
                  </a:lnTo>
                  <a:lnTo>
                    <a:pt x="94" y="171"/>
                  </a:lnTo>
                  <a:lnTo>
                    <a:pt x="93" y="178"/>
                  </a:lnTo>
                  <a:lnTo>
                    <a:pt x="93" y="185"/>
                  </a:lnTo>
                  <a:lnTo>
                    <a:pt x="93" y="192"/>
                  </a:lnTo>
                  <a:lnTo>
                    <a:pt x="92" y="195"/>
                  </a:lnTo>
                  <a:lnTo>
                    <a:pt x="91" y="197"/>
                  </a:lnTo>
                  <a:lnTo>
                    <a:pt x="88" y="201"/>
                  </a:lnTo>
                  <a:lnTo>
                    <a:pt x="87" y="204"/>
                  </a:lnTo>
                  <a:lnTo>
                    <a:pt x="85" y="210"/>
                  </a:lnTo>
                  <a:lnTo>
                    <a:pt x="83" y="213"/>
                  </a:lnTo>
                  <a:lnTo>
                    <a:pt x="81" y="217"/>
                  </a:lnTo>
                  <a:lnTo>
                    <a:pt x="81" y="222"/>
                  </a:lnTo>
                  <a:lnTo>
                    <a:pt x="84" y="223"/>
                  </a:lnTo>
                  <a:lnTo>
                    <a:pt x="85" y="225"/>
                  </a:lnTo>
                  <a:lnTo>
                    <a:pt x="87" y="226"/>
                  </a:lnTo>
                  <a:lnTo>
                    <a:pt x="91" y="225"/>
                  </a:lnTo>
                  <a:lnTo>
                    <a:pt x="91" y="227"/>
                  </a:lnTo>
                  <a:lnTo>
                    <a:pt x="91" y="230"/>
                  </a:lnTo>
                  <a:lnTo>
                    <a:pt x="91" y="232"/>
                  </a:lnTo>
                  <a:lnTo>
                    <a:pt x="91" y="234"/>
                  </a:lnTo>
                  <a:lnTo>
                    <a:pt x="95" y="239"/>
                  </a:lnTo>
                  <a:lnTo>
                    <a:pt x="99" y="243"/>
                  </a:lnTo>
                  <a:lnTo>
                    <a:pt x="102" y="249"/>
                  </a:lnTo>
                  <a:lnTo>
                    <a:pt x="106" y="255"/>
                  </a:lnTo>
                  <a:lnTo>
                    <a:pt x="107" y="257"/>
                  </a:lnTo>
                  <a:lnTo>
                    <a:pt x="109" y="258"/>
                  </a:lnTo>
                  <a:lnTo>
                    <a:pt x="111" y="261"/>
                  </a:lnTo>
                  <a:lnTo>
                    <a:pt x="114" y="262"/>
                  </a:lnTo>
                  <a:lnTo>
                    <a:pt x="117" y="261"/>
                  </a:lnTo>
                  <a:lnTo>
                    <a:pt x="119" y="260"/>
                  </a:lnTo>
                  <a:lnTo>
                    <a:pt x="122" y="257"/>
                  </a:lnTo>
                  <a:lnTo>
                    <a:pt x="125" y="257"/>
                  </a:lnTo>
                  <a:lnTo>
                    <a:pt x="133" y="258"/>
                  </a:lnTo>
                  <a:lnTo>
                    <a:pt x="140" y="261"/>
                  </a:lnTo>
                  <a:lnTo>
                    <a:pt x="147" y="261"/>
                  </a:lnTo>
                  <a:lnTo>
                    <a:pt x="152" y="257"/>
                  </a:lnTo>
                  <a:lnTo>
                    <a:pt x="155" y="253"/>
                  </a:lnTo>
                  <a:lnTo>
                    <a:pt x="160" y="249"/>
                  </a:lnTo>
                  <a:lnTo>
                    <a:pt x="165" y="248"/>
                  </a:lnTo>
                  <a:lnTo>
                    <a:pt x="171" y="24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36" name="Freeform 97"/>
            <p:cNvSpPr>
              <a:spLocks/>
            </p:cNvSpPr>
            <p:nvPr/>
          </p:nvSpPr>
          <p:spPr bwMode="auto">
            <a:xfrm>
              <a:off x="2529" y="2205"/>
              <a:ext cx="70" cy="70"/>
            </a:xfrm>
            <a:custGeom>
              <a:avLst/>
              <a:gdLst>
                <a:gd name="T0" fmla="*/ 27 w 141"/>
                <a:gd name="T1" fmla="*/ 4 h 139"/>
                <a:gd name="T2" fmla="*/ 28 w 141"/>
                <a:gd name="T3" fmla="*/ 5 h 139"/>
                <a:gd name="T4" fmla="*/ 28 w 141"/>
                <a:gd name="T5" fmla="*/ 4 h 139"/>
                <a:gd name="T6" fmla="*/ 27 w 141"/>
                <a:gd name="T7" fmla="*/ 2 h 139"/>
                <a:gd name="T8" fmla="*/ 28 w 141"/>
                <a:gd name="T9" fmla="*/ 1 h 139"/>
                <a:gd name="T10" fmla="*/ 30 w 141"/>
                <a:gd name="T11" fmla="*/ 1 h 139"/>
                <a:gd name="T12" fmla="*/ 30 w 141"/>
                <a:gd name="T13" fmla="*/ 3 h 139"/>
                <a:gd name="T14" fmla="*/ 30 w 141"/>
                <a:gd name="T15" fmla="*/ 5 h 139"/>
                <a:gd name="T16" fmla="*/ 33 w 141"/>
                <a:gd name="T17" fmla="*/ 10 h 139"/>
                <a:gd name="T18" fmla="*/ 35 w 141"/>
                <a:gd name="T19" fmla="*/ 18 h 139"/>
                <a:gd name="T20" fmla="*/ 32 w 141"/>
                <a:gd name="T21" fmla="*/ 22 h 139"/>
                <a:gd name="T22" fmla="*/ 30 w 141"/>
                <a:gd name="T23" fmla="*/ 22 h 139"/>
                <a:gd name="T24" fmla="*/ 28 w 141"/>
                <a:gd name="T25" fmla="*/ 24 h 139"/>
                <a:gd name="T26" fmla="*/ 30 w 141"/>
                <a:gd name="T27" fmla="*/ 30 h 139"/>
                <a:gd name="T28" fmla="*/ 31 w 141"/>
                <a:gd name="T29" fmla="*/ 33 h 139"/>
                <a:gd name="T30" fmla="*/ 30 w 141"/>
                <a:gd name="T31" fmla="*/ 34 h 139"/>
                <a:gd name="T32" fmla="*/ 28 w 141"/>
                <a:gd name="T33" fmla="*/ 35 h 139"/>
                <a:gd name="T34" fmla="*/ 25 w 141"/>
                <a:gd name="T35" fmla="*/ 34 h 139"/>
                <a:gd name="T36" fmla="*/ 23 w 141"/>
                <a:gd name="T37" fmla="*/ 31 h 139"/>
                <a:gd name="T38" fmla="*/ 22 w 141"/>
                <a:gd name="T39" fmla="*/ 28 h 139"/>
                <a:gd name="T40" fmla="*/ 20 w 141"/>
                <a:gd name="T41" fmla="*/ 23 h 139"/>
                <a:gd name="T42" fmla="*/ 16 w 141"/>
                <a:gd name="T43" fmla="*/ 19 h 139"/>
                <a:gd name="T44" fmla="*/ 14 w 141"/>
                <a:gd name="T45" fmla="*/ 15 h 139"/>
                <a:gd name="T46" fmla="*/ 15 w 141"/>
                <a:gd name="T47" fmla="*/ 12 h 139"/>
                <a:gd name="T48" fmla="*/ 13 w 141"/>
                <a:gd name="T49" fmla="*/ 12 h 139"/>
                <a:gd name="T50" fmla="*/ 12 w 141"/>
                <a:gd name="T51" fmla="*/ 12 h 139"/>
                <a:gd name="T52" fmla="*/ 11 w 141"/>
                <a:gd name="T53" fmla="*/ 11 h 139"/>
                <a:gd name="T54" fmla="*/ 10 w 141"/>
                <a:gd name="T55" fmla="*/ 10 h 139"/>
                <a:gd name="T56" fmla="*/ 9 w 141"/>
                <a:gd name="T57" fmla="*/ 10 h 139"/>
                <a:gd name="T58" fmla="*/ 7 w 141"/>
                <a:gd name="T59" fmla="*/ 10 h 139"/>
                <a:gd name="T60" fmla="*/ 5 w 141"/>
                <a:gd name="T61" fmla="*/ 10 h 139"/>
                <a:gd name="T62" fmla="*/ 3 w 141"/>
                <a:gd name="T63" fmla="*/ 11 h 139"/>
                <a:gd name="T64" fmla="*/ 1 w 141"/>
                <a:gd name="T65" fmla="*/ 10 h 139"/>
                <a:gd name="T66" fmla="*/ 0 w 141"/>
                <a:gd name="T67" fmla="*/ 6 h 139"/>
                <a:gd name="T68" fmla="*/ 2 w 141"/>
                <a:gd name="T69" fmla="*/ 4 h 139"/>
                <a:gd name="T70" fmla="*/ 4 w 141"/>
                <a:gd name="T71" fmla="*/ 4 h 139"/>
                <a:gd name="T72" fmla="*/ 6 w 141"/>
                <a:gd name="T73" fmla="*/ 3 h 139"/>
                <a:gd name="T74" fmla="*/ 8 w 141"/>
                <a:gd name="T75" fmla="*/ 4 h 139"/>
                <a:gd name="T76" fmla="*/ 9 w 141"/>
                <a:gd name="T77" fmla="*/ 5 h 139"/>
                <a:gd name="T78" fmla="*/ 11 w 141"/>
                <a:gd name="T79" fmla="*/ 4 h 139"/>
                <a:gd name="T80" fmla="*/ 14 w 141"/>
                <a:gd name="T81" fmla="*/ 4 h 139"/>
                <a:gd name="T82" fmla="*/ 14 w 141"/>
                <a:gd name="T83" fmla="*/ 3 h 139"/>
                <a:gd name="T84" fmla="*/ 15 w 141"/>
                <a:gd name="T85" fmla="*/ 2 h 139"/>
                <a:gd name="T86" fmla="*/ 16 w 141"/>
                <a:gd name="T87" fmla="*/ 2 h 139"/>
                <a:gd name="T88" fmla="*/ 17 w 141"/>
                <a:gd name="T89" fmla="*/ 3 h 139"/>
                <a:gd name="T90" fmla="*/ 20 w 141"/>
                <a:gd name="T91" fmla="*/ 4 h 139"/>
                <a:gd name="T92" fmla="*/ 23 w 141"/>
                <a:gd name="T93" fmla="*/ 3 h 139"/>
                <a:gd name="T94" fmla="*/ 26 w 141"/>
                <a:gd name="T95" fmla="*/ 3 h 139"/>
                <a:gd name="T96" fmla="*/ 27 w 141"/>
                <a:gd name="T97" fmla="*/ 4 h 1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1"/>
                <a:gd name="T148" fmla="*/ 0 h 139"/>
                <a:gd name="T149" fmla="*/ 141 w 141"/>
                <a:gd name="T150" fmla="*/ 139 h 1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1" h="139">
                  <a:moveTo>
                    <a:pt x="108" y="14"/>
                  </a:moveTo>
                  <a:lnTo>
                    <a:pt x="110" y="15"/>
                  </a:lnTo>
                  <a:lnTo>
                    <a:pt x="113" y="17"/>
                  </a:lnTo>
                  <a:lnTo>
                    <a:pt x="114" y="18"/>
                  </a:lnTo>
                  <a:lnTo>
                    <a:pt x="114" y="17"/>
                  </a:lnTo>
                  <a:lnTo>
                    <a:pt x="112" y="14"/>
                  </a:lnTo>
                  <a:lnTo>
                    <a:pt x="110" y="9"/>
                  </a:lnTo>
                  <a:lnTo>
                    <a:pt x="108" y="6"/>
                  </a:lnTo>
                  <a:lnTo>
                    <a:pt x="108" y="2"/>
                  </a:lnTo>
                  <a:lnTo>
                    <a:pt x="113" y="1"/>
                  </a:lnTo>
                  <a:lnTo>
                    <a:pt x="116" y="0"/>
                  </a:lnTo>
                  <a:lnTo>
                    <a:pt x="120" y="1"/>
                  </a:lnTo>
                  <a:lnTo>
                    <a:pt x="123" y="5"/>
                  </a:lnTo>
                  <a:lnTo>
                    <a:pt x="123" y="9"/>
                  </a:lnTo>
                  <a:lnTo>
                    <a:pt x="123" y="15"/>
                  </a:lnTo>
                  <a:lnTo>
                    <a:pt x="123" y="20"/>
                  </a:lnTo>
                  <a:lnTo>
                    <a:pt x="123" y="25"/>
                  </a:lnTo>
                  <a:lnTo>
                    <a:pt x="135" y="38"/>
                  </a:lnTo>
                  <a:lnTo>
                    <a:pt x="141" y="54"/>
                  </a:lnTo>
                  <a:lnTo>
                    <a:pt x="141" y="70"/>
                  </a:lnTo>
                  <a:lnTo>
                    <a:pt x="135" y="85"/>
                  </a:lnTo>
                  <a:lnTo>
                    <a:pt x="130" y="85"/>
                  </a:lnTo>
                  <a:lnTo>
                    <a:pt x="125" y="85"/>
                  </a:lnTo>
                  <a:lnTo>
                    <a:pt x="120" y="85"/>
                  </a:lnTo>
                  <a:lnTo>
                    <a:pt x="114" y="83"/>
                  </a:lnTo>
                  <a:lnTo>
                    <a:pt x="115" y="94"/>
                  </a:lnTo>
                  <a:lnTo>
                    <a:pt x="118" y="106"/>
                  </a:lnTo>
                  <a:lnTo>
                    <a:pt x="120" y="117"/>
                  </a:lnTo>
                  <a:lnTo>
                    <a:pt x="127" y="128"/>
                  </a:lnTo>
                  <a:lnTo>
                    <a:pt x="127" y="131"/>
                  </a:lnTo>
                  <a:lnTo>
                    <a:pt x="126" y="134"/>
                  </a:lnTo>
                  <a:lnTo>
                    <a:pt x="123" y="136"/>
                  </a:lnTo>
                  <a:lnTo>
                    <a:pt x="123" y="139"/>
                  </a:lnTo>
                  <a:lnTo>
                    <a:pt x="115" y="139"/>
                  </a:lnTo>
                  <a:lnTo>
                    <a:pt x="108" y="137"/>
                  </a:lnTo>
                  <a:lnTo>
                    <a:pt x="101" y="134"/>
                  </a:lnTo>
                  <a:lnTo>
                    <a:pt x="97" y="129"/>
                  </a:lnTo>
                  <a:lnTo>
                    <a:pt x="92" y="123"/>
                  </a:lnTo>
                  <a:lnTo>
                    <a:pt x="90" y="116"/>
                  </a:lnTo>
                  <a:lnTo>
                    <a:pt x="89" y="109"/>
                  </a:lnTo>
                  <a:lnTo>
                    <a:pt x="90" y="101"/>
                  </a:lnTo>
                  <a:lnTo>
                    <a:pt x="81" y="92"/>
                  </a:lnTo>
                  <a:lnTo>
                    <a:pt x="73" y="84"/>
                  </a:lnTo>
                  <a:lnTo>
                    <a:pt x="65" y="75"/>
                  </a:lnTo>
                  <a:lnTo>
                    <a:pt x="58" y="64"/>
                  </a:lnTo>
                  <a:lnTo>
                    <a:pt x="58" y="59"/>
                  </a:lnTo>
                  <a:lnTo>
                    <a:pt x="60" y="54"/>
                  </a:lnTo>
                  <a:lnTo>
                    <a:pt x="60" y="48"/>
                  </a:lnTo>
                  <a:lnTo>
                    <a:pt x="58" y="44"/>
                  </a:lnTo>
                  <a:lnTo>
                    <a:pt x="54" y="47"/>
                  </a:lnTo>
                  <a:lnTo>
                    <a:pt x="53" y="47"/>
                  </a:lnTo>
                  <a:lnTo>
                    <a:pt x="50" y="46"/>
                  </a:lnTo>
                  <a:lnTo>
                    <a:pt x="47" y="44"/>
                  </a:lnTo>
                  <a:lnTo>
                    <a:pt x="45" y="41"/>
                  </a:lnTo>
                  <a:lnTo>
                    <a:pt x="43" y="40"/>
                  </a:lnTo>
                  <a:lnTo>
                    <a:pt x="42" y="39"/>
                  </a:lnTo>
                  <a:lnTo>
                    <a:pt x="39" y="39"/>
                  </a:lnTo>
                  <a:lnTo>
                    <a:pt x="37" y="38"/>
                  </a:lnTo>
                  <a:lnTo>
                    <a:pt x="32" y="38"/>
                  </a:lnTo>
                  <a:lnTo>
                    <a:pt x="29" y="38"/>
                  </a:lnTo>
                  <a:lnTo>
                    <a:pt x="25" y="38"/>
                  </a:lnTo>
                  <a:lnTo>
                    <a:pt x="21" y="37"/>
                  </a:lnTo>
                  <a:lnTo>
                    <a:pt x="19" y="41"/>
                  </a:lnTo>
                  <a:lnTo>
                    <a:pt x="13" y="41"/>
                  </a:lnTo>
                  <a:lnTo>
                    <a:pt x="7" y="40"/>
                  </a:lnTo>
                  <a:lnTo>
                    <a:pt x="4" y="38"/>
                  </a:lnTo>
                  <a:lnTo>
                    <a:pt x="0" y="31"/>
                  </a:lnTo>
                  <a:lnTo>
                    <a:pt x="1" y="24"/>
                  </a:lnTo>
                  <a:lnTo>
                    <a:pt x="5" y="18"/>
                  </a:lnTo>
                  <a:lnTo>
                    <a:pt x="9" y="14"/>
                  </a:lnTo>
                  <a:lnTo>
                    <a:pt x="14" y="15"/>
                  </a:lnTo>
                  <a:lnTo>
                    <a:pt x="17" y="15"/>
                  </a:lnTo>
                  <a:lnTo>
                    <a:pt x="21" y="14"/>
                  </a:lnTo>
                  <a:lnTo>
                    <a:pt x="24" y="10"/>
                  </a:lnTo>
                  <a:lnTo>
                    <a:pt x="29" y="11"/>
                  </a:lnTo>
                  <a:lnTo>
                    <a:pt x="32" y="14"/>
                  </a:lnTo>
                  <a:lnTo>
                    <a:pt x="35" y="16"/>
                  </a:lnTo>
                  <a:lnTo>
                    <a:pt x="39" y="17"/>
                  </a:lnTo>
                  <a:lnTo>
                    <a:pt x="43" y="14"/>
                  </a:lnTo>
                  <a:lnTo>
                    <a:pt x="47" y="13"/>
                  </a:lnTo>
                  <a:lnTo>
                    <a:pt x="53" y="14"/>
                  </a:lnTo>
                  <a:lnTo>
                    <a:pt x="58" y="14"/>
                  </a:lnTo>
                  <a:lnTo>
                    <a:pt x="58" y="11"/>
                  </a:lnTo>
                  <a:lnTo>
                    <a:pt x="58" y="10"/>
                  </a:lnTo>
                  <a:lnTo>
                    <a:pt x="59" y="9"/>
                  </a:lnTo>
                  <a:lnTo>
                    <a:pt x="60" y="8"/>
                  </a:lnTo>
                  <a:lnTo>
                    <a:pt x="62" y="8"/>
                  </a:lnTo>
                  <a:lnTo>
                    <a:pt x="65" y="8"/>
                  </a:lnTo>
                  <a:lnTo>
                    <a:pt x="67" y="8"/>
                  </a:lnTo>
                  <a:lnTo>
                    <a:pt x="69" y="10"/>
                  </a:lnTo>
                  <a:lnTo>
                    <a:pt x="75" y="11"/>
                  </a:lnTo>
                  <a:lnTo>
                    <a:pt x="82" y="13"/>
                  </a:lnTo>
                  <a:lnTo>
                    <a:pt x="88" y="11"/>
                  </a:lnTo>
                  <a:lnTo>
                    <a:pt x="93" y="10"/>
                  </a:lnTo>
                  <a:lnTo>
                    <a:pt x="99" y="10"/>
                  </a:lnTo>
                  <a:lnTo>
                    <a:pt x="104" y="10"/>
                  </a:lnTo>
                  <a:lnTo>
                    <a:pt x="106" y="11"/>
                  </a:lnTo>
                  <a:lnTo>
                    <a:pt x="108" y="1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37" name="Freeform 98"/>
            <p:cNvSpPr>
              <a:spLocks/>
            </p:cNvSpPr>
            <p:nvPr/>
          </p:nvSpPr>
          <p:spPr bwMode="auto">
            <a:xfrm>
              <a:off x="2520" y="2181"/>
              <a:ext cx="14" cy="27"/>
            </a:xfrm>
            <a:custGeom>
              <a:avLst/>
              <a:gdLst>
                <a:gd name="T0" fmla="*/ 6 w 29"/>
                <a:gd name="T1" fmla="*/ 9 h 53"/>
                <a:gd name="T2" fmla="*/ 6 w 29"/>
                <a:gd name="T3" fmla="*/ 10 h 53"/>
                <a:gd name="T4" fmla="*/ 6 w 29"/>
                <a:gd name="T5" fmla="*/ 12 h 53"/>
                <a:gd name="T6" fmla="*/ 6 w 29"/>
                <a:gd name="T7" fmla="*/ 13 h 53"/>
                <a:gd name="T8" fmla="*/ 5 w 29"/>
                <a:gd name="T9" fmla="*/ 14 h 53"/>
                <a:gd name="T10" fmla="*/ 4 w 29"/>
                <a:gd name="T11" fmla="*/ 13 h 53"/>
                <a:gd name="T12" fmla="*/ 3 w 29"/>
                <a:gd name="T13" fmla="*/ 13 h 53"/>
                <a:gd name="T14" fmla="*/ 2 w 29"/>
                <a:gd name="T15" fmla="*/ 12 h 53"/>
                <a:gd name="T16" fmla="*/ 2 w 29"/>
                <a:gd name="T17" fmla="*/ 11 h 53"/>
                <a:gd name="T18" fmla="*/ 2 w 29"/>
                <a:gd name="T19" fmla="*/ 10 h 53"/>
                <a:gd name="T20" fmla="*/ 2 w 29"/>
                <a:gd name="T21" fmla="*/ 9 h 53"/>
                <a:gd name="T22" fmla="*/ 2 w 29"/>
                <a:gd name="T23" fmla="*/ 8 h 53"/>
                <a:gd name="T24" fmla="*/ 0 w 29"/>
                <a:gd name="T25" fmla="*/ 7 h 53"/>
                <a:gd name="T26" fmla="*/ 0 w 29"/>
                <a:gd name="T27" fmla="*/ 7 h 53"/>
                <a:gd name="T28" fmla="*/ 0 w 29"/>
                <a:gd name="T29" fmla="*/ 6 h 53"/>
                <a:gd name="T30" fmla="*/ 0 w 29"/>
                <a:gd name="T31" fmla="*/ 6 h 53"/>
                <a:gd name="T32" fmla="*/ 0 w 29"/>
                <a:gd name="T33" fmla="*/ 6 h 53"/>
                <a:gd name="T34" fmla="*/ 0 w 29"/>
                <a:gd name="T35" fmla="*/ 5 h 53"/>
                <a:gd name="T36" fmla="*/ 0 w 29"/>
                <a:gd name="T37" fmla="*/ 5 h 53"/>
                <a:gd name="T38" fmla="*/ 0 w 29"/>
                <a:gd name="T39" fmla="*/ 5 h 53"/>
                <a:gd name="T40" fmla="*/ 0 w 29"/>
                <a:gd name="T41" fmla="*/ 5 h 53"/>
                <a:gd name="T42" fmla="*/ 0 w 29"/>
                <a:gd name="T43" fmla="*/ 4 h 53"/>
                <a:gd name="T44" fmla="*/ 1 w 29"/>
                <a:gd name="T45" fmla="*/ 4 h 53"/>
                <a:gd name="T46" fmla="*/ 1 w 29"/>
                <a:gd name="T47" fmla="*/ 4 h 53"/>
                <a:gd name="T48" fmla="*/ 2 w 29"/>
                <a:gd name="T49" fmla="*/ 4 h 53"/>
                <a:gd name="T50" fmla="*/ 2 w 29"/>
                <a:gd name="T51" fmla="*/ 3 h 53"/>
                <a:gd name="T52" fmla="*/ 3 w 29"/>
                <a:gd name="T53" fmla="*/ 3 h 53"/>
                <a:gd name="T54" fmla="*/ 3 w 29"/>
                <a:gd name="T55" fmla="*/ 2 h 53"/>
                <a:gd name="T56" fmla="*/ 4 w 29"/>
                <a:gd name="T57" fmla="*/ 2 h 53"/>
                <a:gd name="T58" fmla="*/ 4 w 29"/>
                <a:gd name="T59" fmla="*/ 1 h 53"/>
                <a:gd name="T60" fmla="*/ 5 w 29"/>
                <a:gd name="T61" fmla="*/ 0 h 53"/>
                <a:gd name="T62" fmla="*/ 6 w 29"/>
                <a:gd name="T63" fmla="*/ 1 h 53"/>
                <a:gd name="T64" fmla="*/ 7 w 29"/>
                <a:gd name="T65" fmla="*/ 1 h 53"/>
                <a:gd name="T66" fmla="*/ 7 w 29"/>
                <a:gd name="T67" fmla="*/ 3 h 53"/>
                <a:gd name="T68" fmla="*/ 7 w 29"/>
                <a:gd name="T69" fmla="*/ 3 h 53"/>
                <a:gd name="T70" fmla="*/ 6 w 29"/>
                <a:gd name="T71" fmla="*/ 4 h 53"/>
                <a:gd name="T72" fmla="*/ 6 w 29"/>
                <a:gd name="T73" fmla="*/ 5 h 53"/>
                <a:gd name="T74" fmla="*/ 6 w 29"/>
                <a:gd name="T75" fmla="*/ 6 h 53"/>
                <a:gd name="T76" fmla="*/ 6 w 29"/>
                <a:gd name="T77" fmla="*/ 7 h 53"/>
                <a:gd name="T78" fmla="*/ 6 w 29"/>
                <a:gd name="T79" fmla="*/ 9 h 53"/>
                <a:gd name="T80" fmla="*/ 6 w 29"/>
                <a:gd name="T81" fmla="*/ 9 h 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
                <a:gd name="T124" fmla="*/ 0 h 53"/>
                <a:gd name="T125" fmla="*/ 29 w 29"/>
                <a:gd name="T126" fmla="*/ 53 h 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 h="53">
                  <a:moveTo>
                    <a:pt x="25" y="35"/>
                  </a:moveTo>
                  <a:lnTo>
                    <a:pt x="27" y="40"/>
                  </a:lnTo>
                  <a:lnTo>
                    <a:pt x="27" y="46"/>
                  </a:lnTo>
                  <a:lnTo>
                    <a:pt x="26" y="50"/>
                  </a:lnTo>
                  <a:lnTo>
                    <a:pt x="22" y="53"/>
                  </a:lnTo>
                  <a:lnTo>
                    <a:pt x="17" y="51"/>
                  </a:lnTo>
                  <a:lnTo>
                    <a:pt x="14" y="49"/>
                  </a:lnTo>
                  <a:lnTo>
                    <a:pt x="10" y="46"/>
                  </a:lnTo>
                  <a:lnTo>
                    <a:pt x="8" y="42"/>
                  </a:lnTo>
                  <a:lnTo>
                    <a:pt x="9" y="38"/>
                  </a:lnTo>
                  <a:lnTo>
                    <a:pt x="9" y="33"/>
                  </a:lnTo>
                  <a:lnTo>
                    <a:pt x="8" y="30"/>
                  </a:lnTo>
                  <a:lnTo>
                    <a:pt x="3" y="26"/>
                  </a:lnTo>
                  <a:lnTo>
                    <a:pt x="3" y="25"/>
                  </a:lnTo>
                  <a:lnTo>
                    <a:pt x="3" y="24"/>
                  </a:lnTo>
                  <a:lnTo>
                    <a:pt x="3" y="23"/>
                  </a:lnTo>
                  <a:lnTo>
                    <a:pt x="3" y="21"/>
                  </a:lnTo>
                  <a:lnTo>
                    <a:pt x="2" y="20"/>
                  </a:lnTo>
                  <a:lnTo>
                    <a:pt x="2" y="19"/>
                  </a:lnTo>
                  <a:lnTo>
                    <a:pt x="1" y="18"/>
                  </a:lnTo>
                  <a:lnTo>
                    <a:pt x="0" y="18"/>
                  </a:lnTo>
                  <a:lnTo>
                    <a:pt x="2" y="16"/>
                  </a:lnTo>
                  <a:lnTo>
                    <a:pt x="4" y="13"/>
                  </a:lnTo>
                  <a:lnTo>
                    <a:pt x="7" y="13"/>
                  </a:lnTo>
                  <a:lnTo>
                    <a:pt x="10" y="13"/>
                  </a:lnTo>
                  <a:lnTo>
                    <a:pt x="11" y="11"/>
                  </a:lnTo>
                  <a:lnTo>
                    <a:pt x="14" y="9"/>
                  </a:lnTo>
                  <a:lnTo>
                    <a:pt x="15" y="8"/>
                  </a:lnTo>
                  <a:lnTo>
                    <a:pt x="16" y="5"/>
                  </a:lnTo>
                  <a:lnTo>
                    <a:pt x="19" y="2"/>
                  </a:lnTo>
                  <a:lnTo>
                    <a:pt x="23" y="0"/>
                  </a:lnTo>
                  <a:lnTo>
                    <a:pt x="26" y="1"/>
                  </a:lnTo>
                  <a:lnTo>
                    <a:pt x="29" y="4"/>
                  </a:lnTo>
                  <a:lnTo>
                    <a:pt x="29" y="9"/>
                  </a:lnTo>
                  <a:lnTo>
                    <a:pt x="29" y="11"/>
                  </a:lnTo>
                  <a:lnTo>
                    <a:pt x="27" y="13"/>
                  </a:lnTo>
                  <a:lnTo>
                    <a:pt x="25" y="17"/>
                  </a:lnTo>
                  <a:lnTo>
                    <a:pt x="24" y="21"/>
                  </a:lnTo>
                  <a:lnTo>
                    <a:pt x="25" y="27"/>
                  </a:lnTo>
                  <a:lnTo>
                    <a:pt x="26" y="33"/>
                  </a:lnTo>
                  <a:lnTo>
                    <a:pt x="25" y="3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38" name="Freeform 99"/>
            <p:cNvSpPr>
              <a:spLocks/>
            </p:cNvSpPr>
            <p:nvPr/>
          </p:nvSpPr>
          <p:spPr bwMode="auto">
            <a:xfrm>
              <a:off x="2514" y="2215"/>
              <a:ext cx="4" cy="3"/>
            </a:xfrm>
            <a:custGeom>
              <a:avLst/>
              <a:gdLst>
                <a:gd name="T0" fmla="*/ 1 w 9"/>
                <a:gd name="T1" fmla="*/ 0 h 7"/>
                <a:gd name="T2" fmla="*/ 0 w 9"/>
                <a:gd name="T3" fmla="*/ 0 h 7"/>
                <a:gd name="T4" fmla="*/ 0 w 9"/>
                <a:gd name="T5" fmla="*/ 0 h 7"/>
                <a:gd name="T6" fmla="*/ 0 w 9"/>
                <a:gd name="T7" fmla="*/ 0 h 7"/>
                <a:gd name="T8" fmla="*/ 0 w 9"/>
                <a:gd name="T9" fmla="*/ 0 h 7"/>
                <a:gd name="T10" fmla="*/ 0 w 9"/>
                <a:gd name="T11" fmla="*/ 0 h 7"/>
                <a:gd name="T12" fmla="*/ 0 w 9"/>
                <a:gd name="T13" fmla="*/ 1 h 7"/>
                <a:gd name="T14" fmla="*/ 0 w 9"/>
                <a:gd name="T15" fmla="*/ 1 h 7"/>
                <a:gd name="T16" fmla="*/ 0 w 9"/>
                <a:gd name="T17" fmla="*/ 1 h 7"/>
                <a:gd name="T18" fmla="*/ 0 w 9"/>
                <a:gd name="T19" fmla="*/ 1 h 7"/>
                <a:gd name="T20" fmla="*/ 1 w 9"/>
                <a:gd name="T21" fmla="*/ 1 h 7"/>
                <a:gd name="T22" fmla="*/ 1 w 9"/>
                <a:gd name="T23" fmla="*/ 1 h 7"/>
                <a:gd name="T24" fmla="*/ 1 w 9"/>
                <a:gd name="T25" fmla="*/ 1 h 7"/>
                <a:gd name="T26" fmla="*/ 1 w 9"/>
                <a:gd name="T27" fmla="*/ 1 h 7"/>
                <a:gd name="T28" fmla="*/ 2 w 9"/>
                <a:gd name="T29" fmla="*/ 1 h 7"/>
                <a:gd name="T30" fmla="*/ 2 w 9"/>
                <a:gd name="T31" fmla="*/ 0 h 7"/>
                <a:gd name="T32" fmla="*/ 2 w 9"/>
                <a:gd name="T33" fmla="*/ 0 h 7"/>
                <a:gd name="T34" fmla="*/ 2 w 9"/>
                <a:gd name="T35" fmla="*/ 0 h 7"/>
                <a:gd name="T36" fmla="*/ 1 w 9"/>
                <a:gd name="T37" fmla="*/ 0 h 7"/>
                <a:gd name="T38" fmla="*/ 1 w 9"/>
                <a:gd name="T39" fmla="*/ 0 h 7"/>
                <a:gd name="T40" fmla="*/ 1 w 9"/>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7"/>
                <a:gd name="T65" fmla="*/ 9 w 9"/>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7">
                  <a:moveTo>
                    <a:pt x="4" y="0"/>
                  </a:moveTo>
                  <a:lnTo>
                    <a:pt x="2" y="2"/>
                  </a:lnTo>
                  <a:lnTo>
                    <a:pt x="1" y="2"/>
                  </a:lnTo>
                  <a:lnTo>
                    <a:pt x="0" y="2"/>
                  </a:lnTo>
                  <a:lnTo>
                    <a:pt x="0" y="3"/>
                  </a:lnTo>
                  <a:lnTo>
                    <a:pt x="0" y="4"/>
                  </a:lnTo>
                  <a:lnTo>
                    <a:pt x="0" y="6"/>
                  </a:lnTo>
                  <a:lnTo>
                    <a:pt x="1" y="7"/>
                  </a:lnTo>
                  <a:lnTo>
                    <a:pt x="2" y="7"/>
                  </a:lnTo>
                  <a:lnTo>
                    <a:pt x="4" y="6"/>
                  </a:lnTo>
                  <a:lnTo>
                    <a:pt x="5" y="6"/>
                  </a:lnTo>
                  <a:lnTo>
                    <a:pt x="6" y="6"/>
                  </a:lnTo>
                  <a:lnTo>
                    <a:pt x="7" y="5"/>
                  </a:lnTo>
                  <a:lnTo>
                    <a:pt x="8" y="4"/>
                  </a:lnTo>
                  <a:lnTo>
                    <a:pt x="9" y="3"/>
                  </a:lnTo>
                  <a:lnTo>
                    <a:pt x="9" y="2"/>
                  </a:lnTo>
                  <a:lnTo>
                    <a:pt x="8" y="0"/>
                  </a:lnTo>
                  <a:lnTo>
                    <a:pt x="7" y="0"/>
                  </a:lnTo>
                  <a:lnTo>
                    <a:pt x="5"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39" name="Freeform 100"/>
            <p:cNvSpPr>
              <a:spLocks/>
            </p:cNvSpPr>
            <p:nvPr/>
          </p:nvSpPr>
          <p:spPr bwMode="auto">
            <a:xfrm>
              <a:off x="2566" y="2030"/>
              <a:ext cx="20" cy="30"/>
            </a:xfrm>
            <a:custGeom>
              <a:avLst/>
              <a:gdLst>
                <a:gd name="T0" fmla="*/ 10 w 40"/>
                <a:gd name="T1" fmla="*/ 2 h 61"/>
                <a:gd name="T2" fmla="*/ 10 w 40"/>
                <a:gd name="T3" fmla="*/ 2 h 61"/>
                <a:gd name="T4" fmla="*/ 10 w 40"/>
                <a:gd name="T5" fmla="*/ 2 h 61"/>
                <a:gd name="T6" fmla="*/ 10 w 40"/>
                <a:gd name="T7" fmla="*/ 2 h 61"/>
                <a:gd name="T8" fmla="*/ 10 w 40"/>
                <a:gd name="T9" fmla="*/ 2 h 61"/>
                <a:gd name="T10" fmla="*/ 10 w 40"/>
                <a:gd name="T11" fmla="*/ 4 h 61"/>
                <a:gd name="T12" fmla="*/ 10 w 40"/>
                <a:gd name="T13" fmla="*/ 5 h 61"/>
                <a:gd name="T14" fmla="*/ 9 w 40"/>
                <a:gd name="T15" fmla="*/ 7 h 61"/>
                <a:gd name="T16" fmla="*/ 9 w 40"/>
                <a:gd name="T17" fmla="*/ 8 h 61"/>
                <a:gd name="T18" fmla="*/ 10 w 40"/>
                <a:gd name="T19" fmla="*/ 8 h 61"/>
                <a:gd name="T20" fmla="*/ 10 w 40"/>
                <a:gd name="T21" fmla="*/ 8 h 61"/>
                <a:gd name="T22" fmla="*/ 10 w 40"/>
                <a:gd name="T23" fmla="*/ 8 h 61"/>
                <a:gd name="T24" fmla="*/ 10 w 40"/>
                <a:gd name="T25" fmla="*/ 9 h 61"/>
                <a:gd name="T26" fmla="*/ 9 w 40"/>
                <a:gd name="T27" fmla="*/ 9 h 61"/>
                <a:gd name="T28" fmla="*/ 9 w 40"/>
                <a:gd name="T29" fmla="*/ 9 h 61"/>
                <a:gd name="T30" fmla="*/ 9 w 40"/>
                <a:gd name="T31" fmla="*/ 10 h 61"/>
                <a:gd name="T32" fmla="*/ 9 w 40"/>
                <a:gd name="T33" fmla="*/ 10 h 61"/>
                <a:gd name="T34" fmla="*/ 10 w 40"/>
                <a:gd name="T35" fmla="*/ 10 h 61"/>
                <a:gd name="T36" fmla="*/ 10 w 40"/>
                <a:gd name="T37" fmla="*/ 10 h 61"/>
                <a:gd name="T38" fmla="*/ 10 w 40"/>
                <a:gd name="T39" fmla="*/ 11 h 61"/>
                <a:gd name="T40" fmla="*/ 10 w 40"/>
                <a:gd name="T41" fmla="*/ 11 h 61"/>
                <a:gd name="T42" fmla="*/ 9 w 40"/>
                <a:gd name="T43" fmla="*/ 12 h 61"/>
                <a:gd name="T44" fmla="*/ 9 w 40"/>
                <a:gd name="T45" fmla="*/ 12 h 61"/>
                <a:gd name="T46" fmla="*/ 9 w 40"/>
                <a:gd name="T47" fmla="*/ 12 h 61"/>
                <a:gd name="T48" fmla="*/ 8 w 40"/>
                <a:gd name="T49" fmla="*/ 13 h 61"/>
                <a:gd name="T50" fmla="*/ 8 w 40"/>
                <a:gd name="T51" fmla="*/ 14 h 61"/>
                <a:gd name="T52" fmla="*/ 7 w 40"/>
                <a:gd name="T53" fmla="*/ 14 h 61"/>
                <a:gd name="T54" fmla="*/ 6 w 40"/>
                <a:gd name="T55" fmla="*/ 14 h 61"/>
                <a:gd name="T56" fmla="*/ 6 w 40"/>
                <a:gd name="T57" fmla="*/ 13 h 61"/>
                <a:gd name="T58" fmla="*/ 5 w 40"/>
                <a:gd name="T59" fmla="*/ 13 h 61"/>
                <a:gd name="T60" fmla="*/ 5 w 40"/>
                <a:gd name="T61" fmla="*/ 13 h 61"/>
                <a:gd name="T62" fmla="*/ 5 w 40"/>
                <a:gd name="T63" fmla="*/ 13 h 61"/>
                <a:gd name="T64" fmla="*/ 4 w 40"/>
                <a:gd name="T65" fmla="*/ 13 h 61"/>
                <a:gd name="T66" fmla="*/ 4 w 40"/>
                <a:gd name="T67" fmla="*/ 14 h 61"/>
                <a:gd name="T68" fmla="*/ 3 w 40"/>
                <a:gd name="T69" fmla="*/ 14 h 61"/>
                <a:gd name="T70" fmla="*/ 3 w 40"/>
                <a:gd name="T71" fmla="*/ 14 h 61"/>
                <a:gd name="T72" fmla="*/ 2 w 40"/>
                <a:gd name="T73" fmla="*/ 15 h 61"/>
                <a:gd name="T74" fmla="*/ 2 w 40"/>
                <a:gd name="T75" fmla="*/ 14 h 61"/>
                <a:gd name="T76" fmla="*/ 1 w 40"/>
                <a:gd name="T77" fmla="*/ 13 h 61"/>
                <a:gd name="T78" fmla="*/ 0 w 40"/>
                <a:gd name="T79" fmla="*/ 12 h 61"/>
                <a:gd name="T80" fmla="*/ 0 w 40"/>
                <a:gd name="T81" fmla="*/ 11 h 61"/>
                <a:gd name="T82" fmla="*/ 2 w 40"/>
                <a:gd name="T83" fmla="*/ 10 h 61"/>
                <a:gd name="T84" fmla="*/ 2 w 40"/>
                <a:gd name="T85" fmla="*/ 9 h 61"/>
                <a:gd name="T86" fmla="*/ 2 w 40"/>
                <a:gd name="T87" fmla="*/ 8 h 61"/>
                <a:gd name="T88" fmla="*/ 2 w 40"/>
                <a:gd name="T89" fmla="*/ 7 h 61"/>
                <a:gd name="T90" fmla="*/ 3 w 40"/>
                <a:gd name="T91" fmla="*/ 6 h 61"/>
                <a:gd name="T92" fmla="*/ 3 w 40"/>
                <a:gd name="T93" fmla="*/ 6 h 61"/>
                <a:gd name="T94" fmla="*/ 3 w 40"/>
                <a:gd name="T95" fmla="*/ 5 h 61"/>
                <a:gd name="T96" fmla="*/ 4 w 40"/>
                <a:gd name="T97" fmla="*/ 5 h 61"/>
                <a:gd name="T98" fmla="*/ 4 w 40"/>
                <a:gd name="T99" fmla="*/ 3 h 61"/>
                <a:gd name="T100" fmla="*/ 5 w 40"/>
                <a:gd name="T101" fmla="*/ 1 h 61"/>
                <a:gd name="T102" fmla="*/ 6 w 40"/>
                <a:gd name="T103" fmla="*/ 0 h 61"/>
                <a:gd name="T104" fmla="*/ 8 w 40"/>
                <a:gd name="T105" fmla="*/ 0 h 61"/>
                <a:gd name="T106" fmla="*/ 9 w 40"/>
                <a:gd name="T107" fmla="*/ 0 h 61"/>
                <a:gd name="T108" fmla="*/ 9 w 40"/>
                <a:gd name="T109" fmla="*/ 0 h 61"/>
                <a:gd name="T110" fmla="*/ 10 w 40"/>
                <a:gd name="T111" fmla="*/ 1 h 61"/>
                <a:gd name="T112" fmla="*/ 10 w 40"/>
                <a:gd name="T113" fmla="*/ 2 h 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61"/>
                <a:gd name="T173" fmla="*/ 40 w 40"/>
                <a:gd name="T174" fmla="*/ 61 h 6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61">
                  <a:moveTo>
                    <a:pt x="37" y="9"/>
                  </a:moveTo>
                  <a:lnTo>
                    <a:pt x="38" y="10"/>
                  </a:lnTo>
                  <a:lnTo>
                    <a:pt x="39" y="10"/>
                  </a:lnTo>
                  <a:lnTo>
                    <a:pt x="40" y="11"/>
                  </a:lnTo>
                  <a:lnTo>
                    <a:pt x="38" y="17"/>
                  </a:lnTo>
                  <a:lnTo>
                    <a:pt x="37" y="23"/>
                  </a:lnTo>
                  <a:lnTo>
                    <a:pt x="36" y="28"/>
                  </a:lnTo>
                  <a:lnTo>
                    <a:pt x="36" y="34"/>
                  </a:lnTo>
                  <a:lnTo>
                    <a:pt x="37" y="35"/>
                  </a:lnTo>
                  <a:lnTo>
                    <a:pt x="37" y="36"/>
                  </a:lnTo>
                  <a:lnTo>
                    <a:pt x="35" y="36"/>
                  </a:lnTo>
                  <a:lnTo>
                    <a:pt x="35" y="39"/>
                  </a:lnTo>
                  <a:lnTo>
                    <a:pt x="36" y="40"/>
                  </a:lnTo>
                  <a:lnTo>
                    <a:pt x="36" y="41"/>
                  </a:lnTo>
                  <a:lnTo>
                    <a:pt x="38" y="41"/>
                  </a:lnTo>
                  <a:lnTo>
                    <a:pt x="38" y="43"/>
                  </a:lnTo>
                  <a:lnTo>
                    <a:pt x="37" y="45"/>
                  </a:lnTo>
                  <a:lnTo>
                    <a:pt x="37" y="46"/>
                  </a:lnTo>
                  <a:lnTo>
                    <a:pt x="36" y="48"/>
                  </a:lnTo>
                  <a:lnTo>
                    <a:pt x="35" y="49"/>
                  </a:lnTo>
                  <a:lnTo>
                    <a:pt x="33" y="51"/>
                  </a:lnTo>
                  <a:lnTo>
                    <a:pt x="32" y="54"/>
                  </a:lnTo>
                  <a:lnTo>
                    <a:pt x="30" y="57"/>
                  </a:lnTo>
                  <a:lnTo>
                    <a:pt x="26" y="58"/>
                  </a:lnTo>
                  <a:lnTo>
                    <a:pt x="24" y="58"/>
                  </a:lnTo>
                  <a:lnTo>
                    <a:pt x="21" y="55"/>
                  </a:lnTo>
                  <a:lnTo>
                    <a:pt x="20" y="55"/>
                  </a:lnTo>
                  <a:lnTo>
                    <a:pt x="18" y="55"/>
                  </a:lnTo>
                  <a:lnTo>
                    <a:pt x="17" y="55"/>
                  </a:lnTo>
                  <a:lnTo>
                    <a:pt x="16" y="55"/>
                  </a:lnTo>
                  <a:lnTo>
                    <a:pt x="14" y="56"/>
                  </a:lnTo>
                  <a:lnTo>
                    <a:pt x="12" y="57"/>
                  </a:lnTo>
                  <a:lnTo>
                    <a:pt x="9" y="58"/>
                  </a:lnTo>
                  <a:lnTo>
                    <a:pt x="8" y="61"/>
                  </a:lnTo>
                  <a:lnTo>
                    <a:pt x="5" y="57"/>
                  </a:lnTo>
                  <a:lnTo>
                    <a:pt x="2" y="54"/>
                  </a:lnTo>
                  <a:lnTo>
                    <a:pt x="0" y="49"/>
                  </a:lnTo>
                  <a:lnTo>
                    <a:pt x="0" y="45"/>
                  </a:lnTo>
                  <a:lnTo>
                    <a:pt x="5" y="42"/>
                  </a:lnTo>
                  <a:lnTo>
                    <a:pt x="7" y="38"/>
                  </a:lnTo>
                  <a:lnTo>
                    <a:pt x="8" y="33"/>
                  </a:lnTo>
                  <a:lnTo>
                    <a:pt x="8" y="28"/>
                  </a:lnTo>
                  <a:lnTo>
                    <a:pt x="9" y="26"/>
                  </a:lnTo>
                  <a:lnTo>
                    <a:pt x="10" y="25"/>
                  </a:lnTo>
                  <a:lnTo>
                    <a:pt x="10" y="23"/>
                  </a:lnTo>
                  <a:lnTo>
                    <a:pt x="13" y="22"/>
                  </a:lnTo>
                  <a:lnTo>
                    <a:pt x="14" y="13"/>
                  </a:lnTo>
                  <a:lnTo>
                    <a:pt x="17" y="7"/>
                  </a:lnTo>
                  <a:lnTo>
                    <a:pt x="23" y="1"/>
                  </a:lnTo>
                  <a:lnTo>
                    <a:pt x="31" y="0"/>
                  </a:lnTo>
                  <a:lnTo>
                    <a:pt x="33" y="2"/>
                  </a:lnTo>
                  <a:lnTo>
                    <a:pt x="35" y="3"/>
                  </a:lnTo>
                  <a:lnTo>
                    <a:pt x="37" y="5"/>
                  </a:lnTo>
                  <a:lnTo>
                    <a:pt x="37"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40" name="Freeform 101"/>
            <p:cNvSpPr>
              <a:spLocks/>
            </p:cNvSpPr>
            <p:nvPr/>
          </p:nvSpPr>
          <p:spPr bwMode="auto">
            <a:xfrm>
              <a:off x="2519" y="2028"/>
              <a:ext cx="22" cy="17"/>
            </a:xfrm>
            <a:custGeom>
              <a:avLst/>
              <a:gdLst>
                <a:gd name="T0" fmla="*/ 11 w 44"/>
                <a:gd name="T1" fmla="*/ 1 h 34"/>
                <a:gd name="T2" fmla="*/ 10 w 44"/>
                <a:gd name="T3" fmla="*/ 1 h 34"/>
                <a:gd name="T4" fmla="*/ 9 w 44"/>
                <a:gd name="T5" fmla="*/ 1 h 34"/>
                <a:gd name="T6" fmla="*/ 9 w 44"/>
                <a:gd name="T7" fmla="*/ 1 h 34"/>
                <a:gd name="T8" fmla="*/ 8 w 44"/>
                <a:gd name="T9" fmla="*/ 0 h 34"/>
                <a:gd name="T10" fmla="*/ 7 w 44"/>
                <a:gd name="T11" fmla="*/ 2 h 34"/>
                <a:gd name="T12" fmla="*/ 6 w 44"/>
                <a:gd name="T13" fmla="*/ 2 h 34"/>
                <a:gd name="T14" fmla="*/ 5 w 44"/>
                <a:gd name="T15" fmla="*/ 2 h 34"/>
                <a:gd name="T16" fmla="*/ 4 w 44"/>
                <a:gd name="T17" fmla="*/ 2 h 34"/>
                <a:gd name="T18" fmla="*/ 3 w 44"/>
                <a:gd name="T19" fmla="*/ 2 h 34"/>
                <a:gd name="T20" fmla="*/ 3 w 44"/>
                <a:gd name="T21" fmla="*/ 2 h 34"/>
                <a:gd name="T22" fmla="*/ 3 w 44"/>
                <a:gd name="T23" fmla="*/ 2 h 34"/>
                <a:gd name="T24" fmla="*/ 2 w 44"/>
                <a:gd name="T25" fmla="*/ 2 h 34"/>
                <a:gd name="T26" fmla="*/ 1 w 44"/>
                <a:gd name="T27" fmla="*/ 3 h 34"/>
                <a:gd name="T28" fmla="*/ 1 w 44"/>
                <a:gd name="T29" fmla="*/ 3 h 34"/>
                <a:gd name="T30" fmla="*/ 0 w 44"/>
                <a:gd name="T31" fmla="*/ 4 h 34"/>
                <a:gd name="T32" fmla="*/ 1 w 44"/>
                <a:gd name="T33" fmla="*/ 5 h 34"/>
                <a:gd name="T34" fmla="*/ 1 w 44"/>
                <a:gd name="T35" fmla="*/ 6 h 34"/>
                <a:gd name="T36" fmla="*/ 1 w 44"/>
                <a:gd name="T37" fmla="*/ 7 h 34"/>
                <a:gd name="T38" fmla="*/ 2 w 44"/>
                <a:gd name="T39" fmla="*/ 8 h 34"/>
                <a:gd name="T40" fmla="*/ 2 w 44"/>
                <a:gd name="T41" fmla="*/ 9 h 34"/>
                <a:gd name="T42" fmla="*/ 3 w 44"/>
                <a:gd name="T43" fmla="*/ 8 h 34"/>
                <a:gd name="T44" fmla="*/ 4 w 44"/>
                <a:gd name="T45" fmla="*/ 7 h 34"/>
                <a:gd name="T46" fmla="*/ 5 w 44"/>
                <a:gd name="T47" fmla="*/ 6 h 34"/>
                <a:gd name="T48" fmla="*/ 5 w 44"/>
                <a:gd name="T49" fmla="*/ 5 h 34"/>
                <a:gd name="T50" fmla="*/ 6 w 44"/>
                <a:gd name="T51" fmla="*/ 5 h 34"/>
                <a:gd name="T52" fmla="*/ 7 w 44"/>
                <a:gd name="T53" fmla="*/ 5 h 34"/>
                <a:gd name="T54" fmla="*/ 8 w 44"/>
                <a:gd name="T55" fmla="*/ 4 h 34"/>
                <a:gd name="T56" fmla="*/ 9 w 44"/>
                <a:gd name="T57" fmla="*/ 4 h 34"/>
                <a:gd name="T58" fmla="*/ 9 w 44"/>
                <a:gd name="T59" fmla="*/ 4 h 34"/>
                <a:gd name="T60" fmla="*/ 10 w 44"/>
                <a:gd name="T61" fmla="*/ 4 h 34"/>
                <a:gd name="T62" fmla="*/ 11 w 44"/>
                <a:gd name="T63" fmla="*/ 4 h 34"/>
                <a:gd name="T64" fmla="*/ 11 w 44"/>
                <a:gd name="T65" fmla="*/ 4 h 34"/>
                <a:gd name="T66" fmla="*/ 11 w 44"/>
                <a:gd name="T67" fmla="*/ 4 h 34"/>
                <a:gd name="T68" fmla="*/ 11 w 44"/>
                <a:gd name="T69" fmla="*/ 3 h 34"/>
                <a:gd name="T70" fmla="*/ 11 w 44"/>
                <a:gd name="T71" fmla="*/ 2 h 34"/>
                <a:gd name="T72" fmla="*/ 11 w 44"/>
                <a:gd name="T73" fmla="*/ 1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34"/>
                <a:gd name="T113" fmla="*/ 44 w 4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34">
                  <a:moveTo>
                    <a:pt x="41" y="4"/>
                  </a:moveTo>
                  <a:lnTo>
                    <a:pt x="39" y="2"/>
                  </a:lnTo>
                  <a:lnTo>
                    <a:pt x="36" y="1"/>
                  </a:lnTo>
                  <a:lnTo>
                    <a:pt x="33" y="1"/>
                  </a:lnTo>
                  <a:lnTo>
                    <a:pt x="31" y="0"/>
                  </a:lnTo>
                  <a:lnTo>
                    <a:pt x="28" y="5"/>
                  </a:lnTo>
                  <a:lnTo>
                    <a:pt x="24" y="6"/>
                  </a:lnTo>
                  <a:lnTo>
                    <a:pt x="19" y="6"/>
                  </a:lnTo>
                  <a:lnTo>
                    <a:pt x="14" y="5"/>
                  </a:lnTo>
                  <a:lnTo>
                    <a:pt x="12" y="6"/>
                  </a:lnTo>
                  <a:lnTo>
                    <a:pt x="11" y="7"/>
                  </a:lnTo>
                  <a:lnTo>
                    <a:pt x="9" y="7"/>
                  </a:lnTo>
                  <a:lnTo>
                    <a:pt x="6" y="7"/>
                  </a:lnTo>
                  <a:lnTo>
                    <a:pt x="3" y="9"/>
                  </a:lnTo>
                  <a:lnTo>
                    <a:pt x="1" y="12"/>
                  </a:lnTo>
                  <a:lnTo>
                    <a:pt x="0" y="15"/>
                  </a:lnTo>
                  <a:lnTo>
                    <a:pt x="1" y="20"/>
                  </a:lnTo>
                  <a:lnTo>
                    <a:pt x="3" y="23"/>
                  </a:lnTo>
                  <a:lnTo>
                    <a:pt x="4" y="27"/>
                  </a:lnTo>
                  <a:lnTo>
                    <a:pt x="5" y="30"/>
                  </a:lnTo>
                  <a:lnTo>
                    <a:pt x="8" y="34"/>
                  </a:lnTo>
                  <a:lnTo>
                    <a:pt x="12" y="30"/>
                  </a:lnTo>
                  <a:lnTo>
                    <a:pt x="16" y="27"/>
                  </a:lnTo>
                  <a:lnTo>
                    <a:pt x="17" y="22"/>
                  </a:lnTo>
                  <a:lnTo>
                    <a:pt x="17" y="17"/>
                  </a:lnTo>
                  <a:lnTo>
                    <a:pt x="21" y="19"/>
                  </a:lnTo>
                  <a:lnTo>
                    <a:pt x="25" y="17"/>
                  </a:lnTo>
                  <a:lnTo>
                    <a:pt x="29" y="15"/>
                  </a:lnTo>
                  <a:lnTo>
                    <a:pt x="34" y="14"/>
                  </a:lnTo>
                  <a:lnTo>
                    <a:pt x="36" y="16"/>
                  </a:lnTo>
                  <a:lnTo>
                    <a:pt x="39" y="16"/>
                  </a:lnTo>
                  <a:lnTo>
                    <a:pt x="42" y="16"/>
                  </a:lnTo>
                  <a:lnTo>
                    <a:pt x="44" y="15"/>
                  </a:lnTo>
                  <a:lnTo>
                    <a:pt x="44" y="13"/>
                  </a:lnTo>
                  <a:lnTo>
                    <a:pt x="44" y="9"/>
                  </a:lnTo>
                  <a:lnTo>
                    <a:pt x="43" y="6"/>
                  </a:lnTo>
                  <a:lnTo>
                    <a:pt x="41"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41" name="Freeform 102"/>
            <p:cNvSpPr>
              <a:spLocks/>
            </p:cNvSpPr>
            <p:nvPr/>
          </p:nvSpPr>
          <p:spPr bwMode="auto">
            <a:xfrm>
              <a:off x="2552" y="2026"/>
              <a:ext cx="5" cy="4"/>
            </a:xfrm>
            <a:custGeom>
              <a:avLst/>
              <a:gdLst>
                <a:gd name="T0" fmla="*/ 1 w 11"/>
                <a:gd name="T1" fmla="*/ 0 h 7"/>
                <a:gd name="T2" fmla="*/ 1 w 11"/>
                <a:gd name="T3" fmla="*/ 1 h 7"/>
                <a:gd name="T4" fmla="*/ 0 w 11"/>
                <a:gd name="T5" fmla="*/ 1 h 7"/>
                <a:gd name="T6" fmla="*/ 0 w 11"/>
                <a:gd name="T7" fmla="*/ 1 h 7"/>
                <a:gd name="T8" fmla="*/ 0 w 11"/>
                <a:gd name="T9" fmla="*/ 1 h 7"/>
                <a:gd name="T10" fmla="*/ 0 w 11"/>
                <a:gd name="T11" fmla="*/ 1 h 7"/>
                <a:gd name="T12" fmla="*/ 0 w 11"/>
                <a:gd name="T13" fmla="*/ 1 h 7"/>
                <a:gd name="T14" fmla="*/ 0 w 11"/>
                <a:gd name="T15" fmla="*/ 2 h 7"/>
                <a:gd name="T16" fmla="*/ 0 w 11"/>
                <a:gd name="T17" fmla="*/ 2 h 7"/>
                <a:gd name="T18" fmla="*/ 1 w 11"/>
                <a:gd name="T19" fmla="*/ 2 h 7"/>
                <a:gd name="T20" fmla="*/ 1 w 11"/>
                <a:gd name="T21" fmla="*/ 2 h 7"/>
                <a:gd name="T22" fmla="*/ 1 w 11"/>
                <a:gd name="T23" fmla="*/ 2 h 7"/>
                <a:gd name="T24" fmla="*/ 1 w 11"/>
                <a:gd name="T25" fmla="*/ 2 h 7"/>
                <a:gd name="T26" fmla="*/ 2 w 11"/>
                <a:gd name="T27" fmla="*/ 1 h 7"/>
                <a:gd name="T28" fmla="*/ 2 w 11"/>
                <a:gd name="T29" fmla="*/ 1 h 7"/>
                <a:gd name="T30" fmla="*/ 2 w 11"/>
                <a:gd name="T31" fmla="*/ 1 h 7"/>
                <a:gd name="T32" fmla="*/ 2 w 11"/>
                <a:gd name="T33" fmla="*/ 1 h 7"/>
                <a:gd name="T34" fmla="*/ 2 w 11"/>
                <a:gd name="T35" fmla="*/ 0 h 7"/>
                <a:gd name="T36" fmla="*/ 1 w 11"/>
                <a:gd name="T37" fmla="*/ 0 h 7"/>
                <a:gd name="T38" fmla="*/ 1 w 11"/>
                <a:gd name="T39" fmla="*/ 0 h 7"/>
                <a:gd name="T40" fmla="*/ 1 w 11"/>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7"/>
                <a:gd name="T65" fmla="*/ 11 w 11"/>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7">
                  <a:moveTo>
                    <a:pt x="4" y="0"/>
                  </a:moveTo>
                  <a:lnTo>
                    <a:pt x="4" y="1"/>
                  </a:lnTo>
                  <a:lnTo>
                    <a:pt x="3" y="1"/>
                  </a:lnTo>
                  <a:lnTo>
                    <a:pt x="1" y="1"/>
                  </a:lnTo>
                  <a:lnTo>
                    <a:pt x="0" y="1"/>
                  </a:lnTo>
                  <a:lnTo>
                    <a:pt x="0" y="2"/>
                  </a:lnTo>
                  <a:lnTo>
                    <a:pt x="1" y="3"/>
                  </a:lnTo>
                  <a:lnTo>
                    <a:pt x="1" y="5"/>
                  </a:lnTo>
                  <a:lnTo>
                    <a:pt x="3" y="7"/>
                  </a:lnTo>
                  <a:lnTo>
                    <a:pt x="4" y="7"/>
                  </a:lnTo>
                  <a:lnTo>
                    <a:pt x="5" y="5"/>
                  </a:lnTo>
                  <a:lnTo>
                    <a:pt x="6" y="5"/>
                  </a:lnTo>
                  <a:lnTo>
                    <a:pt x="7" y="5"/>
                  </a:lnTo>
                  <a:lnTo>
                    <a:pt x="8" y="4"/>
                  </a:lnTo>
                  <a:lnTo>
                    <a:pt x="10" y="3"/>
                  </a:lnTo>
                  <a:lnTo>
                    <a:pt x="11" y="2"/>
                  </a:lnTo>
                  <a:lnTo>
                    <a:pt x="11" y="1"/>
                  </a:lnTo>
                  <a:lnTo>
                    <a:pt x="10" y="0"/>
                  </a:lnTo>
                  <a:lnTo>
                    <a:pt x="7" y="0"/>
                  </a:lnTo>
                  <a:lnTo>
                    <a:pt x="6"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42" name="Freeform 103"/>
            <p:cNvSpPr>
              <a:spLocks/>
            </p:cNvSpPr>
            <p:nvPr/>
          </p:nvSpPr>
          <p:spPr bwMode="auto">
            <a:xfrm>
              <a:off x="2500" y="2080"/>
              <a:ext cx="6" cy="4"/>
            </a:xfrm>
            <a:custGeom>
              <a:avLst/>
              <a:gdLst>
                <a:gd name="T0" fmla="*/ 1 w 10"/>
                <a:gd name="T1" fmla="*/ 0 h 7"/>
                <a:gd name="T2" fmla="*/ 1 w 10"/>
                <a:gd name="T3" fmla="*/ 1 h 7"/>
                <a:gd name="T4" fmla="*/ 1 w 10"/>
                <a:gd name="T5" fmla="*/ 1 h 7"/>
                <a:gd name="T6" fmla="*/ 1 w 10"/>
                <a:gd name="T7" fmla="*/ 1 h 7"/>
                <a:gd name="T8" fmla="*/ 0 w 10"/>
                <a:gd name="T9" fmla="*/ 1 h 7"/>
                <a:gd name="T10" fmla="*/ 0 w 10"/>
                <a:gd name="T11" fmla="*/ 1 h 7"/>
                <a:gd name="T12" fmla="*/ 1 w 10"/>
                <a:gd name="T13" fmla="*/ 1 h 7"/>
                <a:gd name="T14" fmla="*/ 1 w 10"/>
                <a:gd name="T15" fmla="*/ 2 h 7"/>
                <a:gd name="T16" fmla="*/ 1 w 10"/>
                <a:gd name="T17" fmla="*/ 2 h 7"/>
                <a:gd name="T18" fmla="*/ 1 w 10"/>
                <a:gd name="T19" fmla="*/ 2 h 7"/>
                <a:gd name="T20" fmla="*/ 1 w 10"/>
                <a:gd name="T21" fmla="*/ 2 h 7"/>
                <a:gd name="T22" fmla="*/ 2 w 10"/>
                <a:gd name="T23" fmla="*/ 2 h 7"/>
                <a:gd name="T24" fmla="*/ 2 w 10"/>
                <a:gd name="T25" fmla="*/ 2 h 7"/>
                <a:gd name="T26" fmla="*/ 3 w 10"/>
                <a:gd name="T27" fmla="*/ 2 h 7"/>
                <a:gd name="T28" fmla="*/ 3 w 10"/>
                <a:gd name="T29" fmla="*/ 1 h 7"/>
                <a:gd name="T30" fmla="*/ 4 w 10"/>
                <a:gd name="T31" fmla="*/ 1 h 7"/>
                <a:gd name="T32" fmla="*/ 4 w 10"/>
                <a:gd name="T33" fmla="*/ 1 h 7"/>
                <a:gd name="T34" fmla="*/ 3 w 10"/>
                <a:gd name="T35" fmla="*/ 0 h 7"/>
                <a:gd name="T36" fmla="*/ 2 w 10"/>
                <a:gd name="T37" fmla="*/ 0 h 7"/>
                <a:gd name="T38" fmla="*/ 2 w 10"/>
                <a:gd name="T39" fmla="*/ 0 h 7"/>
                <a:gd name="T40" fmla="*/ 1 w 10"/>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7"/>
                <a:gd name="T65" fmla="*/ 10 w 10"/>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7">
                  <a:moveTo>
                    <a:pt x="4" y="0"/>
                  </a:moveTo>
                  <a:lnTo>
                    <a:pt x="3" y="1"/>
                  </a:lnTo>
                  <a:lnTo>
                    <a:pt x="2" y="1"/>
                  </a:lnTo>
                  <a:lnTo>
                    <a:pt x="1" y="1"/>
                  </a:lnTo>
                  <a:lnTo>
                    <a:pt x="0" y="1"/>
                  </a:lnTo>
                  <a:lnTo>
                    <a:pt x="0" y="2"/>
                  </a:lnTo>
                  <a:lnTo>
                    <a:pt x="1" y="3"/>
                  </a:lnTo>
                  <a:lnTo>
                    <a:pt x="1" y="6"/>
                  </a:lnTo>
                  <a:lnTo>
                    <a:pt x="2" y="7"/>
                  </a:lnTo>
                  <a:lnTo>
                    <a:pt x="3" y="7"/>
                  </a:lnTo>
                  <a:lnTo>
                    <a:pt x="4" y="6"/>
                  </a:lnTo>
                  <a:lnTo>
                    <a:pt x="5" y="6"/>
                  </a:lnTo>
                  <a:lnTo>
                    <a:pt x="7" y="6"/>
                  </a:lnTo>
                  <a:lnTo>
                    <a:pt x="8" y="5"/>
                  </a:lnTo>
                  <a:lnTo>
                    <a:pt x="9" y="3"/>
                  </a:lnTo>
                  <a:lnTo>
                    <a:pt x="10" y="2"/>
                  </a:lnTo>
                  <a:lnTo>
                    <a:pt x="10" y="1"/>
                  </a:lnTo>
                  <a:lnTo>
                    <a:pt x="9" y="0"/>
                  </a:lnTo>
                  <a:lnTo>
                    <a:pt x="7" y="0"/>
                  </a:lnTo>
                  <a:lnTo>
                    <a:pt x="5"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43" name="Freeform 104"/>
            <p:cNvSpPr>
              <a:spLocks/>
            </p:cNvSpPr>
            <p:nvPr/>
          </p:nvSpPr>
          <p:spPr bwMode="auto">
            <a:xfrm>
              <a:off x="2660" y="2043"/>
              <a:ext cx="237" cy="283"/>
            </a:xfrm>
            <a:custGeom>
              <a:avLst/>
              <a:gdLst>
                <a:gd name="T0" fmla="*/ 32 w 475"/>
                <a:gd name="T1" fmla="*/ 65 h 567"/>
                <a:gd name="T2" fmla="*/ 31 w 475"/>
                <a:gd name="T3" fmla="*/ 58 h 567"/>
                <a:gd name="T4" fmla="*/ 32 w 475"/>
                <a:gd name="T5" fmla="*/ 53 h 567"/>
                <a:gd name="T6" fmla="*/ 32 w 475"/>
                <a:gd name="T7" fmla="*/ 41 h 567"/>
                <a:gd name="T8" fmla="*/ 31 w 475"/>
                <a:gd name="T9" fmla="*/ 38 h 567"/>
                <a:gd name="T10" fmla="*/ 22 w 475"/>
                <a:gd name="T11" fmla="*/ 34 h 567"/>
                <a:gd name="T12" fmla="*/ 9 w 475"/>
                <a:gd name="T13" fmla="*/ 31 h 567"/>
                <a:gd name="T14" fmla="*/ 7 w 475"/>
                <a:gd name="T15" fmla="*/ 27 h 567"/>
                <a:gd name="T16" fmla="*/ 20 w 475"/>
                <a:gd name="T17" fmla="*/ 25 h 567"/>
                <a:gd name="T18" fmla="*/ 6 w 475"/>
                <a:gd name="T19" fmla="*/ 22 h 567"/>
                <a:gd name="T20" fmla="*/ 0 w 475"/>
                <a:gd name="T21" fmla="*/ 21 h 567"/>
                <a:gd name="T22" fmla="*/ 9 w 475"/>
                <a:gd name="T23" fmla="*/ 17 h 567"/>
                <a:gd name="T24" fmla="*/ 19 w 475"/>
                <a:gd name="T25" fmla="*/ 8 h 567"/>
                <a:gd name="T26" fmla="*/ 30 w 475"/>
                <a:gd name="T27" fmla="*/ 3 h 567"/>
                <a:gd name="T28" fmla="*/ 38 w 475"/>
                <a:gd name="T29" fmla="*/ 0 h 567"/>
                <a:gd name="T30" fmla="*/ 46 w 475"/>
                <a:gd name="T31" fmla="*/ 1 h 567"/>
                <a:gd name="T32" fmla="*/ 51 w 475"/>
                <a:gd name="T33" fmla="*/ 7 h 567"/>
                <a:gd name="T34" fmla="*/ 59 w 475"/>
                <a:gd name="T35" fmla="*/ 9 h 567"/>
                <a:gd name="T36" fmla="*/ 62 w 475"/>
                <a:gd name="T37" fmla="*/ 10 h 567"/>
                <a:gd name="T38" fmla="*/ 70 w 475"/>
                <a:gd name="T39" fmla="*/ 9 h 567"/>
                <a:gd name="T40" fmla="*/ 85 w 475"/>
                <a:gd name="T41" fmla="*/ 7 h 567"/>
                <a:gd name="T42" fmla="*/ 85 w 475"/>
                <a:gd name="T43" fmla="*/ 10 h 567"/>
                <a:gd name="T44" fmla="*/ 79 w 475"/>
                <a:gd name="T45" fmla="*/ 15 h 567"/>
                <a:gd name="T46" fmla="*/ 90 w 475"/>
                <a:gd name="T47" fmla="*/ 16 h 567"/>
                <a:gd name="T48" fmla="*/ 100 w 475"/>
                <a:gd name="T49" fmla="*/ 13 h 567"/>
                <a:gd name="T50" fmla="*/ 106 w 475"/>
                <a:gd name="T51" fmla="*/ 15 h 567"/>
                <a:gd name="T52" fmla="*/ 117 w 475"/>
                <a:gd name="T53" fmla="*/ 11 h 567"/>
                <a:gd name="T54" fmla="*/ 115 w 475"/>
                <a:gd name="T55" fmla="*/ 14 h 567"/>
                <a:gd name="T56" fmla="*/ 110 w 475"/>
                <a:gd name="T57" fmla="*/ 25 h 567"/>
                <a:gd name="T58" fmla="*/ 109 w 475"/>
                <a:gd name="T59" fmla="*/ 37 h 567"/>
                <a:gd name="T60" fmla="*/ 112 w 475"/>
                <a:gd name="T61" fmla="*/ 45 h 567"/>
                <a:gd name="T62" fmla="*/ 111 w 475"/>
                <a:gd name="T63" fmla="*/ 52 h 567"/>
                <a:gd name="T64" fmla="*/ 111 w 475"/>
                <a:gd name="T65" fmla="*/ 54 h 567"/>
                <a:gd name="T66" fmla="*/ 108 w 475"/>
                <a:gd name="T67" fmla="*/ 57 h 567"/>
                <a:gd name="T68" fmla="*/ 101 w 475"/>
                <a:gd name="T69" fmla="*/ 60 h 567"/>
                <a:gd name="T70" fmla="*/ 107 w 475"/>
                <a:gd name="T71" fmla="*/ 65 h 567"/>
                <a:gd name="T72" fmla="*/ 110 w 475"/>
                <a:gd name="T73" fmla="*/ 71 h 567"/>
                <a:gd name="T74" fmla="*/ 104 w 475"/>
                <a:gd name="T75" fmla="*/ 83 h 567"/>
                <a:gd name="T76" fmla="*/ 95 w 475"/>
                <a:gd name="T77" fmla="*/ 87 h 567"/>
                <a:gd name="T78" fmla="*/ 86 w 475"/>
                <a:gd name="T79" fmla="*/ 89 h 567"/>
                <a:gd name="T80" fmla="*/ 82 w 475"/>
                <a:gd name="T81" fmla="*/ 96 h 567"/>
                <a:gd name="T82" fmla="*/ 74 w 475"/>
                <a:gd name="T83" fmla="*/ 98 h 567"/>
                <a:gd name="T84" fmla="*/ 72 w 475"/>
                <a:gd name="T85" fmla="*/ 103 h 567"/>
                <a:gd name="T86" fmla="*/ 65 w 475"/>
                <a:gd name="T87" fmla="*/ 108 h 567"/>
                <a:gd name="T88" fmla="*/ 52 w 475"/>
                <a:gd name="T89" fmla="*/ 109 h 567"/>
                <a:gd name="T90" fmla="*/ 54 w 475"/>
                <a:gd name="T91" fmla="*/ 116 h 567"/>
                <a:gd name="T92" fmla="*/ 50 w 475"/>
                <a:gd name="T93" fmla="*/ 118 h 567"/>
                <a:gd name="T94" fmla="*/ 45 w 475"/>
                <a:gd name="T95" fmla="*/ 124 h 567"/>
                <a:gd name="T96" fmla="*/ 43 w 475"/>
                <a:gd name="T97" fmla="*/ 135 h 567"/>
                <a:gd name="T98" fmla="*/ 34 w 475"/>
                <a:gd name="T99" fmla="*/ 141 h 567"/>
                <a:gd name="T100" fmla="*/ 28 w 475"/>
                <a:gd name="T101" fmla="*/ 133 h 567"/>
                <a:gd name="T102" fmla="*/ 25 w 475"/>
                <a:gd name="T103" fmla="*/ 129 h 567"/>
                <a:gd name="T104" fmla="*/ 17 w 475"/>
                <a:gd name="T105" fmla="*/ 126 h 567"/>
                <a:gd name="T106" fmla="*/ 14 w 475"/>
                <a:gd name="T107" fmla="*/ 115 h 567"/>
                <a:gd name="T108" fmla="*/ 13 w 475"/>
                <a:gd name="T109" fmla="*/ 98 h 567"/>
                <a:gd name="T110" fmla="*/ 15 w 475"/>
                <a:gd name="T111" fmla="*/ 90 h 567"/>
                <a:gd name="T112" fmla="*/ 19 w 475"/>
                <a:gd name="T113" fmla="*/ 84 h 567"/>
                <a:gd name="T114" fmla="*/ 29 w 475"/>
                <a:gd name="T115" fmla="*/ 83 h 567"/>
                <a:gd name="T116" fmla="*/ 21 w 475"/>
                <a:gd name="T117" fmla="*/ 77 h 567"/>
                <a:gd name="T118" fmla="*/ 17 w 475"/>
                <a:gd name="T119" fmla="*/ 68 h 567"/>
                <a:gd name="T120" fmla="*/ 26 w 475"/>
                <a:gd name="T121" fmla="*/ 68 h 567"/>
                <a:gd name="T122" fmla="*/ 26 w 475"/>
                <a:gd name="T123" fmla="*/ 73 h 5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5"/>
                <a:gd name="T187" fmla="*/ 0 h 567"/>
                <a:gd name="T188" fmla="*/ 475 w 475"/>
                <a:gd name="T189" fmla="*/ 567 h 5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5" h="567">
                  <a:moveTo>
                    <a:pt x="110" y="292"/>
                  </a:moveTo>
                  <a:lnTo>
                    <a:pt x="117" y="286"/>
                  </a:lnTo>
                  <a:lnTo>
                    <a:pt x="124" y="274"/>
                  </a:lnTo>
                  <a:lnTo>
                    <a:pt x="130" y="262"/>
                  </a:lnTo>
                  <a:lnTo>
                    <a:pt x="132" y="249"/>
                  </a:lnTo>
                  <a:lnTo>
                    <a:pt x="131" y="243"/>
                  </a:lnTo>
                  <a:lnTo>
                    <a:pt x="128" y="239"/>
                  </a:lnTo>
                  <a:lnTo>
                    <a:pt x="125" y="235"/>
                  </a:lnTo>
                  <a:lnTo>
                    <a:pt x="122" y="231"/>
                  </a:lnTo>
                  <a:lnTo>
                    <a:pt x="121" y="226"/>
                  </a:lnTo>
                  <a:lnTo>
                    <a:pt x="123" y="220"/>
                  </a:lnTo>
                  <a:lnTo>
                    <a:pt x="129" y="214"/>
                  </a:lnTo>
                  <a:lnTo>
                    <a:pt x="140" y="206"/>
                  </a:lnTo>
                  <a:lnTo>
                    <a:pt x="128" y="190"/>
                  </a:lnTo>
                  <a:lnTo>
                    <a:pt x="125" y="176"/>
                  </a:lnTo>
                  <a:lnTo>
                    <a:pt x="129" y="167"/>
                  </a:lnTo>
                  <a:lnTo>
                    <a:pt x="131" y="164"/>
                  </a:lnTo>
                  <a:lnTo>
                    <a:pt x="130" y="163"/>
                  </a:lnTo>
                  <a:lnTo>
                    <a:pt x="129" y="159"/>
                  </a:lnTo>
                  <a:lnTo>
                    <a:pt x="125" y="154"/>
                  </a:lnTo>
                  <a:lnTo>
                    <a:pt x="120" y="149"/>
                  </a:lnTo>
                  <a:lnTo>
                    <a:pt x="113" y="144"/>
                  </a:lnTo>
                  <a:lnTo>
                    <a:pt x="104" y="141"/>
                  </a:lnTo>
                  <a:lnTo>
                    <a:pt x="91" y="138"/>
                  </a:lnTo>
                  <a:lnTo>
                    <a:pt x="77" y="138"/>
                  </a:lnTo>
                  <a:lnTo>
                    <a:pt x="67" y="135"/>
                  </a:lnTo>
                  <a:lnTo>
                    <a:pt x="53" y="130"/>
                  </a:lnTo>
                  <a:lnTo>
                    <a:pt x="39" y="126"/>
                  </a:lnTo>
                  <a:lnTo>
                    <a:pt x="26" y="120"/>
                  </a:lnTo>
                  <a:lnTo>
                    <a:pt x="19" y="116"/>
                  </a:lnTo>
                  <a:lnTo>
                    <a:pt x="19" y="113"/>
                  </a:lnTo>
                  <a:lnTo>
                    <a:pt x="29" y="111"/>
                  </a:lnTo>
                  <a:lnTo>
                    <a:pt x="51" y="110"/>
                  </a:lnTo>
                  <a:lnTo>
                    <a:pt x="72" y="108"/>
                  </a:lnTo>
                  <a:lnTo>
                    <a:pt x="82" y="106"/>
                  </a:lnTo>
                  <a:lnTo>
                    <a:pt x="80" y="103"/>
                  </a:lnTo>
                  <a:lnTo>
                    <a:pt x="72" y="99"/>
                  </a:lnTo>
                  <a:lnTo>
                    <a:pt x="60" y="96"/>
                  </a:lnTo>
                  <a:lnTo>
                    <a:pt x="44" y="92"/>
                  </a:lnTo>
                  <a:lnTo>
                    <a:pt x="26" y="91"/>
                  </a:lnTo>
                  <a:lnTo>
                    <a:pt x="11" y="92"/>
                  </a:lnTo>
                  <a:lnTo>
                    <a:pt x="6" y="91"/>
                  </a:lnTo>
                  <a:lnTo>
                    <a:pt x="2" y="89"/>
                  </a:lnTo>
                  <a:lnTo>
                    <a:pt x="0" y="85"/>
                  </a:lnTo>
                  <a:lnTo>
                    <a:pt x="2" y="82"/>
                  </a:lnTo>
                  <a:lnTo>
                    <a:pt x="9" y="78"/>
                  </a:lnTo>
                  <a:lnTo>
                    <a:pt x="19" y="75"/>
                  </a:lnTo>
                  <a:lnTo>
                    <a:pt x="37" y="70"/>
                  </a:lnTo>
                  <a:lnTo>
                    <a:pt x="60" y="66"/>
                  </a:lnTo>
                  <a:lnTo>
                    <a:pt x="62" y="54"/>
                  </a:lnTo>
                  <a:lnTo>
                    <a:pt x="69" y="44"/>
                  </a:lnTo>
                  <a:lnTo>
                    <a:pt x="79" y="34"/>
                  </a:lnTo>
                  <a:lnTo>
                    <a:pt x="91" y="25"/>
                  </a:lnTo>
                  <a:lnTo>
                    <a:pt x="102" y="19"/>
                  </a:lnTo>
                  <a:lnTo>
                    <a:pt x="113" y="15"/>
                  </a:lnTo>
                  <a:lnTo>
                    <a:pt x="121" y="15"/>
                  </a:lnTo>
                  <a:lnTo>
                    <a:pt x="125" y="19"/>
                  </a:lnTo>
                  <a:lnTo>
                    <a:pt x="133" y="10"/>
                  </a:lnTo>
                  <a:lnTo>
                    <a:pt x="143" y="5"/>
                  </a:lnTo>
                  <a:lnTo>
                    <a:pt x="153" y="1"/>
                  </a:lnTo>
                  <a:lnTo>
                    <a:pt x="163" y="0"/>
                  </a:lnTo>
                  <a:lnTo>
                    <a:pt x="173" y="1"/>
                  </a:lnTo>
                  <a:lnTo>
                    <a:pt x="181" y="2"/>
                  </a:lnTo>
                  <a:lnTo>
                    <a:pt x="187" y="7"/>
                  </a:lnTo>
                  <a:lnTo>
                    <a:pt x="189" y="12"/>
                  </a:lnTo>
                  <a:lnTo>
                    <a:pt x="192" y="17"/>
                  </a:lnTo>
                  <a:lnTo>
                    <a:pt x="197" y="23"/>
                  </a:lnTo>
                  <a:lnTo>
                    <a:pt x="205" y="28"/>
                  </a:lnTo>
                  <a:lnTo>
                    <a:pt x="214" y="32"/>
                  </a:lnTo>
                  <a:lnTo>
                    <a:pt x="222" y="36"/>
                  </a:lnTo>
                  <a:lnTo>
                    <a:pt x="230" y="38"/>
                  </a:lnTo>
                  <a:lnTo>
                    <a:pt x="237" y="39"/>
                  </a:lnTo>
                  <a:lnTo>
                    <a:pt x="242" y="39"/>
                  </a:lnTo>
                  <a:lnTo>
                    <a:pt x="244" y="38"/>
                  </a:lnTo>
                  <a:lnTo>
                    <a:pt x="246" y="39"/>
                  </a:lnTo>
                  <a:lnTo>
                    <a:pt x="250" y="40"/>
                  </a:lnTo>
                  <a:lnTo>
                    <a:pt x="253" y="42"/>
                  </a:lnTo>
                  <a:lnTo>
                    <a:pt x="260" y="42"/>
                  </a:lnTo>
                  <a:lnTo>
                    <a:pt x="269" y="40"/>
                  </a:lnTo>
                  <a:lnTo>
                    <a:pt x="282" y="38"/>
                  </a:lnTo>
                  <a:lnTo>
                    <a:pt x="299" y="34"/>
                  </a:lnTo>
                  <a:lnTo>
                    <a:pt x="318" y="29"/>
                  </a:lnTo>
                  <a:lnTo>
                    <a:pt x="332" y="27"/>
                  </a:lnTo>
                  <a:lnTo>
                    <a:pt x="342" y="28"/>
                  </a:lnTo>
                  <a:lnTo>
                    <a:pt x="349" y="30"/>
                  </a:lnTo>
                  <a:lnTo>
                    <a:pt x="351" y="34"/>
                  </a:lnTo>
                  <a:lnTo>
                    <a:pt x="349" y="38"/>
                  </a:lnTo>
                  <a:lnTo>
                    <a:pt x="341" y="43"/>
                  </a:lnTo>
                  <a:lnTo>
                    <a:pt x="328" y="48"/>
                  </a:lnTo>
                  <a:lnTo>
                    <a:pt x="317" y="53"/>
                  </a:lnTo>
                  <a:lnTo>
                    <a:pt x="313" y="58"/>
                  </a:lnTo>
                  <a:lnTo>
                    <a:pt x="318" y="61"/>
                  </a:lnTo>
                  <a:lnTo>
                    <a:pt x="326" y="63"/>
                  </a:lnTo>
                  <a:lnTo>
                    <a:pt x="337" y="66"/>
                  </a:lnTo>
                  <a:lnTo>
                    <a:pt x="350" y="66"/>
                  </a:lnTo>
                  <a:lnTo>
                    <a:pt x="363" y="65"/>
                  </a:lnTo>
                  <a:lnTo>
                    <a:pt x="372" y="62"/>
                  </a:lnTo>
                  <a:lnTo>
                    <a:pt x="381" y="59"/>
                  </a:lnTo>
                  <a:lnTo>
                    <a:pt x="392" y="57"/>
                  </a:lnTo>
                  <a:lnTo>
                    <a:pt x="402" y="54"/>
                  </a:lnTo>
                  <a:lnTo>
                    <a:pt x="412" y="53"/>
                  </a:lnTo>
                  <a:lnTo>
                    <a:pt x="420" y="54"/>
                  </a:lnTo>
                  <a:lnTo>
                    <a:pt x="425" y="57"/>
                  </a:lnTo>
                  <a:lnTo>
                    <a:pt x="426" y="61"/>
                  </a:lnTo>
                  <a:lnTo>
                    <a:pt x="420" y="69"/>
                  </a:lnTo>
                  <a:lnTo>
                    <a:pt x="442" y="57"/>
                  </a:lnTo>
                  <a:lnTo>
                    <a:pt x="457" y="48"/>
                  </a:lnTo>
                  <a:lnTo>
                    <a:pt x="468" y="45"/>
                  </a:lnTo>
                  <a:lnTo>
                    <a:pt x="473" y="44"/>
                  </a:lnTo>
                  <a:lnTo>
                    <a:pt x="475" y="47"/>
                  </a:lnTo>
                  <a:lnTo>
                    <a:pt x="470" y="52"/>
                  </a:lnTo>
                  <a:lnTo>
                    <a:pt x="461" y="59"/>
                  </a:lnTo>
                  <a:lnTo>
                    <a:pt x="447" y="68"/>
                  </a:lnTo>
                  <a:lnTo>
                    <a:pt x="449" y="85"/>
                  </a:lnTo>
                  <a:lnTo>
                    <a:pt x="447" y="95"/>
                  </a:lnTo>
                  <a:lnTo>
                    <a:pt x="443" y="100"/>
                  </a:lnTo>
                  <a:lnTo>
                    <a:pt x="442" y="101"/>
                  </a:lnTo>
                  <a:lnTo>
                    <a:pt x="448" y="121"/>
                  </a:lnTo>
                  <a:lnTo>
                    <a:pt x="445" y="137"/>
                  </a:lnTo>
                  <a:lnTo>
                    <a:pt x="438" y="149"/>
                  </a:lnTo>
                  <a:lnTo>
                    <a:pt x="428" y="156"/>
                  </a:lnTo>
                  <a:lnTo>
                    <a:pt x="441" y="164"/>
                  </a:lnTo>
                  <a:lnTo>
                    <a:pt x="447" y="172"/>
                  </a:lnTo>
                  <a:lnTo>
                    <a:pt x="450" y="182"/>
                  </a:lnTo>
                  <a:lnTo>
                    <a:pt x="452" y="190"/>
                  </a:lnTo>
                  <a:lnTo>
                    <a:pt x="449" y="199"/>
                  </a:lnTo>
                  <a:lnTo>
                    <a:pt x="447" y="206"/>
                  </a:lnTo>
                  <a:lnTo>
                    <a:pt x="445" y="211"/>
                  </a:lnTo>
                  <a:lnTo>
                    <a:pt x="443" y="212"/>
                  </a:lnTo>
                  <a:lnTo>
                    <a:pt x="443" y="213"/>
                  </a:lnTo>
                  <a:lnTo>
                    <a:pt x="445" y="214"/>
                  </a:lnTo>
                  <a:lnTo>
                    <a:pt x="446" y="218"/>
                  </a:lnTo>
                  <a:lnTo>
                    <a:pt x="445" y="221"/>
                  </a:lnTo>
                  <a:lnTo>
                    <a:pt x="442" y="224"/>
                  </a:lnTo>
                  <a:lnTo>
                    <a:pt x="439" y="227"/>
                  </a:lnTo>
                  <a:lnTo>
                    <a:pt x="432" y="229"/>
                  </a:lnTo>
                  <a:lnTo>
                    <a:pt x="420" y="231"/>
                  </a:lnTo>
                  <a:lnTo>
                    <a:pt x="410" y="233"/>
                  </a:lnTo>
                  <a:lnTo>
                    <a:pt x="404" y="237"/>
                  </a:lnTo>
                  <a:lnTo>
                    <a:pt x="404" y="243"/>
                  </a:lnTo>
                  <a:lnTo>
                    <a:pt x="408" y="250"/>
                  </a:lnTo>
                  <a:lnTo>
                    <a:pt x="415" y="256"/>
                  </a:lnTo>
                  <a:lnTo>
                    <a:pt x="422" y="259"/>
                  </a:lnTo>
                  <a:lnTo>
                    <a:pt x="431" y="260"/>
                  </a:lnTo>
                  <a:lnTo>
                    <a:pt x="439" y="256"/>
                  </a:lnTo>
                  <a:lnTo>
                    <a:pt x="443" y="264"/>
                  </a:lnTo>
                  <a:lnTo>
                    <a:pt x="445" y="274"/>
                  </a:lnTo>
                  <a:lnTo>
                    <a:pt x="443" y="287"/>
                  </a:lnTo>
                  <a:lnTo>
                    <a:pt x="441" y="298"/>
                  </a:lnTo>
                  <a:lnTo>
                    <a:pt x="434" y="311"/>
                  </a:lnTo>
                  <a:lnTo>
                    <a:pt x="427" y="323"/>
                  </a:lnTo>
                  <a:lnTo>
                    <a:pt x="419" y="333"/>
                  </a:lnTo>
                  <a:lnTo>
                    <a:pt x="411" y="341"/>
                  </a:lnTo>
                  <a:lnTo>
                    <a:pt x="402" y="347"/>
                  </a:lnTo>
                  <a:lnTo>
                    <a:pt x="392" y="349"/>
                  </a:lnTo>
                  <a:lnTo>
                    <a:pt x="380" y="350"/>
                  </a:lnTo>
                  <a:lnTo>
                    <a:pt x="370" y="350"/>
                  </a:lnTo>
                  <a:lnTo>
                    <a:pt x="359" y="351"/>
                  </a:lnTo>
                  <a:lnTo>
                    <a:pt x="351" y="354"/>
                  </a:lnTo>
                  <a:lnTo>
                    <a:pt x="346" y="358"/>
                  </a:lnTo>
                  <a:lnTo>
                    <a:pt x="343" y="366"/>
                  </a:lnTo>
                  <a:lnTo>
                    <a:pt x="341" y="376"/>
                  </a:lnTo>
                  <a:lnTo>
                    <a:pt x="335" y="383"/>
                  </a:lnTo>
                  <a:lnTo>
                    <a:pt x="328" y="387"/>
                  </a:lnTo>
                  <a:lnTo>
                    <a:pt x="319" y="391"/>
                  </a:lnTo>
                  <a:lnTo>
                    <a:pt x="311" y="393"/>
                  </a:lnTo>
                  <a:lnTo>
                    <a:pt x="303" y="394"/>
                  </a:lnTo>
                  <a:lnTo>
                    <a:pt x="298" y="395"/>
                  </a:lnTo>
                  <a:lnTo>
                    <a:pt x="296" y="395"/>
                  </a:lnTo>
                  <a:lnTo>
                    <a:pt x="296" y="398"/>
                  </a:lnTo>
                  <a:lnTo>
                    <a:pt x="294" y="403"/>
                  </a:lnTo>
                  <a:lnTo>
                    <a:pt x="290" y="413"/>
                  </a:lnTo>
                  <a:lnTo>
                    <a:pt x="286" y="421"/>
                  </a:lnTo>
                  <a:lnTo>
                    <a:pt x="280" y="429"/>
                  </a:lnTo>
                  <a:lnTo>
                    <a:pt x="271" y="432"/>
                  </a:lnTo>
                  <a:lnTo>
                    <a:pt x="261" y="432"/>
                  </a:lnTo>
                  <a:lnTo>
                    <a:pt x="249" y="426"/>
                  </a:lnTo>
                  <a:lnTo>
                    <a:pt x="216" y="423"/>
                  </a:lnTo>
                  <a:lnTo>
                    <a:pt x="214" y="428"/>
                  </a:lnTo>
                  <a:lnTo>
                    <a:pt x="210" y="438"/>
                  </a:lnTo>
                  <a:lnTo>
                    <a:pt x="208" y="449"/>
                  </a:lnTo>
                  <a:lnTo>
                    <a:pt x="216" y="456"/>
                  </a:lnTo>
                  <a:lnTo>
                    <a:pt x="222" y="460"/>
                  </a:lnTo>
                  <a:lnTo>
                    <a:pt x="216" y="464"/>
                  </a:lnTo>
                  <a:lnTo>
                    <a:pt x="208" y="469"/>
                  </a:lnTo>
                  <a:lnTo>
                    <a:pt x="204" y="471"/>
                  </a:lnTo>
                  <a:lnTo>
                    <a:pt x="204" y="470"/>
                  </a:lnTo>
                  <a:lnTo>
                    <a:pt x="201" y="472"/>
                  </a:lnTo>
                  <a:lnTo>
                    <a:pt x="197" y="476"/>
                  </a:lnTo>
                  <a:lnTo>
                    <a:pt x="191" y="480"/>
                  </a:lnTo>
                  <a:lnTo>
                    <a:pt x="185" y="489"/>
                  </a:lnTo>
                  <a:lnTo>
                    <a:pt x="181" y="497"/>
                  </a:lnTo>
                  <a:lnTo>
                    <a:pt x="177" y="507"/>
                  </a:lnTo>
                  <a:lnTo>
                    <a:pt x="177" y="519"/>
                  </a:lnTo>
                  <a:lnTo>
                    <a:pt x="176" y="531"/>
                  </a:lnTo>
                  <a:lnTo>
                    <a:pt x="172" y="543"/>
                  </a:lnTo>
                  <a:lnTo>
                    <a:pt x="165" y="553"/>
                  </a:lnTo>
                  <a:lnTo>
                    <a:pt x="157" y="561"/>
                  </a:lnTo>
                  <a:lnTo>
                    <a:pt x="147" y="566"/>
                  </a:lnTo>
                  <a:lnTo>
                    <a:pt x="138" y="567"/>
                  </a:lnTo>
                  <a:lnTo>
                    <a:pt x="130" y="562"/>
                  </a:lnTo>
                  <a:lnTo>
                    <a:pt x="123" y="553"/>
                  </a:lnTo>
                  <a:lnTo>
                    <a:pt x="119" y="542"/>
                  </a:lnTo>
                  <a:lnTo>
                    <a:pt x="115" y="532"/>
                  </a:lnTo>
                  <a:lnTo>
                    <a:pt x="113" y="527"/>
                  </a:lnTo>
                  <a:lnTo>
                    <a:pt x="109" y="521"/>
                  </a:lnTo>
                  <a:lnTo>
                    <a:pt x="106" y="517"/>
                  </a:lnTo>
                  <a:lnTo>
                    <a:pt x="101" y="516"/>
                  </a:lnTo>
                  <a:lnTo>
                    <a:pt x="95" y="514"/>
                  </a:lnTo>
                  <a:lnTo>
                    <a:pt x="87" y="513"/>
                  </a:lnTo>
                  <a:lnTo>
                    <a:pt x="78" y="509"/>
                  </a:lnTo>
                  <a:lnTo>
                    <a:pt x="71" y="504"/>
                  </a:lnTo>
                  <a:lnTo>
                    <a:pt x="64" y="495"/>
                  </a:lnTo>
                  <a:lnTo>
                    <a:pt x="60" y="484"/>
                  </a:lnTo>
                  <a:lnTo>
                    <a:pt x="57" y="472"/>
                  </a:lnTo>
                  <a:lnTo>
                    <a:pt x="57" y="460"/>
                  </a:lnTo>
                  <a:lnTo>
                    <a:pt x="60" y="448"/>
                  </a:lnTo>
                  <a:lnTo>
                    <a:pt x="66" y="436"/>
                  </a:lnTo>
                  <a:lnTo>
                    <a:pt x="55" y="416"/>
                  </a:lnTo>
                  <a:lnTo>
                    <a:pt x="52" y="394"/>
                  </a:lnTo>
                  <a:lnTo>
                    <a:pt x="55" y="378"/>
                  </a:lnTo>
                  <a:lnTo>
                    <a:pt x="68" y="375"/>
                  </a:lnTo>
                  <a:lnTo>
                    <a:pt x="62" y="368"/>
                  </a:lnTo>
                  <a:lnTo>
                    <a:pt x="61" y="360"/>
                  </a:lnTo>
                  <a:lnTo>
                    <a:pt x="62" y="353"/>
                  </a:lnTo>
                  <a:lnTo>
                    <a:pt x="67" y="346"/>
                  </a:lnTo>
                  <a:lnTo>
                    <a:pt x="72" y="340"/>
                  </a:lnTo>
                  <a:lnTo>
                    <a:pt x="79" y="338"/>
                  </a:lnTo>
                  <a:lnTo>
                    <a:pt x="87" y="336"/>
                  </a:lnTo>
                  <a:lnTo>
                    <a:pt x="95" y="339"/>
                  </a:lnTo>
                  <a:lnTo>
                    <a:pt x="109" y="341"/>
                  </a:lnTo>
                  <a:lnTo>
                    <a:pt x="116" y="333"/>
                  </a:lnTo>
                  <a:lnTo>
                    <a:pt x="115" y="323"/>
                  </a:lnTo>
                  <a:lnTo>
                    <a:pt x="102" y="317"/>
                  </a:lnTo>
                  <a:lnTo>
                    <a:pt x="93" y="315"/>
                  </a:lnTo>
                  <a:lnTo>
                    <a:pt x="85" y="309"/>
                  </a:lnTo>
                  <a:lnTo>
                    <a:pt x="77" y="301"/>
                  </a:lnTo>
                  <a:lnTo>
                    <a:pt x="72" y="293"/>
                  </a:lnTo>
                  <a:lnTo>
                    <a:pt x="70" y="284"/>
                  </a:lnTo>
                  <a:lnTo>
                    <a:pt x="71" y="275"/>
                  </a:lnTo>
                  <a:lnTo>
                    <a:pt x="78" y="270"/>
                  </a:lnTo>
                  <a:lnTo>
                    <a:pt x="90" y="265"/>
                  </a:lnTo>
                  <a:lnTo>
                    <a:pt x="98" y="267"/>
                  </a:lnTo>
                  <a:lnTo>
                    <a:pt x="106" y="274"/>
                  </a:lnTo>
                  <a:lnTo>
                    <a:pt x="109" y="282"/>
                  </a:lnTo>
                  <a:lnTo>
                    <a:pt x="107" y="288"/>
                  </a:lnTo>
                  <a:lnTo>
                    <a:pt x="104" y="292"/>
                  </a:lnTo>
                  <a:lnTo>
                    <a:pt x="105" y="293"/>
                  </a:lnTo>
                  <a:lnTo>
                    <a:pt x="108" y="293"/>
                  </a:lnTo>
                  <a:lnTo>
                    <a:pt x="110" y="29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44" name="Freeform 105"/>
            <p:cNvSpPr>
              <a:spLocks/>
            </p:cNvSpPr>
            <p:nvPr/>
          </p:nvSpPr>
          <p:spPr bwMode="auto">
            <a:xfrm>
              <a:off x="2879" y="2232"/>
              <a:ext cx="63" cy="41"/>
            </a:xfrm>
            <a:custGeom>
              <a:avLst/>
              <a:gdLst>
                <a:gd name="T0" fmla="*/ 8 w 125"/>
                <a:gd name="T1" fmla="*/ 2 h 83"/>
                <a:gd name="T2" fmla="*/ 10 w 125"/>
                <a:gd name="T3" fmla="*/ 3 h 83"/>
                <a:gd name="T4" fmla="*/ 11 w 125"/>
                <a:gd name="T5" fmla="*/ 3 h 83"/>
                <a:gd name="T6" fmla="*/ 12 w 125"/>
                <a:gd name="T7" fmla="*/ 3 h 83"/>
                <a:gd name="T8" fmla="*/ 13 w 125"/>
                <a:gd name="T9" fmla="*/ 4 h 83"/>
                <a:gd name="T10" fmla="*/ 15 w 125"/>
                <a:gd name="T11" fmla="*/ 4 h 83"/>
                <a:gd name="T12" fmla="*/ 16 w 125"/>
                <a:gd name="T13" fmla="*/ 3 h 83"/>
                <a:gd name="T14" fmla="*/ 17 w 125"/>
                <a:gd name="T15" fmla="*/ 3 h 83"/>
                <a:gd name="T16" fmla="*/ 18 w 125"/>
                <a:gd name="T17" fmla="*/ 3 h 83"/>
                <a:gd name="T18" fmla="*/ 20 w 125"/>
                <a:gd name="T19" fmla="*/ 2 h 83"/>
                <a:gd name="T20" fmla="*/ 20 w 125"/>
                <a:gd name="T21" fmla="*/ 1 h 83"/>
                <a:gd name="T22" fmla="*/ 21 w 125"/>
                <a:gd name="T23" fmla="*/ 0 h 83"/>
                <a:gd name="T24" fmla="*/ 23 w 125"/>
                <a:gd name="T25" fmla="*/ 0 h 83"/>
                <a:gd name="T26" fmla="*/ 24 w 125"/>
                <a:gd name="T27" fmla="*/ 0 h 83"/>
                <a:gd name="T28" fmla="*/ 25 w 125"/>
                <a:gd name="T29" fmla="*/ 0 h 83"/>
                <a:gd name="T30" fmla="*/ 27 w 125"/>
                <a:gd name="T31" fmla="*/ 1 h 83"/>
                <a:gd name="T32" fmla="*/ 29 w 125"/>
                <a:gd name="T33" fmla="*/ 2 h 83"/>
                <a:gd name="T34" fmla="*/ 30 w 125"/>
                <a:gd name="T35" fmla="*/ 4 h 83"/>
                <a:gd name="T36" fmla="*/ 31 w 125"/>
                <a:gd name="T37" fmla="*/ 6 h 83"/>
                <a:gd name="T38" fmla="*/ 32 w 125"/>
                <a:gd name="T39" fmla="*/ 9 h 83"/>
                <a:gd name="T40" fmla="*/ 31 w 125"/>
                <a:gd name="T41" fmla="*/ 12 h 83"/>
                <a:gd name="T42" fmla="*/ 28 w 125"/>
                <a:gd name="T43" fmla="*/ 13 h 83"/>
                <a:gd name="T44" fmla="*/ 26 w 125"/>
                <a:gd name="T45" fmla="*/ 16 h 83"/>
                <a:gd name="T46" fmla="*/ 25 w 125"/>
                <a:gd name="T47" fmla="*/ 18 h 83"/>
                <a:gd name="T48" fmla="*/ 24 w 125"/>
                <a:gd name="T49" fmla="*/ 19 h 83"/>
                <a:gd name="T50" fmla="*/ 23 w 125"/>
                <a:gd name="T51" fmla="*/ 19 h 83"/>
                <a:gd name="T52" fmla="*/ 21 w 125"/>
                <a:gd name="T53" fmla="*/ 20 h 83"/>
                <a:gd name="T54" fmla="*/ 19 w 125"/>
                <a:gd name="T55" fmla="*/ 20 h 83"/>
                <a:gd name="T56" fmla="*/ 16 w 125"/>
                <a:gd name="T57" fmla="*/ 20 h 83"/>
                <a:gd name="T58" fmla="*/ 15 w 125"/>
                <a:gd name="T59" fmla="*/ 19 h 83"/>
                <a:gd name="T60" fmla="*/ 14 w 125"/>
                <a:gd name="T61" fmla="*/ 19 h 83"/>
                <a:gd name="T62" fmla="*/ 12 w 125"/>
                <a:gd name="T63" fmla="*/ 19 h 83"/>
                <a:gd name="T64" fmla="*/ 10 w 125"/>
                <a:gd name="T65" fmla="*/ 20 h 83"/>
                <a:gd name="T66" fmla="*/ 8 w 125"/>
                <a:gd name="T67" fmla="*/ 20 h 83"/>
                <a:gd name="T68" fmla="*/ 6 w 125"/>
                <a:gd name="T69" fmla="*/ 19 h 83"/>
                <a:gd name="T70" fmla="*/ 5 w 125"/>
                <a:gd name="T71" fmla="*/ 18 h 83"/>
                <a:gd name="T72" fmla="*/ 3 w 125"/>
                <a:gd name="T73" fmla="*/ 17 h 83"/>
                <a:gd name="T74" fmla="*/ 3 w 125"/>
                <a:gd name="T75" fmla="*/ 17 h 83"/>
                <a:gd name="T76" fmla="*/ 3 w 125"/>
                <a:gd name="T77" fmla="*/ 16 h 83"/>
                <a:gd name="T78" fmla="*/ 4 w 125"/>
                <a:gd name="T79" fmla="*/ 15 h 83"/>
                <a:gd name="T80" fmla="*/ 7 w 125"/>
                <a:gd name="T81" fmla="*/ 15 h 83"/>
                <a:gd name="T82" fmla="*/ 10 w 125"/>
                <a:gd name="T83" fmla="*/ 15 h 83"/>
                <a:gd name="T84" fmla="*/ 11 w 125"/>
                <a:gd name="T85" fmla="*/ 14 h 83"/>
                <a:gd name="T86" fmla="*/ 11 w 125"/>
                <a:gd name="T87" fmla="*/ 13 h 83"/>
                <a:gd name="T88" fmla="*/ 10 w 125"/>
                <a:gd name="T89" fmla="*/ 13 h 83"/>
                <a:gd name="T90" fmla="*/ 8 w 125"/>
                <a:gd name="T91" fmla="*/ 12 h 83"/>
                <a:gd name="T92" fmla="*/ 6 w 125"/>
                <a:gd name="T93" fmla="*/ 11 h 83"/>
                <a:gd name="T94" fmla="*/ 4 w 125"/>
                <a:gd name="T95" fmla="*/ 11 h 83"/>
                <a:gd name="T96" fmla="*/ 2 w 125"/>
                <a:gd name="T97" fmla="*/ 11 h 83"/>
                <a:gd name="T98" fmla="*/ 0 w 125"/>
                <a:gd name="T99" fmla="*/ 10 h 83"/>
                <a:gd name="T100" fmla="*/ 1 w 125"/>
                <a:gd name="T101" fmla="*/ 9 h 83"/>
                <a:gd name="T102" fmla="*/ 3 w 125"/>
                <a:gd name="T103" fmla="*/ 7 h 83"/>
                <a:gd name="T104" fmla="*/ 6 w 125"/>
                <a:gd name="T105" fmla="*/ 7 h 83"/>
                <a:gd name="T106" fmla="*/ 4 w 125"/>
                <a:gd name="T107" fmla="*/ 4 h 83"/>
                <a:gd name="T108" fmla="*/ 4 w 125"/>
                <a:gd name="T109" fmla="*/ 1 h 83"/>
                <a:gd name="T110" fmla="*/ 6 w 125"/>
                <a:gd name="T111" fmla="*/ 0 h 83"/>
                <a:gd name="T112" fmla="*/ 8 w 125"/>
                <a:gd name="T113" fmla="*/ 2 h 8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5"/>
                <a:gd name="T172" fmla="*/ 0 h 83"/>
                <a:gd name="T173" fmla="*/ 125 w 125"/>
                <a:gd name="T174" fmla="*/ 83 h 8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5" h="83">
                  <a:moveTo>
                    <a:pt x="32" y="9"/>
                  </a:moveTo>
                  <a:lnTo>
                    <a:pt x="37" y="13"/>
                  </a:lnTo>
                  <a:lnTo>
                    <a:pt x="41" y="14"/>
                  </a:lnTo>
                  <a:lnTo>
                    <a:pt x="46" y="15"/>
                  </a:lnTo>
                  <a:lnTo>
                    <a:pt x="52" y="16"/>
                  </a:lnTo>
                  <a:lnTo>
                    <a:pt x="57" y="16"/>
                  </a:lnTo>
                  <a:lnTo>
                    <a:pt x="62" y="15"/>
                  </a:lnTo>
                  <a:lnTo>
                    <a:pt x="67" y="15"/>
                  </a:lnTo>
                  <a:lnTo>
                    <a:pt x="71" y="14"/>
                  </a:lnTo>
                  <a:lnTo>
                    <a:pt x="77" y="10"/>
                  </a:lnTo>
                  <a:lnTo>
                    <a:pt x="80" y="7"/>
                  </a:lnTo>
                  <a:lnTo>
                    <a:pt x="84" y="2"/>
                  </a:lnTo>
                  <a:lnTo>
                    <a:pt x="90" y="0"/>
                  </a:lnTo>
                  <a:lnTo>
                    <a:pt x="94" y="0"/>
                  </a:lnTo>
                  <a:lnTo>
                    <a:pt x="100" y="1"/>
                  </a:lnTo>
                  <a:lnTo>
                    <a:pt x="107" y="5"/>
                  </a:lnTo>
                  <a:lnTo>
                    <a:pt x="114" y="10"/>
                  </a:lnTo>
                  <a:lnTo>
                    <a:pt x="120" y="17"/>
                  </a:lnTo>
                  <a:lnTo>
                    <a:pt x="123" y="26"/>
                  </a:lnTo>
                  <a:lnTo>
                    <a:pt x="125" y="37"/>
                  </a:lnTo>
                  <a:lnTo>
                    <a:pt x="124" y="50"/>
                  </a:lnTo>
                  <a:lnTo>
                    <a:pt x="110" y="55"/>
                  </a:lnTo>
                  <a:lnTo>
                    <a:pt x="101" y="64"/>
                  </a:lnTo>
                  <a:lnTo>
                    <a:pt x="97" y="74"/>
                  </a:lnTo>
                  <a:lnTo>
                    <a:pt x="95" y="78"/>
                  </a:lnTo>
                  <a:lnTo>
                    <a:pt x="92" y="79"/>
                  </a:lnTo>
                  <a:lnTo>
                    <a:pt x="84" y="82"/>
                  </a:lnTo>
                  <a:lnTo>
                    <a:pt x="73" y="83"/>
                  </a:lnTo>
                  <a:lnTo>
                    <a:pt x="64" y="82"/>
                  </a:lnTo>
                  <a:lnTo>
                    <a:pt x="57" y="79"/>
                  </a:lnTo>
                  <a:lnTo>
                    <a:pt x="53" y="79"/>
                  </a:lnTo>
                  <a:lnTo>
                    <a:pt x="47" y="79"/>
                  </a:lnTo>
                  <a:lnTo>
                    <a:pt x="38" y="81"/>
                  </a:lnTo>
                  <a:lnTo>
                    <a:pt x="31" y="81"/>
                  </a:lnTo>
                  <a:lnTo>
                    <a:pt x="24" y="78"/>
                  </a:lnTo>
                  <a:lnTo>
                    <a:pt x="17" y="75"/>
                  </a:lnTo>
                  <a:lnTo>
                    <a:pt x="12" y="71"/>
                  </a:lnTo>
                  <a:lnTo>
                    <a:pt x="9" y="68"/>
                  </a:lnTo>
                  <a:lnTo>
                    <a:pt x="10" y="64"/>
                  </a:lnTo>
                  <a:lnTo>
                    <a:pt x="15" y="62"/>
                  </a:lnTo>
                  <a:lnTo>
                    <a:pt x="26" y="61"/>
                  </a:lnTo>
                  <a:lnTo>
                    <a:pt x="38" y="60"/>
                  </a:lnTo>
                  <a:lnTo>
                    <a:pt x="42" y="59"/>
                  </a:lnTo>
                  <a:lnTo>
                    <a:pt x="41" y="55"/>
                  </a:lnTo>
                  <a:lnTo>
                    <a:pt x="37" y="52"/>
                  </a:lnTo>
                  <a:lnTo>
                    <a:pt x="30" y="50"/>
                  </a:lnTo>
                  <a:lnTo>
                    <a:pt x="22" y="46"/>
                  </a:lnTo>
                  <a:lnTo>
                    <a:pt x="14" y="45"/>
                  </a:lnTo>
                  <a:lnTo>
                    <a:pt x="7" y="44"/>
                  </a:lnTo>
                  <a:lnTo>
                    <a:pt x="0" y="41"/>
                  </a:lnTo>
                  <a:lnTo>
                    <a:pt x="2" y="36"/>
                  </a:lnTo>
                  <a:lnTo>
                    <a:pt x="9" y="31"/>
                  </a:lnTo>
                  <a:lnTo>
                    <a:pt x="22" y="31"/>
                  </a:lnTo>
                  <a:lnTo>
                    <a:pt x="15" y="16"/>
                  </a:lnTo>
                  <a:lnTo>
                    <a:pt x="16" y="6"/>
                  </a:lnTo>
                  <a:lnTo>
                    <a:pt x="22" y="2"/>
                  </a:lnTo>
                  <a:lnTo>
                    <a:pt x="32"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45" name="Freeform 106"/>
            <p:cNvSpPr>
              <a:spLocks/>
            </p:cNvSpPr>
            <p:nvPr/>
          </p:nvSpPr>
          <p:spPr bwMode="auto">
            <a:xfrm>
              <a:off x="2931" y="2048"/>
              <a:ext cx="65" cy="57"/>
            </a:xfrm>
            <a:custGeom>
              <a:avLst/>
              <a:gdLst>
                <a:gd name="T0" fmla="*/ 0 w 132"/>
                <a:gd name="T1" fmla="*/ 10 h 114"/>
                <a:gd name="T2" fmla="*/ 2 w 132"/>
                <a:gd name="T3" fmla="*/ 16 h 114"/>
                <a:gd name="T4" fmla="*/ 6 w 132"/>
                <a:gd name="T5" fmla="*/ 17 h 114"/>
                <a:gd name="T6" fmla="*/ 9 w 132"/>
                <a:gd name="T7" fmla="*/ 17 h 114"/>
                <a:gd name="T8" fmla="*/ 11 w 132"/>
                <a:gd name="T9" fmla="*/ 16 h 114"/>
                <a:gd name="T10" fmla="*/ 13 w 132"/>
                <a:gd name="T11" fmla="*/ 15 h 114"/>
                <a:gd name="T12" fmla="*/ 13 w 132"/>
                <a:gd name="T13" fmla="*/ 16 h 114"/>
                <a:gd name="T14" fmla="*/ 14 w 132"/>
                <a:gd name="T15" fmla="*/ 20 h 114"/>
                <a:gd name="T16" fmla="*/ 12 w 132"/>
                <a:gd name="T17" fmla="*/ 23 h 114"/>
                <a:gd name="T18" fmla="*/ 9 w 132"/>
                <a:gd name="T19" fmla="*/ 23 h 114"/>
                <a:gd name="T20" fmla="*/ 8 w 132"/>
                <a:gd name="T21" fmla="*/ 24 h 114"/>
                <a:gd name="T22" fmla="*/ 10 w 132"/>
                <a:gd name="T23" fmla="*/ 26 h 114"/>
                <a:gd name="T24" fmla="*/ 16 w 132"/>
                <a:gd name="T25" fmla="*/ 28 h 114"/>
                <a:gd name="T26" fmla="*/ 21 w 132"/>
                <a:gd name="T27" fmla="*/ 29 h 114"/>
                <a:gd name="T28" fmla="*/ 24 w 132"/>
                <a:gd name="T29" fmla="*/ 29 h 114"/>
                <a:gd name="T30" fmla="*/ 26 w 132"/>
                <a:gd name="T31" fmla="*/ 28 h 114"/>
                <a:gd name="T32" fmla="*/ 27 w 132"/>
                <a:gd name="T33" fmla="*/ 25 h 114"/>
                <a:gd name="T34" fmla="*/ 30 w 132"/>
                <a:gd name="T35" fmla="*/ 20 h 114"/>
                <a:gd name="T36" fmla="*/ 32 w 132"/>
                <a:gd name="T37" fmla="*/ 17 h 114"/>
                <a:gd name="T38" fmla="*/ 29 w 132"/>
                <a:gd name="T39" fmla="*/ 13 h 114"/>
                <a:gd name="T40" fmla="*/ 32 w 132"/>
                <a:gd name="T41" fmla="*/ 8 h 114"/>
                <a:gd name="T42" fmla="*/ 32 w 132"/>
                <a:gd name="T43" fmla="*/ 2 h 114"/>
                <a:gd name="T44" fmla="*/ 30 w 132"/>
                <a:gd name="T45" fmla="*/ 0 h 114"/>
                <a:gd name="T46" fmla="*/ 26 w 132"/>
                <a:gd name="T47" fmla="*/ 2 h 114"/>
                <a:gd name="T48" fmla="*/ 22 w 132"/>
                <a:gd name="T49" fmla="*/ 6 h 114"/>
                <a:gd name="T50" fmla="*/ 18 w 132"/>
                <a:gd name="T51" fmla="*/ 5 h 114"/>
                <a:gd name="T52" fmla="*/ 16 w 132"/>
                <a:gd name="T53" fmla="*/ 6 h 114"/>
                <a:gd name="T54" fmla="*/ 15 w 132"/>
                <a:gd name="T55" fmla="*/ 8 h 114"/>
                <a:gd name="T56" fmla="*/ 13 w 132"/>
                <a:gd name="T57" fmla="*/ 5 h 114"/>
                <a:gd name="T58" fmla="*/ 11 w 132"/>
                <a:gd name="T59" fmla="*/ 5 h 114"/>
                <a:gd name="T60" fmla="*/ 8 w 132"/>
                <a:gd name="T61" fmla="*/ 5 h 114"/>
                <a:gd name="T62" fmla="*/ 3 w 132"/>
                <a:gd name="T63" fmla="*/ 6 h 114"/>
                <a:gd name="T64" fmla="*/ 1 w 132"/>
                <a:gd name="T65" fmla="*/ 7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114"/>
                <a:gd name="T101" fmla="*/ 132 w 132"/>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114">
                  <a:moveTo>
                    <a:pt x="4" y="27"/>
                  </a:moveTo>
                  <a:lnTo>
                    <a:pt x="0" y="37"/>
                  </a:lnTo>
                  <a:lnTo>
                    <a:pt x="3" y="51"/>
                  </a:lnTo>
                  <a:lnTo>
                    <a:pt x="10" y="63"/>
                  </a:lnTo>
                  <a:lnTo>
                    <a:pt x="19" y="67"/>
                  </a:lnTo>
                  <a:lnTo>
                    <a:pt x="25" y="66"/>
                  </a:lnTo>
                  <a:lnTo>
                    <a:pt x="30" y="66"/>
                  </a:lnTo>
                  <a:lnTo>
                    <a:pt x="36" y="65"/>
                  </a:lnTo>
                  <a:lnTo>
                    <a:pt x="42" y="64"/>
                  </a:lnTo>
                  <a:lnTo>
                    <a:pt x="47" y="63"/>
                  </a:lnTo>
                  <a:lnTo>
                    <a:pt x="50" y="61"/>
                  </a:lnTo>
                  <a:lnTo>
                    <a:pt x="52" y="60"/>
                  </a:lnTo>
                  <a:lnTo>
                    <a:pt x="53" y="60"/>
                  </a:lnTo>
                  <a:lnTo>
                    <a:pt x="55" y="64"/>
                  </a:lnTo>
                  <a:lnTo>
                    <a:pt x="57" y="72"/>
                  </a:lnTo>
                  <a:lnTo>
                    <a:pt x="58" y="80"/>
                  </a:lnTo>
                  <a:lnTo>
                    <a:pt x="53" y="87"/>
                  </a:lnTo>
                  <a:lnTo>
                    <a:pt x="49" y="89"/>
                  </a:lnTo>
                  <a:lnTo>
                    <a:pt x="43" y="90"/>
                  </a:lnTo>
                  <a:lnTo>
                    <a:pt x="38" y="91"/>
                  </a:lnTo>
                  <a:lnTo>
                    <a:pt x="34" y="92"/>
                  </a:lnTo>
                  <a:lnTo>
                    <a:pt x="33" y="95"/>
                  </a:lnTo>
                  <a:lnTo>
                    <a:pt x="35" y="97"/>
                  </a:lnTo>
                  <a:lnTo>
                    <a:pt x="41" y="101"/>
                  </a:lnTo>
                  <a:lnTo>
                    <a:pt x="52" y="105"/>
                  </a:lnTo>
                  <a:lnTo>
                    <a:pt x="66" y="110"/>
                  </a:lnTo>
                  <a:lnTo>
                    <a:pt x="78" y="113"/>
                  </a:lnTo>
                  <a:lnTo>
                    <a:pt x="86" y="114"/>
                  </a:lnTo>
                  <a:lnTo>
                    <a:pt x="94" y="114"/>
                  </a:lnTo>
                  <a:lnTo>
                    <a:pt x="98" y="114"/>
                  </a:lnTo>
                  <a:lnTo>
                    <a:pt x="102" y="112"/>
                  </a:lnTo>
                  <a:lnTo>
                    <a:pt x="105" y="110"/>
                  </a:lnTo>
                  <a:lnTo>
                    <a:pt x="106" y="107"/>
                  </a:lnTo>
                  <a:lnTo>
                    <a:pt x="110" y="99"/>
                  </a:lnTo>
                  <a:lnTo>
                    <a:pt x="117" y="89"/>
                  </a:lnTo>
                  <a:lnTo>
                    <a:pt x="124" y="80"/>
                  </a:lnTo>
                  <a:lnTo>
                    <a:pt x="131" y="76"/>
                  </a:lnTo>
                  <a:lnTo>
                    <a:pt x="129" y="66"/>
                  </a:lnTo>
                  <a:lnTo>
                    <a:pt x="124" y="57"/>
                  </a:lnTo>
                  <a:lnTo>
                    <a:pt x="120" y="49"/>
                  </a:lnTo>
                  <a:lnTo>
                    <a:pt x="125" y="42"/>
                  </a:lnTo>
                  <a:lnTo>
                    <a:pt x="132" y="31"/>
                  </a:lnTo>
                  <a:lnTo>
                    <a:pt x="132" y="18"/>
                  </a:lnTo>
                  <a:lnTo>
                    <a:pt x="129" y="5"/>
                  </a:lnTo>
                  <a:lnTo>
                    <a:pt x="127" y="0"/>
                  </a:lnTo>
                  <a:lnTo>
                    <a:pt x="124" y="0"/>
                  </a:lnTo>
                  <a:lnTo>
                    <a:pt x="116" y="3"/>
                  </a:lnTo>
                  <a:lnTo>
                    <a:pt x="105" y="7"/>
                  </a:lnTo>
                  <a:lnTo>
                    <a:pt x="97" y="16"/>
                  </a:lnTo>
                  <a:lnTo>
                    <a:pt x="90" y="22"/>
                  </a:lnTo>
                  <a:lnTo>
                    <a:pt x="82" y="21"/>
                  </a:lnTo>
                  <a:lnTo>
                    <a:pt x="74" y="18"/>
                  </a:lnTo>
                  <a:lnTo>
                    <a:pt x="67" y="15"/>
                  </a:lnTo>
                  <a:lnTo>
                    <a:pt x="66" y="21"/>
                  </a:lnTo>
                  <a:lnTo>
                    <a:pt x="64" y="27"/>
                  </a:lnTo>
                  <a:lnTo>
                    <a:pt x="61" y="30"/>
                  </a:lnTo>
                  <a:lnTo>
                    <a:pt x="60" y="31"/>
                  </a:lnTo>
                  <a:lnTo>
                    <a:pt x="53" y="18"/>
                  </a:lnTo>
                  <a:lnTo>
                    <a:pt x="51" y="18"/>
                  </a:lnTo>
                  <a:lnTo>
                    <a:pt x="47" y="18"/>
                  </a:lnTo>
                  <a:lnTo>
                    <a:pt x="40" y="18"/>
                  </a:lnTo>
                  <a:lnTo>
                    <a:pt x="32" y="19"/>
                  </a:lnTo>
                  <a:lnTo>
                    <a:pt x="23" y="20"/>
                  </a:lnTo>
                  <a:lnTo>
                    <a:pt x="15" y="21"/>
                  </a:lnTo>
                  <a:lnTo>
                    <a:pt x="8" y="23"/>
                  </a:lnTo>
                  <a:lnTo>
                    <a:pt x="4" y="2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46" name="Freeform 107"/>
            <p:cNvSpPr>
              <a:spLocks/>
            </p:cNvSpPr>
            <p:nvPr/>
          </p:nvSpPr>
          <p:spPr bwMode="auto">
            <a:xfrm>
              <a:off x="2949" y="2006"/>
              <a:ext cx="39" cy="30"/>
            </a:xfrm>
            <a:custGeom>
              <a:avLst/>
              <a:gdLst>
                <a:gd name="T0" fmla="*/ 4 w 77"/>
                <a:gd name="T1" fmla="*/ 3 h 59"/>
                <a:gd name="T2" fmla="*/ 6 w 77"/>
                <a:gd name="T3" fmla="*/ 2 h 59"/>
                <a:gd name="T4" fmla="*/ 8 w 77"/>
                <a:gd name="T5" fmla="*/ 1 h 59"/>
                <a:gd name="T6" fmla="*/ 10 w 77"/>
                <a:gd name="T7" fmla="*/ 1 h 59"/>
                <a:gd name="T8" fmla="*/ 11 w 77"/>
                <a:gd name="T9" fmla="*/ 0 h 59"/>
                <a:gd name="T10" fmla="*/ 12 w 77"/>
                <a:gd name="T11" fmla="*/ 0 h 59"/>
                <a:gd name="T12" fmla="*/ 13 w 77"/>
                <a:gd name="T13" fmla="*/ 0 h 59"/>
                <a:gd name="T14" fmla="*/ 15 w 77"/>
                <a:gd name="T15" fmla="*/ 1 h 59"/>
                <a:gd name="T16" fmla="*/ 15 w 77"/>
                <a:gd name="T17" fmla="*/ 2 h 59"/>
                <a:gd name="T18" fmla="*/ 15 w 77"/>
                <a:gd name="T19" fmla="*/ 4 h 59"/>
                <a:gd name="T20" fmla="*/ 16 w 77"/>
                <a:gd name="T21" fmla="*/ 7 h 59"/>
                <a:gd name="T22" fmla="*/ 17 w 77"/>
                <a:gd name="T23" fmla="*/ 10 h 59"/>
                <a:gd name="T24" fmla="*/ 19 w 77"/>
                <a:gd name="T25" fmla="*/ 11 h 59"/>
                <a:gd name="T26" fmla="*/ 20 w 77"/>
                <a:gd name="T27" fmla="*/ 12 h 59"/>
                <a:gd name="T28" fmla="*/ 19 w 77"/>
                <a:gd name="T29" fmla="*/ 13 h 59"/>
                <a:gd name="T30" fmla="*/ 18 w 77"/>
                <a:gd name="T31" fmla="*/ 13 h 59"/>
                <a:gd name="T32" fmla="*/ 17 w 77"/>
                <a:gd name="T33" fmla="*/ 14 h 59"/>
                <a:gd name="T34" fmla="*/ 15 w 77"/>
                <a:gd name="T35" fmla="*/ 15 h 59"/>
                <a:gd name="T36" fmla="*/ 13 w 77"/>
                <a:gd name="T37" fmla="*/ 15 h 59"/>
                <a:gd name="T38" fmla="*/ 12 w 77"/>
                <a:gd name="T39" fmla="*/ 14 h 59"/>
                <a:gd name="T40" fmla="*/ 11 w 77"/>
                <a:gd name="T41" fmla="*/ 13 h 59"/>
                <a:gd name="T42" fmla="*/ 10 w 77"/>
                <a:gd name="T43" fmla="*/ 12 h 59"/>
                <a:gd name="T44" fmla="*/ 9 w 77"/>
                <a:gd name="T45" fmla="*/ 12 h 59"/>
                <a:gd name="T46" fmla="*/ 7 w 77"/>
                <a:gd name="T47" fmla="*/ 12 h 59"/>
                <a:gd name="T48" fmla="*/ 6 w 77"/>
                <a:gd name="T49" fmla="*/ 10 h 59"/>
                <a:gd name="T50" fmla="*/ 6 w 77"/>
                <a:gd name="T51" fmla="*/ 9 h 59"/>
                <a:gd name="T52" fmla="*/ 4 w 77"/>
                <a:gd name="T53" fmla="*/ 9 h 59"/>
                <a:gd name="T54" fmla="*/ 3 w 77"/>
                <a:gd name="T55" fmla="*/ 9 h 59"/>
                <a:gd name="T56" fmla="*/ 2 w 77"/>
                <a:gd name="T57" fmla="*/ 9 h 59"/>
                <a:gd name="T58" fmla="*/ 0 w 77"/>
                <a:gd name="T59" fmla="*/ 9 h 59"/>
                <a:gd name="T60" fmla="*/ 0 w 77"/>
                <a:gd name="T61" fmla="*/ 8 h 59"/>
                <a:gd name="T62" fmla="*/ 2 w 77"/>
                <a:gd name="T63" fmla="*/ 6 h 59"/>
                <a:gd name="T64" fmla="*/ 4 w 77"/>
                <a:gd name="T65" fmla="*/ 3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
                <a:gd name="T100" fmla="*/ 0 h 59"/>
                <a:gd name="T101" fmla="*/ 77 w 77"/>
                <a:gd name="T102" fmla="*/ 59 h 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 h="59">
                  <a:moveTo>
                    <a:pt x="16" y="10"/>
                  </a:moveTo>
                  <a:lnTo>
                    <a:pt x="24" y="6"/>
                  </a:lnTo>
                  <a:lnTo>
                    <a:pt x="31" y="4"/>
                  </a:lnTo>
                  <a:lnTo>
                    <a:pt x="37" y="3"/>
                  </a:lnTo>
                  <a:lnTo>
                    <a:pt x="43" y="0"/>
                  </a:lnTo>
                  <a:lnTo>
                    <a:pt x="48" y="0"/>
                  </a:lnTo>
                  <a:lnTo>
                    <a:pt x="52" y="0"/>
                  </a:lnTo>
                  <a:lnTo>
                    <a:pt x="57" y="3"/>
                  </a:lnTo>
                  <a:lnTo>
                    <a:pt x="60" y="5"/>
                  </a:lnTo>
                  <a:lnTo>
                    <a:pt x="59" y="14"/>
                  </a:lnTo>
                  <a:lnTo>
                    <a:pt x="61" y="27"/>
                  </a:lnTo>
                  <a:lnTo>
                    <a:pt x="66" y="38"/>
                  </a:lnTo>
                  <a:lnTo>
                    <a:pt x="75" y="44"/>
                  </a:lnTo>
                  <a:lnTo>
                    <a:pt x="77" y="46"/>
                  </a:lnTo>
                  <a:lnTo>
                    <a:pt x="76" y="49"/>
                  </a:lnTo>
                  <a:lnTo>
                    <a:pt x="72" y="52"/>
                  </a:lnTo>
                  <a:lnTo>
                    <a:pt x="66" y="56"/>
                  </a:lnTo>
                  <a:lnTo>
                    <a:pt x="58" y="58"/>
                  </a:lnTo>
                  <a:lnTo>
                    <a:pt x="51" y="59"/>
                  </a:lnTo>
                  <a:lnTo>
                    <a:pt x="45" y="56"/>
                  </a:lnTo>
                  <a:lnTo>
                    <a:pt x="42" y="50"/>
                  </a:lnTo>
                  <a:lnTo>
                    <a:pt x="39" y="46"/>
                  </a:lnTo>
                  <a:lnTo>
                    <a:pt x="33" y="46"/>
                  </a:lnTo>
                  <a:lnTo>
                    <a:pt x="26" y="45"/>
                  </a:lnTo>
                  <a:lnTo>
                    <a:pt x="23" y="37"/>
                  </a:lnTo>
                  <a:lnTo>
                    <a:pt x="22" y="34"/>
                  </a:lnTo>
                  <a:lnTo>
                    <a:pt x="16" y="33"/>
                  </a:lnTo>
                  <a:lnTo>
                    <a:pt x="11" y="34"/>
                  </a:lnTo>
                  <a:lnTo>
                    <a:pt x="5" y="35"/>
                  </a:lnTo>
                  <a:lnTo>
                    <a:pt x="0" y="34"/>
                  </a:lnTo>
                  <a:lnTo>
                    <a:pt x="0" y="31"/>
                  </a:lnTo>
                  <a:lnTo>
                    <a:pt x="5" y="23"/>
                  </a:lnTo>
                  <a:lnTo>
                    <a:pt x="16" y="1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47" name="Freeform 108"/>
            <p:cNvSpPr>
              <a:spLocks/>
            </p:cNvSpPr>
            <p:nvPr/>
          </p:nvSpPr>
          <p:spPr bwMode="auto">
            <a:xfrm>
              <a:off x="3033" y="2011"/>
              <a:ext cx="87" cy="52"/>
            </a:xfrm>
            <a:custGeom>
              <a:avLst/>
              <a:gdLst>
                <a:gd name="T0" fmla="*/ 27 w 176"/>
                <a:gd name="T1" fmla="*/ 26 h 102"/>
                <a:gd name="T2" fmla="*/ 30 w 176"/>
                <a:gd name="T3" fmla="*/ 26 h 102"/>
                <a:gd name="T4" fmla="*/ 32 w 176"/>
                <a:gd name="T5" fmla="*/ 26 h 102"/>
                <a:gd name="T6" fmla="*/ 34 w 176"/>
                <a:gd name="T7" fmla="*/ 27 h 102"/>
                <a:gd name="T8" fmla="*/ 36 w 176"/>
                <a:gd name="T9" fmla="*/ 26 h 102"/>
                <a:gd name="T10" fmla="*/ 40 w 176"/>
                <a:gd name="T11" fmla="*/ 26 h 102"/>
                <a:gd name="T12" fmla="*/ 42 w 176"/>
                <a:gd name="T13" fmla="*/ 27 h 102"/>
                <a:gd name="T14" fmla="*/ 43 w 176"/>
                <a:gd name="T15" fmla="*/ 24 h 102"/>
                <a:gd name="T16" fmla="*/ 43 w 176"/>
                <a:gd name="T17" fmla="*/ 22 h 102"/>
                <a:gd name="T18" fmla="*/ 41 w 176"/>
                <a:gd name="T19" fmla="*/ 20 h 102"/>
                <a:gd name="T20" fmla="*/ 35 w 176"/>
                <a:gd name="T21" fmla="*/ 20 h 102"/>
                <a:gd name="T22" fmla="*/ 32 w 176"/>
                <a:gd name="T23" fmla="*/ 21 h 102"/>
                <a:gd name="T24" fmla="*/ 30 w 176"/>
                <a:gd name="T25" fmla="*/ 21 h 102"/>
                <a:gd name="T26" fmla="*/ 29 w 176"/>
                <a:gd name="T27" fmla="*/ 20 h 102"/>
                <a:gd name="T28" fmla="*/ 27 w 176"/>
                <a:gd name="T29" fmla="*/ 18 h 102"/>
                <a:gd name="T30" fmla="*/ 23 w 176"/>
                <a:gd name="T31" fmla="*/ 15 h 102"/>
                <a:gd name="T32" fmla="*/ 20 w 176"/>
                <a:gd name="T33" fmla="*/ 15 h 102"/>
                <a:gd name="T34" fmla="*/ 17 w 176"/>
                <a:gd name="T35" fmla="*/ 12 h 102"/>
                <a:gd name="T36" fmla="*/ 16 w 176"/>
                <a:gd name="T37" fmla="*/ 10 h 102"/>
                <a:gd name="T38" fmla="*/ 15 w 176"/>
                <a:gd name="T39" fmla="*/ 9 h 102"/>
                <a:gd name="T40" fmla="*/ 12 w 176"/>
                <a:gd name="T41" fmla="*/ 8 h 102"/>
                <a:gd name="T42" fmla="*/ 9 w 176"/>
                <a:gd name="T43" fmla="*/ 8 h 102"/>
                <a:gd name="T44" fmla="*/ 6 w 176"/>
                <a:gd name="T45" fmla="*/ 6 h 102"/>
                <a:gd name="T46" fmla="*/ 2 w 176"/>
                <a:gd name="T47" fmla="*/ 1 h 102"/>
                <a:gd name="T48" fmla="*/ 0 w 176"/>
                <a:gd name="T49" fmla="*/ 2 h 102"/>
                <a:gd name="T50" fmla="*/ 0 w 176"/>
                <a:gd name="T51" fmla="*/ 5 h 102"/>
                <a:gd name="T52" fmla="*/ 2 w 176"/>
                <a:gd name="T53" fmla="*/ 8 h 102"/>
                <a:gd name="T54" fmla="*/ 6 w 176"/>
                <a:gd name="T55" fmla="*/ 10 h 102"/>
                <a:gd name="T56" fmla="*/ 8 w 176"/>
                <a:gd name="T57" fmla="*/ 12 h 102"/>
                <a:gd name="T58" fmla="*/ 11 w 176"/>
                <a:gd name="T59" fmla="*/ 16 h 102"/>
                <a:gd name="T60" fmla="*/ 14 w 176"/>
                <a:gd name="T61" fmla="*/ 19 h 102"/>
                <a:gd name="T62" fmla="*/ 17 w 176"/>
                <a:gd name="T63" fmla="*/ 21 h 102"/>
                <a:gd name="T64" fmla="*/ 20 w 176"/>
                <a:gd name="T65" fmla="*/ 22 h 102"/>
                <a:gd name="T66" fmla="*/ 24 w 176"/>
                <a:gd name="T67" fmla="*/ 25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102"/>
                <a:gd name="T104" fmla="*/ 176 w 1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102">
                  <a:moveTo>
                    <a:pt x="101" y="100"/>
                  </a:moveTo>
                  <a:lnTo>
                    <a:pt x="109" y="100"/>
                  </a:lnTo>
                  <a:lnTo>
                    <a:pt x="116" y="100"/>
                  </a:lnTo>
                  <a:lnTo>
                    <a:pt x="121" y="100"/>
                  </a:lnTo>
                  <a:lnTo>
                    <a:pt x="127" y="101"/>
                  </a:lnTo>
                  <a:lnTo>
                    <a:pt x="132" y="101"/>
                  </a:lnTo>
                  <a:lnTo>
                    <a:pt x="136" y="102"/>
                  </a:lnTo>
                  <a:lnTo>
                    <a:pt x="140" y="102"/>
                  </a:lnTo>
                  <a:lnTo>
                    <a:pt x="142" y="102"/>
                  </a:lnTo>
                  <a:lnTo>
                    <a:pt x="148" y="101"/>
                  </a:lnTo>
                  <a:lnTo>
                    <a:pt x="155" y="100"/>
                  </a:lnTo>
                  <a:lnTo>
                    <a:pt x="162" y="100"/>
                  </a:lnTo>
                  <a:lnTo>
                    <a:pt x="166" y="102"/>
                  </a:lnTo>
                  <a:lnTo>
                    <a:pt x="169" y="102"/>
                  </a:lnTo>
                  <a:lnTo>
                    <a:pt x="171" y="99"/>
                  </a:lnTo>
                  <a:lnTo>
                    <a:pt x="174" y="94"/>
                  </a:lnTo>
                  <a:lnTo>
                    <a:pt x="176" y="90"/>
                  </a:lnTo>
                  <a:lnTo>
                    <a:pt x="176" y="84"/>
                  </a:lnTo>
                  <a:lnTo>
                    <a:pt x="172" y="79"/>
                  </a:lnTo>
                  <a:lnTo>
                    <a:pt x="165" y="77"/>
                  </a:lnTo>
                  <a:lnTo>
                    <a:pt x="155" y="77"/>
                  </a:lnTo>
                  <a:lnTo>
                    <a:pt x="143" y="79"/>
                  </a:lnTo>
                  <a:lnTo>
                    <a:pt x="135" y="80"/>
                  </a:lnTo>
                  <a:lnTo>
                    <a:pt x="131" y="80"/>
                  </a:lnTo>
                  <a:lnTo>
                    <a:pt x="127" y="80"/>
                  </a:lnTo>
                  <a:lnTo>
                    <a:pt x="124" y="80"/>
                  </a:lnTo>
                  <a:lnTo>
                    <a:pt x="123" y="79"/>
                  </a:lnTo>
                  <a:lnTo>
                    <a:pt x="120" y="77"/>
                  </a:lnTo>
                  <a:lnTo>
                    <a:pt x="117" y="75"/>
                  </a:lnTo>
                  <a:lnTo>
                    <a:pt x="110" y="69"/>
                  </a:lnTo>
                  <a:lnTo>
                    <a:pt x="103" y="62"/>
                  </a:lnTo>
                  <a:lnTo>
                    <a:pt x="96" y="59"/>
                  </a:lnTo>
                  <a:lnTo>
                    <a:pt x="90" y="57"/>
                  </a:lnTo>
                  <a:lnTo>
                    <a:pt x="82" y="56"/>
                  </a:lnTo>
                  <a:lnTo>
                    <a:pt x="74" y="52"/>
                  </a:lnTo>
                  <a:lnTo>
                    <a:pt x="68" y="45"/>
                  </a:lnTo>
                  <a:lnTo>
                    <a:pt x="67" y="39"/>
                  </a:lnTo>
                  <a:lnTo>
                    <a:pt x="67" y="37"/>
                  </a:lnTo>
                  <a:lnTo>
                    <a:pt x="65" y="34"/>
                  </a:lnTo>
                  <a:lnTo>
                    <a:pt x="60" y="33"/>
                  </a:lnTo>
                  <a:lnTo>
                    <a:pt x="55" y="33"/>
                  </a:lnTo>
                  <a:lnTo>
                    <a:pt x="48" y="32"/>
                  </a:lnTo>
                  <a:lnTo>
                    <a:pt x="42" y="32"/>
                  </a:lnTo>
                  <a:lnTo>
                    <a:pt x="36" y="31"/>
                  </a:lnTo>
                  <a:lnTo>
                    <a:pt x="33" y="30"/>
                  </a:lnTo>
                  <a:lnTo>
                    <a:pt x="26" y="23"/>
                  </a:lnTo>
                  <a:lnTo>
                    <a:pt x="18" y="14"/>
                  </a:lnTo>
                  <a:lnTo>
                    <a:pt x="10" y="4"/>
                  </a:lnTo>
                  <a:lnTo>
                    <a:pt x="2" y="0"/>
                  </a:lnTo>
                  <a:lnTo>
                    <a:pt x="0" y="6"/>
                  </a:lnTo>
                  <a:lnTo>
                    <a:pt x="0" y="11"/>
                  </a:lnTo>
                  <a:lnTo>
                    <a:pt x="3" y="18"/>
                  </a:lnTo>
                  <a:lnTo>
                    <a:pt x="6" y="25"/>
                  </a:lnTo>
                  <a:lnTo>
                    <a:pt x="11" y="31"/>
                  </a:lnTo>
                  <a:lnTo>
                    <a:pt x="17" y="35"/>
                  </a:lnTo>
                  <a:lnTo>
                    <a:pt x="25" y="39"/>
                  </a:lnTo>
                  <a:lnTo>
                    <a:pt x="33" y="40"/>
                  </a:lnTo>
                  <a:lnTo>
                    <a:pt x="35" y="48"/>
                  </a:lnTo>
                  <a:lnTo>
                    <a:pt x="40" y="55"/>
                  </a:lnTo>
                  <a:lnTo>
                    <a:pt x="45" y="63"/>
                  </a:lnTo>
                  <a:lnTo>
                    <a:pt x="52" y="69"/>
                  </a:lnTo>
                  <a:lnTo>
                    <a:pt x="58" y="75"/>
                  </a:lnTo>
                  <a:lnTo>
                    <a:pt x="65" y="79"/>
                  </a:lnTo>
                  <a:lnTo>
                    <a:pt x="70" y="82"/>
                  </a:lnTo>
                  <a:lnTo>
                    <a:pt x="73" y="83"/>
                  </a:lnTo>
                  <a:lnTo>
                    <a:pt x="81" y="85"/>
                  </a:lnTo>
                  <a:lnTo>
                    <a:pt x="90" y="91"/>
                  </a:lnTo>
                  <a:lnTo>
                    <a:pt x="97" y="98"/>
                  </a:lnTo>
                  <a:lnTo>
                    <a:pt x="101" y="10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48" name="Freeform 109"/>
            <p:cNvSpPr>
              <a:spLocks/>
            </p:cNvSpPr>
            <p:nvPr/>
          </p:nvSpPr>
          <p:spPr bwMode="auto">
            <a:xfrm>
              <a:off x="2575" y="2010"/>
              <a:ext cx="13" cy="9"/>
            </a:xfrm>
            <a:custGeom>
              <a:avLst/>
              <a:gdLst>
                <a:gd name="T0" fmla="*/ 2 w 26"/>
                <a:gd name="T1" fmla="*/ 0 h 20"/>
                <a:gd name="T2" fmla="*/ 3 w 26"/>
                <a:gd name="T3" fmla="*/ 0 h 20"/>
                <a:gd name="T4" fmla="*/ 5 w 26"/>
                <a:gd name="T5" fmla="*/ 1 h 20"/>
                <a:gd name="T6" fmla="*/ 5 w 26"/>
                <a:gd name="T7" fmla="*/ 1 h 20"/>
                <a:gd name="T8" fmla="*/ 6 w 26"/>
                <a:gd name="T9" fmla="*/ 1 h 20"/>
                <a:gd name="T10" fmla="*/ 7 w 26"/>
                <a:gd name="T11" fmla="*/ 2 h 20"/>
                <a:gd name="T12" fmla="*/ 7 w 26"/>
                <a:gd name="T13" fmla="*/ 3 h 20"/>
                <a:gd name="T14" fmla="*/ 7 w 26"/>
                <a:gd name="T15" fmla="*/ 4 h 20"/>
                <a:gd name="T16" fmla="*/ 6 w 26"/>
                <a:gd name="T17" fmla="*/ 4 h 20"/>
                <a:gd name="T18" fmla="*/ 5 w 26"/>
                <a:gd name="T19" fmla="*/ 4 h 20"/>
                <a:gd name="T20" fmla="*/ 4 w 26"/>
                <a:gd name="T21" fmla="*/ 3 h 20"/>
                <a:gd name="T22" fmla="*/ 3 w 26"/>
                <a:gd name="T23" fmla="*/ 3 h 20"/>
                <a:gd name="T24" fmla="*/ 3 w 26"/>
                <a:gd name="T25" fmla="*/ 2 h 20"/>
                <a:gd name="T26" fmla="*/ 2 w 26"/>
                <a:gd name="T27" fmla="*/ 2 h 20"/>
                <a:gd name="T28" fmla="*/ 1 w 26"/>
                <a:gd name="T29" fmla="*/ 1 h 20"/>
                <a:gd name="T30" fmla="*/ 0 w 26"/>
                <a:gd name="T31" fmla="*/ 0 h 20"/>
                <a:gd name="T32" fmla="*/ 2 w 2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0"/>
                <a:gd name="T53" fmla="*/ 26 w 26"/>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0">
                  <a:moveTo>
                    <a:pt x="5" y="0"/>
                  </a:moveTo>
                  <a:lnTo>
                    <a:pt x="12" y="1"/>
                  </a:lnTo>
                  <a:lnTo>
                    <a:pt x="18" y="5"/>
                  </a:lnTo>
                  <a:lnTo>
                    <a:pt x="20" y="7"/>
                  </a:lnTo>
                  <a:lnTo>
                    <a:pt x="22" y="7"/>
                  </a:lnTo>
                  <a:lnTo>
                    <a:pt x="25" y="8"/>
                  </a:lnTo>
                  <a:lnTo>
                    <a:pt x="26" y="13"/>
                  </a:lnTo>
                  <a:lnTo>
                    <a:pt x="26" y="19"/>
                  </a:lnTo>
                  <a:lnTo>
                    <a:pt x="21" y="20"/>
                  </a:lnTo>
                  <a:lnTo>
                    <a:pt x="17" y="18"/>
                  </a:lnTo>
                  <a:lnTo>
                    <a:pt x="14" y="15"/>
                  </a:lnTo>
                  <a:lnTo>
                    <a:pt x="12" y="13"/>
                  </a:lnTo>
                  <a:lnTo>
                    <a:pt x="10" y="12"/>
                  </a:lnTo>
                  <a:lnTo>
                    <a:pt x="5" y="10"/>
                  </a:lnTo>
                  <a:lnTo>
                    <a:pt x="2" y="6"/>
                  </a:lnTo>
                  <a:lnTo>
                    <a:pt x="0" y="3"/>
                  </a:lnTo>
                  <a:lnTo>
                    <a:pt x="5"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49" name="Freeform 110"/>
            <p:cNvSpPr>
              <a:spLocks/>
            </p:cNvSpPr>
            <p:nvPr/>
          </p:nvSpPr>
          <p:spPr bwMode="auto">
            <a:xfrm>
              <a:off x="2595" y="2064"/>
              <a:ext cx="7" cy="3"/>
            </a:xfrm>
            <a:custGeom>
              <a:avLst/>
              <a:gdLst>
                <a:gd name="T0" fmla="*/ 1 w 13"/>
                <a:gd name="T1" fmla="*/ 0 h 6"/>
                <a:gd name="T2" fmla="*/ 1 w 13"/>
                <a:gd name="T3" fmla="*/ 1 h 6"/>
                <a:gd name="T4" fmla="*/ 1 w 13"/>
                <a:gd name="T5" fmla="*/ 1 h 6"/>
                <a:gd name="T6" fmla="*/ 1 w 13"/>
                <a:gd name="T7" fmla="*/ 1 h 6"/>
                <a:gd name="T8" fmla="*/ 0 w 13"/>
                <a:gd name="T9" fmla="*/ 1 h 6"/>
                <a:gd name="T10" fmla="*/ 0 w 13"/>
                <a:gd name="T11" fmla="*/ 1 h 6"/>
                <a:gd name="T12" fmla="*/ 1 w 13"/>
                <a:gd name="T13" fmla="*/ 1 h 6"/>
                <a:gd name="T14" fmla="*/ 1 w 13"/>
                <a:gd name="T15" fmla="*/ 2 h 6"/>
                <a:gd name="T16" fmla="*/ 1 w 13"/>
                <a:gd name="T17" fmla="*/ 2 h 6"/>
                <a:gd name="T18" fmla="*/ 1 w 13"/>
                <a:gd name="T19" fmla="*/ 2 h 6"/>
                <a:gd name="T20" fmla="*/ 2 w 13"/>
                <a:gd name="T21" fmla="*/ 2 h 6"/>
                <a:gd name="T22" fmla="*/ 2 w 13"/>
                <a:gd name="T23" fmla="*/ 2 h 6"/>
                <a:gd name="T24" fmla="*/ 3 w 13"/>
                <a:gd name="T25" fmla="*/ 2 h 6"/>
                <a:gd name="T26" fmla="*/ 3 w 13"/>
                <a:gd name="T27" fmla="*/ 1 h 6"/>
                <a:gd name="T28" fmla="*/ 3 w 13"/>
                <a:gd name="T29" fmla="*/ 1 h 6"/>
                <a:gd name="T30" fmla="*/ 4 w 13"/>
                <a:gd name="T31" fmla="*/ 1 h 6"/>
                <a:gd name="T32" fmla="*/ 4 w 13"/>
                <a:gd name="T33" fmla="*/ 1 h 6"/>
                <a:gd name="T34" fmla="*/ 3 w 13"/>
                <a:gd name="T35" fmla="*/ 0 h 6"/>
                <a:gd name="T36" fmla="*/ 3 w 13"/>
                <a:gd name="T37" fmla="*/ 0 h 6"/>
                <a:gd name="T38" fmla="*/ 2 w 13"/>
                <a:gd name="T39" fmla="*/ 0 h 6"/>
                <a:gd name="T40" fmla="*/ 1 w 13"/>
                <a:gd name="T41" fmla="*/ 0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6"/>
                <a:gd name="T65" fmla="*/ 13 w 13"/>
                <a:gd name="T66" fmla="*/ 6 h 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6">
                  <a:moveTo>
                    <a:pt x="4" y="0"/>
                  </a:moveTo>
                  <a:lnTo>
                    <a:pt x="3" y="1"/>
                  </a:lnTo>
                  <a:lnTo>
                    <a:pt x="2" y="1"/>
                  </a:lnTo>
                  <a:lnTo>
                    <a:pt x="1" y="1"/>
                  </a:lnTo>
                  <a:lnTo>
                    <a:pt x="0" y="1"/>
                  </a:lnTo>
                  <a:lnTo>
                    <a:pt x="0" y="2"/>
                  </a:lnTo>
                  <a:lnTo>
                    <a:pt x="1" y="4"/>
                  </a:lnTo>
                  <a:lnTo>
                    <a:pt x="1" y="5"/>
                  </a:lnTo>
                  <a:lnTo>
                    <a:pt x="2" y="6"/>
                  </a:lnTo>
                  <a:lnTo>
                    <a:pt x="4" y="6"/>
                  </a:lnTo>
                  <a:lnTo>
                    <a:pt x="5" y="6"/>
                  </a:lnTo>
                  <a:lnTo>
                    <a:pt x="8" y="5"/>
                  </a:lnTo>
                  <a:lnTo>
                    <a:pt x="9" y="5"/>
                  </a:lnTo>
                  <a:lnTo>
                    <a:pt x="10" y="4"/>
                  </a:lnTo>
                  <a:lnTo>
                    <a:pt x="12" y="4"/>
                  </a:lnTo>
                  <a:lnTo>
                    <a:pt x="13" y="3"/>
                  </a:lnTo>
                  <a:lnTo>
                    <a:pt x="13" y="1"/>
                  </a:lnTo>
                  <a:lnTo>
                    <a:pt x="11" y="0"/>
                  </a:lnTo>
                  <a:lnTo>
                    <a:pt x="9" y="0"/>
                  </a:lnTo>
                  <a:lnTo>
                    <a:pt x="7"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50" name="Freeform 111"/>
            <p:cNvSpPr>
              <a:spLocks/>
            </p:cNvSpPr>
            <p:nvPr/>
          </p:nvSpPr>
          <p:spPr bwMode="auto">
            <a:xfrm>
              <a:off x="2541" y="2048"/>
              <a:ext cx="14" cy="12"/>
            </a:xfrm>
            <a:custGeom>
              <a:avLst/>
              <a:gdLst>
                <a:gd name="T0" fmla="*/ 7 w 28"/>
                <a:gd name="T1" fmla="*/ 1 h 26"/>
                <a:gd name="T2" fmla="*/ 7 w 28"/>
                <a:gd name="T3" fmla="*/ 1 h 26"/>
                <a:gd name="T4" fmla="*/ 6 w 28"/>
                <a:gd name="T5" fmla="*/ 3 h 26"/>
                <a:gd name="T6" fmla="*/ 6 w 28"/>
                <a:gd name="T7" fmla="*/ 3 h 26"/>
                <a:gd name="T8" fmla="*/ 7 w 28"/>
                <a:gd name="T9" fmla="*/ 4 h 26"/>
                <a:gd name="T10" fmla="*/ 7 w 28"/>
                <a:gd name="T11" fmla="*/ 4 h 26"/>
                <a:gd name="T12" fmla="*/ 7 w 28"/>
                <a:gd name="T13" fmla="*/ 5 h 26"/>
                <a:gd name="T14" fmla="*/ 5 w 28"/>
                <a:gd name="T15" fmla="*/ 6 h 26"/>
                <a:gd name="T16" fmla="*/ 3 w 28"/>
                <a:gd name="T17" fmla="*/ 6 h 26"/>
                <a:gd name="T18" fmla="*/ 3 w 28"/>
                <a:gd name="T19" fmla="*/ 5 h 26"/>
                <a:gd name="T20" fmla="*/ 3 w 28"/>
                <a:gd name="T21" fmla="*/ 5 h 26"/>
                <a:gd name="T22" fmla="*/ 3 w 28"/>
                <a:gd name="T23" fmla="*/ 4 h 26"/>
                <a:gd name="T24" fmla="*/ 4 w 28"/>
                <a:gd name="T25" fmla="*/ 4 h 26"/>
                <a:gd name="T26" fmla="*/ 3 w 28"/>
                <a:gd name="T27" fmla="*/ 3 h 26"/>
                <a:gd name="T28" fmla="*/ 2 w 28"/>
                <a:gd name="T29" fmla="*/ 3 h 26"/>
                <a:gd name="T30" fmla="*/ 0 w 28"/>
                <a:gd name="T31" fmla="*/ 3 h 26"/>
                <a:gd name="T32" fmla="*/ 1 w 28"/>
                <a:gd name="T33" fmla="*/ 1 h 26"/>
                <a:gd name="T34" fmla="*/ 2 w 28"/>
                <a:gd name="T35" fmla="*/ 1 h 26"/>
                <a:gd name="T36" fmla="*/ 3 w 28"/>
                <a:gd name="T37" fmla="*/ 0 h 26"/>
                <a:gd name="T38" fmla="*/ 4 w 28"/>
                <a:gd name="T39" fmla="*/ 0 h 26"/>
                <a:gd name="T40" fmla="*/ 7 w 28"/>
                <a:gd name="T41" fmla="*/ 1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8"/>
                <a:gd name="T64" fmla="*/ 0 h 26"/>
                <a:gd name="T65" fmla="*/ 28 w 28"/>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8" h="26">
                  <a:moveTo>
                    <a:pt x="26" y="4"/>
                  </a:moveTo>
                  <a:lnTo>
                    <a:pt x="25" y="7"/>
                  </a:lnTo>
                  <a:lnTo>
                    <a:pt x="22" y="12"/>
                  </a:lnTo>
                  <a:lnTo>
                    <a:pt x="22" y="15"/>
                  </a:lnTo>
                  <a:lnTo>
                    <a:pt x="26" y="18"/>
                  </a:lnTo>
                  <a:lnTo>
                    <a:pt x="28" y="20"/>
                  </a:lnTo>
                  <a:lnTo>
                    <a:pt x="25" y="23"/>
                  </a:lnTo>
                  <a:lnTo>
                    <a:pt x="18" y="26"/>
                  </a:lnTo>
                  <a:lnTo>
                    <a:pt x="12" y="25"/>
                  </a:lnTo>
                  <a:lnTo>
                    <a:pt x="10" y="22"/>
                  </a:lnTo>
                  <a:lnTo>
                    <a:pt x="11" y="21"/>
                  </a:lnTo>
                  <a:lnTo>
                    <a:pt x="12" y="20"/>
                  </a:lnTo>
                  <a:lnTo>
                    <a:pt x="13" y="18"/>
                  </a:lnTo>
                  <a:lnTo>
                    <a:pt x="10" y="15"/>
                  </a:lnTo>
                  <a:lnTo>
                    <a:pt x="5" y="15"/>
                  </a:lnTo>
                  <a:lnTo>
                    <a:pt x="0" y="13"/>
                  </a:lnTo>
                  <a:lnTo>
                    <a:pt x="3" y="6"/>
                  </a:lnTo>
                  <a:lnTo>
                    <a:pt x="6" y="4"/>
                  </a:lnTo>
                  <a:lnTo>
                    <a:pt x="9" y="1"/>
                  </a:lnTo>
                  <a:lnTo>
                    <a:pt x="13" y="0"/>
                  </a:lnTo>
                  <a:lnTo>
                    <a:pt x="26"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51" name="Freeform 112"/>
            <p:cNvSpPr>
              <a:spLocks/>
            </p:cNvSpPr>
            <p:nvPr/>
          </p:nvSpPr>
          <p:spPr bwMode="auto">
            <a:xfrm>
              <a:off x="2512" y="2057"/>
              <a:ext cx="19" cy="12"/>
            </a:xfrm>
            <a:custGeom>
              <a:avLst/>
              <a:gdLst>
                <a:gd name="T0" fmla="*/ 4 w 38"/>
                <a:gd name="T1" fmla="*/ 6 h 23"/>
                <a:gd name="T2" fmla="*/ 3 w 38"/>
                <a:gd name="T3" fmla="*/ 5 h 23"/>
                <a:gd name="T4" fmla="*/ 1 w 38"/>
                <a:gd name="T5" fmla="*/ 4 h 23"/>
                <a:gd name="T6" fmla="*/ 0 w 38"/>
                <a:gd name="T7" fmla="*/ 4 h 23"/>
                <a:gd name="T8" fmla="*/ 1 w 38"/>
                <a:gd name="T9" fmla="*/ 3 h 23"/>
                <a:gd name="T10" fmla="*/ 3 w 38"/>
                <a:gd name="T11" fmla="*/ 3 h 23"/>
                <a:gd name="T12" fmla="*/ 4 w 38"/>
                <a:gd name="T13" fmla="*/ 3 h 23"/>
                <a:gd name="T14" fmla="*/ 5 w 38"/>
                <a:gd name="T15" fmla="*/ 2 h 23"/>
                <a:gd name="T16" fmla="*/ 6 w 38"/>
                <a:gd name="T17" fmla="*/ 2 h 23"/>
                <a:gd name="T18" fmla="*/ 7 w 38"/>
                <a:gd name="T19" fmla="*/ 1 h 23"/>
                <a:gd name="T20" fmla="*/ 8 w 38"/>
                <a:gd name="T21" fmla="*/ 1 h 23"/>
                <a:gd name="T22" fmla="*/ 9 w 38"/>
                <a:gd name="T23" fmla="*/ 1 h 23"/>
                <a:gd name="T24" fmla="*/ 9 w 38"/>
                <a:gd name="T25" fmla="*/ 0 h 23"/>
                <a:gd name="T26" fmla="*/ 10 w 38"/>
                <a:gd name="T27" fmla="*/ 0 h 23"/>
                <a:gd name="T28" fmla="*/ 10 w 38"/>
                <a:gd name="T29" fmla="*/ 1 h 23"/>
                <a:gd name="T30" fmla="*/ 10 w 38"/>
                <a:gd name="T31" fmla="*/ 2 h 23"/>
                <a:gd name="T32" fmla="*/ 10 w 38"/>
                <a:gd name="T33" fmla="*/ 2 h 23"/>
                <a:gd name="T34" fmla="*/ 10 w 38"/>
                <a:gd name="T35" fmla="*/ 4 h 23"/>
                <a:gd name="T36" fmla="*/ 9 w 38"/>
                <a:gd name="T37" fmla="*/ 5 h 23"/>
                <a:gd name="T38" fmla="*/ 9 w 38"/>
                <a:gd name="T39" fmla="*/ 6 h 23"/>
                <a:gd name="T40" fmla="*/ 9 w 38"/>
                <a:gd name="T41" fmla="*/ 6 h 23"/>
                <a:gd name="T42" fmla="*/ 7 w 38"/>
                <a:gd name="T43" fmla="*/ 6 h 23"/>
                <a:gd name="T44" fmla="*/ 6 w 38"/>
                <a:gd name="T45" fmla="*/ 5 h 23"/>
                <a:gd name="T46" fmla="*/ 5 w 38"/>
                <a:gd name="T47" fmla="*/ 6 h 23"/>
                <a:gd name="T48" fmla="*/ 4 w 38"/>
                <a:gd name="T49" fmla="*/ 6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23"/>
                <a:gd name="T77" fmla="*/ 38 w 38"/>
                <a:gd name="T78" fmla="*/ 23 h 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23">
                  <a:moveTo>
                    <a:pt x="16" y="23"/>
                  </a:moveTo>
                  <a:lnTo>
                    <a:pt x="10" y="19"/>
                  </a:lnTo>
                  <a:lnTo>
                    <a:pt x="3" y="16"/>
                  </a:lnTo>
                  <a:lnTo>
                    <a:pt x="0" y="13"/>
                  </a:lnTo>
                  <a:lnTo>
                    <a:pt x="4" y="11"/>
                  </a:lnTo>
                  <a:lnTo>
                    <a:pt x="10" y="11"/>
                  </a:lnTo>
                  <a:lnTo>
                    <a:pt x="16" y="9"/>
                  </a:lnTo>
                  <a:lnTo>
                    <a:pt x="20" y="7"/>
                  </a:lnTo>
                  <a:lnTo>
                    <a:pt x="23" y="5"/>
                  </a:lnTo>
                  <a:lnTo>
                    <a:pt x="26" y="3"/>
                  </a:lnTo>
                  <a:lnTo>
                    <a:pt x="30" y="3"/>
                  </a:lnTo>
                  <a:lnTo>
                    <a:pt x="33" y="2"/>
                  </a:lnTo>
                  <a:lnTo>
                    <a:pt x="35" y="0"/>
                  </a:lnTo>
                  <a:lnTo>
                    <a:pt x="37" y="0"/>
                  </a:lnTo>
                  <a:lnTo>
                    <a:pt x="38" y="1"/>
                  </a:lnTo>
                  <a:lnTo>
                    <a:pt x="38" y="5"/>
                  </a:lnTo>
                  <a:lnTo>
                    <a:pt x="37" y="8"/>
                  </a:lnTo>
                  <a:lnTo>
                    <a:pt x="37" y="13"/>
                  </a:lnTo>
                  <a:lnTo>
                    <a:pt x="35" y="17"/>
                  </a:lnTo>
                  <a:lnTo>
                    <a:pt x="35" y="21"/>
                  </a:lnTo>
                  <a:lnTo>
                    <a:pt x="33" y="23"/>
                  </a:lnTo>
                  <a:lnTo>
                    <a:pt x="27" y="21"/>
                  </a:lnTo>
                  <a:lnTo>
                    <a:pt x="22" y="19"/>
                  </a:lnTo>
                  <a:lnTo>
                    <a:pt x="17" y="21"/>
                  </a:lnTo>
                  <a:lnTo>
                    <a:pt x="16" y="2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52" name="Freeform 113"/>
            <p:cNvSpPr>
              <a:spLocks/>
            </p:cNvSpPr>
            <p:nvPr/>
          </p:nvSpPr>
          <p:spPr bwMode="auto">
            <a:xfrm>
              <a:off x="2602" y="2040"/>
              <a:ext cx="58" cy="53"/>
            </a:xfrm>
            <a:custGeom>
              <a:avLst/>
              <a:gdLst>
                <a:gd name="T0" fmla="*/ 6 w 115"/>
                <a:gd name="T1" fmla="*/ 5 h 106"/>
                <a:gd name="T2" fmla="*/ 4 w 115"/>
                <a:gd name="T3" fmla="*/ 8 h 106"/>
                <a:gd name="T4" fmla="*/ 8 w 115"/>
                <a:gd name="T5" fmla="*/ 10 h 106"/>
                <a:gd name="T6" fmla="*/ 8 w 115"/>
                <a:gd name="T7" fmla="*/ 11 h 106"/>
                <a:gd name="T8" fmla="*/ 8 w 115"/>
                <a:gd name="T9" fmla="*/ 13 h 106"/>
                <a:gd name="T10" fmla="*/ 8 w 115"/>
                <a:gd name="T11" fmla="*/ 14 h 106"/>
                <a:gd name="T12" fmla="*/ 7 w 115"/>
                <a:gd name="T13" fmla="*/ 14 h 106"/>
                <a:gd name="T14" fmla="*/ 4 w 115"/>
                <a:gd name="T15" fmla="*/ 16 h 106"/>
                <a:gd name="T16" fmla="*/ 3 w 115"/>
                <a:gd name="T17" fmla="*/ 18 h 106"/>
                <a:gd name="T18" fmla="*/ 5 w 115"/>
                <a:gd name="T19" fmla="*/ 18 h 106"/>
                <a:gd name="T20" fmla="*/ 6 w 115"/>
                <a:gd name="T21" fmla="*/ 21 h 106"/>
                <a:gd name="T22" fmla="*/ 4 w 115"/>
                <a:gd name="T23" fmla="*/ 21 h 106"/>
                <a:gd name="T24" fmla="*/ 1 w 115"/>
                <a:gd name="T25" fmla="*/ 21 h 106"/>
                <a:gd name="T26" fmla="*/ 0 w 115"/>
                <a:gd name="T27" fmla="*/ 22 h 106"/>
                <a:gd name="T28" fmla="*/ 1 w 115"/>
                <a:gd name="T29" fmla="*/ 24 h 106"/>
                <a:gd name="T30" fmla="*/ 3 w 115"/>
                <a:gd name="T31" fmla="*/ 25 h 106"/>
                <a:gd name="T32" fmla="*/ 6 w 115"/>
                <a:gd name="T33" fmla="*/ 25 h 106"/>
                <a:gd name="T34" fmla="*/ 8 w 115"/>
                <a:gd name="T35" fmla="*/ 24 h 106"/>
                <a:gd name="T36" fmla="*/ 10 w 115"/>
                <a:gd name="T37" fmla="*/ 23 h 106"/>
                <a:gd name="T38" fmla="*/ 14 w 115"/>
                <a:gd name="T39" fmla="*/ 24 h 106"/>
                <a:gd name="T40" fmla="*/ 17 w 115"/>
                <a:gd name="T41" fmla="*/ 25 h 106"/>
                <a:gd name="T42" fmla="*/ 19 w 115"/>
                <a:gd name="T43" fmla="*/ 27 h 106"/>
                <a:gd name="T44" fmla="*/ 22 w 115"/>
                <a:gd name="T45" fmla="*/ 24 h 106"/>
                <a:gd name="T46" fmla="*/ 23 w 115"/>
                <a:gd name="T47" fmla="*/ 20 h 106"/>
                <a:gd name="T48" fmla="*/ 22 w 115"/>
                <a:gd name="T49" fmla="*/ 19 h 106"/>
                <a:gd name="T50" fmla="*/ 23 w 115"/>
                <a:gd name="T51" fmla="*/ 17 h 106"/>
                <a:gd name="T52" fmla="*/ 21 w 115"/>
                <a:gd name="T53" fmla="*/ 13 h 106"/>
                <a:gd name="T54" fmla="*/ 22 w 115"/>
                <a:gd name="T55" fmla="*/ 12 h 106"/>
                <a:gd name="T56" fmla="*/ 26 w 115"/>
                <a:gd name="T57" fmla="*/ 11 h 106"/>
                <a:gd name="T58" fmla="*/ 26 w 115"/>
                <a:gd name="T59" fmla="*/ 9 h 106"/>
                <a:gd name="T60" fmla="*/ 27 w 115"/>
                <a:gd name="T61" fmla="*/ 6 h 106"/>
                <a:gd name="T62" fmla="*/ 29 w 115"/>
                <a:gd name="T63" fmla="*/ 4 h 106"/>
                <a:gd name="T64" fmla="*/ 26 w 115"/>
                <a:gd name="T65" fmla="*/ 0 h 106"/>
                <a:gd name="T66" fmla="*/ 19 w 115"/>
                <a:gd name="T67" fmla="*/ 1 h 106"/>
                <a:gd name="T68" fmla="*/ 15 w 115"/>
                <a:gd name="T69" fmla="*/ 1 h 106"/>
                <a:gd name="T70" fmla="*/ 14 w 115"/>
                <a:gd name="T71" fmla="*/ 2 h 106"/>
                <a:gd name="T72" fmla="*/ 12 w 115"/>
                <a:gd name="T73" fmla="*/ 2 h 106"/>
                <a:gd name="T74" fmla="*/ 13 w 115"/>
                <a:gd name="T75" fmla="*/ 4 h 106"/>
                <a:gd name="T76" fmla="*/ 9 w 115"/>
                <a:gd name="T77" fmla="*/ 4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5"/>
                <a:gd name="T118" fmla="*/ 0 h 106"/>
                <a:gd name="T119" fmla="*/ 115 w 115"/>
                <a:gd name="T120" fmla="*/ 106 h 10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5" h="106">
                  <a:moveTo>
                    <a:pt x="33" y="15"/>
                  </a:moveTo>
                  <a:lnTo>
                    <a:pt x="23" y="17"/>
                  </a:lnTo>
                  <a:lnTo>
                    <a:pt x="17" y="22"/>
                  </a:lnTo>
                  <a:lnTo>
                    <a:pt x="16" y="29"/>
                  </a:lnTo>
                  <a:lnTo>
                    <a:pt x="24" y="37"/>
                  </a:lnTo>
                  <a:lnTo>
                    <a:pt x="30" y="39"/>
                  </a:lnTo>
                  <a:lnTo>
                    <a:pt x="33" y="42"/>
                  </a:lnTo>
                  <a:lnTo>
                    <a:pt x="32" y="44"/>
                  </a:lnTo>
                  <a:lnTo>
                    <a:pt x="31" y="46"/>
                  </a:lnTo>
                  <a:lnTo>
                    <a:pt x="30" y="49"/>
                  </a:lnTo>
                  <a:lnTo>
                    <a:pt x="30" y="52"/>
                  </a:lnTo>
                  <a:lnTo>
                    <a:pt x="31" y="53"/>
                  </a:lnTo>
                  <a:lnTo>
                    <a:pt x="31" y="54"/>
                  </a:lnTo>
                  <a:lnTo>
                    <a:pt x="28" y="55"/>
                  </a:lnTo>
                  <a:lnTo>
                    <a:pt x="23" y="59"/>
                  </a:lnTo>
                  <a:lnTo>
                    <a:pt x="16" y="62"/>
                  </a:lnTo>
                  <a:lnTo>
                    <a:pt x="11" y="67"/>
                  </a:lnTo>
                  <a:lnTo>
                    <a:pt x="10" y="69"/>
                  </a:lnTo>
                  <a:lnTo>
                    <a:pt x="12" y="72"/>
                  </a:lnTo>
                  <a:lnTo>
                    <a:pt x="17" y="72"/>
                  </a:lnTo>
                  <a:lnTo>
                    <a:pt x="23" y="69"/>
                  </a:lnTo>
                  <a:lnTo>
                    <a:pt x="23" y="81"/>
                  </a:lnTo>
                  <a:lnTo>
                    <a:pt x="20" y="82"/>
                  </a:lnTo>
                  <a:lnTo>
                    <a:pt x="16" y="84"/>
                  </a:lnTo>
                  <a:lnTo>
                    <a:pt x="10" y="85"/>
                  </a:lnTo>
                  <a:lnTo>
                    <a:pt x="4" y="84"/>
                  </a:lnTo>
                  <a:lnTo>
                    <a:pt x="1" y="83"/>
                  </a:lnTo>
                  <a:lnTo>
                    <a:pt x="0" y="87"/>
                  </a:lnTo>
                  <a:lnTo>
                    <a:pt x="1" y="91"/>
                  </a:lnTo>
                  <a:lnTo>
                    <a:pt x="4" y="96"/>
                  </a:lnTo>
                  <a:lnTo>
                    <a:pt x="8" y="97"/>
                  </a:lnTo>
                  <a:lnTo>
                    <a:pt x="12" y="97"/>
                  </a:lnTo>
                  <a:lnTo>
                    <a:pt x="16" y="98"/>
                  </a:lnTo>
                  <a:lnTo>
                    <a:pt x="21" y="97"/>
                  </a:lnTo>
                  <a:lnTo>
                    <a:pt x="26" y="97"/>
                  </a:lnTo>
                  <a:lnTo>
                    <a:pt x="31" y="96"/>
                  </a:lnTo>
                  <a:lnTo>
                    <a:pt x="35" y="94"/>
                  </a:lnTo>
                  <a:lnTo>
                    <a:pt x="39" y="91"/>
                  </a:lnTo>
                  <a:lnTo>
                    <a:pt x="47" y="95"/>
                  </a:lnTo>
                  <a:lnTo>
                    <a:pt x="55" y="96"/>
                  </a:lnTo>
                  <a:lnTo>
                    <a:pt x="62" y="98"/>
                  </a:lnTo>
                  <a:lnTo>
                    <a:pt x="65" y="98"/>
                  </a:lnTo>
                  <a:lnTo>
                    <a:pt x="68" y="100"/>
                  </a:lnTo>
                  <a:lnTo>
                    <a:pt x="73" y="105"/>
                  </a:lnTo>
                  <a:lnTo>
                    <a:pt x="81" y="106"/>
                  </a:lnTo>
                  <a:lnTo>
                    <a:pt x="87" y="96"/>
                  </a:lnTo>
                  <a:lnTo>
                    <a:pt x="91" y="83"/>
                  </a:lnTo>
                  <a:lnTo>
                    <a:pt x="91" y="77"/>
                  </a:lnTo>
                  <a:lnTo>
                    <a:pt x="89" y="76"/>
                  </a:lnTo>
                  <a:lnTo>
                    <a:pt x="88" y="76"/>
                  </a:lnTo>
                  <a:lnTo>
                    <a:pt x="89" y="73"/>
                  </a:lnTo>
                  <a:lnTo>
                    <a:pt x="92" y="65"/>
                  </a:lnTo>
                  <a:lnTo>
                    <a:pt x="91" y="57"/>
                  </a:lnTo>
                  <a:lnTo>
                    <a:pt x="84" y="51"/>
                  </a:lnTo>
                  <a:lnTo>
                    <a:pt x="79" y="49"/>
                  </a:lnTo>
                  <a:lnTo>
                    <a:pt x="86" y="46"/>
                  </a:lnTo>
                  <a:lnTo>
                    <a:pt x="96" y="45"/>
                  </a:lnTo>
                  <a:lnTo>
                    <a:pt x="101" y="44"/>
                  </a:lnTo>
                  <a:lnTo>
                    <a:pt x="101" y="36"/>
                  </a:lnTo>
                  <a:lnTo>
                    <a:pt x="102" y="34"/>
                  </a:lnTo>
                  <a:lnTo>
                    <a:pt x="104" y="28"/>
                  </a:lnTo>
                  <a:lnTo>
                    <a:pt x="108" y="23"/>
                  </a:lnTo>
                  <a:lnTo>
                    <a:pt x="113" y="21"/>
                  </a:lnTo>
                  <a:lnTo>
                    <a:pt x="115" y="16"/>
                  </a:lnTo>
                  <a:lnTo>
                    <a:pt x="113" y="7"/>
                  </a:lnTo>
                  <a:lnTo>
                    <a:pt x="104" y="0"/>
                  </a:lnTo>
                  <a:lnTo>
                    <a:pt x="91" y="0"/>
                  </a:lnTo>
                  <a:lnTo>
                    <a:pt x="76" y="4"/>
                  </a:lnTo>
                  <a:lnTo>
                    <a:pt x="65" y="5"/>
                  </a:lnTo>
                  <a:lnTo>
                    <a:pt x="60" y="4"/>
                  </a:lnTo>
                  <a:lnTo>
                    <a:pt x="58" y="4"/>
                  </a:lnTo>
                  <a:lnTo>
                    <a:pt x="56" y="5"/>
                  </a:lnTo>
                  <a:lnTo>
                    <a:pt x="50" y="6"/>
                  </a:lnTo>
                  <a:lnTo>
                    <a:pt x="47" y="8"/>
                  </a:lnTo>
                  <a:lnTo>
                    <a:pt x="49" y="12"/>
                  </a:lnTo>
                  <a:lnTo>
                    <a:pt x="50" y="14"/>
                  </a:lnTo>
                  <a:lnTo>
                    <a:pt x="45" y="15"/>
                  </a:lnTo>
                  <a:lnTo>
                    <a:pt x="36" y="15"/>
                  </a:lnTo>
                  <a:lnTo>
                    <a:pt x="33" y="1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53" name="Freeform 114"/>
            <p:cNvSpPr>
              <a:spLocks/>
            </p:cNvSpPr>
            <p:nvPr/>
          </p:nvSpPr>
          <p:spPr bwMode="auto">
            <a:xfrm>
              <a:off x="2560" y="2073"/>
              <a:ext cx="18" cy="16"/>
            </a:xfrm>
            <a:custGeom>
              <a:avLst/>
              <a:gdLst>
                <a:gd name="T0" fmla="*/ 3 w 37"/>
                <a:gd name="T1" fmla="*/ 2 h 32"/>
                <a:gd name="T2" fmla="*/ 3 w 37"/>
                <a:gd name="T3" fmla="*/ 1 h 32"/>
                <a:gd name="T4" fmla="*/ 4 w 37"/>
                <a:gd name="T5" fmla="*/ 0 h 32"/>
                <a:gd name="T6" fmla="*/ 5 w 37"/>
                <a:gd name="T7" fmla="*/ 1 h 32"/>
                <a:gd name="T8" fmla="*/ 6 w 37"/>
                <a:gd name="T9" fmla="*/ 2 h 32"/>
                <a:gd name="T10" fmla="*/ 7 w 37"/>
                <a:gd name="T11" fmla="*/ 4 h 32"/>
                <a:gd name="T12" fmla="*/ 7 w 37"/>
                <a:gd name="T13" fmla="*/ 5 h 32"/>
                <a:gd name="T14" fmla="*/ 7 w 37"/>
                <a:gd name="T15" fmla="*/ 5 h 32"/>
                <a:gd name="T16" fmla="*/ 8 w 37"/>
                <a:gd name="T17" fmla="*/ 5 h 32"/>
                <a:gd name="T18" fmla="*/ 9 w 37"/>
                <a:gd name="T19" fmla="*/ 6 h 32"/>
                <a:gd name="T20" fmla="*/ 9 w 37"/>
                <a:gd name="T21" fmla="*/ 7 h 32"/>
                <a:gd name="T22" fmla="*/ 7 w 37"/>
                <a:gd name="T23" fmla="*/ 8 h 32"/>
                <a:gd name="T24" fmla="*/ 6 w 37"/>
                <a:gd name="T25" fmla="*/ 8 h 32"/>
                <a:gd name="T26" fmla="*/ 5 w 37"/>
                <a:gd name="T27" fmla="*/ 7 h 32"/>
                <a:gd name="T28" fmla="*/ 4 w 37"/>
                <a:gd name="T29" fmla="*/ 7 h 32"/>
                <a:gd name="T30" fmla="*/ 4 w 37"/>
                <a:gd name="T31" fmla="*/ 7 h 32"/>
                <a:gd name="T32" fmla="*/ 3 w 37"/>
                <a:gd name="T33" fmla="*/ 8 h 32"/>
                <a:gd name="T34" fmla="*/ 1 w 37"/>
                <a:gd name="T35" fmla="*/ 8 h 32"/>
                <a:gd name="T36" fmla="*/ 1 w 37"/>
                <a:gd name="T37" fmla="*/ 8 h 32"/>
                <a:gd name="T38" fmla="*/ 0 w 37"/>
                <a:gd name="T39" fmla="*/ 7 h 32"/>
                <a:gd name="T40" fmla="*/ 0 w 37"/>
                <a:gd name="T41" fmla="*/ 6 h 32"/>
                <a:gd name="T42" fmla="*/ 1 w 37"/>
                <a:gd name="T43" fmla="*/ 6 h 32"/>
                <a:gd name="T44" fmla="*/ 2 w 37"/>
                <a:gd name="T45" fmla="*/ 5 h 32"/>
                <a:gd name="T46" fmla="*/ 2 w 37"/>
                <a:gd name="T47" fmla="*/ 5 h 32"/>
                <a:gd name="T48" fmla="*/ 1 w 37"/>
                <a:gd name="T49" fmla="*/ 4 h 32"/>
                <a:gd name="T50" fmla="*/ 1 w 37"/>
                <a:gd name="T51" fmla="*/ 3 h 32"/>
                <a:gd name="T52" fmla="*/ 1 w 37"/>
                <a:gd name="T53" fmla="*/ 3 h 32"/>
                <a:gd name="T54" fmla="*/ 1 w 37"/>
                <a:gd name="T55" fmla="*/ 2 h 32"/>
                <a:gd name="T56" fmla="*/ 2 w 37"/>
                <a:gd name="T57" fmla="*/ 2 h 32"/>
                <a:gd name="T58" fmla="*/ 3 w 37"/>
                <a:gd name="T59" fmla="*/ 2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
                <a:gd name="T91" fmla="*/ 0 h 32"/>
                <a:gd name="T92" fmla="*/ 37 w 37"/>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 h="32">
                  <a:moveTo>
                    <a:pt x="12" y="7"/>
                  </a:moveTo>
                  <a:lnTo>
                    <a:pt x="13" y="2"/>
                  </a:lnTo>
                  <a:lnTo>
                    <a:pt x="18" y="0"/>
                  </a:lnTo>
                  <a:lnTo>
                    <a:pt x="21" y="1"/>
                  </a:lnTo>
                  <a:lnTo>
                    <a:pt x="26" y="7"/>
                  </a:lnTo>
                  <a:lnTo>
                    <a:pt x="28" y="14"/>
                  </a:lnTo>
                  <a:lnTo>
                    <a:pt x="29" y="17"/>
                  </a:lnTo>
                  <a:lnTo>
                    <a:pt x="30" y="18"/>
                  </a:lnTo>
                  <a:lnTo>
                    <a:pt x="35" y="20"/>
                  </a:lnTo>
                  <a:lnTo>
                    <a:pt x="37" y="23"/>
                  </a:lnTo>
                  <a:lnTo>
                    <a:pt x="36" y="28"/>
                  </a:lnTo>
                  <a:lnTo>
                    <a:pt x="31" y="31"/>
                  </a:lnTo>
                  <a:lnTo>
                    <a:pt x="26" y="30"/>
                  </a:lnTo>
                  <a:lnTo>
                    <a:pt x="21" y="28"/>
                  </a:lnTo>
                  <a:lnTo>
                    <a:pt x="19" y="28"/>
                  </a:lnTo>
                  <a:lnTo>
                    <a:pt x="16" y="28"/>
                  </a:lnTo>
                  <a:lnTo>
                    <a:pt x="15" y="29"/>
                  </a:lnTo>
                  <a:lnTo>
                    <a:pt x="5" y="32"/>
                  </a:lnTo>
                  <a:lnTo>
                    <a:pt x="4" y="31"/>
                  </a:lnTo>
                  <a:lnTo>
                    <a:pt x="1" y="28"/>
                  </a:lnTo>
                  <a:lnTo>
                    <a:pt x="0" y="24"/>
                  </a:lnTo>
                  <a:lnTo>
                    <a:pt x="5" y="22"/>
                  </a:lnTo>
                  <a:lnTo>
                    <a:pt x="10" y="20"/>
                  </a:lnTo>
                  <a:lnTo>
                    <a:pt x="10" y="17"/>
                  </a:lnTo>
                  <a:lnTo>
                    <a:pt x="7" y="14"/>
                  </a:lnTo>
                  <a:lnTo>
                    <a:pt x="5" y="12"/>
                  </a:lnTo>
                  <a:lnTo>
                    <a:pt x="5" y="9"/>
                  </a:lnTo>
                  <a:lnTo>
                    <a:pt x="7" y="8"/>
                  </a:lnTo>
                  <a:lnTo>
                    <a:pt x="11" y="7"/>
                  </a:lnTo>
                  <a:lnTo>
                    <a:pt x="12"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54" name="Freeform 115"/>
            <p:cNvSpPr>
              <a:spLocks/>
            </p:cNvSpPr>
            <p:nvPr/>
          </p:nvSpPr>
          <p:spPr bwMode="auto">
            <a:xfrm>
              <a:off x="2502" y="2078"/>
              <a:ext cx="50" cy="57"/>
            </a:xfrm>
            <a:custGeom>
              <a:avLst/>
              <a:gdLst>
                <a:gd name="T0" fmla="*/ 10 w 99"/>
                <a:gd name="T1" fmla="*/ 1 h 114"/>
                <a:gd name="T2" fmla="*/ 15 w 99"/>
                <a:gd name="T3" fmla="*/ 1 h 114"/>
                <a:gd name="T4" fmla="*/ 16 w 99"/>
                <a:gd name="T5" fmla="*/ 4 h 114"/>
                <a:gd name="T6" fmla="*/ 15 w 99"/>
                <a:gd name="T7" fmla="*/ 5 h 114"/>
                <a:gd name="T8" fmla="*/ 14 w 99"/>
                <a:gd name="T9" fmla="*/ 5 h 114"/>
                <a:gd name="T10" fmla="*/ 15 w 99"/>
                <a:gd name="T11" fmla="*/ 7 h 114"/>
                <a:gd name="T12" fmla="*/ 15 w 99"/>
                <a:gd name="T13" fmla="*/ 12 h 114"/>
                <a:gd name="T14" fmla="*/ 16 w 99"/>
                <a:gd name="T15" fmla="*/ 13 h 114"/>
                <a:gd name="T16" fmla="*/ 18 w 99"/>
                <a:gd name="T17" fmla="*/ 11 h 114"/>
                <a:gd name="T18" fmla="*/ 18 w 99"/>
                <a:gd name="T19" fmla="*/ 13 h 114"/>
                <a:gd name="T20" fmla="*/ 17 w 99"/>
                <a:gd name="T21" fmla="*/ 16 h 114"/>
                <a:gd name="T22" fmla="*/ 20 w 99"/>
                <a:gd name="T23" fmla="*/ 15 h 114"/>
                <a:gd name="T24" fmla="*/ 21 w 99"/>
                <a:gd name="T25" fmla="*/ 11 h 114"/>
                <a:gd name="T26" fmla="*/ 24 w 99"/>
                <a:gd name="T27" fmla="*/ 11 h 114"/>
                <a:gd name="T28" fmla="*/ 25 w 99"/>
                <a:gd name="T29" fmla="*/ 15 h 114"/>
                <a:gd name="T30" fmla="*/ 24 w 99"/>
                <a:gd name="T31" fmla="*/ 17 h 114"/>
                <a:gd name="T32" fmla="*/ 22 w 99"/>
                <a:gd name="T33" fmla="*/ 19 h 114"/>
                <a:gd name="T34" fmla="*/ 20 w 99"/>
                <a:gd name="T35" fmla="*/ 21 h 114"/>
                <a:gd name="T36" fmla="*/ 18 w 99"/>
                <a:gd name="T37" fmla="*/ 23 h 114"/>
                <a:gd name="T38" fmla="*/ 15 w 99"/>
                <a:gd name="T39" fmla="*/ 25 h 114"/>
                <a:gd name="T40" fmla="*/ 12 w 99"/>
                <a:gd name="T41" fmla="*/ 28 h 114"/>
                <a:gd name="T42" fmla="*/ 10 w 99"/>
                <a:gd name="T43" fmla="*/ 29 h 114"/>
                <a:gd name="T44" fmla="*/ 8 w 99"/>
                <a:gd name="T45" fmla="*/ 29 h 114"/>
                <a:gd name="T46" fmla="*/ 5 w 99"/>
                <a:gd name="T47" fmla="*/ 27 h 114"/>
                <a:gd name="T48" fmla="*/ 3 w 99"/>
                <a:gd name="T49" fmla="*/ 25 h 114"/>
                <a:gd name="T50" fmla="*/ 2 w 99"/>
                <a:gd name="T51" fmla="*/ 22 h 114"/>
                <a:gd name="T52" fmla="*/ 1 w 99"/>
                <a:gd name="T53" fmla="*/ 17 h 114"/>
                <a:gd name="T54" fmla="*/ 1 w 99"/>
                <a:gd name="T55" fmla="*/ 14 h 114"/>
                <a:gd name="T56" fmla="*/ 0 w 99"/>
                <a:gd name="T57" fmla="*/ 10 h 114"/>
                <a:gd name="T58" fmla="*/ 2 w 99"/>
                <a:gd name="T59" fmla="*/ 9 h 114"/>
                <a:gd name="T60" fmla="*/ 5 w 99"/>
                <a:gd name="T61" fmla="*/ 10 h 114"/>
                <a:gd name="T62" fmla="*/ 6 w 99"/>
                <a:gd name="T63" fmla="*/ 13 h 114"/>
                <a:gd name="T64" fmla="*/ 8 w 99"/>
                <a:gd name="T65" fmla="*/ 13 h 114"/>
                <a:gd name="T66" fmla="*/ 9 w 99"/>
                <a:gd name="T67" fmla="*/ 11 h 114"/>
                <a:gd name="T68" fmla="*/ 9 w 99"/>
                <a:gd name="T69" fmla="*/ 8 h 114"/>
                <a:gd name="T70" fmla="*/ 8 w 99"/>
                <a:gd name="T71" fmla="*/ 5 h 114"/>
                <a:gd name="T72" fmla="*/ 8 w 99"/>
                <a:gd name="T73" fmla="*/ 4 h 114"/>
                <a:gd name="T74" fmla="*/ 6 w 99"/>
                <a:gd name="T75" fmla="*/ 2 h 114"/>
                <a:gd name="T76" fmla="*/ 9 w 99"/>
                <a:gd name="T77" fmla="*/ 1 h 11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14"/>
                <a:gd name="T119" fmla="*/ 99 w 99"/>
                <a:gd name="T120" fmla="*/ 114 h 11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14">
                  <a:moveTo>
                    <a:pt x="34" y="4"/>
                  </a:moveTo>
                  <a:lnTo>
                    <a:pt x="40" y="2"/>
                  </a:lnTo>
                  <a:lnTo>
                    <a:pt x="48" y="0"/>
                  </a:lnTo>
                  <a:lnTo>
                    <a:pt x="57" y="2"/>
                  </a:lnTo>
                  <a:lnTo>
                    <a:pt x="61" y="8"/>
                  </a:lnTo>
                  <a:lnTo>
                    <a:pt x="62" y="15"/>
                  </a:lnTo>
                  <a:lnTo>
                    <a:pt x="60" y="18"/>
                  </a:lnTo>
                  <a:lnTo>
                    <a:pt x="57" y="17"/>
                  </a:lnTo>
                  <a:lnTo>
                    <a:pt x="54" y="17"/>
                  </a:lnTo>
                  <a:lnTo>
                    <a:pt x="54" y="20"/>
                  </a:lnTo>
                  <a:lnTo>
                    <a:pt x="55" y="21"/>
                  </a:lnTo>
                  <a:lnTo>
                    <a:pt x="59" y="26"/>
                  </a:lnTo>
                  <a:lnTo>
                    <a:pt x="61" y="34"/>
                  </a:lnTo>
                  <a:lnTo>
                    <a:pt x="59" y="46"/>
                  </a:lnTo>
                  <a:lnTo>
                    <a:pt x="60" y="50"/>
                  </a:lnTo>
                  <a:lnTo>
                    <a:pt x="63" y="49"/>
                  </a:lnTo>
                  <a:lnTo>
                    <a:pt x="67" y="46"/>
                  </a:lnTo>
                  <a:lnTo>
                    <a:pt x="69" y="44"/>
                  </a:lnTo>
                  <a:lnTo>
                    <a:pt x="70" y="46"/>
                  </a:lnTo>
                  <a:lnTo>
                    <a:pt x="70" y="51"/>
                  </a:lnTo>
                  <a:lnTo>
                    <a:pt x="69" y="57"/>
                  </a:lnTo>
                  <a:lnTo>
                    <a:pt x="66" y="63"/>
                  </a:lnTo>
                  <a:lnTo>
                    <a:pt x="73" y="61"/>
                  </a:lnTo>
                  <a:lnTo>
                    <a:pt x="78" y="57"/>
                  </a:lnTo>
                  <a:lnTo>
                    <a:pt x="82" y="51"/>
                  </a:lnTo>
                  <a:lnTo>
                    <a:pt x="84" y="44"/>
                  </a:lnTo>
                  <a:lnTo>
                    <a:pt x="88" y="41"/>
                  </a:lnTo>
                  <a:lnTo>
                    <a:pt x="95" y="43"/>
                  </a:lnTo>
                  <a:lnTo>
                    <a:pt x="99" y="49"/>
                  </a:lnTo>
                  <a:lnTo>
                    <a:pt x="98" y="59"/>
                  </a:lnTo>
                  <a:lnTo>
                    <a:pt x="95" y="67"/>
                  </a:lnTo>
                  <a:lnTo>
                    <a:pt x="93" y="68"/>
                  </a:lnTo>
                  <a:lnTo>
                    <a:pt x="91" y="70"/>
                  </a:lnTo>
                  <a:lnTo>
                    <a:pt x="88" y="74"/>
                  </a:lnTo>
                  <a:lnTo>
                    <a:pt x="83" y="80"/>
                  </a:lnTo>
                  <a:lnTo>
                    <a:pt x="77" y="82"/>
                  </a:lnTo>
                  <a:lnTo>
                    <a:pt x="73" y="86"/>
                  </a:lnTo>
                  <a:lnTo>
                    <a:pt x="70" y="91"/>
                  </a:lnTo>
                  <a:lnTo>
                    <a:pt x="67" y="97"/>
                  </a:lnTo>
                  <a:lnTo>
                    <a:pt x="60" y="98"/>
                  </a:lnTo>
                  <a:lnTo>
                    <a:pt x="52" y="101"/>
                  </a:lnTo>
                  <a:lnTo>
                    <a:pt x="47" y="109"/>
                  </a:lnTo>
                  <a:lnTo>
                    <a:pt x="45" y="113"/>
                  </a:lnTo>
                  <a:lnTo>
                    <a:pt x="40" y="114"/>
                  </a:lnTo>
                  <a:lnTo>
                    <a:pt x="36" y="114"/>
                  </a:lnTo>
                  <a:lnTo>
                    <a:pt x="30" y="113"/>
                  </a:lnTo>
                  <a:lnTo>
                    <a:pt x="23" y="110"/>
                  </a:lnTo>
                  <a:lnTo>
                    <a:pt x="19" y="106"/>
                  </a:lnTo>
                  <a:lnTo>
                    <a:pt x="14" y="103"/>
                  </a:lnTo>
                  <a:lnTo>
                    <a:pt x="12" y="98"/>
                  </a:lnTo>
                  <a:lnTo>
                    <a:pt x="8" y="91"/>
                  </a:lnTo>
                  <a:lnTo>
                    <a:pt x="5" y="86"/>
                  </a:lnTo>
                  <a:lnTo>
                    <a:pt x="2" y="79"/>
                  </a:lnTo>
                  <a:lnTo>
                    <a:pt x="2" y="66"/>
                  </a:lnTo>
                  <a:lnTo>
                    <a:pt x="0" y="61"/>
                  </a:lnTo>
                  <a:lnTo>
                    <a:pt x="1" y="53"/>
                  </a:lnTo>
                  <a:lnTo>
                    <a:pt x="1" y="45"/>
                  </a:lnTo>
                  <a:lnTo>
                    <a:pt x="0" y="38"/>
                  </a:lnTo>
                  <a:lnTo>
                    <a:pt x="1" y="34"/>
                  </a:lnTo>
                  <a:lnTo>
                    <a:pt x="7" y="33"/>
                  </a:lnTo>
                  <a:lnTo>
                    <a:pt x="14" y="34"/>
                  </a:lnTo>
                  <a:lnTo>
                    <a:pt x="17" y="37"/>
                  </a:lnTo>
                  <a:lnTo>
                    <a:pt x="19" y="43"/>
                  </a:lnTo>
                  <a:lnTo>
                    <a:pt x="22" y="50"/>
                  </a:lnTo>
                  <a:lnTo>
                    <a:pt x="25" y="53"/>
                  </a:lnTo>
                  <a:lnTo>
                    <a:pt x="29" y="52"/>
                  </a:lnTo>
                  <a:lnTo>
                    <a:pt x="31" y="46"/>
                  </a:lnTo>
                  <a:lnTo>
                    <a:pt x="34" y="41"/>
                  </a:lnTo>
                  <a:lnTo>
                    <a:pt x="35" y="35"/>
                  </a:lnTo>
                  <a:lnTo>
                    <a:pt x="34" y="30"/>
                  </a:lnTo>
                  <a:lnTo>
                    <a:pt x="30" y="26"/>
                  </a:lnTo>
                  <a:lnTo>
                    <a:pt x="29" y="20"/>
                  </a:lnTo>
                  <a:lnTo>
                    <a:pt x="29" y="17"/>
                  </a:lnTo>
                  <a:lnTo>
                    <a:pt x="30" y="14"/>
                  </a:lnTo>
                  <a:lnTo>
                    <a:pt x="25" y="12"/>
                  </a:lnTo>
                  <a:lnTo>
                    <a:pt x="22" y="7"/>
                  </a:lnTo>
                  <a:lnTo>
                    <a:pt x="24" y="4"/>
                  </a:lnTo>
                  <a:lnTo>
                    <a:pt x="34"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55" name="Freeform 116"/>
            <p:cNvSpPr>
              <a:spLocks/>
            </p:cNvSpPr>
            <p:nvPr/>
          </p:nvSpPr>
          <p:spPr bwMode="auto">
            <a:xfrm>
              <a:off x="2584" y="2164"/>
              <a:ext cx="6" cy="6"/>
            </a:xfrm>
            <a:custGeom>
              <a:avLst/>
              <a:gdLst>
                <a:gd name="T0" fmla="*/ 4 w 10"/>
                <a:gd name="T1" fmla="*/ 2 h 12"/>
                <a:gd name="T2" fmla="*/ 3 w 10"/>
                <a:gd name="T3" fmla="*/ 3 h 12"/>
                <a:gd name="T4" fmla="*/ 1 w 10"/>
                <a:gd name="T5" fmla="*/ 3 h 12"/>
                <a:gd name="T6" fmla="*/ 1 w 10"/>
                <a:gd name="T7" fmla="*/ 3 h 12"/>
                <a:gd name="T8" fmla="*/ 0 w 10"/>
                <a:gd name="T9" fmla="*/ 3 h 12"/>
                <a:gd name="T10" fmla="*/ 0 w 10"/>
                <a:gd name="T11" fmla="*/ 2 h 12"/>
                <a:gd name="T12" fmla="*/ 0 w 10"/>
                <a:gd name="T13" fmla="*/ 1 h 12"/>
                <a:gd name="T14" fmla="*/ 1 w 10"/>
                <a:gd name="T15" fmla="*/ 1 h 12"/>
                <a:gd name="T16" fmla="*/ 1 w 10"/>
                <a:gd name="T17" fmla="*/ 1 h 12"/>
                <a:gd name="T18" fmla="*/ 2 w 10"/>
                <a:gd name="T19" fmla="*/ 0 h 12"/>
                <a:gd name="T20" fmla="*/ 3 w 10"/>
                <a:gd name="T21" fmla="*/ 1 h 12"/>
                <a:gd name="T22" fmla="*/ 4 w 10"/>
                <a:gd name="T23" fmla="*/ 1 h 12"/>
                <a:gd name="T24" fmla="*/ 4 w 10"/>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10" y="6"/>
                  </a:moveTo>
                  <a:lnTo>
                    <a:pt x="8" y="9"/>
                  </a:lnTo>
                  <a:lnTo>
                    <a:pt x="4" y="12"/>
                  </a:lnTo>
                  <a:lnTo>
                    <a:pt x="1" y="12"/>
                  </a:lnTo>
                  <a:lnTo>
                    <a:pt x="0" y="9"/>
                  </a:lnTo>
                  <a:lnTo>
                    <a:pt x="0" y="7"/>
                  </a:lnTo>
                  <a:lnTo>
                    <a:pt x="0" y="3"/>
                  </a:lnTo>
                  <a:lnTo>
                    <a:pt x="1" y="2"/>
                  </a:lnTo>
                  <a:lnTo>
                    <a:pt x="2" y="1"/>
                  </a:lnTo>
                  <a:lnTo>
                    <a:pt x="6" y="0"/>
                  </a:lnTo>
                  <a:lnTo>
                    <a:pt x="8" y="1"/>
                  </a:lnTo>
                  <a:lnTo>
                    <a:pt x="10" y="2"/>
                  </a:lnTo>
                  <a:lnTo>
                    <a:pt x="10"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56" name="Freeform 117"/>
            <p:cNvSpPr>
              <a:spLocks/>
            </p:cNvSpPr>
            <p:nvPr/>
          </p:nvSpPr>
          <p:spPr bwMode="auto">
            <a:xfrm>
              <a:off x="2568" y="2172"/>
              <a:ext cx="2" cy="2"/>
            </a:xfrm>
            <a:custGeom>
              <a:avLst/>
              <a:gdLst>
                <a:gd name="T0" fmla="*/ 1 w 5"/>
                <a:gd name="T1" fmla="*/ 0 h 5"/>
                <a:gd name="T2" fmla="*/ 1 w 5"/>
                <a:gd name="T3" fmla="*/ 0 h 5"/>
                <a:gd name="T4" fmla="*/ 0 w 5"/>
                <a:gd name="T5" fmla="*/ 1 h 5"/>
                <a:gd name="T6" fmla="*/ 0 w 5"/>
                <a:gd name="T7" fmla="*/ 1 h 5"/>
                <a:gd name="T8" fmla="*/ 0 w 5"/>
                <a:gd name="T9" fmla="*/ 0 h 5"/>
                <a:gd name="T10" fmla="*/ 0 w 5"/>
                <a:gd name="T11" fmla="*/ 0 h 5"/>
                <a:gd name="T12" fmla="*/ 0 w 5"/>
                <a:gd name="T13" fmla="*/ 0 h 5"/>
                <a:gd name="T14" fmla="*/ 0 w 5"/>
                <a:gd name="T15" fmla="*/ 0 h 5"/>
                <a:gd name="T16" fmla="*/ 0 w 5"/>
                <a:gd name="T17" fmla="*/ 0 h 5"/>
                <a:gd name="T18" fmla="*/ 0 w 5"/>
                <a:gd name="T19" fmla="*/ 0 h 5"/>
                <a:gd name="T20" fmla="*/ 1 w 5"/>
                <a:gd name="T21" fmla="*/ 0 h 5"/>
                <a:gd name="T22" fmla="*/ 1 w 5"/>
                <a:gd name="T23" fmla="*/ 0 h 5"/>
                <a:gd name="T24" fmla="*/ 1 w 5"/>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5" y="2"/>
                  </a:moveTo>
                  <a:lnTo>
                    <a:pt x="4" y="3"/>
                  </a:lnTo>
                  <a:lnTo>
                    <a:pt x="3" y="5"/>
                  </a:lnTo>
                  <a:lnTo>
                    <a:pt x="0" y="5"/>
                  </a:lnTo>
                  <a:lnTo>
                    <a:pt x="0" y="3"/>
                  </a:lnTo>
                  <a:lnTo>
                    <a:pt x="0" y="2"/>
                  </a:lnTo>
                  <a:lnTo>
                    <a:pt x="0" y="1"/>
                  </a:lnTo>
                  <a:lnTo>
                    <a:pt x="0" y="0"/>
                  </a:lnTo>
                  <a:lnTo>
                    <a:pt x="2" y="0"/>
                  </a:lnTo>
                  <a:lnTo>
                    <a:pt x="3" y="0"/>
                  </a:lnTo>
                  <a:lnTo>
                    <a:pt x="4" y="0"/>
                  </a:lnTo>
                  <a:lnTo>
                    <a:pt x="5" y="1"/>
                  </a:lnTo>
                  <a:lnTo>
                    <a:pt x="5"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57" name="Freeform 118"/>
            <p:cNvSpPr>
              <a:spLocks/>
            </p:cNvSpPr>
            <p:nvPr/>
          </p:nvSpPr>
          <p:spPr bwMode="auto">
            <a:xfrm>
              <a:off x="2497" y="2195"/>
              <a:ext cx="10" cy="5"/>
            </a:xfrm>
            <a:custGeom>
              <a:avLst/>
              <a:gdLst>
                <a:gd name="T0" fmla="*/ 1 w 20"/>
                <a:gd name="T1" fmla="*/ 0 h 11"/>
                <a:gd name="T2" fmla="*/ 0 w 20"/>
                <a:gd name="T3" fmla="*/ 1 h 11"/>
                <a:gd name="T4" fmla="*/ 1 w 20"/>
                <a:gd name="T5" fmla="*/ 1 h 11"/>
                <a:gd name="T6" fmla="*/ 1 w 20"/>
                <a:gd name="T7" fmla="*/ 2 h 11"/>
                <a:gd name="T8" fmla="*/ 2 w 20"/>
                <a:gd name="T9" fmla="*/ 2 h 11"/>
                <a:gd name="T10" fmla="*/ 3 w 20"/>
                <a:gd name="T11" fmla="*/ 2 h 11"/>
                <a:gd name="T12" fmla="*/ 4 w 20"/>
                <a:gd name="T13" fmla="*/ 1 h 11"/>
                <a:gd name="T14" fmla="*/ 5 w 20"/>
                <a:gd name="T15" fmla="*/ 1 h 11"/>
                <a:gd name="T16" fmla="*/ 5 w 20"/>
                <a:gd name="T17" fmla="*/ 2 h 11"/>
                <a:gd name="T18" fmla="*/ 5 w 20"/>
                <a:gd name="T19" fmla="*/ 2 h 11"/>
                <a:gd name="T20" fmla="*/ 5 w 20"/>
                <a:gd name="T21" fmla="*/ 1 h 11"/>
                <a:gd name="T22" fmla="*/ 4 w 20"/>
                <a:gd name="T23" fmla="*/ 0 h 11"/>
                <a:gd name="T24" fmla="*/ 3 w 20"/>
                <a:gd name="T25" fmla="*/ 0 h 11"/>
                <a:gd name="T26" fmla="*/ 2 w 20"/>
                <a:gd name="T27" fmla="*/ 0 h 11"/>
                <a:gd name="T28" fmla="*/ 2 w 20"/>
                <a:gd name="T29" fmla="*/ 0 h 11"/>
                <a:gd name="T30" fmla="*/ 1 w 20"/>
                <a:gd name="T31" fmla="*/ 1 h 11"/>
                <a:gd name="T32" fmla="*/ 1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2" y="3"/>
                  </a:moveTo>
                  <a:lnTo>
                    <a:pt x="0" y="5"/>
                  </a:lnTo>
                  <a:lnTo>
                    <a:pt x="1" y="7"/>
                  </a:lnTo>
                  <a:lnTo>
                    <a:pt x="2" y="9"/>
                  </a:lnTo>
                  <a:lnTo>
                    <a:pt x="5" y="11"/>
                  </a:lnTo>
                  <a:lnTo>
                    <a:pt x="10" y="8"/>
                  </a:lnTo>
                  <a:lnTo>
                    <a:pt x="14" y="7"/>
                  </a:lnTo>
                  <a:lnTo>
                    <a:pt x="17" y="7"/>
                  </a:lnTo>
                  <a:lnTo>
                    <a:pt x="19" y="8"/>
                  </a:lnTo>
                  <a:lnTo>
                    <a:pt x="20" y="8"/>
                  </a:lnTo>
                  <a:lnTo>
                    <a:pt x="19" y="5"/>
                  </a:lnTo>
                  <a:lnTo>
                    <a:pt x="16" y="1"/>
                  </a:lnTo>
                  <a:lnTo>
                    <a:pt x="10" y="0"/>
                  </a:lnTo>
                  <a:lnTo>
                    <a:pt x="8" y="1"/>
                  </a:lnTo>
                  <a:lnTo>
                    <a:pt x="5" y="3"/>
                  </a:lnTo>
                  <a:lnTo>
                    <a:pt x="3" y="4"/>
                  </a:lnTo>
                  <a:lnTo>
                    <a:pt x="2"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58" name="Freeform 119"/>
            <p:cNvSpPr>
              <a:spLocks/>
            </p:cNvSpPr>
            <p:nvPr/>
          </p:nvSpPr>
          <p:spPr bwMode="auto">
            <a:xfrm>
              <a:off x="2609" y="2469"/>
              <a:ext cx="12" cy="18"/>
            </a:xfrm>
            <a:custGeom>
              <a:avLst/>
              <a:gdLst>
                <a:gd name="T0" fmla="*/ 2 w 25"/>
                <a:gd name="T1" fmla="*/ 2 h 36"/>
                <a:gd name="T2" fmla="*/ 3 w 25"/>
                <a:gd name="T3" fmla="*/ 1 h 36"/>
                <a:gd name="T4" fmla="*/ 5 w 25"/>
                <a:gd name="T5" fmla="*/ 0 h 36"/>
                <a:gd name="T6" fmla="*/ 6 w 25"/>
                <a:gd name="T7" fmla="*/ 1 h 36"/>
                <a:gd name="T8" fmla="*/ 5 w 25"/>
                <a:gd name="T9" fmla="*/ 3 h 36"/>
                <a:gd name="T10" fmla="*/ 5 w 25"/>
                <a:gd name="T11" fmla="*/ 4 h 36"/>
                <a:gd name="T12" fmla="*/ 4 w 25"/>
                <a:gd name="T13" fmla="*/ 5 h 36"/>
                <a:gd name="T14" fmla="*/ 3 w 25"/>
                <a:gd name="T15" fmla="*/ 6 h 36"/>
                <a:gd name="T16" fmla="*/ 3 w 25"/>
                <a:gd name="T17" fmla="*/ 8 h 36"/>
                <a:gd name="T18" fmla="*/ 3 w 25"/>
                <a:gd name="T19" fmla="*/ 9 h 36"/>
                <a:gd name="T20" fmla="*/ 2 w 25"/>
                <a:gd name="T21" fmla="*/ 9 h 36"/>
                <a:gd name="T22" fmla="*/ 0 w 25"/>
                <a:gd name="T23" fmla="*/ 9 h 36"/>
                <a:gd name="T24" fmla="*/ 0 w 25"/>
                <a:gd name="T25" fmla="*/ 8 h 36"/>
                <a:gd name="T26" fmla="*/ 0 w 25"/>
                <a:gd name="T27" fmla="*/ 7 h 36"/>
                <a:gd name="T28" fmla="*/ 1 w 25"/>
                <a:gd name="T29" fmla="*/ 7 h 36"/>
                <a:gd name="T30" fmla="*/ 1 w 25"/>
                <a:gd name="T31" fmla="*/ 7 h 36"/>
                <a:gd name="T32" fmla="*/ 1 w 25"/>
                <a:gd name="T33" fmla="*/ 6 h 36"/>
                <a:gd name="T34" fmla="*/ 1 w 25"/>
                <a:gd name="T35" fmla="*/ 5 h 36"/>
                <a:gd name="T36" fmla="*/ 1 w 25"/>
                <a:gd name="T37" fmla="*/ 3 h 36"/>
                <a:gd name="T38" fmla="*/ 2 w 25"/>
                <a:gd name="T39" fmla="*/ 2 h 36"/>
                <a:gd name="T40" fmla="*/ 2 w 25"/>
                <a:gd name="T41" fmla="*/ 2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36"/>
                <a:gd name="T65" fmla="*/ 25 w 25"/>
                <a:gd name="T66" fmla="*/ 36 h 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36">
                  <a:moveTo>
                    <a:pt x="11" y="5"/>
                  </a:moveTo>
                  <a:lnTo>
                    <a:pt x="14" y="2"/>
                  </a:lnTo>
                  <a:lnTo>
                    <a:pt x="20" y="0"/>
                  </a:lnTo>
                  <a:lnTo>
                    <a:pt x="25" y="3"/>
                  </a:lnTo>
                  <a:lnTo>
                    <a:pt x="23" y="12"/>
                  </a:lnTo>
                  <a:lnTo>
                    <a:pt x="20" y="15"/>
                  </a:lnTo>
                  <a:lnTo>
                    <a:pt x="17" y="18"/>
                  </a:lnTo>
                  <a:lnTo>
                    <a:pt x="14" y="22"/>
                  </a:lnTo>
                  <a:lnTo>
                    <a:pt x="15" y="32"/>
                  </a:lnTo>
                  <a:lnTo>
                    <a:pt x="13" y="36"/>
                  </a:lnTo>
                  <a:lnTo>
                    <a:pt x="8" y="36"/>
                  </a:lnTo>
                  <a:lnTo>
                    <a:pt x="3" y="34"/>
                  </a:lnTo>
                  <a:lnTo>
                    <a:pt x="0" y="32"/>
                  </a:lnTo>
                  <a:lnTo>
                    <a:pt x="2" y="27"/>
                  </a:lnTo>
                  <a:lnTo>
                    <a:pt x="4" y="26"/>
                  </a:lnTo>
                  <a:lnTo>
                    <a:pt x="5" y="25"/>
                  </a:lnTo>
                  <a:lnTo>
                    <a:pt x="6" y="23"/>
                  </a:lnTo>
                  <a:lnTo>
                    <a:pt x="6" y="18"/>
                  </a:lnTo>
                  <a:lnTo>
                    <a:pt x="7" y="11"/>
                  </a:lnTo>
                  <a:lnTo>
                    <a:pt x="8" y="5"/>
                  </a:lnTo>
                  <a:lnTo>
                    <a:pt x="11"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59" name="Freeform 120"/>
            <p:cNvSpPr>
              <a:spLocks/>
            </p:cNvSpPr>
            <p:nvPr/>
          </p:nvSpPr>
          <p:spPr bwMode="auto">
            <a:xfrm>
              <a:off x="2208" y="2728"/>
              <a:ext cx="23" cy="7"/>
            </a:xfrm>
            <a:custGeom>
              <a:avLst/>
              <a:gdLst>
                <a:gd name="T0" fmla="*/ 2 w 45"/>
                <a:gd name="T1" fmla="*/ 4 h 14"/>
                <a:gd name="T2" fmla="*/ 1 w 45"/>
                <a:gd name="T3" fmla="*/ 4 h 14"/>
                <a:gd name="T4" fmla="*/ 0 w 45"/>
                <a:gd name="T5" fmla="*/ 3 h 14"/>
                <a:gd name="T6" fmla="*/ 1 w 45"/>
                <a:gd name="T7" fmla="*/ 2 h 14"/>
                <a:gd name="T8" fmla="*/ 4 w 45"/>
                <a:gd name="T9" fmla="*/ 1 h 14"/>
                <a:gd name="T10" fmla="*/ 8 w 45"/>
                <a:gd name="T11" fmla="*/ 0 h 14"/>
                <a:gd name="T12" fmla="*/ 10 w 45"/>
                <a:gd name="T13" fmla="*/ 1 h 14"/>
                <a:gd name="T14" fmla="*/ 11 w 45"/>
                <a:gd name="T15" fmla="*/ 1 h 14"/>
                <a:gd name="T16" fmla="*/ 11 w 45"/>
                <a:gd name="T17" fmla="*/ 1 h 14"/>
                <a:gd name="T18" fmla="*/ 11 w 45"/>
                <a:gd name="T19" fmla="*/ 2 h 14"/>
                <a:gd name="T20" fmla="*/ 11 w 45"/>
                <a:gd name="T21" fmla="*/ 3 h 14"/>
                <a:gd name="T22" fmla="*/ 12 w 45"/>
                <a:gd name="T23" fmla="*/ 4 h 14"/>
                <a:gd name="T24" fmla="*/ 11 w 45"/>
                <a:gd name="T25" fmla="*/ 4 h 14"/>
                <a:gd name="T26" fmla="*/ 8 w 45"/>
                <a:gd name="T27" fmla="*/ 3 h 14"/>
                <a:gd name="T28" fmla="*/ 6 w 45"/>
                <a:gd name="T29" fmla="*/ 3 h 14"/>
                <a:gd name="T30" fmla="*/ 4 w 45"/>
                <a:gd name="T31" fmla="*/ 3 h 14"/>
                <a:gd name="T32" fmla="*/ 2 w 45"/>
                <a:gd name="T33" fmla="*/ 4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4"/>
                <a:gd name="T53" fmla="*/ 45 w 45"/>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4">
                  <a:moveTo>
                    <a:pt x="7" y="13"/>
                  </a:moveTo>
                  <a:lnTo>
                    <a:pt x="4" y="14"/>
                  </a:lnTo>
                  <a:lnTo>
                    <a:pt x="0" y="10"/>
                  </a:lnTo>
                  <a:lnTo>
                    <a:pt x="3" y="7"/>
                  </a:lnTo>
                  <a:lnTo>
                    <a:pt x="15" y="2"/>
                  </a:lnTo>
                  <a:lnTo>
                    <a:pt x="30" y="0"/>
                  </a:lnTo>
                  <a:lnTo>
                    <a:pt x="37" y="1"/>
                  </a:lnTo>
                  <a:lnTo>
                    <a:pt x="41" y="2"/>
                  </a:lnTo>
                  <a:lnTo>
                    <a:pt x="41" y="3"/>
                  </a:lnTo>
                  <a:lnTo>
                    <a:pt x="42" y="6"/>
                  </a:lnTo>
                  <a:lnTo>
                    <a:pt x="44" y="9"/>
                  </a:lnTo>
                  <a:lnTo>
                    <a:pt x="45" y="13"/>
                  </a:lnTo>
                  <a:lnTo>
                    <a:pt x="41" y="13"/>
                  </a:lnTo>
                  <a:lnTo>
                    <a:pt x="32" y="10"/>
                  </a:lnTo>
                  <a:lnTo>
                    <a:pt x="22" y="9"/>
                  </a:lnTo>
                  <a:lnTo>
                    <a:pt x="13" y="9"/>
                  </a:lnTo>
                  <a:lnTo>
                    <a:pt x="7" y="1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60" name="Freeform 121"/>
            <p:cNvSpPr>
              <a:spLocks/>
            </p:cNvSpPr>
            <p:nvPr/>
          </p:nvSpPr>
          <p:spPr bwMode="auto">
            <a:xfrm>
              <a:off x="2224" y="2760"/>
              <a:ext cx="7" cy="7"/>
            </a:xfrm>
            <a:custGeom>
              <a:avLst/>
              <a:gdLst>
                <a:gd name="T0" fmla="*/ 1 w 14"/>
                <a:gd name="T1" fmla="*/ 0 h 15"/>
                <a:gd name="T2" fmla="*/ 0 w 14"/>
                <a:gd name="T3" fmla="*/ 1 h 15"/>
                <a:gd name="T4" fmla="*/ 1 w 14"/>
                <a:gd name="T5" fmla="*/ 1 h 15"/>
                <a:gd name="T6" fmla="*/ 1 w 14"/>
                <a:gd name="T7" fmla="*/ 1 h 15"/>
                <a:gd name="T8" fmla="*/ 1 w 14"/>
                <a:gd name="T9" fmla="*/ 1 h 15"/>
                <a:gd name="T10" fmla="*/ 2 w 14"/>
                <a:gd name="T11" fmla="*/ 2 h 15"/>
                <a:gd name="T12" fmla="*/ 2 w 14"/>
                <a:gd name="T13" fmla="*/ 2 h 15"/>
                <a:gd name="T14" fmla="*/ 2 w 14"/>
                <a:gd name="T15" fmla="*/ 3 h 15"/>
                <a:gd name="T16" fmla="*/ 2 w 14"/>
                <a:gd name="T17" fmla="*/ 3 h 15"/>
                <a:gd name="T18" fmla="*/ 2 w 14"/>
                <a:gd name="T19" fmla="*/ 3 h 15"/>
                <a:gd name="T20" fmla="*/ 3 w 14"/>
                <a:gd name="T21" fmla="*/ 3 h 15"/>
                <a:gd name="T22" fmla="*/ 4 w 14"/>
                <a:gd name="T23" fmla="*/ 3 h 15"/>
                <a:gd name="T24" fmla="*/ 4 w 14"/>
                <a:gd name="T25" fmla="*/ 2 h 15"/>
                <a:gd name="T26" fmla="*/ 3 w 14"/>
                <a:gd name="T27" fmla="*/ 1 h 15"/>
                <a:gd name="T28" fmla="*/ 3 w 14"/>
                <a:gd name="T29" fmla="*/ 0 h 15"/>
                <a:gd name="T30" fmla="*/ 2 w 14"/>
                <a:gd name="T31" fmla="*/ 0 h 15"/>
                <a:gd name="T32" fmla="*/ 1 w 1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5"/>
                <a:gd name="T53" fmla="*/ 14 w 1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5">
                  <a:moveTo>
                    <a:pt x="1" y="2"/>
                  </a:moveTo>
                  <a:lnTo>
                    <a:pt x="0" y="4"/>
                  </a:lnTo>
                  <a:lnTo>
                    <a:pt x="1" y="6"/>
                  </a:lnTo>
                  <a:lnTo>
                    <a:pt x="3" y="7"/>
                  </a:lnTo>
                  <a:lnTo>
                    <a:pt x="4" y="7"/>
                  </a:lnTo>
                  <a:lnTo>
                    <a:pt x="5" y="8"/>
                  </a:lnTo>
                  <a:lnTo>
                    <a:pt x="6" y="9"/>
                  </a:lnTo>
                  <a:lnTo>
                    <a:pt x="6" y="12"/>
                  </a:lnTo>
                  <a:lnTo>
                    <a:pt x="5" y="14"/>
                  </a:lnTo>
                  <a:lnTo>
                    <a:pt x="6" y="15"/>
                  </a:lnTo>
                  <a:lnTo>
                    <a:pt x="11" y="14"/>
                  </a:lnTo>
                  <a:lnTo>
                    <a:pt x="14" y="13"/>
                  </a:lnTo>
                  <a:lnTo>
                    <a:pt x="14" y="9"/>
                  </a:lnTo>
                  <a:lnTo>
                    <a:pt x="12" y="5"/>
                  </a:lnTo>
                  <a:lnTo>
                    <a:pt x="10" y="1"/>
                  </a:lnTo>
                  <a:lnTo>
                    <a:pt x="5"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61" name="Freeform 122"/>
            <p:cNvSpPr>
              <a:spLocks/>
            </p:cNvSpPr>
            <p:nvPr/>
          </p:nvSpPr>
          <p:spPr bwMode="auto">
            <a:xfrm>
              <a:off x="2237" y="2800"/>
              <a:ext cx="3" cy="5"/>
            </a:xfrm>
            <a:custGeom>
              <a:avLst/>
              <a:gdLst>
                <a:gd name="T0" fmla="*/ 1 w 6"/>
                <a:gd name="T1" fmla="*/ 3 h 9"/>
                <a:gd name="T2" fmla="*/ 1 w 6"/>
                <a:gd name="T3" fmla="*/ 3 h 9"/>
                <a:gd name="T4" fmla="*/ 1 w 6"/>
                <a:gd name="T5" fmla="*/ 2 h 9"/>
                <a:gd name="T6" fmla="*/ 1 w 6"/>
                <a:gd name="T7" fmla="*/ 2 h 9"/>
                <a:gd name="T8" fmla="*/ 1 w 6"/>
                <a:gd name="T9" fmla="*/ 2 h 9"/>
                <a:gd name="T10" fmla="*/ 1 w 6"/>
                <a:gd name="T11" fmla="*/ 1 h 9"/>
                <a:gd name="T12" fmla="*/ 1 w 6"/>
                <a:gd name="T13" fmla="*/ 1 h 9"/>
                <a:gd name="T14" fmla="*/ 1 w 6"/>
                <a:gd name="T15" fmla="*/ 1 h 9"/>
                <a:gd name="T16" fmla="*/ 0 w 6"/>
                <a:gd name="T17" fmla="*/ 1 h 9"/>
                <a:gd name="T18" fmla="*/ 0 w 6"/>
                <a:gd name="T19" fmla="*/ 1 h 9"/>
                <a:gd name="T20" fmla="*/ 1 w 6"/>
                <a:gd name="T21" fmla="*/ 0 h 9"/>
                <a:gd name="T22" fmla="*/ 1 w 6"/>
                <a:gd name="T23" fmla="*/ 0 h 9"/>
                <a:gd name="T24" fmla="*/ 2 w 6"/>
                <a:gd name="T25" fmla="*/ 1 h 9"/>
                <a:gd name="T26" fmla="*/ 2 w 6"/>
                <a:gd name="T27" fmla="*/ 1 h 9"/>
                <a:gd name="T28" fmla="*/ 2 w 6"/>
                <a:gd name="T29" fmla="*/ 2 h 9"/>
                <a:gd name="T30" fmla="*/ 2 w 6"/>
                <a:gd name="T31" fmla="*/ 2 h 9"/>
                <a:gd name="T32" fmla="*/ 1 w 6"/>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9"/>
                <a:gd name="T53" fmla="*/ 6 w 6"/>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9">
                  <a:moveTo>
                    <a:pt x="2" y="9"/>
                  </a:moveTo>
                  <a:lnTo>
                    <a:pt x="1" y="9"/>
                  </a:lnTo>
                  <a:lnTo>
                    <a:pt x="1" y="8"/>
                  </a:lnTo>
                  <a:lnTo>
                    <a:pt x="1" y="7"/>
                  </a:lnTo>
                  <a:lnTo>
                    <a:pt x="2" y="6"/>
                  </a:lnTo>
                  <a:lnTo>
                    <a:pt x="2" y="4"/>
                  </a:lnTo>
                  <a:lnTo>
                    <a:pt x="1" y="3"/>
                  </a:lnTo>
                  <a:lnTo>
                    <a:pt x="0" y="2"/>
                  </a:lnTo>
                  <a:lnTo>
                    <a:pt x="0" y="1"/>
                  </a:lnTo>
                  <a:lnTo>
                    <a:pt x="1" y="0"/>
                  </a:lnTo>
                  <a:lnTo>
                    <a:pt x="3" y="0"/>
                  </a:lnTo>
                  <a:lnTo>
                    <a:pt x="5" y="1"/>
                  </a:lnTo>
                  <a:lnTo>
                    <a:pt x="6" y="3"/>
                  </a:lnTo>
                  <a:lnTo>
                    <a:pt x="6" y="6"/>
                  </a:lnTo>
                  <a:lnTo>
                    <a:pt x="5" y="8"/>
                  </a:lnTo>
                  <a:lnTo>
                    <a:pt x="2"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62" name="Freeform 123"/>
            <p:cNvSpPr>
              <a:spLocks/>
            </p:cNvSpPr>
            <p:nvPr/>
          </p:nvSpPr>
          <p:spPr bwMode="auto">
            <a:xfrm>
              <a:off x="2230" y="2779"/>
              <a:ext cx="7" cy="7"/>
            </a:xfrm>
            <a:custGeom>
              <a:avLst/>
              <a:gdLst>
                <a:gd name="T0" fmla="*/ 1 w 14"/>
                <a:gd name="T1" fmla="*/ 4 h 14"/>
                <a:gd name="T2" fmla="*/ 1 w 14"/>
                <a:gd name="T3" fmla="*/ 4 h 14"/>
                <a:gd name="T4" fmla="*/ 0 w 14"/>
                <a:gd name="T5" fmla="*/ 3 h 14"/>
                <a:gd name="T6" fmla="*/ 1 w 14"/>
                <a:gd name="T7" fmla="*/ 2 h 14"/>
                <a:gd name="T8" fmla="*/ 2 w 14"/>
                <a:gd name="T9" fmla="*/ 1 h 14"/>
                <a:gd name="T10" fmla="*/ 3 w 14"/>
                <a:gd name="T11" fmla="*/ 0 h 14"/>
                <a:gd name="T12" fmla="*/ 3 w 14"/>
                <a:gd name="T13" fmla="*/ 0 h 14"/>
                <a:gd name="T14" fmla="*/ 4 w 14"/>
                <a:gd name="T15" fmla="*/ 1 h 14"/>
                <a:gd name="T16" fmla="*/ 4 w 14"/>
                <a:gd name="T17" fmla="*/ 1 h 14"/>
                <a:gd name="T18" fmla="*/ 4 w 14"/>
                <a:gd name="T19" fmla="*/ 2 h 14"/>
                <a:gd name="T20" fmla="*/ 4 w 14"/>
                <a:gd name="T21" fmla="*/ 3 h 14"/>
                <a:gd name="T22" fmla="*/ 4 w 14"/>
                <a:gd name="T23" fmla="*/ 4 h 14"/>
                <a:gd name="T24" fmla="*/ 4 w 14"/>
                <a:gd name="T25" fmla="*/ 4 h 14"/>
                <a:gd name="T26" fmla="*/ 3 w 14"/>
                <a:gd name="T27" fmla="*/ 3 h 14"/>
                <a:gd name="T28" fmla="*/ 2 w 14"/>
                <a:gd name="T29" fmla="*/ 3 h 14"/>
                <a:gd name="T30" fmla="*/ 2 w 14"/>
                <a:gd name="T31" fmla="*/ 3 h 14"/>
                <a:gd name="T32" fmla="*/ 1 w 14"/>
                <a:gd name="T33" fmla="*/ 4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4"/>
                <a:gd name="T53" fmla="*/ 14 w 14"/>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4">
                  <a:moveTo>
                    <a:pt x="2" y="13"/>
                  </a:moveTo>
                  <a:lnTo>
                    <a:pt x="1" y="14"/>
                  </a:lnTo>
                  <a:lnTo>
                    <a:pt x="0" y="11"/>
                  </a:lnTo>
                  <a:lnTo>
                    <a:pt x="1" y="7"/>
                  </a:lnTo>
                  <a:lnTo>
                    <a:pt x="5" y="3"/>
                  </a:lnTo>
                  <a:lnTo>
                    <a:pt x="9" y="0"/>
                  </a:lnTo>
                  <a:lnTo>
                    <a:pt x="12" y="0"/>
                  </a:lnTo>
                  <a:lnTo>
                    <a:pt x="13" y="3"/>
                  </a:lnTo>
                  <a:lnTo>
                    <a:pt x="13" y="4"/>
                  </a:lnTo>
                  <a:lnTo>
                    <a:pt x="13" y="6"/>
                  </a:lnTo>
                  <a:lnTo>
                    <a:pt x="14" y="10"/>
                  </a:lnTo>
                  <a:lnTo>
                    <a:pt x="14" y="13"/>
                  </a:lnTo>
                  <a:lnTo>
                    <a:pt x="13" y="13"/>
                  </a:lnTo>
                  <a:lnTo>
                    <a:pt x="11" y="11"/>
                  </a:lnTo>
                  <a:lnTo>
                    <a:pt x="7" y="10"/>
                  </a:lnTo>
                  <a:lnTo>
                    <a:pt x="5" y="10"/>
                  </a:lnTo>
                  <a:lnTo>
                    <a:pt x="2" y="1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63" name="Freeform 124"/>
            <p:cNvSpPr>
              <a:spLocks/>
            </p:cNvSpPr>
            <p:nvPr/>
          </p:nvSpPr>
          <p:spPr bwMode="auto">
            <a:xfrm>
              <a:off x="2331" y="2902"/>
              <a:ext cx="8" cy="8"/>
            </a:xfrm>
            <a:custGeom>
              <a:avLst/>
              <a:gdLst>
                <a:gd name="T0" fmla="*/ 1 w 16"/>
                <a:gd name="T1" fmla="*/ 1 h 15"/>
                <a:gd name="T2" fmla="*/ 0 w 16"/>
                <a:gd name="T3" fmla="*/ 2 h 15"/>
                <a:gd name="T4" fmla="*/ 0 w 16"/>
                <a:gd name="T5" fmla="*/ 3 h 15"/>
                <a:gd name="T6" fmla="*/ 1 w 16"/>
                <a:gd name="T7" fmla="*/ 4 h 15"/>
                <a:gd name="T8" fmla="*/ 2 w 16"/>
                <a:gd name="T9" fmla="*/ 4 h 15"/>
                <a:gd name="T10" fmla="*/ 3 w 16"/>
                <a:gd name="T11" fmla="*/ 4 h 15"/>
                <a:gd name="T12" fmla="*/ 4 w 16"/>
                <a:gd name="T13" fmla="*/ 4 h 15"/>
                <a:gd name="T14" fmla="*/ 4 w 16"/>
                <a:gd name="T15" fmla="*/ 4 h 15"/>
                <a:gd name="T16" fmla="*/ 4 w 16"/>
                <a:gd name="T17" fmla="*/ 3 h 15"/>
                <a:gd name="T18" fmla="*/ 4 w 16"/>
                <a:gd name="T19" fmla="*/ 2 h 15"/>
                <a:gd name="T20" fmla="*/ 3 w 16"/>
                <a:gd name="T21" fmla="*/ 1 h 15"/>
                <a:gd name="T22" fmla="*/ 1 w 16"/>
                <a:gd name="T23" fmla="*/ 0 h 15"/>
                <a:gd name="T24" fmla="*/ 1 w 16"/>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5"/>
                <a:gd name="T41" fmla="*/ 16 w 16"/>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5">
                  <a:moveTo>
                    <a:pt x="1" y="2"/>
                  </a:moveTo>
                  <a:lnTo>
                    <a:pt x="0" y="7"/>
                  </a:lnTo>
                  <a:lnTo>
                    <a:pt x="0" y="11"/>
                  </a:lnTo>
                  <a:lnTo>
                    <a:pt x="2" y="15"/>
                  </a:lnTo>
                  <a:lnTo>
                    <a:pt x="6" y="15"/>
                  </a:lnTo>
                  <a:lnTo>
                    <a:pt x="9" y="15"/>
                  </a:lnTo>
                  <a:lnTo>
                    <a:pt x="13" y="14"/>
                  </a:lnTo>
                  <a:lnTo>
                    <a:pt x="16" y="13"/>
                  </a:lnTo>
                  <a:lnTo>
                    <a:pt x="16" y="9"/>
                  </a:lnTo>
                  <a:lnTo>
                    <a:pt x="14" y="6"/>
                  </a:lnTo>
                  <a:lnTo>
                    <a:pt x="9" y="1"/>
                  </a:lnTo>
                  <a:lnTo>
                    <a:pt x="4"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64" name="Freeform 125"/>
            <p:cNvSpPr>
              <a:spLocks/>
            </p:cNvSpPr>
            <p:nvPr/>
          </p:nvSpPr>
          <p:spPr bwMode="auto">
            <a:xfrm>
              <a:off x="2322" y="2889"/>
              <a:ext cx="8" cy="7"/>
            </a:xfrm>
            <a:custGeom>
              <a:avLst/>
              <a:gdLst>
                <a:gd name="T0" fmla="*/ 0 w 17"/>
                <a:gd name="T1" fmla="*/ 1 h 14"/>
                <a:gd name="T2" fmla="*/ 0 w 17"/>
                <a:gd name="T3" fmla="*/ 2 h 14"/>
                <a:gd name="T4" fmla="*/ 1 w 17"/>
                <a:gd name="T5" fmla="*/ 2 h 14"/>
                <a:gd name="T6" fmla="*/ 2 w 17"/>
                <a:gd name="T7" fmla="*/ 3 h 14"/>
                <a:gd name="T8" fmla="*/ 1 w 17"/>
                <a:gd name="T9" fmla="*/ 3 h 14"/>
                <a:gd name="T10" fmla="*/ 1 w 17"/>
                <a:gd name="T11" fmla="*/ 4 h 14"/>
                <a:gd name="T12" fmla="*/ 2 w 17"/>
                <a:gd name="T13" fmla="*/ 4 h 14"/>
                <a:gd name="T14" fmla="*/ 3 w 17"/>
                <a:gd name="T15" fmla="*/ 3 h 14"/>
                <a:gd name="T16" fmla="*/ 4 w 17"/>
                <a:gd name="T17" fmla="*/ 3 h 14"/>
                <a:gd name="T18" fmla="*/ 3 w 17"/>
                <a:gd name="T19" fmla="*/ 2 h 14"/>
                <a:gd name="T20" fmla="*/ 2 w 17"/>
                <a:gd name="T21" fmla="*/ 1 h 14"/>
                <a:gd name="T22" fmla="*/ 1 w 17"/>
                <a:gd name="T23" fmla="*/ 0 h 14"/>
                <a:gd name="T24" fmla="*/ 0 w 17"/>
                <a:gd name="T25" fmla="*/ 1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4"/>
                <a:gd name="T41" fmla="*/ 17 w 17"/>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4">
                  <a:moveTo>
                    <a:pt x="0" y="3"/>
                  </a:moveTo>
                  <a:lnTo>
                    <a:pt x="3" y="6"/>
                  </a:lnTo>
                  <a:lnTo>
                    <a:pt x="6" y="8"/>
                  </a:lnTo>
                  <a:lnTo>
                    <a:pt x="8" y="9"/>
                  </a:lnTo>
                  <a:lnTo>
                    <a:pt x="7" y="12"/>
                  </a:lnTo>
                  <a:lnTo>
                    <a:pt x="7" y="14"/>
                  </a:lnTo>
                  <a:lnTo>
                    <a:pt x="10" y="14"/>
                  </a:lnTo>
                  <a:lnTo>
                    <a:pt x="13" y="12"/>
                  </a:lnTo>
                  <a:lnTo>
                    <a:pt x="17" y="9"/>
                  </a:lnTo>
                  <a:lnTo>
                    <a:pt x="15" y="6"/>
                  </a:lnTo>
                  <a:lnTo>
                    <a:pt x="11" y="3"/>
                  </a:lnTo>
                  <a:lnTo>
                    <a:pt x="5"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65" name="Freeform 126"/>
            <p:cNvSpPr>
              <a:spLocks/>
            </p:cNvSpPr>
            <p:nvPr/>
          </p:nvSpPr>
          <p:spPr bwMode="auto">
            <a:xfrm>
              <a:off x="2342" y="2931"/>
              <a:ext cx="7" cy="8"/>
            </a:xfrm>
            <a:custGeom>
              <a:avLst/>
              <a:gdLst>
                <a:gd name="T0" fmla="*/ 1 w 14"/>
                <a:gd name="T1" fmla="*/ 4 h 15"/>
                <a:gd name="T2" fmla="*/ 1 w 14"/>
                <a:gd name="T3" fmla="*/ 4 h 15"/>
                <a:gd name="T4" fmla="*/ 2 w 14"/>
                <a:gd name="T5" fmla="*/ 3 h 15"/>
                <a:gd name="T6" fmla="*/ 2 w 14"/>
                <a:gd name="T7" fmla="*/ 3 h 15"/>
                <a:gd name="T8" fmla="*/ 3 w 14"/>
                <a:gd name="T9" fmla="*/ 3 h 15"/>
                <a:gd name="T10" fmla="*/ 3 w 14"/>
                <a:gd name="T11" fmla="*/ 3 h 15"/>
                <a:gd name="T12" fmla="*/ 4 w 14"/>
                <a:gd name="T13" fmla="*/ 2 h 15"/>
                <a:gd name="T14" fmla="*/ 3 w 14"/>
                <a:gd name="T15" fmla="*/ 1 h 15"/>
                <a:gd name="T16" fmla="*/ 3 w 14"/>
                <a:gd name="T17" fmla="*/ 0 h 15"/>
                <a:gd name="T18" fmla="*/ 2 w 14"/>
                <a:gd name="T19" fmla="*/ 0 h 15"/>
                <a:gd name="T20" fmla="*/ 1 w 14"/>
                <a:gd name="T21" fmla="*/ 1 h 15"/>
                <a:gd name="T22" fmla="*/ 0 w 14"/>
                <a:gd name="T23" fmla="*/ 3 h 15"/>
                <a:gd name="T24" fmla="*/ 1 w 14"/>
                <a:gd name="T25" fmla="*/ 4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5"/>
                <a:gd name="T41" fmla="*/ 14 w 14"/>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5">
                  <a:moveTo>
                    <a:pt x="1" y="15"/>
                  </a:moveTo>
                  <a:lnTo>
                    <a:pt x="4" y="14"/>
                  </a:lnTo>
                  <a:lnTo>
                    <a:pt x="7" y="11"/>
                  </a:lnTo>
                  <a:lnTo>
                    <a:pt x="8" y="9"/>
                  </a:lnTo>
                  <a:lnTo>
                    <a:pt x="10" y="10"/>
                  </a:lnTo>
                  <a:lnTo>
                    <a:pt x="12" y="11"/>
                  </a:lnTo>
                  <a:lnTo>
                    <a:pt x="14" y="7"/>
                  </a:lnTo>
                  <a:lnTo>
                    <a:pt x="12" y="4"/>
                  </a:lnTo>
                  <a:lnTo>
                    <a:pt x="10" y="0"/>
                  </a:lnTo>
                  <a:lnTo>
                    <a:pt x="7" y="0"/>
                  </a:lnTo>
                  <a:lnTo>
                    <a:pt x="2" y="4"/>
                  </a:lnTo>
                  <a:lnTo>
                    <a:pt x="0" y="10"/>
                  </a:lnTo>
                  <a:lnTo>
                    <a:pt x="1" y="1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66" name="Freeform 127"/>
            <p:cNvSpPr>
              <a:spLocks/>
            </p:cNvSpPr>
            <p:nvPr/>
          </p:nvSpPr>
          <p:spPr bwMode="auto">
            <a:xfrm>
              <a:off x="2346" y="2954"/>
              <a:ext cx="6" cy="8"/>
            </a:xfrm>
            <a:custGeom>
              <a:avLst/>
              <a:gdLst>
                <a:gd name="T0" fmla="*/ 1 w 11"/>
                <a:gd name="T1" fmla="*/ 1 h 16"/>
                <a:gd name="T2" fmla="*/ 0 w 11"/>
                <a:gd name="T3" fmla="*/ 2 h 16"/>
                <a:gd name="T4" fmla="*/ 1 w 11"/>
                <a:gd name="T5" fmla="*/ 3 h 16"/>
                <a:gd name="T6" fmla="*/ 1 w 11"/>
                <a:gd name="T7" fmla="*/ 4 h 16"/>
                <a:gd name="T8" fmla="*/ 2 w 11"/>
                <a:gd name="T9" fmla="*/ 4 h 16"/>
                <a:gd name="T10" fmla="*/ 2 w 11"/>
                <a:gd name="T11" fmla="*/ 4 h 16"/>
                <a:gd name="T12" fmla="*/ 3 w 11"/>
                <a:gd name="T13" fmla="*/ 4 h 16"/>
                <a:gd name="T14" fmla="*/ 3 w 11"/>
                <a:gd name="T15" fmla="*/ 4 h 16"/>
                <a:gd name="T16" fmla="*/ 3 w 11"/>
                <a:gd name="T17" fmla="*/ 3 h 16"/>
                <a:gd name="T18" fmla="*/ 3 w 11"/>
                <a:gd name="T19" fmla="*/ 2 h 16"/>
                <a:gd name="T20" fmla="*/ 2 w 11"/>
                <a:gd name="T21" fmla="*/ 1 h 16"/>
                <a:gd name="T22" fmla="*/ 1 w 11"/>
                <a:gd name="T23" fmla="*/ 0 h 16"/>
                <a:gd name="T24" fmla="*/ 1 w 11"/>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6"/>
                <a:gd name="T41" fmla="*/ 11 w 11"/>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6">
                  <a:moveTo>
                    <a:pt x="1" y="3"/>
                  </a:moveTo>
                  <a:lnTo>
                    <a:pt x="0" y="8"/>
                  </a:lnTo>
                  <a:lnTo>
                    <a:pt x="1" y="11"/>
                  </a:lnTo>
                  <a:lnTo>
                    <a:pt x="2" y="15"/>
                  </a:lnTo>
                  <a:lnTo>
                    <a:pt x="5" y="16"/>
                  </a:lnTo>
                  <a:lnTo>
                    <a:pt x="7" y="15"/>
                  </a:lnTo>
                  <a:lnTo>
                    <a:pt x="9" y="15"/>
                  </a:lnTo>
                  <a:lnTo>
                    <a:pt x="10" y="13"/>
                  </a:lnTo>
                  <a:lnTo>
                    <a:pt x="11" y="10"/>
                  </a:lnTo>
                  <a:lnTo>
                    <a:pt x="9" y="5"/>
                  </a:lnTo>
                  <a:lnTo>
                    <a:pt x="7" y="1"/>
                  </a:lnTo>
                  <a:lnTo>
                    <a:pt x="3" y="0"/>
                  </a:lnTo>
                  <a:lnTo>
                    <a:pt x="1"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67" name="Freeform 128"/>
            <p:cNvSpPr>
              <a:spLocks/>
            </p:cNvSpPr>
            <p:nvPr/>
          </p:nvSpPr>
          <p:spPr bwMode="auto">
            <a:xfrm>
              <a:off x="2327" y="2984"/>
              <a:ext cx="9" cy="5"/>
            </a:xfrm>
            <a:custGeom>
              <a:avLst/>
              <a:gdLst>
                <a:gd name="T0" fmla="*/ 5 w 17"/>
                <a:gd name="T1" fmla="*/ 1 h 12"/>
                <a:gd name="T2" fmla="*/ 4 w 17"/>
                <a:gd name="T3" fmla="*/ 1 h 12"/>
                <a:gd name="T4" fmla="*/ 3 w 17"/>
                <a:gd name="T5" fmla="*/ 1 h 12"/>
                <a:gd name="T6" fmla="*/ 2 w 17"/>
                <a:gd name="T7" fmla="*/ 1 h 12"/>
                <a:gd name="T8" fmla="*/ 2 w 17"/>
                <a:gd name="T9" fmla="*/ 0 h 12"/>
                <a:gd name="T10" fmla="*/ 2 w 17"/>
                <a:gd name="T11" fmla="*/ 0 h 12"/>
                <a:gd name="T12" fmla="*/ 1 w 17"/>
                <a:gd name="T13" fmla="*/ 0 h 12"/>
                <a:gd name="T14" fmla="*/ 1 w 17"/>
                <a:gd name="T15" fmla="*/ 1 h 12"/>
                <a:gd name="T16" fmla="*/ 0 w 17"/>
                <a:gd name="T17" fmla="*/ 1 h 12"/>
                <a:gd name="T18" fmla="*/ 1 w 17"/>
                <a:gd name="T19" fmla="*/ 2 h 12"/>
                <a:gd name="T20" fmla="*/ 3 w 17"/>
                <a:gd name="T21" fmla="*/ 2 h 12"/>
                <a:gd name="T22" fmla="*/ 4 w 17"/>
                <a:gd name="T23" fmla="*/ 2 h 12"/>
                <a:gd name="T24" fmla="*/ 5 w 17"/>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2"/>
                <a:gd name="T41" fmla="*/ 17 w 17"/>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2">
                  <a:moveTo>
                    <a:pt x="17" y="6"/>
                  </a:moveTo>
                  <a:lnTo>
                    <a:pt x="14" y="4"/>
                  </a:lnTo>
                  <a:lnTo>
                    <a:pt x="10" y="5"/>
                  </a:lnTo>
                  <a:lnTo>
                    <a:pt x="8" y="5"/>
                  </a:lnTo>
                  <a:lnTo>
                    <a:pt x="7" y="3"/>
                  </a:lnTo>
                  <a:lnTo>
                    <a:pt x="6" y="0"/>
                  </a:lnTo>
                  <a:lnTo>
                    <a:pt x="3" y="1"/>
                  </a:lnTo>
                  <a:lnTo>
                    <a:pt x="1" y="5"/>
                  </a:lnTo>
                  <a:lnTo>
                    <a:pt x="0" y="8"/>
                  </a:lnTo>
                  <a:lnTo>
                    <a:pt x="2" y="11"/>
                  </a:lnTo>
                  <a:lnTo>
                    <a:pt x="9" y="12"/>
                  </a:lnTo>
                  <a:lnTo>
                    <a:pt x="15" y="11"/>
                  </a:lnTo>
                  <a:lnTo>
                    <a:pt x="17"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68" name="Freeform 129"/>
            <p:cNvSpPr>
              <a:spLocks/>
            </p:cNvSpPr>
            <p:nvPr/>
          </p:nvSpPr>
          <p:spPr bwMode="auto">
            <a:xfrm>
              <a:off x="2341" y="2969"/>
              <a:ext cx="7" cy="8"/>
            </a:xfrm>
            <a:custGeom>
              <a:avLst/>
              <a:gdLst>
                <a:gd name="T0" fmla="*/ 0 w 12"/>
                <a:gd name="T1" fmla="*/ 0 h 14"/>
                <a:gd name="T2" fmla="*/ 1 w 12"/>
                <a:gd name="T3" fmla="*/ 1 h 14"/>
                <a:gd name="T4" fmla="*/ 1 w 12"/>
                <a:gd name="T5" fmla="*/ 3 h 14"/>
                <a:gd name="T6" fmla="*/ 1 w 12"/>
                <a:gd name="T7" fmla="*/ 4 h 14"/>
                <a:gd name="T8" fmla="*/ 2 w 12"/>
                <a:gd name="T9" fmla="*/ 5 h 14"/>
                <a:gd name="T10" fmla="*/ 4 w 12"/>
                <a:gd name="T11" fmla="*/ 3 h 14"/>
                <a:gd name="T12" fmla="*/ 4 w 12"/>
                <a:gd name="T13" fmla="*/ 2 h 14"/>
                <a:gd name="T14" fmla="*/ 3 w 12"/>
                <a:gd name="T15" fmla="*/ 1 h 14"/>
                <a:gd name="T16" fmla="*/ 0 w 12"/>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4"/>
                <a:gd name="T29" fmla="*/ 12 w 12"/>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4">
                  <a:moveTo>
                    <a:pt x="0" y="0"/>
                  </a:moveTo>
                  <a:lnTo>
                    <a:pt x="2" y="3"/>
                  </a:lnTo>
                  <a:lnTo>
                    <a:pt x="1" y="9"/>
                  </a:lnTo>
                  <a:lnTo>
                    <a:pt x="1" y="13"/>
                  </a:lnTo>
                  <a:lnTo>
                    <a:pt x="5" y="14"/>
                  </a:lnTo>
                  <a:lnTo>
                    <a:pt x="11" y="11"/>
                  </a:lnTo>
                  <a:lnTo>
                    <a:pt x="12" y="6"/>
                  </a:lnTo>
                  <a:lnTo>
                    <a:pt x="9" y="2"/>
                  </a:lnTo>
                  <a:lnTo>
                    <a:pt x="0"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69" name="Freeform 130"/>
            <p:cNvSpPr>
              <a:spLocks/>
            </p:cNvSpPr>
            <p:nvPr/>
          </p:nvSpPr>
          <p:spPr bwMode="auto">
            <a:xfrm>
              <a:off x="2318" y="3003"/>
              <a:ext cx="8" cy="6"/>
            </a:xfrm>
            <a:custGeom>
              <a:avLst/>
              <a:gdLst>
                <a:gd name="T0" fmla="*/ 0 w 18"/>
                <a:gd name="T1" fmla="*/ 0 h 13"/>
                <a:gd name="T2" fmla="*/ 0 w 18"/>
                <a:gd name="T3" fmla="*/ 1 h 13"/>
                <a:gd name="T4" fmla="*/ 1 w 18"/>
                <a:gd name="T5" fmla="*/ 2 h 13"/>
                <a:gd name="T6" fmla="*/ 2 w 18"/>
                <a:gd name="T7" fmla="*/ 2 h 13"/>
                <a:gd name="T8" fmla="*/ 2 w 18"/>
                <a:gd name="T9" fmla="*/ 2 h 13"/>
                <a:gd name="T10" fmla="*/ 2 w 18"/>
                <a:gd name="T11" fmla="*/ 3 h 13"/>
                <a:gd name="T12" fmla="*/ 2 w 18"/>
                <a:gd name="T13" fmla="*/ 3 h 13"/>
                <a:gd name="T14" fmla="*/ 3 w 18"/>
                <a:gd name="T15" fmla="*/ 3 h 13"/>
                <a:gd name="T16" fmla="*/ 4 w 18"/>
                <a:gd name="T17" fmla="*/ 2 h 13"/>
                <a:gd name="T18" fmla="*/ 3 w 18"/>
                <a:gd name="T19" fmla="*/ 1 h 13"/>
                <a:gd name="T20" fmla="*/ 2 w 18"/>
                <a:gd name="T21" fmla="*/ 0 h 13"/>
                <a:gd name="T22" fmla="*/ 1 w 18"/>
                <a:gd name="T23" fmla="*/ 0 h 13"/>
                <a:gd name="T24" fmla="*/ 0 w 1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3"/>
                <a:gd name="T41" fmla="*/ 18 w 1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3">
                  <a:moveTo>
                    <a:pt x="0" y="3"/>
                  </a:moveTo>
                  <a:lnTo>
                    <a:pt x="3" y="6"/>
                  </a:lnTo>
                  <a:lnTo>
                    <a:pt x="6" y="8"/>
                  </a:lnTo>
                  <a:lnTo>
                    <a:pt x="8" y="8"/>
                  </a:lnTo>
                  <a:lnTo>
                    <a:pt x="8" y="11"/>
                  </a:lnTo>
                  <a:lnTo>
                    <a:pt x="8" y="13"/>
                  </a:lnTo>
                  <a:lnTo>
                    <a:pt x="11" y="13"/>
                  </a:lnTo>
                  <a:lnTo>
                    <a:pt x="14" y="12"/>
                  </a:lnTo>
                  <a:lnTo>
                    <a:pt x="18" y="10"/>
                  </a:lnTo>
                  <a:lnTo>
                    <a:pt x="16" y="6"/>
                  </a:lnTo>
                  <a:lnTo>
                    <a:pt x="12" y="3"/>
                  </a:lnTo>
                  <a:lnTo>
                    <a:pt x="5"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70" name="Freeform 131"/>
            <p:cNvSpPr>
              <a:spLocks/>
            </p:cNvSpPr>
            <p:nvPr/>
          </p:nvSpPr>
          <p:spPr bwMode="auto">
            <a:xfrm>
              <a:off x="2365" y="3000"/>
              <a:ext cx="33" cy="29"/>
            </a:xfrm>
            <a:custGeom>
              <a:avLst/>
              <a:gdLst>
                <a:gd name="T0" fmla="*/ 4 w 66"/>
                <a:gd name="T1" fmla="*/ 3 h 57"/>
                <a:gd name="T2" fmla="*/ 5 w 66"/>
                <a:gd name="T3" fmla="*/ 3 h 57"/>
                <a:gd name="T4" fmla="*/ 6 w 66"/>
                <a:gd name="T5" fmla="*/ 3 h 57"/>
                <a:gd name="T6" fmla="*/ 7 w 66"/>
                <a:gd name="T7" fmla="*/ 2 h 57"/>
                <a:gd name="T8" fmla="*/ 8 w 66"/>
                <a:gd name="T9" fmla="*/ 2 h 57"/>
                <a:gd name="T10" fmla="*/ 9 w 66"/>
                <a:gd name="T11" fmla="*/ 2 h 57"/>
                <a:gd name="T12" fmla="*/ 11 w 66"/>
                <a:gd name="T13" fmla="*/ 2 h 57"/>
                <a:gd name="T14" fmla="*/ 12 w 66"/>
                <a:gd name="T15" fmla="*/ 1 h 57"/>
                <a:gd name="T16" fmla="*/ 14 w 66"/>
                <a:gd name="T17" fmla="*/ 1 h 57"/>
                <a:gd name="T18" fmla="*/ 14 w 66"/>
                <a:gd name="T19" fmla="*/ 0 h 57"/>
                <a:gd name="T20" fmla="*/ 15 w 66"/>
                <a:gd name="T21" fmla="*/ 1 h 57"/>
                <a:gd name="T22" fmla="*/ 16 w 66"/>
                <a:gd name="T23" fmla="*/ 2 h 57"/>
                <a:gd name="T24" fmla="*/ 17 w 66"/>
                <a:gd name="T25" fmla="*/ 3 h 57"/>
                <a:gd name="T26" fmla="*/ 17 w 66"/>
                <a:gd name="T27" fmla="*/ 5 h 57"/>
                <a:gd name="T28" fmla="*/ 17 w 66"/>
                <a:gd name="T29" fmla="*/ 7 h 57"/>
                <a:gd name="T30" fmla="*/ 16 w 66"/>
                <a:gd name="T31" fmla="*/ 8 h 57"/>
                <a:gd name="T32" fmla="*/ 15 w 66"/>
                <a:gd name="T33" fmla="*/ 9 h 57"/>
                <a:gd name="T34" fmla="*/ 13 w 66"/>
                <a:gd name="T35" fmla="*/ 10 h 57"/>
                <a:gd name="T36" fmla="*/ 12 w 66"/>
                <a:gd name="T37" fmla="*/ 11 h 57"/>
                <a:gd name="T38" fmla="*/ 11 w 66"/>
                <a:gd name="T39" fmla="*/ 12 h 57"/>
                <a:gd name="T40" fmla="*/ 10 w 66"/>
                <a:gd name="T41" fmla="*/ 14 h 57"/>
                <a:gd name="T42" fmla="*/ 9 w 66"/>
                <a:gd name="T43" fmla="*/ 15 h 57"/>
                <a:gd name="T44" fmla="*/ 8 w 66"/>
                <a:gd name="T45" fmla="*/ 15 h 57"/>
                <a:gd name="T46" fmla="*/ 6 w 66"/>
                <a:gd name="T47" fmla="*/ 15 h 57"/>
                <a:gd name="T48" fmla="*/ 4 w 66"/>
                <a:gd name="T49" fmla="*/ 14 h 57"/>
                <a:gd name="T50" fmla="*/ 4 w 66"/>
                <a:gd name="T51" fmla="*/ 14 h 57"/>
                <a:gd name="T52" fmla="*/ 3 w 66"/>
                <a:gd name="T53" fmla="*/ 14 h 57"/>
                <a:gd name="T54" fmla="*/ 3 w 66"/>
                <a:gd name="T55" fmla="*/ 14 h 57"/>
                <a:gd name="T56" fmla="*/ 2 w 66"/>
                <a:gd name="T57" fmla="*/ 15 h 57"/>
                <a:gd name="T58" fmla="*/ 1 w 66"/>
                <a:gd name="T59" fmla="*/ 14 h 57"/>
                <a:gd name="T60" fmla="*/ 0 w 66"/>
                <a:gd name="T61" fmla="*/ 13 h 57"/>
                <a:gd name="T62" fmla="*/ 1 w 66"/>
                <a:gd name="T63" fmla="*/ 12 h 57"/>
                <a:gd name="T64" fmla="*/ 2 w 66"/>
                <a:gd name="T65" fmla="*/ 11 h 57"/>
                <a:gd name="T66" fmla="*/ 4 w 66"/>
                <a:gd name="T67" fmla="*/ 10 h 57"/>
                <a:gd name="T68" fmla="*/ 6 w 66"/>
                <a:gd name="T69" fmla="*/ 9 h 57"/>
                <a:gd name="T70" fmla="*/ 7 w 66"/>
                <a:gd name="T71" fmla="*/ 8 h 57"/>
                <a:gd name="T72" fmla="*/ 7 w 66"/>
                <a:gd name="T73" fmla="*/ 6 h 57"/>
                <a:gd name="T74" fmla="*/ 5 w 66"/>
                <a:gd name="T75" fmla="*/ 5 h 57"/>
                <a:gd name="T76" fmla="*/ 4 w 66"/>
                <a:gd name="T77" fmla="*/ 5 h 57"/>
                <a:gd name="T78" fmla="*/ 3 w 66"/>
                <a:gd name="T79" fmla="*/ 4 h 57"/>
                <a:gd name="T80" fmla="*/ 4 w 66"/>
                <a:gd name="T81" fmla="*/ 3 h 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6"/>
                <a:gd name="T124" fmla="*/ 0 h 57"/>
                <a:gd name="T125" fmla="*/ 66 w 66"/>
                <a:gd name="T126" fmla="*/ 57 h 5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6" h="57">
                  <a:moveTo>
                    <a:pt x="13" y="12"/>
                  </a:moveTo>
                  <a:lnTo>
                    <a:pt x="17" y="11"/>
                  </a:lnTo>
                  <a:lnTo>
                    <a:pt x="22" y="10"/>
                  </a:lnTo>
                  <a:lnTo>
                    <a:pt x="25" y="8"/>
                  </a:lnTo>
                  <a:lnTo>
                    <a:pt x="29" y="7"/>
                  </a:lnTo>
                  <a:lnTo>
                    <a:pt x="34" y="5"/>
                  </a:lnTo>
                  <a:lnTo>
                    <a:pt x="41" y="5"/>
                  </a:lnTo>
                  <a:lnTo>
                    <a:pt x="48" y="4"/>
                  </a:lnTo>
                  <a:lnTo>
                    <a:pt x="53" y="1"/>
                  </a:lnTo>
                  <a:lnTo>
                    <a:pt x="56" y="0"/>
                  </a:lnTo>
                  <a:lnTo>
                    <a:pt x="60" y="2"/>
                  </a:lnTo>
                  <a:lnTo>
                    <a:pt x="63" y="7"/>
                  </a:lnTo>
                  <a:lnTo>
                    <a:pt x="66" y="12"/>
                  </a:lnTo>
                  <a:lnTo>
                    <a:pt x="66" y="18"/>
                  </a:lnTo>
                  <a:lnTo>
                    <a:pt x="66" y="25"/>
                  </a:lnTo>
                  <a:lnTo>
                    <a:pt x="62" y="31"/>
                  </a:lnTo>
                  <a:lnTo>
                    <a:pt x="57" y="35"/>
                  </a:lnTo>
                  <a:lnTo>
                    <a:pt x="52" y="39"/>
                  </a:lnTo>
                  <a:lnTo>
                    <a:pt x="46" y="42"/>
                  </a:lnTo>
                  <a:lnTo>
                    <a:pt x="41" y="47"/>
                  </a:lnTo>
                  <a:lnTo>
                    <a:pt x="39" y="53"/>
                  </a:lnTo>
                  <a:lnTo>
                    <a:pt x="36" y="57"/>
                  </a:lnTo>
                  <a:lnTo>
                    <a:pt x="29" y="57"/>
                  </a:lnTo>
                  <a:lnTo>
                    <a:pt x="21" y="57"/>
                  </a:lnTo>
                  <a:lnTo>
                    <a:pt x="15" y="56"/>
                  </a:lnTo>
                  <a:lnTo>
                    <a:pt x="13" y="56"/>
                  </a:lnTo>
                  <a:lnTo>
                    <a:pt x="11" y="55"/>
                  </a:lnTo>
                  <a:lnTo>
                    <a:pt x="9" y="56"/>
                  </a:lnTo>
                  <a:lnTo>
                    <a:pt x="7" y="57"/>
                  </a:lnTo>
                  <a:lnTo>
                    <a:pt x="3" y="56"/>
                  </a:lnTo>
                  <a:lnTo>
                    <a:pt x="0" y="52"/>
                  </a:lnTo>
                  <a:lnTo>
                    <a:pt x="1" y="46"/>
                  </a:lnTo>
                  <a:lnTo>
                    <a:pt x="7" y="41"/>
                  </a:lnTo>
                  <a:lnTo>
                    <a:pt x="16" y="38"/>
                  </a:lnTo>
                  <a:lnTo>
                    <a:pt x="24" y="33"/>
                  </a:lnTo>
                  <a:lnTo>
                    <a:pt x="27" y="29"/>
                  </a:lnTo>
                  <a:lnTo>
                    <a:pt x="25" y="24"/>
                  </a:lnTo>
                  <a:lnTo>
                    <a:pt x="19" y="20"/>
                  </a:lnTo>
                  <a:lnTo>
                    <a:pt x="14" y="17"/>
                  </a:lnTo>
                  <a:lnTo>
                    <a:pt x="11" y="15"/>
                  </a:lnTo>
                  <a:lnTo>
                    <a:pt x="13"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71" name="Freeform 132"/>
            <p:cNvSpPr>
              <a:spLocks/>
            </p:cNvSpPr>
            <p:nvPr/>
          </p:nvSpPr>
          <p:spPr bwMode="auto">
            <a:xfrm>
              <a:off x="2017" y="3037"/>
              <a:ext cx="18" cy="22"/>
            </a:xfrm>
            <a:custGeom>
              <a:avLst/>
              <a:gdLst>
                <a:gd name="T0" fmla="*/ 6 w 37"/>
                <a:gd name="T1" fmla="*/ 0 h 44"/>
                <a:gd name="T2" fmla="*/ 7 w 37"/>
                <a:gd name="T3" fmla="*/ 3 h 44"/>
                <a:gd name="T4" fmla="*/ 9 w 37"/>
                <a:gd name="T5" fmla="*/ 6 h 44"/>
                <a:gd name="T6" fmla="*/ 9 w 37"/>
                <a:gd name="T7" fmla="*/ 9 h 44"/>
                <a:gd name="T8" fmla="*/ 8 w 37"/>
                <a:gd name="T9" fmla="*/ 11 h 44"/>
                <a:gd name="T10" fmla="*/ 6 w 37"/>
                <a:gd name="T11" fmla="*/ 11 h 44"/>
                <a:gd name="T12" fmla="*/ 4 w 37"/>
                <a:gd name="T13" fmla="*/ 11 h 44"/>
                <a:gd name="T14" fmla="*/ 2 w 37"/>
                <a:gd name="T15" fmla="*/ 11 h 44"/>
                <a:gd name="T16" fmla="*/ 0 w 37"/>
                <a:gd name="T17" fmla="*/ 11 h 44"/>
                <a:gd name="T18" fmla="*/ 0 w 37"/>
                <a:gd name="T19" fmla="*/ 10 h 44"/>
                <a:gd name="T20" fmla="*/ 0 w 37"/>
                <a:gd name="T21" fmla="*/ 9 h 44"/>
                <a:gd name="T22" fmla="*/ 2 w 37"/>
                <a:gd name="T23" fmla="*/ 7 h 44"/>
                <a:gd name="T24" fmla="*/ 4 w 37"/>
                <a:gd name="T25" fmla="*/ 7 h 44"/>
                <a:gd name="T26" fmla="*/ 5 w 37"/>
                <a:gd name="T27" fmla="*/ 7 h 44"/>
                <a:gd name="T28" fmla="*/ 5 w 37"/>
                <a:gd name="T29" fmla="*/ 6 h 44"/>
                <a:gd name="T30" fmla="*/ 4 w 37"/>
                <a:gd name="T31" fmla="*/ 5 h 44"/>
                <a:gd name="T32" fmla="*/ 3 w 37"/>
                <a:gd name="T33" fmla="*/ 3 h 44"/>
                <a:gd name="T34" fmla="*/ 2 w 37"/>
                <a:gd name="T35" fmla="*/ 2 h 44"/>
                <a:gd name="T36" fmla="*/ 2 w 37"/>
                <a:gd name="T37" fmla="*/ 1 h 44"/>
                <a:gd name="T38" fmla="*/ 4 w 37"/>
                <a:gd name="T39" fmla="*/ 0 h 44"/>
                <a:gd name="T40" fmla="*/ 6 w 37"/>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44"/>
                <a:gd name="T65" fmla="*/ 37 w 37"/>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44">
                  <a:moveTo>
                    <a:pt x="24" y="0"/>
                  </a:moveTo>
                  <a:lnTo>
                    <a:pt x="31" y="10"/>
                  </a:lnTo>
                  <a:lnTo>
                    <a:pt x="36" y="21"/>
                  </a:lnTo>
                  <a:lnTo>
                    <a:pt x="37" y="33"/>
                  </a:lnTo>
                  <a:lnTo>
                    <a:pt x="34" y="41"/>
                  </a:lnTo>
                  <a:lnTo>
                    <a:pt x="26" y="41"/>
                  </a:lnTo>
                  <a:lnTo>
                    <a:pt x="18" y="42"/>
                  </a:lnTo>
                  <a:lnTo>
                    <a:pt x="10" y="44"/>
                  </a:lnTo>
                  <a:lnTo>
                    <a:pt x="3" y="43"/>
                  </a:lnTo>
                  <a:lnTo>
                    <a:pt x="0" y="40"/>
                  </a:lnTo>
                  <a:lnTo>
                    <a:pt x="2" y="33"/>
                  </a:lnTo>
                  <a:lnTo>
                    <a:pt x="8" y="28"/>
                  </a:lnTo>
                  <a:lnTo>
                    <a:pt x="17" y="27"/>
                  </a:lnTo>
                  <a:lnTo>
                    <a:pt x="23" y="27"/>
                  </a:lnTo>
                  <a:lnTo>
                    <a:pt x="22" y="22"/>
                  </a:lnTo>
                  <a:lnTo>
                    <a:pt x="17" y="18"/>
                  </a:lnTo>
                  <a:lnTo>
                    <a:pt x="13" y="12"/>
                  </a:lnTo>
                  <a:lnTo>
                    <a:pt x="10" y="7"/>
                  </a:lnTo>
                  <a:lnTo>
                    <a:pt x="11" y="3"/>
                  </a:lnTo>
                  <a:lnTo>
                    <a:pt x="17" y="0"/>
                  </a:lnTo>
                  <a:lnTo>
                    <a:pt x="2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72" name="Freeform 133"/>
            <p:cNvSpPr>
              <a:spLocks/>
            </p:cNvSpPr>
            <p:nvPr/>
          </p:nvSpPr>
          <p:spPr bwMode="auto">
            <a:xfrm>
              <a:off x="3030" y="2699"/>
              <a:ext cx="14" cy="10"/>
            </a:xfrm>
            <a:custGeom>
              <a:avLst/>
              <a:gdLst>
                <a:gd name="T0" fmla="*/ 0 w 27"/>
                <a:gd name="T1" fmla="*/ 2 h 22"/>
                <a:gd name="T2" fmla="*/ 1 w 27"/>
                <a:gd name="T3" fmla="*/ 3 h 22"/>
                <a:gd name="T4" fmla="*/ 2 w 27"/>
                <a:gd name="T5" fmla="*/ 5 h 22"/>
                <a:gd name="T6" fmla="*/ 3 w 27"/>
                <a:gd name="T7" fmla="*/ 5 h 22"/>
                <a:gd name="T8" fmla="*/ 4 w 27"/>
                <a:gd name="T9" fmla="*/ 5 h 22"/>
                <a:gd name="T10" fmla="*/ 6 w 27"/>
                <a:gd name="T11" fmla="*/ 4 h 22"/>
                <a:gd name="T12" fmla="*/ 7 w 27"/>
                <a:gd name="T13" fmla="*/ 3 h 22"/>
                <a:gd name="T14" fmla="*/ 7 w 27"/>
                <a:gd name="T15" fmla="*/ 2 h 22"/>
                <a:gd name="T16" fmla="*/ 7 w 27"/>
                <a:gd name="T17" fmla="*/ 1 h 22"/>
                <a:gd name="T18" fmla="*/ 5 w 27"/>
                <a:gd name="T19" fmla="*/ 0 h 22"/>
                <a:gd name="T20" fmla="*/ 3 w 27"/>
                <a:gd name="T21" fmla="*/ 0 h 22"/>
                <a:gd name="T22" fmla="*/ 1 w 27"/>
                <a:gd name="T23" fmla="*/ 0 h 22"/>
                <a:gd name="T24" fmla="*/ 0 w 27"/>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2"/>
                <a:gd name="T41" fmla="*/ 27 w 27"/>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2">
                  <a:moveTo>
                    <a:pt x="0" y="9"/>
                  </a:moveTo>
                  <a:lnTo>
                    <a:pt x="2" y="16"/>
                  </a:lnTo>
                  <a:lnTo>
                    <a:pt x="7" y="21"/>
                  </a:lnTo>
                  <a:lnTo>
                    <a:pt x="11" y="22"/>
                  </a:lnTo>
                  <a:lnTo>
                    <a:pt x="16" y="21"/>
                  </a:lnTo>
                  <a:lnTo>
                    <a:pt x="21" y="17"/>
                  </a:lnTo>
                  <a:lnTo>
                    <a:pt x="25" y="14"/>
                  </a:lnTo>
                  <a:lnTo>
                    <a:pt x="27" y="10"/>
                  </a:lnTo>
                  <a:lnTo>
                    <a:pt x="26" y="5"/>
                  </a:lnTo>
                  <a:lnTo>
                    <a:pt x="19" y="1"/>
                  </a:lnTo>
                  <a:lnTo>
                    <a:pt x="10" y="0"/>
                  </a:lnTo>
                  <a:lnTo>
                    <a:pt x="2" y="2"/>
                  </a:lnTo>
                  <a:lnTo>
                    <a:pt x="0"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73" name="Freeform 134"/>
            <p:cNvSpPr>
              <a:spLocks/>
            </p:cNvSpPr>
            <p:nvPr/>
          </p:nvSpPr>
          <p:spPr bwMode="auto">
            <a:xfrm>
              <a:off x="3006" y="2659"/>
              <a:ext cx="9" cy="14"/>
            </a:xfrm>
            <a:custGeom>
              <a:avLst/>
              <a:gdLst>
                <a:gd name="T0" fmla="*/ 1 w 19"/>
                <a:gd name="T1" fmla="*/ 7 h 28"/>
                <a:gd name="T2" fmla="*/ 2 w 19"/>
                <a:gd name="T3" fmla="*/ 6 h 28"/>
                <a:gd name="T4" fmla="*/ 2 w 19"/>
                <a:gd name="T5" fmla="*/ 5 h 28"/>
                <a:gd name="T6" fmla="*/ 2 w 19"/>
                <a:gd name="T7" fmla="*/ 4 h 28"/>
                <a:gd name="T8" fmla="*/ 3 w 19"/>
                <a:gd name="T9" fmla="*/ 3 h 28"/>
                <a:gd name="T10" fmla="*/ 4 w 19"/>
                <a:gd name="T11" fmla="*/ 3 h 28"/>
                <a:gd name="T12" fmla="*/ 4 w 19"/>
                <a:gd name="T13" fmla="*/ 2 h 28"/>
                <a:gd name="T14" fmla="*/ 3 w 19"/>
                <a:gd name="T15" fmla="*/ 1 h 28"/>
                <a:gd name="T16" fmla="*/ 2 w 19"/>
                <a:gd name="T17" fmla="*/ 0 h 28"/>
                <a:gd name="T18" fmla="*/ 1 w 19"/>
                <a:gd name="T19" fmla="*/ 1 h 28"/>
                <a:gd name="T20" fmla="*/ 0 w 19"/>
                <a:gd name="T21" fmla="*/ 3 h 28"/>
                <a:gd name="T22" fmla="*/ 0 w 19"/>
                <a:gd name="T23" fmla="*/ 6 h 28"/>
                <a:gd name="T24" fmla="*/ 1 w 19"/>
                <a:gd name="T25" fmla="*/ 7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8"/>
                <a:gd name="T41" fmla="*/ 19 w 19"/>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8">
                  <a:moveTo>
                    <a:pt x="6" y="28"/>
                  </a:moveTo>
                  <a:lnTo>
                    <a:pt x="11" y="24"/>
                  </a:lnTo>
                  <a:lnTo>
                    <a:pt x="11" y="18"/>
                  </a:lnTo>
                  <a:lnTo>
                    <a:pt x="11" y="13"/>
                  </a:lnTo>
                  <a:lnTo>
                    <a:pt x="14" y="12"/>
                  </a:lnTo>
                  <a:lnTo>
                    <a:pt x="19" y="12"/>
                  </a:lnTo>
                  <a:lnTo>
                    <a:pt x="18" y="8"/>
                  </a:lnTo>
                  <a:lnTo>
                    <a:pt x="13" y="3"/>
                  </a:lnTo>
                  <a:lnTo>
                    <a:pt x="8" y="0"/>
                  </a:lnTo>
                  <a:lnTo>
                    <a:pt x="4" y="3"/>
                  </a:lnTo>
                  <a:lnTo>
                    <a:pt x="0" y="12"/>
                  </a:lnTo>
                  <a:lnTo>
                    <a:pt x="0" y="23"/>
                  </a:lnTo>
                  <a:lnTo>
                    <a:pt x="6" y="2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74" name="Freeform 135"/>
            <p:cNvSpPr>
              <a:spLocks/>
            </p:cNvSpPr>
            <p:nvPr/>
          </p:nvSpPr>
          <p:spPr bwMode="auto">
            <a:xfrm>
              <a:off x="2992" y="2692"/>
              <a:ext cx="11" cy="11"/>
            </a:xfrm>
            <a:custGeom>
              <a:avLst/>
              <a:gdLst>
                <a:gd name="T0" fmla="*/ 0 w 20"/>
                <a:gd name="T1" fmla="*/ 2 h 21"/>
                <a:gd name="T2" fmla="*/ 1 w 20"/>
                <a:gd name="T3" fmla="*/ 4 h 21"/>
                <a:gd name="T4" fmla="*/ 2 w 20"/>
                <a:gd name="T5" fmla="*/ 5 h 21"/>
                <a:gd name="T6" fmla="*/ 3 w 20"/>
                <a:gd name="T7" fmla="*/ 6 h 21"/>
                <a:gd name="T8" fmla="*/ 4 w 20"/>
                <a:gd name="T9" fmla="*/ 5 h 21"/>
                <a:gd name="T10" fmla="*/ 5 w 20"/>
                <a:gd name="T11" fmla="*/ 5 h 21"/>
                <a:gd name="T12" fmla="*/ 6 w 20"/>
                <a:gd name="T13" fmla="*/ 4 h 21"/>
                <a:gd name="T14" fmla="*/ 6 w 20"/>
                <a:gd name="T15" fmla="*/ 3 h 21"/>
                <a:gd name="T16" fmla="*/ 6 w 20"/>
                <a:gd name="T17" fmla="*/ 2 h 21"/>
                <a:gd name="T18" fmla="*/ 4 w 20"/>
                <a:gd name="T19" fmla="*/ 1 h 21"/>
                <a:gd name="T20" fmla="*/ 2 w 20"/>
                <a:gd name="T21" fmla="*/ 0 h 21"/>
                <a:gd name="T22" fmla="*/ 0 w 20"/>
                <a:gd name="T23" fmla="*/ 1 h 21"/>
                <a:gd name="T24" fmla="*/ 0 w 20"/>
                <a:gd name="T25" fmla="*/ 2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0" y="6"/>
                  </a:moveTo>
                  <a:lnTo>
                    <a:pt x="2" y="13"/>
                  </a:lnTo>
                  <a:lnTo>
                    <a:pt x="7" y="18"/>
                  </a:lnTo>
                  <a:lnTo>
                    <a:pt x="10" y="21"/>
                  </a:lnTo>
                  <a:lnTo>
                    <a:pt x="14" y="20"/>
                  </a:lnTo>
                  <a:lnTo>
                    <a:pt x="17" y="18"/>
                  </a:lnTo>
                  <a:lnTo>
                    <a:pt x="19" y="15"/>
                  </a:lnTo>
                  <a:lnTo>
                    <a:pt x="20" y="12"/>
                  </a:lnTo>
                  <a:lnTo>
                    <a:pt x="18" y="7"/>
                  </a:lnTo>
                  <a:lnTo>
                    <a:pt x="12" y="3"/>
                  </a:lnTo>
                  <a:lnTo>
                    <a:pt x="5" y="0"/>
                  </a:lnTo>
                  <a:lnTo>
                    <a:pt x="0" y="2"/>
                  </a:lnTo>
                  <a:lnTo>
                    <a:pt x="0"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75" name="Freeform 136"/>
            <p:cNvSpPr>
              <a:spLocks/>
            </p:cNvSpPr>
            <p:nvPr/>
          </p:nvSpPr>
          <p:spPr bwMode="auto">
            <a:xfrm>
              <a:off x="3011" y="2722"/>
              <a:ext cx="12" cy="11"/>
            </a:xfrm>
            <a:custGeom>
              <a:avLst/>
              <a:gdLst>
                <a:gd name="T0" fmla="*/ 0 w 23"/>
                <a:gd name="T1" fmla="*/ 2 h 22"/>
                <a:gd name="T2" fmla="*/ 2 w 23"/>
                <a:gd name="T3" fmla="*/ 2 h 22"/>
                <a:gd name="T4" fmla="*/ 3 w 23"/>
                <a:gd name="T5" fmla="*/ 4 h 22"/>
                <a:gd name="T6" fmla="*/ 3 w 23"/>
                <a:gd name="T7" fmla="*/ 6 h 22"/>
                <a:gd name="T8" fmla="*/ 5 w 23"/>
                <a:gd name="T9" fmla="*/ 5 h 22"/>
                <a:gd name="T10" fmla="*/ 6 w 23"/>
                <a:gd name="T11" fmla="*/ 3 h 22"/>
                <a:gd name="T12" fmla="*/ 5 w 23"/>
                <a:gd name="T13" fmla="*/ 1 h 22"/>
                <a:gd name="T14" fmla="*/ 3 w 23"/>
                <a:gd name="T15" fmla="*/ 0 h 22"/>
                <a:gd name="T16" fmla="*/ 0 w 23"/>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2"/>
                <a:gd name="T29" fmla="*/ 23 w 23"/>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2">
                  <a:moveTo>
                    <a:pt x="0" y="5"/>
                  </a:moveTo>
                  <a:lnTo>
                    <a:pt x="6" y="8"/>
                  </a:lnTo>
                  <a:lnTo>
                    <a:pt x="9" y="15"/>
                  </a:lnTo>
                  <a:lnTo>
                    <a:pt x="12" y="22"/>
                  </a:lnTo>
                  <a:lnTo>
                    <a:pt x="18" y="20"/>
                  </a:lnTo>
                  <a:lnTo>
                    <a:pt x="23" y="11"/>
                  </a:lnTo>
                  <a:lnTo>
                    <a:pt x="20" y="4"/>
                  </a:lnTo>
                  <a:lnTo>
                    <a:pt x="12" y="0"/>
                  </a:lnTo>
                  <a:lnTo>
                    <a:pt x="0"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76" name="Freeform 137"/>
            <p:cNvSpPr>
              <a:spLocks/>
            </p:cNvSpPr>
            <p:nvPr/>
          </p:nvSpPr>
          <p:spPr bwMode="auto">
            <a:xfrm>
              <a:off x="2964" y="2999"/>
              <a:ext cx="11" cy="13"/>
            </a:xfrm>
            <a:custGeom>
              <a:avLst/>
              <a:gdLst>
                <a:gd name="T0" fmla="*/ 1 w 23"/>
                <a:gd name="T1" fmla="*/ 5 h 27"/>
                <a:gd name="T2" fmla="*/ 0 w 23"/>
                <a:gd name="T3" fmla="*/ 4 h 27"/>
                <a:gd name="T4" fmla="*/ 0 w 23"/>
                <a:gd name="T5" fmla="*/ 4 h 27"/>
                <a:gd name="T6" fmla="*/ 0 w 23"/>
                <a:gd name="T7" fmla="*/ 4 h 27"/>
                <a:gd name="T8" fmla="*/ 0 w 23"/>
                <a:gd name="T9" fmla="*/ 4 h 27"/>
                <a:gd name="T10" fmla="*/ 0 w 23"/>
                <a:gd name="T11" fmla="*/ 3 h 27"/>
                <a:gd name="T12" fmla="*/ 0 w 23"/>
                <a:gd name="T13" fmla="*/ 2 h 27"/>
                <a:gd name="T14" fmla="*/ 0 w 23"/>
                <a:gd name="T15" fmla="*/ 1 h 27"/>
                <a:gd name="T16" fmla="*/ 1 w 23"/>
                <a:gd name="T17" fmla="*/ 1 h 27"/>
                <a:gd name="T18" fmla="*/ 2 w 23"/>
                <a:gd name="T19" fmla="*/ 1 h 27"/>
                <a:gd name="T20" fmla="*/ 3 w 23"/>
                <a:gd name="T21" fmla="*/ 0 h 27"/>
                <a:gd name="T22" fmla="*/ 4 w 23"/>
                <a:gd name="T23" fmla="*/ 0 h 27"/>
                <a:gd name="T24" fmla="*/ 5 w 23"/>
                <a:gd name="T25" fmla="*/ 0 h 27"/>
                <a:gd name="T26" fmla="*/ 5 w 23"/>
                <a:gd name="T27" fmla="*/ 1 h 27"/>
                <a:gd name="T28" fmla="*/ 5 w 23"/>
                <a:gd name="T29" fmla="*/ 3 h 27"/>
                <a:gd name="T30" fmla="*/ 5 w 23"/>
                <a:gd name="T31" fmla="*/ 4 h 27"/>
                <a:gd name="T32" fmla="*/ 5 w 23"/>
                <a:gd name="T33" fmla="*/ 6 h 27"/>
                <a:gd name="T34" fmla="*/ 4 w 23"/>
                <a:gd name="T35" fmla="*/ 6 h 27"/>
                <a:gd name="T36" fmla="*/ 3 w 23"/>
                <a:gd name="T37" fmla="*/ 6 h 27"/>
                <a:gd name="T38" fmla="*/ 1 w 23"/>
                <a:gd name="T39" fmla="*/ 5 h 27"/>
                <a:gd name="T40" fmla="*/ 1 w 23"/>
                <a:gd name="T41" fmla="*/ 5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27"/>
                <a:gd name="T65" fmla="*/ 23 w 23"/>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27">
                  <a:moveTo>
                    <a:pt x="4" y="20"/>
                  </a:moveTo>
                  <a:lnTo>
                    <a:pt x="2" y="19"/>
                  </a:lnTo>
                  <a:lnTo>
                    <a:pt x="2" y="18"/>
                  </a:lnTo>
                  <a:lnTo>
                    <a:pt x="1" y="18"/>
                  </a:lnTo>
                  <a:lnTo>
                    <a:pt x="0" y="17"/>
                  </a:lnTo>
                  <a:lnTo>
                    <a:pt x="1" y="14"/>
                  </a:lnTo>
                  <a:lnTo>
                    <a:pt x="2" y="11"/>
                  </a:lnTo>
                  <a:lnTo>
                    <a:pt x="2" y="7"/>
                  </a:lnTo>
                  <a:lnTo>
                    <a:pt x="4" y="5"/>
                  </a:lnTo>
                  <a:lnTo>
                    <a:pt x="8" y="4"/>
                  </a:lnTo>
                  <a:lnTo>
                    <a:pt x="13" y="2"/>
                  </a:lnTo>
                  <a:lnTo>
                    <a:pt x="17" y="0"/>
                  </a:lnTo>
                  <a:lnTo>
                    <a:pt x="21" y="2"/>
                  </a:lnTo>
                  <a:lnTo>
                    <a:pt x="23" y="6"/>
                  </a:lnTo>
                  <a:lnTo>
                    <a:pt x="23" y="12"/>
                  </a:lnTo>
                  <a:lnTo>
                    <a:pt x="23" y="18"/>
                  </a:lnTo>
                  <a:lnTo>
                    <a:pt x="22" y="25"/>
                  </a:lnTo>
                  <a:lnTo>
                    <a:pt x="16" y="27"/>
                  </a:lnTo>
                  <a:lnTo>
                    <a:pt x="12" y="26"/>
                  </a:lnTo>
                  <a:lnTo>
                    <a:pt x="7" y="23"/>
                  </a:lnTo>
                  <a:lnTo>
                    <a:pt x="4" y="2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77" name="Freeform 138"/>
            <p:cNvSpPr>
              <a:spLocks/>
            </p:cNvSpPr>
            <p:nvPr/>
          </p:nvSpPr>
          <p:spPr bwMode="auto">
            <a:xfrm>
              <a:off x="2920" y="2988"/>
              <a:ext cx="15" cy="21"/>
            </a:xfrm>
            <a:custGeom>
              <a:avLst/>
              <a:gdLst>
                <a:gd name="T0" fmla="*/ 5 w 29"/>
                <a:gd name="T1" fmla="*/ 1 h 43"/>
                <a:gd name="T2" fmla="*/ 6 w 29"/>
                <a:gd name="T3" fmla="*/ 0 h 43"/>
                <a:gd name="T4" fmla="*/ 7 w 29"/>
                <a:gd name="T5" fmla="*/ 0 h 43"/>
                <a:gd name="T6" fmla="*/ 8 w 29"/>
                <a:gd name="T7" fmla="*/ 1 h 43"/>
                <a:gd name="T8" fmla="*/ 5 w 29"/>
                <a:gd name="T9" fmla="*/ 5 h 43"/>
                <a:gd name="T10" fmla="*/ 4 w 29"/>
                <a:gd name="T11" fmla="*/ 6 h 43"/>
                <a:gd name="T12" fmla="*/ 3 w 29"/>
                <a:gd name="T13" fmla="*/ 7 h 43"/>
                <a:gd name="T14" fmla="*/ 2 w 29"/>
                <a:gd name="T15" fmla="*/ 8 h 43"/>
                <a:gd name="T16" fmla="*/ 1 w 29"/>
                <a:gd name="T17" fmla="*/ 10 h 43"/>
                <a:gd name="T18" fmla="*/ 1 w 29"/>
                <a:gd name="T19" fmla="*/ 10 h 43"/>
                <a:gd name="T20" fmla="*/ 0 w 29"/>
                <a:gd name="T21" fmla="*/ 9 h 43"/>
                <a:gd name="T22" fmla="*/ 0 w 29"/>
                <a:gd name="T23" fmla="*/ 7 h 43"/>
                <a:gd name="T24" fmla="*/ 2 w 29"/>
                <a:gd name="T25" fmla="*/ 5 h 43"/>
                <a:gd name="T26" fmla="*/ 2 w 29"/>
                <a:gd name="T27" fmla="*/ 3 h 43"/>
                <a:gd name="T28" fmla="*/ 3 w 29"/>
                <a:gd name="T29" fmla="*/ 2 h 43"/>
                <a:gd name="T30" fmla="*/ 4 w 29"/>
                <a:gd name="T31" fmla="*/ 1 h 43"/>
                <a:gd name="T32" fmla="*/ 5 w 2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18" y="4"/>
                  </a:moveTo>
                  <a:lnTo>
                    <a:pt x="23" y="2"/>
                  </a:lnTo>
                  <a:lnTo>
                    <a:pt x="28" y="0"/>
                  </a:lnTo>
                  <a:lnTo>
                    <a:pt x="29" y="5"/>
                  </a:lnTo>
                  <a:lnTo>
                    <a:pt x="17" y="21"/>
                  </a:lnTo>
                  <a:lnTo>
                    <a:pt x="15" y="27"/>
                  </a:lnTo>
                  <a:lnTo>
                    <a:pt x="11" y="30"/>
                  </a:lnTo>
                  <a:lnTo>
                    <a:pt x="6" y="35"/>
                  </a:lnTo>
                  <a:lnTo>
                    <a:pt x="4" y="41"/>
                  </a:lnTo>
                  <a:lnTo>
                    <a:pt x="2" y="43"/>
                  </a:lnTo>
                  <a:lnTo>
                    <a:pt x="0" y="38"/>
                  </a:lnTo>
                  <a:lnTo>
                    <a:pt x="0" y="30"/>
                  </a:lnTo>
                  <a:lnTo>
                    <a:pt x="5" y="22"/>
                  </a:lnTo>
                  <a:lnTo>
                    <a:pt x="8" y="15"/>
                  </a:lnTo>
                  <a:lnTo>
                    <a:pt x="10" y="8"/>
                  </a:lnTo>
                  <a:lnTo>
                    <a:pt x="13" y="4"/>
                  </a:lnTo>
                  <a:lnTo>
                    <a:pt x="18"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78" name="Freeform 139"/>
            <p:cNvSpPr>
              <a:spLocks/>
            </p:cNvSpPr>
            <p:nvPr/>
          </p:nvSpPr>
          <p:spPr bwMode="auto">
            <a:xfrm>
              <a:off x="2941" y="3027"/>
              <a:ext cx="19" cy="13"/>
            </a:xfrm>
            <a:custGeom>
              <a:avLst/>
              <a:gdLst>
                <a:gd name="T0" fmla="*/ 1 w 38"/>
                <a:gd name="T1" fmla="*/ 2 h 25"/>
                <a:gd name="T2" fmla="*/ 0 w 38"/>
                <a:gd name="T3" fmla="*/ 3 h 25"/>
                <a:gd name="T4" fmla="*/ 1 w 38"/>
                <a:gd name="T5" fmla="*/ 5 h 25"/>
                <a:gd name="T6" fmla="*/ 2 w 38"/>
                <a:gd name="T7" fmla="*/ 7 h 25"/>
                <a:gd name="T8" fmla="*/ 4 w 38"/>
                <a:gd name="T9" fmla="*/ 7 h 25"/>
                <a:gd name="T10" fmla="*/ 5 w 38"/>
                <a:gd name="T11" fmla="*/ 6 h 25"/>
                <a:gd name="T12" fmla="*/ 5 w 38"/>
                <a:gd name="T13" fmla="*/ 4 h 25"/>
                <a:gd name="T14" fmla="*/ 6 w 38"/>
                <a:gd name="T15" fmla="*/ 3 h 25"/>
                <a:gd name="T16" fmla="*/ 7 w 38"/>
                <a:gd name="T17" fmla="*/ 2 h 25"/>
                <a:gd name="T18" fmla="*/ 8 w 38"/>
                <a:gd name="T19" fmla="*/ 2 h 25"/>
                <a:gd name="T20" fmla="*/ 10 w 38"/>
                <a:gd name="T21" fmla="*/ 1 h 25"/>
                <a:gd name="T22" fmla="*/ 10 w 38"/>
                <a:gd name="T23" fmla="*/ 1 h 25"/>
                <a:gd name="T24" fmla="*/ 8 w 38"/>
                <a:gd name="T25" fmla="*/ 0 h 25"/>
                <a:gd name="T26" fmla="*/ 6 w 38"/>
                <a:gd name="T27" fmla="*/ 0 h 25"/>
                <a:gd name="T28" fmla="*/ 4 w 38"/>
                <a:gd name="T29" fmla="*/ 1 h 25"/>
                <a:gd name="T30" fmla="*/ 2 w 38"/>
                <a:gd name="T31" fmla="*/ 2 h 25"/>
                <a:gd name="T32" fmla="*/ 1 w 38"/>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5"/>
                <a:gd name="T53" fmla="*/ 38 w 3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5">
                  <a:moveTo>
                    <a:pt x="3" y="6"/>
                  </a:moveTo>
                  <a:lnTo>
                    <a:pt x="0" y="10"/>
                  </a:lnTo>
                  <a:lnTo>
                    <a:pt x="1" y="18"/>
                  </a:lnTo>
                  <a:lnTo>
                    <a:pt x="6" y="25"/>
                  </a:lnTo>
                  <a:lnTo>
                    <a:pt x="13" y="25"/>
                  </a:lnTo>
                  <a:lnTo>
                    <a:pt x="17" y="21"/>
                  </a:lnTo>
                  <a:lnTo>
                    <a:pt x="20" y="15"/>
                  </a:lnTo>
                  <a:lnTo>
                    <a:pt x="21" y="10"/>
                  </a:lnTo>
                  <a:lnTo>
                    <a:pt x="25" y="8"/>
                  </a:lnTo>
                  <a:lnTo>
                    <a:pt x="32" y="7"/>
                  </a:lnTo>
                  <a:lnTo>
                    <a:pt x="37" y="4"/>
                  </a:lnTo>
                  <a:lnTo>
                    <a:pt x="38" y="2"/>
                  </a:lnTo>
                  <a:lnTo>
                    <a:pt x="31" y="0"/>
                  </a:lnTo>
                  <a:lnTo>
                    <a:pt x="21" y="0"/>
                  </a:lnTo>
                  <a:lnTo>
                    <a:pt x="13" y="4"/>
                  </a:lnTo>
                  <a:lnTo>
                    <a:pt x="6" y="7"/>
                  </a:lnTo>
                  <a:lnTo>
                    <a:pt x="3"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79" name="Freeform 140"/>
            <p:cNvSpPr>
              <a:spLocks/>
            </p:cNvSpPr>
            <p:nvPr/>
          </p:nvSpPr>
          <p:spPr bwMode="auto">
            <a:xfrm>
              <a:off x="3248" y="2563"/>
              <a:ext cx="7" cy="10"/>
            </a:xfrm>
            <a:custGeom>
              <a:avLst/>
              <a:gdLst>
                <a:gd name="T0" fmla="*/ 2 w 13"/>
                <a:gd name="T1" fmla="*/ 5 h 20"/>
                <a:gd name="T2" fmla="*/ 2 w 13"/>
                <a:gd name="T3" fmla="*/ 4 h 20"/>
                <a:gd name="T4" fmla="*/ 2 w 13"/>
                <a:gd name="T5" fmla="*/ 4 h 20"/>
                <a:gd name="T6" fmla="*/ 2 w 13"/>
                <a:gd name="T7" fmla="*/ 3 h 20"/>
                <a:gd name="T8" fmla="*/ 3 w 13"/>
                <a:gd name="T9" fmla="*/ 3 h 20"/>
                <a:gd name="T10" fmla="*/ 4 w 13"/>
                <a:gd name="T11" fmla="*/ 3 h 20"/>
                <a:gd name="T12" fmla="*/ 4 w 13"/>
                <a:gd name="T13" fmla="*/ 2 h 20"/>
                <a:gd name="T14" fmla="*/ 3 w 13"/>
                <a:gd name="T15" fmla="*/ 1 h 20"/>
                <a:gd name="T16" fmla="*/ 2 w 13"/>
                <a:gd name="T17" fmla="*/ 0 h 20"/>
                <a:gd name="T18" fmla="*/ 1 w 13"/>
                <a:gd name="T19" fmla="*/ 1 h 20"/>
                <a:gd name="T20" fmla="*/ 0 w 13"/>
                <a:gd name="T21" fmla="*/ 3 h 20"/>
                <a:gd name="T22" fmla="*/ 1 w 13"/>
                <a:gd name="T23" fmla="*/ 4 h 20"/>
                <a:gd name="T24" fmla="*/ 2 w 13"/>
                <a:gd name="T25" fmla="*/ 5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20"/>
                <a:gd name="T41" fmla="*/ 13 w 13"/>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20">
                  <a:moveTo>
                    <a:pt x="5" y="20"/>
                  </a:moveTo>
                  <a:lnTo>
                    <a:pt x="8" y="16"/>
                  </a:lnTo>
                  <a:lnTo>
                    <a:pt x="8" y="13"/>
                  </a:lnTo>
                  <a:lnTo>
                    <a:pt x="8" y="10"/>
                  </a:lnTo>
                  <a:lnTo>
                    <a:pt x="11" y="10"/>
                  </a:lnTo>
                  <a:lnTo>
                    <a:pt x="13" y="10"/>
                  </a:lnTo>
                  <a:lnTo>
                    <a:pt x="13" y="6"/>
                  </a:lnTo>
                  <a:lnTo>
                    <a:pt x="10" y="3"/>
                  </a:lnTo>
                  <a:lnTo>
                    <a:pt x="6" y="0"/>
                  </a:lnTo>
                  <a:lnTo>
                    <a:pt x="3" y="3"/>
                  </a:lnTo>
                  <a:lnTo>
                    <a:pt x="0" y="10"/>
                  </a:lnTo>
                  <a:lnTo>
                    <a:pt x="2" y="15"/>
                  </a:lnTo>
                  <a:lnTo>
                    <a:pt x="5" y="2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80" name="Freeform 141"/>
            <p:cNvSpPr>
              <a:spLocks/>
            </p:cNvSpPr>
            <p:nvPr/>
          </p:nvSpPr>
          <p:spPr bwMode="auto">
            <a:xfrm>
              <a:off x="3303" y="2565"/>
              <a:ext cx="13" cy="10"/>
            </a:xfrm>
            <a:custGeom>
              <a:avLst/>
              <a:gdLst>
                <a:gd name="T0" fmla="*/ 0 w 26"/>
                <a:gd name="T1" fmla="*/ 2 h 18"/>
                <a:gd name="T2" fmla="*/ 1 w 26"/>
                <a:gd name="T3" fmla="*/ 4 h 18"/>
                <a:gd name="T4" fmla="*/ 1 w 26"/>
                <a:gd name="T5" fmla="*/ 5 h 18"/>
                <a:gd name="T6" fmla="*/ 1 w 26"/>
                <a:gd name="T7" fmla="*/ 6 h 18"/>
                <a:gd name="T8" fmla="*/ 1 w 26"/>
                <a:gd name="T9" fmla="*/ 5 h 18"/>
                <a:gd name="T10" fmla="*/ 3 w 26"/>
                <a:gd name="T11" fmla="*/ 4 h 18"/>
                <a:gd name="T12" fmla="*/ 5 w 26"/>
                <a:gd name="T13" fmla="*/ 4 h 18"/>
                <a:gd name="T14" fmla="*/ 7 w 26"/>
                <a:gd name="T15" fmla="*/ 4 h 18"/>
                <a:gd name="T16" fmla="*/ 7 w 26"/>
                <a:gd name="T17" fmla="*/ 2 h 18"/>
                <a:gd name="T18" fmla="*/ 5 w 26"/>
                <a:gd name="T19" fmla="*/ 1 h 18"/>
                <a:gd name="T20" fmla="*/ 2 w 26"/>
                <a:gd name="T21" fmla="*/ 0 h 18"/>
                <a:gd name="T22" fmla="*/ 1 w 26"/>
                <a:gd name="T23" fmla="*/ 1 h 18"/>
                <a:gd name="T24" fmla="*/ 0 w 26"/>
                <a:gd name="T25" fmla="*/ 2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18"/>
                <a:gd name="T41" fmla="*/ 26 w 26"/>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18">
                  <a:moveTo>
                    <a:pt x="0" y="7"/>
                  </a:moveTo>
                  <a:lnTo>
                    <a:pt x="1" y="13"/>
                  </a:lnTo>
                  <a:lnTo>
                    <a:pt x="1" y="17"/>
                  </a:lnTo>
                  <a:lnTo>
                    <a:pt x="1" y="18"/>
                  </a:lnTo>
                  <a:lnTo>
                    <a:pt x="3" y="17"/>
                  </a:lnTo>
                  <a:lnTo>
                    <a:pt x="10" y="15"/>
                  </a:lnTo>
                  <a:lnTo>
                    <a:pt x="19" y="14"/>
                  </a:lnTo>
                  <a:lnTo>
                    <a:pt x="26" y="13"/>
                  </a:lnTo>
                  <a:lnTo>
                    <a:pt x="26" y="8"/>
                  </a:lnTo>
                  <a:lnTo>
                    <a:pt x="18" y="3"/>
                  </a:lnTo>
                  <a:lnTo>
                    <a:pt x="8"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81" name="Freeform 142"/>
            <p:cNvSpPr>
              <a:spLocks/>
            </p:cNvSpPr>
            <p:nvPr/>
          </p:nvSpPr>
          <p:spPr bwMode="auto">
            <a:xfrm>
              <a:off x="3395" y="2559"/>
              <a:ext cx="5" cy="8"/>
            </a:xfrm>
            <a:custGeom>
              <a:avLst/>
              <a:gdLst>
                <a:gd name="T0" fmla="*/ 0 w 12"/>
                <a:gd name="T1" fmla="*/ 1 h 15"/>
                <a:gd name="T2" fmla="*/ 0 w 12"/>
                <a:gd name="T3" fmla="*/ 2 h 15"/>
                <a:gd name="T4" fmla="*/ 0 w 12"/>
                <a:gd name="T5" fmla="*/ 3 h 15"/>
                <a:gd name="T6" fmla="*/ 0 w 12"/>
                <a:gd name="T7" fmla="*/ 4 h 15"/>
                <a:gd name="T8" fmla="*/ 0 w 12"/>
                <a:gd name="T9" fmla="*/ 4 h 15"/>
                <a:gd name="T10" fmla="*/ 0 w 12"/>
                <a:gd name="T11" fmla="*/ 4 h 15"/>
                <a:gd name="T12" fmla="*/ 1 w 12"/>
                <a:gd name="T13" fmla="*/ 4 h 15"/>
                <a:gd name="T14" fmla="*/ 2 w 12"/>
                <a:gd name="T15" fmla="*/ 4 h 15"/>
                <a:gd name="T16" fmla="*/ 2 w 12"/>
                <a:gd name="T17" fmla="*/ 3 h 15"/>
                <a:gd name="T18" fmla="*/ 2 w 12"/>
                <a:gd name="T19" fmla="*/ 2 h 15"/>
                <a:gd name="T20" fmla="*/ 1 w 12"/>
                <a:gd name="T21" fmla="*/ 1 h 15"/>
                <a:gd name="T22" fmla="*/ 0 w 12"/>
                <a:gd name="T23" fmla="*/ 0 h 15"/>
                <a:gd name="T24" fmla="*/ 0 w 12"/>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5"/>
                <a:gd name="T41" fmla="*/ 12 w 12"/>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5">
                  <a:moveTo>
                    <a:pt x="0" y="3"/>
                  </a:moveTo>
                  <a:lnTo>
                    <a:pt x="1" y="6"/>
                  </a:lnTo>
                  <a:lnTo>
                    <a:pt x="2" y="11"/>
                  </a:lnTo>
                  <a:lnTo>
                    <a:pt x="1" y="13"/>
                  </a:lnTo>
                  <a:lnTo>
                    <a:pt x="0" y="15"/>
                  </a:lnTo>
                  <a:lnTo>
                    <a:pt x="1" y="15"/>
                  </a:lnTo>
                  <a:lnTo>
                    <a:pt x="6" y="15"/>
                  </a:lnTo>
                  <a:lnTo>
                    <a:pt x="10" y="14"/>
                  </a:lnTo>
                  <a:lnTo>
                    <a:pt x="12" y="10"/>
                  </a:lnTo>
                  <a:lnTo>
                    <a:pt x="9" y="5"/>
                  </a:lnTo>
                  <a:lnTo>
                    <a:pt x="7" y="1"/>
                  </a:lnTo>
                  <a:lnTo>
                    <a:pt x="3"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82" name="Freeform 143"/>
            <p:cNvSpPr>
              <a:spLocks/>
            </p:cNvSpPr>
            <p:nvPr/>
          </p:nvSpPr>
          <p:spPr bwMode="auto">
            <a:xfrm>
              <a:off x="3414" y="2562"/>
              <a:ext cx="6" cy="5"/>
            </a:xfrm>
            <a:custGeom>
              <a:avLst/>
              <a:gdLst>
                <a:gd name="T0" fmla="*/ 0 w 13"/>
                <a:gd name="T1" fmla="*/ 0 h 9"/>
                <a:gd name="T2" fmla="*/ 0 w 13"/>
                <a:gd name="T3" fmla="*/ 1 h 9"/>
                <a:gd name="T4" fmla="*/ 0 w 13"/>
                <a:gd name="T5" fmla="*/ 2 h 9"/>
                <a:gd name="T6" fmla="*/ 0 w 13"/>
                <a:gd name="T7" fmla="*/ 2 h 9"/>
                <a:gd name="T8" fmla="*/ 1 w 13"/>
                <a:gd name="T9" fmla="*/ 3 h 9"/>
                <a:gd name="T10" fmla="*/ 2 w 13"/>
                <a:gd name="T11" fmla="*/ 2 h 9"/>
                <a:gd name="T12" fmla="*/ 3 w 13"/>
                <a:gd name="T13" fmla="*/ 2 h 9"/>
                <a:gd name="T14" fmla="*/ 3 w 13"/>
                <a:gd name="T15" fmla="*/ 1 h 9"/>
                <a:gd name="T16" fmla="*/ 0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2" y="0"/>
                  </a:moveTo>
                  <a:lnTo>
                    <a:pt x="0" y="1"/>
                  </a:lnTo>
                  <a:lnTo>
                    <a:pt x="0" y="5"/>
                  </a:lnTo>
                  <a:lnTo>
                    <a:pt x="1" y="8"/>
                  </a:lnTo>
                  <a:lnTo>
                    <a:pt x="5" y="9"/>
                  </a:lnTo>
                  <a:lnTo>
                    <a:pt x="9" y="7"/>
                  </a:lnTo>
                  <a:lnTo>
                    <a:pt x="13" y="5"/>
                  </a:lnTo>
                  <a:lnTo>
                    <a:pt x="12" y="1"/>
                  </a:lnTo>
                  <a:lnTo>
                    <a:pt x="2"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83" name="Freeform 144"/>
            <p:cNvSpPr>
              <a:spLocks/>
            </p:cNvSpPr>
            <p:nvPr/>
          </p:nvSpPr>
          <p:spPr bwMode="auto">
            <a:xfrm>
              <a:off x="3398" y="2577"/>
              <a:ext cx="29" cy="10"/>
            </a:xfrm>
            <a:custGeom>
              <a:avLst/>
              <a:gdLst>
                <a:gd name="T0" fmla="*/ 1 w 59"/>
                <a:gd name="T1" fmla="*/ 2 h 20"/>
                <a:gd name="T2" fmla="*/ 3 w 59"/>
                <a:gd name="T3" fmla="*/ 2 h 20"/>
                <a:gd name="T4" fmla="*/ 5 w 59"/>
                <a:gd name="T5" fmla="*/ 1 h 20"/>
                <a:gd name="T6" fmla="*/ 7 w 59"/>
                <a:gd name="T7" fmla="*/ 0 h 20"/>
                <a:gd name="T8" fmla="*/ 9 w 59"/>
                <a:gd name="T9" fmla="*/ 1 h 20"/>
                <a:gd name="T10" fmla="*/ 11 w 59"/>
                <a:gd name="T11" fmla="*/ 1 h 20"/>
                <a:gd name="T12" fmla="*/ 12 w 59"/>
                <a:gd name="T13" fmla="*/ 1 h 20"/>
                <a:gd name="T14" fmla="*/ 13 w 59"/>
                <a:gd name="T15" fmla="*/ 1 h 20"/>
                <a:gd name="T16" fmla="*/ 14 w 59"/>
                <a:gd name="T17" fmla="*/ 1 h 20"/>
                <a:gd name="T18" fmla="*/ 14 w 59"/>
                <a:gd name="T19" fmla="*/ 1 h 20"/>
                <a:gd name="T20" fmla="*/ 14 w 59"/>
                <a:gd name="T21" fmla="*/ 2 h 20"/>
                <a:gd name="T22" fmla="*/ 14 w 59"/>
                <a:gd name="T23" fmla="*/ 4 h 20"/>
                <a:gd name="T24" fmla="*/ 13 w 59"/>
                <a:gd name="T25" fmla="*/ 4 h 20"/>
                <a:gd name="T26" fmla="*/ 12 w 59"/>
                <a:gd name="T27" fmla="*/ 5 h 20"/>
                <a:gd name="T28" fmla="*/ 11 w 59"/>
                <a:gd name="T29" fmla="*/ 5 h 20"/>
                <a:gd name="T30" fmla="*/ 10 w 59"/>
                <a:gd name="T31" fmla="*/ 5 h 20"/>
                <a:gd name="T32" fmla="*/ 9 w 59"/>
                <a:gd name="T33" fmla="*/ 4 h 20"/>
                <a:gd name="T34" fmla="*/ 8 w 59"/>
                <a:gd name="T35" fmla="*/ 3 h 20"/>
                <a:gd name="T36" fmla="*/ 8 w 59"/>
                <a:gd name="T37" fmla="*/ 4 h 20"/>
                <a:gd name="T38" fmla="*/ 7 w 59"/>
                <a:gd name="T39" fmla="*/ 5 h 20"/>
                <a:gd name="T40" fmla="*/ 7 w 59"/>
                <a:gd name="T41" fmla="*/ 5 h 20"/>
                <a:gd name="T42" fmla="*/ 5 w 59"/>
                <a:gd name="T43" fmla="*/ 5 h 20"/>
                <a:gd name="T44" fmla="*/ 5 w 59"/>
                <a:gd name="T45" fmla="*/ 5 h 20"/>
                <a:gd name="T46" fmla="*/ 4 w 59"/>
                <a:gd name="T47" fmla="*/ 4 h 20"/>
                <a:gd name="T48" fmla="*/ 2 w 59"/>
                <a:gd name="T49" fmla="*/ 4 h 20"/>
                <a:gd name="T50" fmla="*/ 1 w 59"/>
                <a:gd name="T51" fmla="*/ 4 h 20"/>
                <a:gd name="T52" fmla="*/ 0 w 59"/>
                <a:gd name="T53" fmla="*/ 4 h 20"/>
                <a:gd name="T54" fmla="*/ 0 w 59"/>
                <a:gd name="T55" fmla="*/ 4 h 20"/>
                <a:gd name="T56" fmla="*/ 0 w 59"/>
                <a:gd name="T57" fmla="*/ 3 h 20"/>
                <a:gd name="T58" fmla="*/ 1 w 59"/>
                <a:gd name="T59" fmla="*/ 2 h 2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20"/>
                <a:gd name="T92" fmla="*/ 59 w 59"/>
                <a:gd name="T93" fmla="*/ 20 h 2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20">
                  <a:moveTo>
                    <a:pt x="5" y="7"/>
                  </a:moveTo>
                  <a:lnTo>
                    <a:pt x="13" y="6"/>
                  </a:lnTo>
                  <a:lnTo>
                    <a:pt x="22" y="3"/>
                  </a:lnTo>
                  <a:lnTo>
                    <a:pt x="30" y="0"/>
                  </a:lnTo>
                  <a:lnTo>
                    <a:pt x="37" y="1"/>
                  </a:lnTo>
                  <a:lnTo>
                    <a:pt x="44" y="3"/>
                  </a:lnTo>
                  <a:lnTo>
                    <a:pt x="51" y="2"/>
                  </a:lnTo>
                  <a:lnTo>
                    <a:pt x="55" y="2"/>
                  </a:lnTo>
                  <a:lnTo>
                    <a:pt x="58" y="1"/>
                  </a:lnTo>
                  <a:lnTo>
                    <a:pt x="58" y="3"/>
                  </a:lnTo>
                  <a:lnTo>
                    <a:pt x="59" y="8"/>
                  </a:lnTo>
                  <a:lnTo>
                    <a:pt x="58" y="13"/>
                  </a:lnTo>
                  <a:lnTo>
                    <a:pt x="52" y="15"/>
                  </a:lnTo>
                  <a:lnTo>
                    <a:pt x="51" y="18"/>
                  </a:lnTo>
                  <a:lnTo>
                    <a:pt x="47" y="20"/>
                  </a:lnTo>
                  <a:lnTo>
                    <a:pt x="43" y="18"/>
                  </a:lnTo>
                  <a:lnTo>
                    <a:pt x="38" y="14"/>
                  </a:lnTo>
                  <a:lnTo>
                    <a:pt x="35" y="12"/>
                  </a:lnTo>
                  <a:lnTo>
                    <a:pt x="32" y="14"/>
                  </a:lnTo>
                  <a:lnTo>
                    <a:pt x="30" y="17"/>
                  </a:lnTo>
                  <a:lnTo>
                    <a:pt x="30" y="20"/>
                  </a:lnTo>
                  <a:lnTo>
                    <a:pt x="22" y="18"/>
                  </a:lnTo>
                  <a:lnTo>
                    <a:pt x="20" y="17"/>
                  </a:lnTo>
                  <a:lnTo>
                    <a:pt x="16" y="15"/>
                  </a:lnTo>
                  <a:lnTo>
                    <a:pt x="10" y="14"/>
                  </a:lnTo>
                  <a:lnTo>
                    <a:pt x="6" y="15"/>
                  </a:lnTo>
                  <a:lnTo>
                    <a:pt x="2" y="16"/>
                  </a:lnTo>
                  <a:lnTo>
                    <a:pt x="0" y="13"/>
                  </a:lnTo>
                  <a:lnTo>
                    <a:pt x="0" y="9"/>
                  </a:lnTo>
                  <a:lnTo>
                    <a:pt x="5"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84" name="Freeform 145"/>
            <p:cNvSpPr>
              <a:spLocks/>
            </p:cNvSpPr>
            <p:nvPr/>
          </p:nvSpPr>
          <p:spPr bwMode="auto">
            <a:xfrm>
              <a:off x="3444" y="2539"/>
              <a:ext cx="24" cy="12"/>
            </a:xfrm>
            <a:custGeom>
              <a:avLst/>
              <a:gdLst>
                <a:gd name="T0" fmla="*/ 2 w 47"/>
                <a:gd name="T1" fmla="*/ 1 h 24"/>
                <a:gd name="T2" fmla="*/ 4 w 47"/>
                <a:gd name="T3" fmla="*/ 1 h 24"/>
                <a:gd name="T4" fmla="*/ 5 w 47"/>
                <a:gd name="T5" fmla="*/ 1 h 24"/>
                <a:gd name="T6" fmla="*/ 7 w 47"/>
                <a:gd name="T7" fmla="*/ 0 h 24"/>
                <a:gd name="T8" fmla="*/ 8 w 47"/>
                <a:gd name="T9" fmla="*/ 1 h 24"/>
                <a:gd name="T10" fmla="*/ 9 w 47"/>
                <a:gd name="T11" fmla="*/ 2 h 24"/>
                <a:gd name="T12" fmla="*/ 11 w 47"/>
                <a:gd name="T13" fmla="*/ 2 h 24"/>
                <a:gd name="T14" fmla="*/ 12 w 47"/>
                <a:gd name="T15" fmla="*/ 2 h 24"/>
                <a:gd name="T16" fmla="*/ 12 w 47"/>
                <a:gd name="T17" fmla="*/ 2 h 24"/>
                <a:gd name="T18" fmla="*/ 12 w 47"/>
                <a:gd name="T19" fmla="*/ 2 h 24"/>
                <a:gd name="T20" fmla="*/ 12 w 47"/>
                <a:gd name="T21" fmla="*/ 4 h 24"/>
                <a:gd name="T22" fmla="*/ 11 w 47"/>
                <a:gd name="T23" fmla="*/ 5 h 24"/>
                <a:gd name="T24" fmla="*/ 10 w 47"/>
                <a:gd name="T25" fmla="*/ 6 h 24"/>
                <a:gd name="T26" fmla="*/ 10 w 47"/>
                <a:gd name="T27" fmla="*/ 6 h 24"/>
                <a:gd name="T28" fmla="*/ 9 w 47"/>
                <a:gd name="T29" fmla="*/ 6 h 24"/>
                <a:gd name="T30" fmla="*/ 8 w 47"/>
                <a:gd name="T31" fmla="*/ 6 h 24"/>
                <a:gd name="T32" fmla="*/ 8 w 47"/>
                <a:gd name="T33" fmla="*/ 4 h 24"/>
                <a:gd name="T34" fmla="*/ 7 w 47"/>
                <a:gd name="T35" fmla="*/ 4 h 24"/>
                <a:gd name="T36" fmla="*/ 7 w 47"/>
                <a:gd name="T37" fmla="*/ 4 h 24"/>
                <a:gd name="T38" fmla="*/ 6 w 47"/>
                <a:gd name="T39" fmla="*/ 5 h 24"/>
                <a:gd name="T40" fmla="*/ 6 w 47"/>
                <a:gd name="T41" fmla="*/ 6 h 24"/>
                <a:gd name="T42" fmla="*/ 4 w 47"/>
                <a:gd name="T43" fmla="*/ 5 h 24"/>
                <a:gd name="T44" fmla="*/ 4 w 47"/>
                <a:gd name="T45" fmla="*/ 5 h 24"/>
                <a:gd name="T46" fmla="*/ 4 w 47"/>
                <a:gd name="T47" fmla="*/ 4 h 24"/>
                <a:gd name="T48" fmla="*/ 2 w 47"/>
                <a:gd name="T49" fmla="*/ 3 h 24"/>
                <a:gd name="T50" fmla="*/ 2 w 47"/>
                <a:gd name="T51" fmla="*/ 4 h 24"/>
                <a:gd name="T52" fmla="*/ 1 w 47"/>
                <a:gd name="T53" fmla="*/ 4 h 24"/>
                <a:gd name="T54" fmla="*/ 0 w 47"/>
                <a:gd name="T55" fmla="*/ 3 h 24"/>
                <a:gd name="T56" fmla="*/ 1 w 47"/>
                <a:gd name="T57" fmla="*/ 2 h 24"/>
                <a:gd name="T58" fmla="*/ 2 w 47"/>
                <a:gd name="T59" fmla="*/ 1 h 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24"/>
                <a:gd name="T92" fmla="*/ 47 w 47"/>
                <a:gd name="T93" fmla="*/ 24 h 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24">
                  <a:moveTo>
                    <a:pt x="6" y="2"/>
                  </a:moveTo>
                  <a:lnTo>
                    <a:pt x="13" y="3"/>
                  </a:lnTo>
                  <a:lnTo>
                    <a:pt x="20" y="1"/>
                  </a:lnTo>
                  <a:lnTo>
                    <a:pt x="28" y="0"/>
                  </a:lnTo>
                  <a:lnTo>
                    <a:pt x="32" y="1"/>
                  </a:lnTo>
                  <a:lnTo>
                    <a:pt x="36" y="5"/>
                  </a:lnTo>
                  <a:lnTo>
                    <a:pt x="42" y="6"/>
                  </a:lnTo>
                  <a:lnTo>
                    <a:pt x="45" y="6"/>
                  </a:lnTo>
                  <a:lnTo>
                    <a:pt x="47" y="6"/>
                  </a:lnTo>
                  <a:lnTo>
                    <a:pt x="47" y="8"/>
                  </a:lnTo>
                  <a:lnTo>
                    <a:pt x="46" y="14"/>
                  </a:lnTo>
                  <a:lnTo>
                    <a:pt x="44" y="18"/>
                  </a:lnTo>
                  <a:lnTo>
                    <a:pt x="39" y="21"/>
                  </a:lnTo>
                  <a:lnTo>
                    <a:pt x="37" y="24"/>
                  </a:lnTo>
                  <a:lnTo>
                    <a:pt x="35" y="24"/>
                  </a:lnTo>
                  <a:lnTo>
                    <a:pt x="31" y="22"/>
                  </a:lnTo>
                  <a:lnTo>
                    <a:pt x="29" y="16"/>
                  </a:lnTo>
                  <a:lnTo>
                    <a:pt x="28" y="13"/>
                  </a:lnTo>
                  <a:lnTo>
                    <a:pt x="25" y="15"/>
                  </a:lnTo>
                  <a:lnTo>
                    <a:pt x="23" y="20"/>
                  </a:lnTo>
                  <a:lnTo>
                    <a:pt x="22" y="22"/>
                  </a:lnTo>
                  <a:lnTo>
                    <a:pt x="16" y="20"/>
                  </a:lnTo>
                  <a:lnTo>
                    <a:pt x="15" y="17"/>
                  </a:lnTo>
                  <a:lnTo>
                    <a:pt x="13" y="14"/>
                  </a:lnTo>
                  <a:lnTo>
                    <a:pt x="8" y="11"/>
                  </a:lnTo>
                  <a:lnTo>
                    <a:pt x="5" y="13"/>
                  </a:lnTo>
                  <a:lnTo>
                    <a:pt x="1" y="13"/>
                  </a:lnTo>
                  <a:lnTo>
                    <a:pt x="0" y="9"/>
                  </a:lnTo>
                  <a:lnTo>
                    <a:pt x="1" y="5"/>
                  </a:lnTo>
                  <a:lnTo>
                    <a:pt x="6"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85" name="Freeform 146"/>
            <p:cNvSpPr>
              <a:spLocks/>
            </p:cNvSpPr>
            <p:nvPr/>
          </p:nvSpPr>
          <p:spPr bwMode="auto">
            <a:xfrm>
              <a:off x="3052" y="2318"/>
              <a:ext cx="96" cy="108"/>
            </a:xfrm>
            <a:custGeom>
              <a:avLst/>
              <a:gdLst>
                <a:gd name="T0" fmla="*/ 5 w 193"/>
                <a:gd name="T1" fmla="*/ 2 h 216"/>
                <a:gd name="T2" fmla="*/ 8 w 193"/>
                <a:gd name="T3" fmla="*/ 0 h 216"/>
                <a:gd name="T4" fmla="*/ 10 w 193"/>
                <a:gd name="T5" fmla="*/ 7 h 216"/>
                <a:gd name="T6" fmla="*/ 12 w 193"/>
                <a:gd name="T7" fmla="*/ 5 h 216"/>
                <a:gd name="T8" fmla="*/ 13 w 193"/>
                <a:gd name="T9" fmla="*/ 4 h 216"/>
                <a:gd name="T10" fmla="*/ 14 w 193"/>
                <a:gd name="T11" fmla="*/ 5 h 216"/>
                <a:gd name="T12" fmla="*/ 15 w 193"/>
                <a:gd name="T13" fmla="*/ 9 h 216"/>
                <a:gd name="T14" fmla="*/ 17 w 193"/>
                <a:gd name="T15" fmla="*/ 12 h 216"/>
                <a:gd name="T16" fmla="*/ 18 w 193"/>
                <a:gd name="T17" fmla="*/ 12 h 216"/>
                <a:gd name="T18" fmla="*/ 19 w 193"/>
                <a:gd name="T19" fmla="*/ 14 h 216"/>
                <a:gd name="T20" fmla="*/ 19 w 193"/>
                <a:gd name="T21" fmla="*/ 20 h 216"/>
                <a:gd name="T22" fmla="*/ 22 w 193"/>
                <a:gd name="T23" fmla="*/ 21 h 216"/>
                <a:gd name="T24" fmla="*/ 26 w 193"/>
                <a:gd name="T25" fmla="*/ 23 h 216"/>
                <a:gd name="T26" fmla="*/ 29 w 193"/>
                <a:gd name="T27" fmla="*/ 26 h 216"/>
                <a:gd name="T28" fmla="*/ 31 w 193"/>
                <a:gd name="T29" fmla="*/ 28 h 216"/>
                <a:gd name="T30" fmla="*/ 36 w 193"/>
                <a:gd name="T31" fmla="*/ 30 h 216"/>
                <a:gd name="T32" fmla="*/ 37 w 193"/>
                <a:gd name="T33" fmla="*/ 34 h 216"/>
                <a:gd name="T34" fmla="*/ 42 w 193"/>
                <a:gd name="T35" fmla="*/ 34 h 216"/>
                <a:gd name="T36" fmla="*/ 44 w 193"/>
                <a:gd name="T37" fmla="*/ 35 h 216"/>
                <a:gd name="T38" fmla="*/ 48 w 193"/>
                <a:gd name="T39" fmla="*/ 41 h 216"/>
                <a:gd name="T40" fmla="*/ 46 w 193"/>
                <a:gd name="T41" fmla="*/ 45 h 216"/>
                <a:gd name="T42" fmla="*/ 41 w 193"/>
                <a:gd name="T43" fmla="*/ 46 h 216"/>
                <a:gd name="T44" fmla="*/ 39 w 193"/>
                <a:gd name="T45" fmla="*/ 46 h 216"/>
                <a:gd name="T46" fmla="*/ 38 w 193"/>
                <a:gd name="T47" fmla="*/ 47 h 216"/>
                <a:gd name="T48" fmla="*/ 37 w 193"/>
                <a:gd name="T49" fmla="*/ 48 h 216"/>
                <a:gd name="T50" fmla="*/ 34 w 193"/>
                <a:gd name="T51" fmla="*/ 49 h 216"/>
                <a:gd name="T52" fmla="*/ 32 w 193"/>
                <a:gd name="T53" fmla="*/ 50 h 216"/>
                <a:gd name="T54" fmla="*/ 30 w 193"/>
                <a:gd name="T55" fmla="*/ 53 h 216"/>
                <a:gd name="T56" fmla="*/ 27 w 193"/>
                <a:gd name="T57" fmla="*/ 54 h 216"/>
                <a:gd name="T58" fmla="*/ 23 w 193"/>
                <a:gd name="T59" fmla="*/ 54 h 216"/>
                <a:gd name="T60" fmla="*/ 22 w 193"/>
                <a:gd name="T61" fmla="*/ 51 h 216"/>
                <a:gd name="T62" fmla="*/ 20 w 193"/>
                <a:gd name="T63" fmla="*/ 49 h 216"/>
                <a:gd name="T64" fmla="*/ 22 w 193"/>
                <a:gd name="T65" fmla="*/ 45 h 216"/>
                <a:gd name="T66" fmla="*/ 21 w 193"/>
                <a:gd name="T67" fmla="*/ 44 h 216"/>
                <a:gd name="T68" fmla="*/ 17 w 193"/>
                <a:gd name="T69" fmla="*/ 45 h 216"/>
                <a:gd name="T70" fmla="*/ 16 w 193"/>
                <a:gd name="T71" fmla="*/ 41 h 216"/>
                <a:gd name="T72" fmla="*/ 16 w 193"/>
                <a:gd name="T73" fmla="*/ 39 h 216"/>
                <a:gd name="T74" fmla="*/ 15 w 193"/>
                <a:gd name="T75" fmla="*/ 37 h 216"/>
                <a:gd name="T76" fmla="*/ 17 w 193"/>
                <a:gd name="T77" fmla="*/ 34 h 216"/>
                <a:gd name="T78" fmla="*/ 17 w 193"/>
                <a:gd name="T79" fmla="*/ 31 h 216"/>
                <a:gd name="T80" fmla="*/ 16 w 193"/>
                <a:gd name="T81" fmla="*/ 30 h 216"/>
                <a:gd name="T82" fmla="*/ 17 w 193"/>
                <a:gd name="T83" fmla="*/ 28 h 216"/>
                <a:gd name="T84" fmla="*/ 17 w 193"/>
                <a:gd name="T85" fmla="*/ 28 h 216"/>
                <a:gd name="T86" fmla="*/ 14 w 193"/>
                <a:gd name="T87" fmla="*/ 29 h 216"/>
                <a:gd name="T88" fmla="*/ 14 w 193"/>
                <a:gd name="T89" fmla="*/ 29 h 216"/>
                <a:gd name="T90" fmla="*/ 14 w 193"/>
                <a:gd name="T91" fmla="*/ 28 h 216"/>
                <a:gd name="T92" fmla="*/ 13 w 193"/>
                <a:gd name="T93" fmla="*/ 26 h 216"/>
                <a:gd name="T94" fmla="*/ 11 w 193"/>
                <a:gd name="T95" fmla="*/ 26 h 216"/>
                <a:gd name="T96" fmla="*/ 11 w 193"/>
                <a:gd name="T97" fmla="*/ 26 h 216"/>
                <a:gd name="T98" fmla="*/ 12 w 193"/>
                <a:gd name="T99" fmla="*/ 22 h 216"/>
                <a:gd name="T100" fmla="*/ 12 w 193"/>
                <a:gd name="T101" fmla="*/ 21 h 216"/>
                <a:gd name="T102" fmla="*/ 10 w 193"/>
                <a:gd name="T103" fmla="*/ 21 h 216"/>
                <a:gd name="T104" fmla="*/ 8 w 193"/>
                <a:gd name="T105" fmla="*/ 20 h 216"/>
                <a:gd name="T106" fmla="*/ 7 w 193"/>
                <a:gd name="T107" fmla="*/ 18 h 216"/>
                <a:gd name="T108" fmla="*/ 7 w 193"/>
                <a:gd name="T109" fmla="*/ 16 h 216"/>
                <a:gd name="T110" fmla="*/ 5 w 193"/>
                <a:gd name="T111" fmla="*/ 14 h 216"/>
                <a:gd name="T112" fmla="*/ 3 w 193"/>
                <a:gd name="T113" fmla="*/ 13 h 216"/>
                <a:gd name="T114" fmla="*/ 0 w 193"/>
                <a:gd name="T115" fmla="*/ 11 h 216"/>
                <a:gd name="T116" fmla="*/ 3 w 193"/>
                <a:gd name="T117" fmla="*/ 9 h 216"/>
                <a:gd name="T118" fmla="*/ 2 w 193"/>
                <a:gd name="T119" fmla="*/ 8 h 216"/>
                <a:gd name="T120" fmla="*/ 1 w 193"/>
                <a:gd name="T121" fmla="*/ 6 h 216"/>
                <a:gd name="T122" fmla="*/ 4 w 193"/>
                <a:gd name="T123" fmla="*/ 4 h 2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3"/>
                <a:gd name="T187" fmla="*/ 0 h 216"/>
                <a:gd name="T188" fmla="*/ 193 w 193"/>
                <a:gd name="T189" fmla="*/ 216 h 2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3" h="216">
                  <a:moveTo>
                    <a:pt x="20" y="12"/>
                  </a:moveTo>
                  <a:lnTo>
                    <a:pt x="22" y="7"/>
                  </a:lnTo>
                  <a:lnTo>
                    <a:pt x="27" y="0"/>
                  </a:lnTo>
                  <a:lnTo>
                    <a:pt x="33" y="0"/>
                  </a:lnTo>
                  <a:lnTo>
                    <a:pt x="38" y="15"/>
                  </a:lnTo>
                  <a:lnTo>
                    <a:pt x="43" y="28"/>
                  </a:lnTo>
                  <a:lnTo>
                    <a:pt x="45" y="26"/>
                  </a:lnTo>
                  <a:lnTo>
                    <a:pt x="48" y="19"/>
                  </a:lnTo>
                  <a:lnTo>
                    <a:pt x="49" y="13"/>
                  </a:lnTo>
                  <a:lnTo>
                    <a:pt x="52" y="13"/>
                  </a:lnTo>
                  <a:lnTo>
                    <a:pt x="57" y="16"/>
                  </a:lnTo>
                  <a:lnTo>
                    <a:pt x="59" y="20"/>
                  </a:lnTo>
                  <a:lnTo>
                    <a:pt x="58" y="31"/>
                  </a:lnTo>
                  <a:lnTo>
                    <a:pt x="60" y="36"/>
                  </a:lnTo>
                  <a:lnTo>
                    <a:pt x="64" y="41"/>
                  </a:lnTo>
                  <a:lnTo>
                    <a:pt x="68" y="45"/>
                  </a:lnTo>
                  <a:lnTo>
                    <a:pt x="72" y="46"/>
                  </a:lnTo>
                  <a:lnTo>
                    <a:pt x="74" y="46"/>
                  </a:lnTo>
                  <a:lnTo>
                    <a:pt x="76" y="49"/>
                  </a:lnTo>
                  <a:lnTo>
                    <a:pt x="78" y="55"/>
                  </a:lnTo>
                  <a:lnTo>
                    <a:pt x="78" y="68"/>
                  </a:lnTo>
                  <a:lnTo>
                    <a:pt x="79" y="77"/>
                  </a:lnTo>
                  <a:lnTo>
                    <a:pt x="85" y="80"/>
                  </a:lnTo>
                  <a:lnTo>
                    <a:pt x="91" y="83"/>
                  </a:lnTo>
                  <a:lnTo>
                    <a:pt x="97" y="87"/>
                  </a:lnTo>
                  <a:lnTo>
                    <a:pt x="106" y="91"/>
                  </a:lnTo>
                  <a:lnTo>
                    <a:pt x="114" y="96"/>
                  </a:lnTo>
                  <a:lnTo>
                    <a:pt x="119" y="103"/>
                  </a:lnTo>
                  <a:lnTo>
                    <a:pt x="121" y="109"/>
                  </a:lnTo>
                  <a:lnTo>
                    <a:pt x="126" y="111"/>
                  </a:lnTo>
                  <a:lnTo>
                    <a:pt x="135" y="114"/>
                  </a:lnTo>
                  <a:lnTo>
                    <a:pt x="144" y="117"/>
                  </a:lnTo>
                  <a:lnTo>
                    <a:pt x="147" y="125"/>
                  </a:lnTo>
                  <a:lnTo>
                    <a:pt x="150" y="133"/>
                  </a:lnTo>
                  <a:lnTo>
                    <a:pt x="159" y="136"/>
                  </a:lnTo>
                  <a:lnTo>
                    <a:pt x="169" y="136"/>
                  </a:lnTo>
                  <a:lnTo>
                    <a:pt x="173" y="136"/>
                  </a:lnTo>
                  <a:lnTo>
                    <a:pt x="178" y="139"/>
                  </a:lnTo>
                  <a:lnTo>
                    <a:pt x="186" y="148"/>
                  </a:lnTo>
                  <a:lnTo>
                    <a:pt x="193" y="161"/>
                  </a:lnTo>
                  <a:lnTo>
                    <a:pt x="192" y="171"/>
                  </a:lnTo>
                  <a:lnTo>
                    <a:pt x="184" y="178"/>
                  </a:lnTo>
                  <a:lnTo>
                    <a:pt x="176" y="182"/>
                  </a:lnTo>
                  <a:lnTo>
                    <a:pt x="167" y="183"/>
                  </a:lnTo>
                  <a:lnTo>
                    <a:pt x="163" y="183"/>
                  </a:lnTo>
                  <a:lnTo>
                    <a:pt x="159" y="183"/>
                  </a:lnTo>
                  <a:lnTo>
                    <a:pt x="157" y="184"/>
                  </a:lnTo>
                  <a:lnTo>
                    <a:pt x="154" y="185"/>
                  </a:lnTo>
                  <a:lnTo>
                    <a:pt x="151" y="189"/>
                  </a:lnTo>
                  <a:lnTo>
                    <a:pt x="148" y="192"/>
                  </a:lnTo>
                  <a:lnTo>
                    <a:pt x="142" y="193"/>
                  </a:lnTo>
                  <a:lnTo>
                    <a:pt x="136" y="194"/>
                  </a:lnTo>
                  <a:lnTo>
                    <a:pt x="132" y="194"/>
                  </a:lnTo>
                  <a:lnTo>
                    <a:pt x="128" y="198"/>
                  </a:lnTo>
                  <a:lnTo>
                    <a:pt x="126" y="206"/>
                  </a:lnTo>
                  <a:lnTo>
                    <a:pt x="123" y="210"/>
                  </a:lnTo>
                  <a:lnTo>
                    <a:pt x="117" y="207"/>
                  </a:lnTo>
                  <a:lnTo>
                    <a:pt x="111" y="213"/>
                  </a:lnTo>
                  <a:lnTo>
                    <a:pt x="102" y="216"/>
                  </a:lnTo>
                  <a:lnTo>
                    <a:pt x="94" y="214"/>
                  </a:lnTo>
                  <a:lnTo>
                    <a:pt x="91" y="207"/>
                  </a:lnTo>
                  <a:lnTo>
                    <a:pt x="88" y="202"/>
                  </a:lnTo>
                  <a:lnTo>
                    <a:pt x="82" y="199"/>
                  </a:lnTo>
                  <a:lnTo>
                    <a:pt x="80" y="195"/>
                  </a:lnTo>
                  <a:lnTo>
                    <a:pt x="85" y="189"/>
                  </a:lnTo>
                  <a:lnTo>
                    <a:pt x="90" y="180"/>
                  </a:lnTo>
                  <a:lnTo>
                    <a:pt x="91" y="175"/>
                  </a:lnTo>
                  <a:lnTo>
                    <a:pt x="87" y="174"/>
                  </a:lnTo>
                  <a:lnTo>
                    <a:pt x="78" y="177"/>
                  </a:lnTo>
                  <a:lnTo>
                    <a:pt x="70" y="178"/>
                  </a:lnTo>
                  <a:lnTo>
                    <a:pt x="67" y="172"/>
                  </a:lnTo>
                  <a:lnTo>
                    <a:pt x="67" y="164"/>
                  </a:lnTo>
                  <a:lnTo>
                    <a:pt x="68" y="157"/>
                  </a:lnTo>
                  <a:lnTo>
                    <a:pt x="64" y="156"/>
                  </a:lnTo>
                  <a:lnTo>
                    <a:pt x="61" y="154"/>
                  </a:lnTo>
                  <a:lnTo>
                    <a:pt x="61" y="148"/>
                  </a:lnTo>
                  <a:lnTo>
                    <a:pt x="68" y="140"/>
                  </a:lnTo>
                  <a:lnTo>
                    <a:pt x="71" y="133"/>
                  </a:lnTo>
                  <a:lnTo>
                    <a:pt x="72" y="126"/>
                  </a:lnTo>
                  <a:lnTo>
                    <a:pt x="70" y="123"/>
                  </a:lnTo>
                  <a:lnTo>
                    <a:pt x="67" y="122"/>
                  </a:lnTo>
                  <a:lnTo>
                    <a:pt x="67" y="117"/>
                  </a:lnTo>
                  <a:lnTo>
                    <a:pt x="67" y="114"/>
                  </a:lnTo>
                  <a:lnTo>
                    <a:pt x="68" y="110"/>
                  </a:lnTo>
                  <a:lnTo>
                    <a:pt x="70" y="108"/>
                  </a:lnTo>
                  <a:lnTo>
                    <a:pt x="68" y="109"/>
                  </a:lnTo>
                  <a:lnTo>
                    <a:pt x="64" y="111"/>
                  </a:lnTo>
                  <a:lnTo>
                    <a:pt x="59" y="115"/>
                  </a:lnTo>
                  <a:lnTo>
                    <a:pt x="57" y="116"/>
                  </a:lnTo>
                  <a:lnTo>
                    <a:pt x="57" y="115"/>
                  </a:lnTo>
                  <a:lnTo>
                    <a:pt x="57" y="114"/>
                  </a:lnTo>
                  <a:lnTo>
                    <a:pt x="57" y="110"/>
                  </a:lnTo>
                  <a:lnTo>
                    <a:pt x="55" y="107"/>
                  </a:lnTo>
                  <a:lnTo>
                    <a:pt x="52" y="103"/>
                  </a:lnTo>
                  <a:lnTo>
                    <a:pt x="49" y="103"/>
                  </a:lnTo>
                  <a:lnTo>
                    <a:pt x="47" y="103"/>
                  </a:lnTo>
                  <a:lnTo>
                    <a:pt x="45" y="103"/>
                  </a:lnTo>
                  <a:lnTo>
                    <a:pt x="47" y="101"/>
                  </a:lnTo>
                  <a:lnTo>
                    <a:pt x="49" y="94"/>
                  </a:lnTo>
                  <a:lnTo>
                    <a:pt x="51" y="87"/>
                  </a:lnTo>
                  <a:lnTo>
                    <a:pt x="52" y="84"/>
                  </a:lnTo>
                  <a:lnTo>
                    <a:pt x="51" y="83"/>
                  </a:lnTo>
                  <a:lnTo>
                    <a:pt x="47" y="83"/>
                  </a:lnTo>
                  <a:lnTo>
                    <a:pt x="42" y="81"/>
                  </a:lnTo>
                  <a:lnTo>
                    <a:pt x="36" y="79"/>
                  </a:lnTo>
                  <a:lnTo>
                    <a:pt x="32" y="77"/>
                  </a:lnTo>
                  <a:lnTo>
                    <a:pt x="28" y="74"/>
                  </a:lnTo>
                  <a:lnTo>
                    <a:pt x="28" y="71"/>
                  </a:lnTo>
                  <a:lnTo>
                    <a:pt x="30" y="68"/>
                  </a:lnTo>
                  <a:lnTo>
                    <a:pt x="29" y="63"/>
                  </a:lnTo>
                  <a:lnTo>
                    <a:pt x="27" y="57"/>
                  </a:lnTo>
                  <a:lnTo>
                    <a:pt x="23" y="53"/>
                  </a:lnTo>
                  <a:lnTo>
                    <a:pt x="19" y="51"/>
                  </a:lnTo>
                  <a:lnTo>
                    <a:pt x="12" y="50"/>
                  </a:lnTo>
                  <a:lnTo>
                    <a:pt x="4" y="46"/>
                  </a:lnTo>
                  <a:lnTo>
                    <a:pt x="0" y="42"/>
                  </a:lnTo>
                  <a:lnTo>
                    <a:pt x="7" y="39"/>
                  </a:lnTo>
                  <a:lnTo>
                    <a:pt x="15" y="35"/>
                  </a:lnTo>
                  <a:lnTo>
                    <a:pt x="14" y="33"/>
                  </a:lnTo>
                  <a:lnTo>
                    <a:pt x="8" y="30"/>
                  </a:lnTo>
                  <a:lnTo>
                    <a:pt x="3" y="27"/>
                  </a:lnTo>
                  <a:lnTo>
                    <a:pt x="4" y="24"/>
                  </a:lnTo>
                  <a:lnTo>
                    <a:pt x="10" y="19"/>
                  </a:lnTo>
                  <a:lnTo>
                    <a:pt x="17" y="15"/>
                  </a:lnTo>
                  <a:lnTo>
                    <a:pt x="20"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86" name="Freeform 147"/>
            <p:cNvSpPr>
              <a:spLocks/>
            </p:cNvSpPr>
            <p:nvPr/>
          </p:nvSpPr>
          <p:spPr bwMode="auto">
            <a:xfrm>
              <a:off x="3124" y="2324"/>
              <a:ext cx="10" cy="19"/>
            </a:xfrm>
            <a:custGeom>
              <a:avLst/>
              <a:gdLst>
                <a:gd name="T0" fmla="*/ 0 w 21"/>
                <a:gd name="T1" fmla="*/ 6 h 38"/>
                <a:gd name="T2" fmla="*/ 0 w 21"/>
                <a:gd name="T3" fmla="*/ 6 h 38"/>
                <a:gd name="T4" fmla="*/ 0 w 21"/>
                <a:gd name="T5" fmla="*/ 7 h 38"/>
                <a:gd name="T6" fmla="*/ 1 w 21"/>
                <a:gd name="T7" fmla="*/ 8 h 38"/>
                <a:gd name="T8" fmla="*/ 1 w 21"/>
                <a:gd name="T9" fmla="*/ 9 h 38"/>
                <a:gd name="T10" fmla="*/ 0 w 21"/>
                <a:gd name="T11" fmla="*/ 9 h 38"/>
                <a:gd name="T12" fmla="*/ 0 w 21"/>
                <a:gd name="T13" fmla="*/ 9 h 38"/>
                <a:gd name="T14" fmla="*/ 0 w 21"/>
                <a:gd name="T15" fmla="*/ 10 h 38"/>
                <a:gd name="T16" fmla="*/ 1 w 21"/>
                <a:gd name="T17" fmla="*/ 10 h 38"/>
                <a:gd name="T18" fmla="*/ 2 w 21"/>
                <a:gd name="T19" fmla="*/ 10 h 38"/>
                <a:gd name="T20" fmla="*/ 3 w 21"/>
                <a:gd name="T21" fmla="*/ 10 h 38"/>
                <a:gd name="T22" fmla="*/ 4 w 21"/>
                <a:gd name="T23" fmla="*/ 9 h 38"/>
                <a:gd name="T24" fmla="*/ 5 w 21"/>
                <a:gd name="T25" fmla="*/ 9 h 38"/>
                <a:gd name="T26" fmla="*/ 5 w 21"/>
                <a:gd name="T27" fmla="*/ 7 h 38"/>
                <a:gd name="T28" fmla="*/ 5 w 21"/>
                <a:gd name="T29" fmla="*/ 6 h 38"/>
                <a:gd name="T30" fmla="*/ 5 w 21"/>
                <a:gd name="T31" fmla="*/ 6 h 38"/>
                <a:gd name="T32" fmla="*/ 5 w 21"/>
                <a:gd name="T33" fmla="*/ 5 h 38"/>
                <a:gd name="T34" fmla="*/ 4 w 21"/>
                <a:gd name="T35" fmla="*/ 2 h 38"/>
                <a:gd name="T36" fmla="*/ 3 w 21"/>
                <a:gd name="T37" fmla="*/ 1 h 38"/>
                <a:gd name="T38" fmla="*/ 3 w 21"/>
                <a:gd name="T39" fmla="*/ 1 h 38"/>
                <a:gd name="T40" fmla="*/ 3 w 21"/>
                <a:gd name="T41" fmla="*/ 1 h 38"/>
                <a:gd name="T42" fmla="*/ 3 w 21"/>
                <a:gd name="T43" fmla="*/ 1 h 38"/>
                <a:gd name="T44" fmla="*/ 2 w 21"/>
                <a:gd name="T45" fmla="*/ 1 h 38"/>
                <a:gd name="T46" fmla="*/ 1 w 21"/>
                <a:gd name="T47" fmla="*/ 1 h 38"/>
                <a:gd name="T48" fmla="*/ 1 w 21"/>
                <a:gd name="T49" fmla="*/ 0 h 38"/>
                <a:gd name="T50" fmla="*/ 0 w 21"/>
                <a:gd name="T51" fmla="*/ 1 h 38"/>
                <a:gd name="T52" fmla="*/ 0 w 21"/>
                <a:gd name="T53" fmla="*/ 2 h 38"/>
                <a:gd name="T54" fmla="*/ 0 w 21"/>
                <a:gd name="T55" fmla="*/ 2 h 38"/>
                <a:gd name="T56" fmla="*/ 0 w 21"/>
                <a:gd name="T57" fmla="*/ 3 h 38"/>
                <a:gd name="T58" fmla="*/ 0 w 21"/>
                <a:gd name="T59" fmla="*/ 4 h 38"/>
                <a:gd name="T60" fmla="*/ 0 w 21"/>
                <a:gd name="T61" fmla="*/ 5 h 38"/>
                <a:gd name="T62" fmla="*/ 0 w 21"/>
                <a:gd name="T63" fmla="*/ 5 h 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38"/>
                <a:gd name="T98" fmla="*/ 21 w 21"/>
                <a:gd name="T99" fmla="*/ 38 h 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38">
                  <a:moveTo>
                    <a:pt x="3" y="21"/>
                  </a:moveTo>
                  <a:lnTo>
                    <a:pt x="3" y="21"/>
                  </a:lnTo>
                  <a:lnTo>
                    <a:pt x="3" y="22"/>
                  </a:lnTo>
                  <a:lnTo>
                    <a:pt x="2" y="22"/>
                  </a:lnTo>
                  <a:lnTo>
                    <a:pt x="2" y="23"/>
                  </a:lnTo>
                  <a:lnTo>
                    <a:pt x="3" y="26"/>
                  </a:lnTo>
                  <a:lnTo>
                    <a:pt x="3" y="27"/>
                  </a:lnTo>
                  <a:lnTo>
                    <a:pt x="4" y="29"/>
                  </a:lnTo>
                  <a:lnTo>
                    <a:pt x="5" y="31"/>
                  </a:lnTo>
                  <a:lnTo>
                    <a:pt x="4" y="33"/>
                  </a:lnTo>
                  <a:lnTo>
                    <a:pt x="3" y="34"/>
                  </a:lnTo>
                  <a:lnTo>
                    <a:pt x="2" y="35"/>
                  </a:lnTo>
                  <a:lnTo>
                    <a:pt x="2" y="36"/>
                  </a:lnTo>
                  <a:lnTo>
                    <a:pt x="2" y="37"/>
                  </a:lnTo>
                  <a:lnTo>
                    <a:pt x="2" y="38"/>
                  </a:lnTo>
                  <a:lnTo>
                    <a:pt x="3" y="38"/>
                  </a:lnTo>
                  <a:lnTo>
                    <a:pt x="5" y="38"/>
                  </a:lnTo>
                  <a:lnTo>
                    <a:pt x="7" y="38"/>
                  </a:lnTo>
                  <a:lnTo>
                    <a:pt x="10" y="38"/>
                  </a:lnTo>
                  <a:lnTo>
                    <a:pt x="12" y="38"/>
                  </a:lnTo>
                  <a:lnTo>
                    <a:pt x="14" y="37"/>
                  </a:lnTo>
                  <a:lnTo>
                    <a:pt x="15" y="36"/>
                  </a:lnTo>
                  <a:lnTo>
                    <a:pt x="18" y="36"/>
                  </a:lnTo>
                  <a:lnTo>
                    <a:pt x="20" y="34"/>
                  </a:lnTo>
                  <a:lnTo>
                    <a:pt x="21" y="31"/>
                  </a:lnTo>
                  <a:lnTo>
                    <a:pt x="21" y="28"/>
                  </a:lnTo>
                  <a:lnTo>
                    <a:pt x="20" y="24"/>
                  </a:lnTo>
                  <a:lnTo>
                    <a:pt x="20" y="23"/>
                  </a:lnTo>
                  <a:lnTo>
                    <a:pt x="21" y="23"/>
                  </a:lnTo>
                  <a:lnTo>
                    <a:pt x="21" y="22"/>
                  </a:lnTo>
                  <a:lnTo>
                    <a:pt x="20" y="18"/>
                  </a:lnTo>
                  <a:lnTo>
                    <a:pt x="19" y="13"/>
                  </a:lnTo>
                  <a:lnTo>
                    <a:pt x="17" y="8"/>
                  </a:lnTo>
                  <a:lnTo>
                    <a:pt x="15" y="4"/>
                  </a:lnTo>
                  <a:lnTo>
                    <a:pt x="14" y="3"/>
                  </a:lnTo>
                  <a:lnTo>
                    <a:pt x="14" y="1"/>
                  </a:lnTo>
                  <a:lnTo>
                    <a:pt x="13" y="1"/>
                  </a:lnTo>
                  <a:lnTo>
                    <a:pt x="12" y="1"/>
                  </a:lnTo>
                  <a:lnTo>
                    <a:pt x="11" y="0"/>
                  </a:lnTo>
                  <a:lnTo>
                    <a:pt x="10" y="1"/>
                  </a:lnTo>
                  <a:lnTo>
                    <a:pt x="9" y="1"/>
                  </a:lnTo>
                  <a:lnTo>
                    <a:pt x="6" y="1"/>
                  </a:lnTo>
                  <a:lnTo>
                    <a:pt x="5" y="0"/>
                  </a:lnTo>
                  <a:lnTo>
                    <a:pt x="4" y="0"/>
                  </a:lnTo>
                  <a:lnTo>
                    <a:pt x="2" y="1"/>
                  </a:lnTo>
                  <a:lnTo>
                    <a:pt x="0" y="1"/>
                  </a:lnTo>
                  <a:lnTo>
                    <a:pt x="0" y="3"/>
                  </a:lnTo>
                  <a:lnTo>
                    <a:pt x="2" y="5"/>
                  </a:lnTo>
                  <a:lnTo>
                    <a:pt x="3" y="6"/>
                  </a:lnTo>
                  <a:lnTo>
                    <a:pt x="3" y="8"/>
                  </a:lnTo>
                  <a:lnTo>
                    <a:pt x="3" y="10"/>
                  </a:lnTo>
                  <a:lnTo>
                    <a:pt x="3" y="12"/>
                  </a:lnTo>
                  <a:lnTo>
                    <a:pt x="3" y="14"/>
                  </a:lnTo>
                  <a:lnTo>
                    <a:pt x="3" y="15"/>
                  </a:lnTo>
                  <a:lnTo>
                    <a:pt x="3" y="16"/>
                  </a:lnTo>
                  <a:lnTo>
                    <a:pt x="3" y="18"/>
                  </a:lnTo>
                  <a:lnTo>
                    <a:pt x="2" y="19"/>
                  </a:lnTo>
                  <a:lnTo>
                    <a:pt x="2" y="20"/>
                  </a:lnTo>
                  <a:lnTo>
                    <a:pt x="3" y="2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87" name="Freeform 148"/>
            <p:cNvSpPr>
              <a:spLocks/>
            </p:cNvSpPr>
            <p:nvPr/>
          </p:nvSpPr>
          <p:spPr bwMode="auto">
            <a:xfrm>
              <a:off x="3153" y="2343"/>
              <a:ext cx="15" cy="11"/>
            </a:xfrm>
            <a:custGeom>
              <a:avLst/>
              <a:gdLst>
                <a:gd name="T0" fmla="*/ 0 w 31"/>
                <a:gd name="T1" fmla="*/ 2 h 22"/>
                <a:gd name="T2" fmla="*/ 1 w 31"/>
                <a:gd name="T3" fmla="*/ 4 h 22"/>
                <a:gd name="T4" fmla="*/ 2 w 31"/>
                <a:gd name="T5" fmla="*/ 5 h 22"/>
                <a:gd name="T6" fmla="*/ 4 w 31"/>
                <a:gd name="T7" fmla="*/ 6 h 22"/>
                <a:gd name="T8" fmla="*/ 5 w 31"/>
                <a:gd name="T9" fmla="*/ 6 h 22"/>
                <a:gd name="T10" fmla="*/ 6 w 31"/>
                <a:gd name="T11" fmla="*/ 5 h 22"/>
                <a:gd name="T12" fmla="*/ 7 w 31"/>
                <a:gd name="T13" fmla="*/ 4 h 22"/>
                <a:gd name="T14" fmla="*/ 7 w 31"/>
                <a:gd name="T15" fmla="*/ 4 h 22"/>
                <a:gd name="T16" fmla="*/ 7 w 31"/>
                <a:gd name="T17" fmla="*/ 2 h 22"/>
                <a:gd name="T18" fmla="*/ 5 w 31"/>
                <a:gd name="T19" fmla="*/ 1 h 22"/>
                <a:gd name="T20" fmla="*/ 2 w 31"/>
                <a:gd name="T21" fmla="*/ 0 h 22"/>
                <a:gd name="T22" fmla="*/ 0 w 31"/>
                <a:gd name="T23" fmla="*/ 1 h 22"/>
                <a:gd name="T24" fmla="*/ 0 w 31"/>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7"/>
                  </a:moveTo>
                  <a:lnTo>
                    <a:pt x="5" y="14"/>
                  </a:lnTo>
                  <a:lnTo>
                    <a:pt x="10" y="19"/>
                  </a:lnTo>
                  <a:lnTo>
                    <a:pt x="16" y="22"/>
                  </a:lnTo>
                  <a:lnTo>
                    <a:pt x="21" y="21"/>
                  </a:lnTo>
                  <a:lnTo>
                    <a:pt x="25" y="19"/>
                  </a:lnTo>
                  <a:lnTo>
                    <a:pt x="29" y="16"/>
                  </a:lnTo>
                  <a:lnTo>
                    <a:pt x="31" y="13"/>
                  </a:lnTo>
                  <a:lnTo>
                    <a:pt x="28" y="8"/>
                  </a:lnTo>
                  <a:lnTo>
                    <a:pt x="20" y="4"/>
                  </a:lnTo>
                  <a:lnTo>
                    <a:pt x="9"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88" name="Freeform 149"/>
            <p:cNvSpPr>
              <a:spLocks/>
            </p:cNvSpPr>
            <p:nvPr/>
          </p:nvSpPr>
          <p:spPr bwMode="auto">
            <a:xfrm>
              <a:off x="3086" y="2251"/>
              <a:ext cx="7" cy="8"/>
            </a:xfrm>
            <a:custGeom>
              <a:avLst/>
              <a:gdLst>
                <a:gd name="T0" fmla="*/ 1 w 12"/>
                <a:gd name="T1" fmla="*/ 1 h 16"/>
                <a:gd name="T2" fmla="*/ 1 w 12"/>
                <a:gd name="T3" fmla="*/ 2 h 16"/>
                <a:gd name="T4" fmla="*/ 1 w 12"/>
                <a:gd name="T5" fmla="*/ 3 h 16"/>
                <a:gd name="T6" fmla="*/ 1 w 12"/>
                <a:gd name="T7" fmla="*/ 4 h 16"/>
                <a:gd name="T8" fmla="*/ 0 w 12"/>
                <a:gd name="T9" fmla="*/ 4 h 16"/>
                <a:gd name="T10" fmla="*/ 1 w 12"/>
                <a:gd name="T11" fmla="*/ 4 h 16"/>
                <a:gd name="T12" fmla="*/ 2 w 12"/>
                <a:gd name="T13" fmla="*/ 4 h 16"/>
                <a:gd name="T14" fmla="*/ 4 w 12"/>
                <a:gd name="T15" fmla="*/ 4 h 16"/>
                <a:gd name="T16" fmla="*/ 4 w 12"/>
                <a:gd name="T17" fmla="*/ 3 h 16"/>
                <a:gd name="T18" fmla="*/ 3 w 12"/>
                <a:gd name="T19" fmla="*/ 2 h 16"/>
                <a:gd name="T20" fmla="*/ 2 w 12"/>
                <a:gd name="T21" fmla="*/ 1 h 16"/>
                <a:gd name="T22" fmla="*/ 1 w 12"/>
                <a:gd name="T23" fmla="*/ 0 h 16"/>
                <a:gd name="T24" fmla="*/ 1 w 12"/>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6"/>
                <a:gd name="T41" fmla="*/ 12 w 12"/>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6">
                  <a:moveTo>
                    <a:pt x="1" y="2"/>
                  </a:moveTo>
                  <a:lnTo>
                    <a:pt x="2" y="7"/>
                  </a:lnTo>
                  <a:lnTo>
                    <a:pt x="2" y="10"/>
                  </a:lnTo>
                  <a:lnTo>
                    <a:pt x="1" y="14"/>
                  </a:lnTo>
                  <a:lnTo>
                    <a:pt x="0" y="15"/>
                  </a:lnTo>
                  <a:lnTo>
                    <a:pt x="1" y="16"/>
                  </a:lnTo>
                  <a:lnTo>
                    <a:pt x="6" y="16"/>
                  </a:lnTo>
                  <a:lnTo>
                    <a:pt x="11" y="14"/>
                  </a:lnTo>
                  <a:lnTo>
                    <a:pt x="12" y="10"/>
                  </a:lnTo>
                  <a:lnTo>
                    <a:pt x="9" y="5"/>
                  </a:lnTo>
                  <a:lnTo>
                    <a:pt x="6" y="1"/>
                  </a:lnTo>
                  <a:lnTo>
                    <a:pt x="4"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89" name="Freeform 150"/>
            <p:cNvSpPr>
              <a:spLocks/>
            </p:cNvSpPr>
            <p:nvPr/>
          </p:nvSpPr>
          <p:spPr bwMode="auto">
            <a:xfrm>
              <a:off x="2846" y="2036"/>
              <a:ext cx="15" cy="10"/>
            </a:xfrm>
            <a:custGeom>
              <a:avLst/>
              <a:gdLst>
                <a:gd name="T0" fmla="*/ 0 w 30"/>
                <a:gd name="T1" fmla="*/ 1 h 21"/>
                <a:gd name="T2" fmla="*/ 2 w 30"/>
                <a:gd name="T3" fmla="*/ 3 h 21"/>
                <a:gd name="T4" fmla="*/ 3 w 30"/>
                <a:gd name="T5" fmla="*/ 4 h 21"/>
                <a:gd name="T6" fmla="*/ 4 w 30"/>
                <a:gd name="T7" fmla="*/ 5 h 21"/>
                <a:gd name="T8" fmla="*/ 6 w 30"/>
                <a:gd name="T9" fmla="*/ 5 h 21"/>
                <a:gd name="T10" fmla="*/ 6 w 30"/>
                <a:gd name="T11" fmla="*/ 4 h 21"/>
                <a:gd name="T12" fmla="*/ 8 w 30"/>
                <a:gd name="T13" fmla="*/ 3 h 21"/>
                <a:gd name="T14" fmla="*/ 8 w 30"/>
                <a:gd name="T15" fmla="*/ 3 h 21"/>
                <a:gd name="T16" fmla="*/ 7 w 30"/>
                <a:gd name="T17" fmla="*/ 1 h 21"/>
                <a:gd name="T18" fmla="*/ 5 w 30"/>
                <a:gd name="T19" fmla="*/ 0 h 21"/>
                <a:gd name="T20" fmla="*/ 2 w 30"/>
                <a:gd name="T21" fmla="*/ 0 h 21"/>
                <a:gd name="T22" fmla="*/ 1 w 30"/>
                <a:gd name="T23" fmla="*/ 0 h 21"/>
                <a:gd name="T24" fmla="*/ 0 w 30"/>
                <a:gd name="T25" fmla="*/ 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1"/>
                <a:gd name="T41" fmla="*/ 30 w 3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1">
                  <a:moveTo>
                    <a:pt x="0" y="7"/>
                  </a:moveTo>
                  <a:lnTo>
                    <a:pt x="5" y="14"/>
                  </a:lnTo>
                  <a:lnTo>
                    <a:pt x="10" y="19"/>
                  </a:lnTo>
                  <a:lnTo>
                    <a:pt x="16" y="21"/>
                  </a:lnTo>
                  <a:lnTo>
                    <a:pt x="21" y="20"/>
                  </a:lnTo>
                  <a:lnTo>
                    <a:pt x="24" y="17"/>
                  </a:lnTo>
                  <a:lnTo>
                    <a:pt x="29" y="15"/>
                  </a:lnTo>
                  <a:lnTo>
                    <a:pt x="30" y="12"/>
                  </a:lnTo>
                  <a:lnTo>
                    <a:pt x="27" y="7"/>
                  </a:lnTo>
                  <a:lnTo>
                    <a:pt x="18" y="2"/>
                  </a:lnTo>
                  <a:lnTo>
                    <a:pt x="8"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90" name="Freeform 151"/>
            <p:cNvSpPr>
              <a:spLocks/>
            </p:cNvSpPr>
            <p:nvPr/>
          </p:nvSpPr>
          <p:spPr bwMode="auto">
            <a:xfrm>
              <a:off x="3040" y="2301"/>
              <a:ext cx="5" cy="6"/>
            </a:xfrm>
            <a:custGeom>
              <a:avLst/>
              <a:gdLst>
                <a:gd name="T0" fmla="*/ 1 w 10"/>
                <a:gd name="T1" fmla="*/ 1 h 12"/>
                <a:gd name="T2" fmla="*/ 1 w 10"/>
                <a:gd name="T3" fmla="*/ 2 h 12"/>
                <a:gd name="T4" fmla="*/ 1 w 10"/>
                <a:gd name="T5" fmla="*/ 2 h 12"/>
                <a:gd name="T6" fmla="*/ 1 w 10"/>
                <a:gd name="T7" fmla="*/ 3 h 12"/>
                <a:gd name="T8" fmla="*/ 0 w 10"/>
                <a:gd name="T9" fmla="*/ 3 h 12"/>
                <a:gd name="T10" fmla="*/ 1 w 10"/>
                <a:gd name="T11" fmla="*/ 3 h 12"/>
                <a:gd name="T12" fmla="*/ 2 w 10"/>
                <a:gd name="T13" fmla="*/ 3 h 12"/>
                <a:gd name="T14" fmla="*/ 3 w 10"/>
                <a:gd name="T15" fmla="*/ 3 h 12"/>
                <a:gd name="T16" fmla="*/ 3 w 10"/>
                <a:gd name="T17" fmla="*/ 2 h 12"/>
                <a:gd name="T18" fmla="*/ 2 w 10"/>
                <a:gd name="T19" fmla="*/ 1 h 12"/>
                <a:gd name="T20" fmla="*/ 2 w 10"/>
                <a:gd name="T21" fmla="*/ 0 h 12"/>
                <a:gd name="T22" fmla="*/ 1 w 10"/>
                <a:gd name="T23" fmla="*/ 0 h 12"/>
                <a:gd name="T24" fmla="*/ 1 w 10"/>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2" y="1"/>
                  </a:moveTo>
                  <a:lnTo>
                    <a:pt x="3" y="5"/>
                  </a:lnTo>
                  <a:lnTo>
                    <a:pt x="3" y="8"/>
                  </a:lnTo>
                  <a:lnTo>
                    <a:pt x="2" y="11"/>
                  </a:lnTo>
                  <a:lnTo>
                    <a:pt x="0" y="12"/>
                  </a:lnTo>
                  <a:lnTo>
                    <a:pt x="2" y="12"/>
                  </a:lnTo>
                  <a:lnTo>
                    <a:pt x="6" y="12"/>
                  </a:lnTo>
                  <a:lnTo>
                    <a:pt x="10" y="11"/>
                  </a:lnTo>
                  <a:lnTo>
                    <a:pt x="10" y="7"/>
                  </a:lnTo>
                  <a:lnTo>
                    <a:pt x="7" y="4"/>
                  </a:lnTo>
                  <a:lnTo>
                    <a:pt x="6" y="0"/>
                  </a:lnTo>
                  <a:lnTo>
                    <a:pt x="4" y="0"/>
                  </a:lnTo>
                  <a:lnTo>
                    <a:pt x="2"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91" name="Freeform 152"/>
            <p:cNvSpPr>
              <a:spLocks/>
            </p:cNvSpPr>
            <p:nvPr/>
          </p:nvSpPr>
          <p:spPr bwMode="auto">
            <a:xfrm>
              <a:off x="2873" y="2151"/>
              <a:ext cx="9" cy="7"/>
            </a:xfrm>
            <a:custGeom>
              <a:avLst/>
              <a:gdLst>
                <a:gd name="T0" fmla="*/ 0 w 20"/>
                <a:gd name="T1" fmla="*/ 1 h 13"/>
                <a:gd name="T2" fmla="*/ 0 w 20"/>
                <a:gd name="T3" fmla="*/ 2 h 13"/>
                <a:gd name="T4" fmla="*/ 1 w 20"/>
                <a:gd name="T5" fmla="*/ 3 h 13"/>
                <a:gd name="T6" fmla="*/ 2 w 20"/>
                <a:gd name="T7" fmla="*/ 4 h 13"/>
                <a:gd name="T8" fmla="*/ 3 w 20"/>
                <a:gd name="T9" fmla="*/ 4 h 13"/>
                <a:gd name="T10" fmla="*/ 4 w 20"/>
                <a:gd name="T11" fmla="*/ 3 h 13"/>
                <a:gd name="T12" fmla="*/ 4 w 20"/>
                <a:gd name="T13" fmla="*/ 3 h 13"/>
                <a:gd name="T14" fmla="*/ 4 w 20"/>
                <a:gd name="T15" fmla="*/ 2 h 13"/>
                <a:gd name="T16" fmla="*/ 4 w 20"/>
                <a:gd name="T17" fmla="*/ 1 h 13"/>
                <a:gd name="T18" fmla="*/ 3 w 20"/>
                <a:gd name="T19" fmla="*/ 1 h 13"/>
                <a:gd name="T20" fmla="*/ 1 w 20"/>
                <a:gd name="T21" fmla="*/ 0 h 13"/>
                <a:gd name="T22" fmla="*/ 0 w 20"/>
                <a:gd name="T23" fmla="*/ 0 h 13"/>
                <a:gd name="T24" fmla="*/ 0 w 20"/>
                <a:gd name="T25" fmla="*/ 1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3"/>
                <a:gd name="T41" fmla="*/ 20 w 20"/>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3">
                  <a:moveTo>
                    <a:pt x="0" y="3"/>
                  </a:moveTo>
                  <a:lnTo>
                    <a:pt x="2" y="8"/>
                  </a:lnTo>
                  <a:lnTo>
                    <a:pt x="7" y="11"/>
                  </a:lnTo>
                  <a:lnTo>
                    <a:pt x="12" y="13"/>
                  </a:lnTo>
                  <a:lnTo>
                    <a:pt x="15" y="13"/>
                  </a:lnTo>
                  <a:lnTo>
                    <a:pt x="17" y="12"/>
                  </a:lnTo>
                  <a:lnTo>
                    <a:pt x="18" y="10"/>
                  </a:lnTo>
                  <a:lnTo>
                    <a:pt x="20" y="8"/>
                  </a:lnTo>
                  <a:lnTo>
                    <a:pt x="18" y="4"/>
                  </a:lnTo>
                  <a:lnTo>
                    <a:pt x="14" y="1"/>
                  </a:lnTo>
                  <a:lnTo>
                    <a:pt x="7" y="0"/>
                  </a:lnTo>
                  <a:lnTo>
                    <a:pt x="1"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92" name="Freeform 153"/>
            <p:cNvSpPr>
              <a:spLocks/>
            </p:cNvSpPr>
            <p:nvPr/>
          </p:nvSpPr>
          <p:spPr bwMode="auto">
            <a:xfrm>
              <a:off x="3042" y="2312"/>
              <a:ext cx="6" cy="4"/>
            </a:xfrm>
            <a:custGeom>
              <a:avLst/>
              <a:gdLst>
                <a:gd name="T0" fmla="*/ 1 w 11"/>
                <a:gd name="T1" fmla="*/ 0 h 7"/>
                <a:gd name="T2" fmla="*/ 0 w 11"/>
                <a:gd name="T3" fmla="*/ 1 h 7"/>
                <a:gd name="T4" fmla="*/ 1 w 11"/>
                <a:gd name="T5" fmla="*/ 2 h 7"/>
                <a:gd name="T6" fmla="*/ 2 w 11"/>
                <a:gd name="T7" fmla="*/ 2 h 7"/>
                <a:gd name="T8" fmla="*/ 3 w 11"/>
                <a:gd name="T9" fmla="*/ 2 h 7"/>
                <a:gd name="T10" fmla="*/ 3 w 11"/>
                <a:gd name="T11" fmla="*/ 1 h 7"/>
                <a:gd name="T12" fmla="*/ 3 w 11"/>
                <a:gd name="T13" fmla="*/ 1 h 7"/>
                <a:gd name="T14" fmla="*/ 2 w 11"/>
                <a:gd name="T15" fmla="*/ 0 h 7"/>
                <a:gd name="T16" fmla="*/ 1 w 11"/>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7"/>
                <a:gd name="T29" fmla="*/ 11 w 11"/>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7">
                  <a:moveTo>
                    <a:pt x="2" y="0"/>
                  </a:moveTo>
                  <a:lnTo>
                    <a:pt x="0" y="2"/>
                  </a:lnTo>
                  <a:lnTo>
                    <a:pt x="1" y="6"/>
                  </a:lnTo>
                  <a:lnTo>
                    <a:pt x="6" y="7"/>
                  </a:lnTo>
                  <a:lnTo>
                    <a:pt x="9" y="6"/>
                  </a:lnTo>
                  <a:lnTo>
                    <a:pt x="11" y="4"/>
                  </a:lnTo>
                  <a:lnTo>
                    <a:pt x="10" y="2"/>
                  </a:lnTo>
                  <a:lnTo>
                    <a:pt x="7" y="0"/>
                  </a:lnTo>
                  <a:lnTo>
                    <a:pt x="2"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93" name="Freeform 154"/>
            <p:cNvSpPr>
              <a:spLocks/>
            </p:cNvSpPr>
            <p:nvPr/>
          </p:nvSpPr>
          <p:spPr bwMode="auto">
            <a:xfrm>
              <a:off x="3044" y="2290"/>
              <a:ext cx="7" cy="5"/>
            </a:xfrm>
            <a:custGeom>
              <a:avLst/>
              <a:gdLst>
                <a:gd name="T0" fmla="*/ 0 w 15"/>
                <a:gd name="T1" fmla="*/ 0 h 11"/>
                <a:gd name="T2" fmla="*/ 1 w 15"/>
                <a:gd name="T3" fmla="*/ 0 h 11"/>
                <a:gd name="T4" fmla="*/ 2 w 15"/>
                <a:gd name="T5" fmla="*/ 0 h 11"/>
                <a:gd name="T6" fmla="*/ 3 w 15"/>
                <a:gd name="T7" fmla="*/ 0 h 11"/>
                <a:gd name="T8" fmla="*/ 3 w 15"/>
                <a:gd name="T9" fmla="*/ 0 h 11"/>
                <a:gd name="T10" fmla="*/ 3 w 15"/>
                <a:gd name="T11" fmla="*/ 0 h 11"/>
                <a:gd name="T12" fmla="*/ 3 w 15"/>
                <a:gd name="T13" fmla="*/ 1 h 11"/>
                <a:gd name="T14" fmla="*/ 3 w 15"/>
                <a:gd name="T15" fmla="*/ 2 h 11"/>
                <a:gd name="T16" fmla="*/ 3 w 15"/>
                <a:gd name="T17" fmla="*/ 2 h 11"/>
                <a:gd name="T18" fmla="*/ 2 w 15"/>
                <a:gd name="T19" fmla="*/ 2 h 11"/>
                <a:gd name="T20" fmla="*/ 0 w 15"/>
                <a:gd name="T21" fmla="*/ 1 h 11"/>
                <a:gd name="T22" fmla="*/ 0 w 15"/>
                <a:gd name="T23" fmla="*/ 1 h 11"/>
                <a:gd name="T24" fmla="*/ 0 w 1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1"/>
                <a:gd name="T41" fmla="*/ 15 w 15"/>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1">
                  <a:moveTo>
                    <a:pt x="3" y="1"/>
                  </a:moveTo>
                  <a:lnTo>
                    <a:pt x="7" y="2"/>
                  </a:lnTo>
                  <a:lnTo>
                    <a:pt x="11" y="1"/>
                  </a:lnTo>
                  <a:lnTo>
                    <a:pt x="14" y="0"/>
                  </a:lnTo>
                  <a:lnTo>
                    <a:pt x="15" y="0"/>
                  </a:lnTo>
                  <a:lnTo>
                    <a:pt x="15" y="1"/>
                  </a:lnTo>
                  <a:lnTo>
                    <a:pt x="15" y="5"/>
                  </a:lnTo>
                  <a:lnTo>
                    <a:pt x="14" y="9"/>
                  </a:lnTo>
                  <a:lnTo>
                    <a:pt x="12" y="11"/>
                  </a:lnTo>
                  <a:lnTo>
                    <a:pt x="8" y="9"/>
                  </a:lnTo>
                  <a:lnTo>
                    <a:pt x="3" y="7"/>
                  </a:lnTo>
                  <a:lnTo>
                    <a:pt x="0" y="5"/>
                  </a:lnTo>
                  <a:lnTo>
                    <a:pt x="3"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94" name="Freeform 155"/>
            <p:cNvSpPr>
              <a:spLocks/>
            </p:cNvSpPr>
            <p:nvPr/>
          </p:nvSpPr>
          <p:spPr bwMode="auto">
            <a:xfrm>
              <a:off x="2979" y="2298"/>
              <a:ext cx="8" cy="4"/>
            </a:xfrm>
            <a:custGeom>
              <a:avLst/>
              <a:gdLst>
                <a:gd name="T0" fmla="*/ 1 w 16"/>
                <a:gd name="T1" fmla="*/ 0 h 10"/>
                <a:gd name="T2" fmla="*/ 0 w 16"/>
                <a:gd name="T3" fmla="*/ 1 h 10"/>
                <a:gd name="T4" fmla="*/ 1 w 16"/>
                <a:gd name="T5" fmla="*/ 1 h 10"/>
                <a:gd name="T6" fmla="*/ 2 w 16"/>
                <a:gd name="T7" fmla="*/ 2 h 10"/>
                <a:gd name="T8" fmla="*/ 4 w 16"/>
                <a:gd name="T9" fmla="*/ 1 h 10"/>
                <a:gd name="T10" fmla="*/ 4 w 16"/>
                <a:gd name="T11" fmla="*/ 1 h 10"/>
                <a:gd name="T12" fmla="*/ 4 w 16"/>
                <a:gd name="T13" fmla="*/ 0 h 10"/>
                <a:gd name="T14" fmla="*/ 3 w 16"/>
                <a:gd name="T15" fmla="*/ 0 h 10"/>
                <a:gd name="T16" fmla="*/ 1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4" y="0"/>
                  </a:moveTo>
                  <a:lnTo>
                    <a:pt x="0" y="4"/>
                  </a:lnTo>
                  <a:lnTo>
                    <a:pt x="2" y="7"/>
                  </a:lnTo>
                  <a:lnTo>
                    <a:pt x="8" y="10"/>
                  </a:lnTo>
                  <a:lnTo>
                    <a:pt x="13" y="8"/>
                  </a:lnTo>
                  <a:lnTo>
                    <a:pt x="16" y="5"/>
                  </a:lnTo>
                  <a:lnTo>
                    <a:pt x="15" y="3"/>
                  </a:lnTo>
                  <a:lnTo>
                    <a:pt x="10" y="1"/>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95" name="Freeform 156"/>
            <p:cNvSpPr>
              <a:spLocks/>
            </p:cNvSpPr>
            <p:nvPr/>
          </p:nvSpPr>
          <p:spPr bwMode="auto">
            <a:xfrm>
              <a:off x="2815" y="1910"/>
              <a:ext cx="34" cy="34"/>
            </a:xfrm>
            <a:custGeom>
              <a:avLst/>
              <a:gdLst>
                <a:gd name="T0" fmla="*/ 5 w 68"/>
                <a:gd name="T1" fmla="*/ 1 h 68"/>
                <a:gd name="T2" fmla="*/ 5 w 68"/>
                <a:gd name="T3" fmla="*/ 1 h 68"/>
                <a:gd name="T4" fmla="*/ 6 w 68"/>
                <a:gd name="T5" fmla="*/ 0 h 68"/>
                <a:gd name="T6" fmla="*/ 6 w 68"/>
                <a:gd name="T7" fmla="*/ 0 h 68"/>
                <a:gd name="T8" fmla="*/ 6 w 68"/>
                <a:gd name="T9" fmla="*/ 0 h 68"/>
                <a:gd name="T10" fmla="*/ 8 w 68"/>
                <a:gd name="T11" fmla="*/ 0 h 68"/>
                <a:gd name="T12" fmla="*/ 9 w 68"/>
                <a:gd name="T13" fmla="*/ 0 h 68"/>
                <a:gd name="T14" fmla="*/ 10 w 68"/>
                <a:gd name="T15" fmla="*/ 1 h 68"/>
                <a:gd name="T16" fmla="*/ 11 w 68"/>
                <a:gd name="T17" fmla="*/ 1 h 68"/>
                <a:gd name="T18" fmla="*/ 11 w 68"/>
                <a:gd name="T19" fmla="*/ 2 h 68"/>
                <a:gd name="T20" fmla="*/ 12 w 68"/>
                <a:gd name="T21" fmla="*/ 10 h 68"/>
                <a:gd name="T22" fmla="*/ 14 w 68"/>
                <a:gd name="T23" fmla="*/ 14 h 68"/>
                <a:gd name="T24" fmla="*/ 15 w 68"/>
                <a:gd name="T25" fmla="*/ 14 h 68"/>
                <a:gd name="T26" fmla="*/ 16 w 68"/>
                <a:gd name="T27" fmla="*/ 14 h 68"/>
                <a:gd name="T28" fmla="*/ 17 w 68"/>
                <a:gd name="T29" fmla="*/ 14 h 68"/>
                <a:gd name="T30" fmla="*/ 17 w 68"/>
                <a:gd name="T31" fmla="*/ 15 h 68"/>
                <a:gd name="T32" fmla="*/ 17 w 68"/>
                <a:gd name="T33" fmla="*/ 15 h 68"/>
                <a:gd name="T34" fmla="*/ 16 w 68"/>
                <a:gd name="T35" fmla="*/ 16 h 68"/>
                <a:gd name="T36" fmla="*/ 15 w 68"/>
                <a:gd name="T37" fmla="*/ 17 h 68"/>
                <a:gd name="T38" fmla="*/ 13 w 68"/>
                <a:gd name="T39" fmla="*/ 17 h 68"/>
                <a:gd name="T40" fmla="*/ 10 w 68"/>
                <a:gd name="T41" fmla="*/ 17 h 68"/>
                <a:gd name="T42" fmla="*/ 7 w 68"/>
                <a:gd name="T43" fmla="*/ 17 h 68"/>
                <a:gd name="T44" fmla="*/ 7 w 68"/>
                <a:gd name="T45" fmla="*/ 17 h 68"/>
                <a:gd name="T46" fmla="*/ 6 w 68"/>
                <a:gd name="T47" fmla="*/ 17 h 68"/>
                <a:gd name="T48" fmla="*/ 6 w 68"/>
                <a:gd name="T49" fmla="*/ 17 h 68"/>
                <a:gd name="T50" fmla="*/ 6 w 68"/>
                <a:gd name="T51" fmla="*/ 17 h 68"/>
                <a:gd name="T52" fmla="*/ 3 w 68"/>
                <a:gd name="T53" fmla="*/ 17 h 68"/>
                <a:gd name="T54" fmla="*/ 1 w 68"/>
                <a:gd name="T55" fmla="*/ 17 h 68"/>
                <a:gd name="T56" fmla="*/ 0 w 68"/>
                <a:gd name="T57" fmla="*/ 16 h 68"/>
                <a:gd name="T58" fmla="*/ 1 w 68"/>
                <a:gd name="T59" fmla="*/ 15 h 68"/>
                <a:gd name="T60" fmla="*/ 1 w 68"/>
                <a:gd name="T61" fmla="*/ 14 h 68"/>
                <a:gd name="T62" fmla="*/ 2 w 68"/>
                <a:gd name="T63" fmla="*/ 13 h 68"/>
                <a:gd name="T64" fmla="*/ 3 w 68"/>
                <a:gd name="T65" fmla="*/ 12 h 68"/>
                <a:gd name="T66" fmla="*/ 3 w 68"/>
                <a:gd name="T67" fmla="*/ 12 h 68"/>
                <a:gd name="T68" fmla="*/ 5 w 68"/>
                <a:gd name="T69" fmla="*/ 2 h 68"/>
                <a:gd name="T70" fmla="*/ 5 w 68"/>
                <a:gd name="T71" fmla="*/ 1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8"/>
                <a:gd name="T109" fmla="*/ 0 h 68"/>
                <a:gd name="T110" fmla="*/ 68 w 68"/>
                <a:gd name="T111" fmla="*/ 68 h 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8" h="68">
                  <a:moveTo>
                    <a:pt x="17" y="1"/>
                  </a:moveTo>
                  <a:lnTo>
                    <a:pt x="20" y="1"/>
                  </a:lnTo>
                  <a:lnTo>
                    <a:pt x="21" y="0"/>
                  </a:lnTo>
                  <a:lnTo>
                    <a:pt x="23" y="0"/>
                  </a:lnTo>
                  <a:lnTo>
                    <a:pt x="24" y="0"/>
                  </a:lnTo>
                  <a:lnTo>
                    <a:pt x="29" y="0"/>
                  </a:lnTo>
                  <a:lnTo>
                    <a:pt x="33" y="0"/>
                  </a:lnTo>
                  <a:lnTo>
                    <a:pt x="38" y="1"/>
                  </a:lnTo>
                  <a:lnTo>
                    <a:pt x="43" y="1"/>
                  </a:lnTo>
                  <a:lnTo>
                    <a:pt x="43" y="6"/>
                  </a:lnTo>
                  <a:lnTo>
                    <a:pt x="47" y="40"/>
                  </a:lnTo>
                  <a:lnTo>
                    <a:pt x="53" y="53"/>
                  </a:lnTo>
                  <a:lnTo>
                    <a:pt x="59" y="54"/>
                  </a:lnTo>
                  <a:lnTo>
                    <a:pt x="61" y="53"/>
                  </a:lnTo>
                  <a:lnTo>
                    <a:pt x="66" y="55"/>
                  </a:lnTo>
                  <a:lnTo>
                    <a:pt x="68" y="58"/>
                  </a:lnTo>
                  <a:lnTo>
                    <a:pt x="68" y="60"/>
                  </a:lnTo>
                  <a:lnTo>
                    <a:pt x="64" y="62"/>
                  </a:lnTo>
                  <a:lnTo>
                    <a:pt x="59" y="65"/>
                  </a:lnTo>
                  <a:lnTo>
                    <a:pt x="51" y="66"/>
                  </a:lnTo>
                  <a:lnTo>
                    <a:pt x="40" y="67"/>
                  </a:lnTo>
                  <a:lnTo>
                    <a:pt x="28" y="68"/>
                  </a:lnTo>
                  <a:lnTo>
                    <a:pt x="26" y="68"/>
                  </a:lnTo>
                  <a:lnTo>
                    <a:pt x="24" y="68"/>
                  </a:lnTo>
                  <a:lnTo>
                    <a:pt x="23" y="68"/>
                  </a:lnTo>
                  <a:lnTo>
                    <a:pt x="21" y="68"/>
                  </a:lnTo>
                  <a:lnTo>
                    <a:pt x="9" y="68"/>
                  </a:lnTo>
                  <a:lnTo>
                    <a:pt x="2" y="66"/>
                  </a:lnTo>
                  <a:lnTo>
                    <a:pt x="0" y="62"/>
                  </a:lnTo>
                  <a:lnTo>
                    <a:pt x="1" y="58"/>
                  </a:lnTo>
                  <a:lnTo>
                    <a:pt x="3" y="54"/>
                  </a:lnTo>
                  <a:lnTo>
                    <a:pt x="7" y="51"/>
                  </a:lnTo>
                  <a:lnTo>
                    <a:pt x="10" y="48"/>
                  </a:lnTo>
                  <a:lnTo>
                    <a:pt x="11" y="47"/>
                  </a:lnTo>
                  <a:lnTo>
                    <a:pt x="17" y="5"/>
                  </a:lnTo>
                  <a:lnTo>
                    <a:pt x="17"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96" name="Freeform 157"/>
            <p:cNvSpPr>
              <a:spLocks/>
            </p:cNvSpPr>
            <p:nvPr/>
          </p:nvSpPr>
          <p:spPr bwMode="auto">
            <a:xfrm>
              <a:off x="2945" y="2191"/>
              <a:ext cx="10" cy="6"/>
            </a:xfrm>
            <a:custGeom>
              <a:avLst/>
              <a:gdLst>
                <a:gd name="T0" fmla="*/ 2 w 22"/>
                <a:gd name="T1" fmla="*/ 0 h 13"/>
                <a:gd name="T2" fmla="*/ 1 w 22"/>
                <a:gd name="T3" fmla="*/ 0 h 13"/>
                <a:gd name="T4" fmla="*/ 0 w 22"/>
                <a:gd name="T5" fmla="*/ 0 h 13"/>
                <a:gd name="T6" fmla="*/ 0 w 22"/>
                <a:gd name="T7" fmla="*/ 1 h 13"/>
                <a:gd name="T8" fmla="*/ 0 w 22"/>
                <a:gd name="T9" fmla="*/ 2 h 13"/>
                <a:gd name="T10" fmla="*/ 1 w 22"/>
                <a:gd name="T11" fmla="*/ 2 h 13"/>
                <a:gd name="T12" fmla="*/ 2 w 22"/>
                <a:gd name="T13" fmla="*/ 2 h 13"/>
                <a:gd name="T14" fmla="*/ 3 w 22"/>
                <a:gd name="T15" fmla="*/ 2 h 13"/>
                <a:gd name="T16" fmla="*/ 4 w 22"/>
                <a:gd name="T17" fmla="*/ 3 h 13"/>
                <a:gd name="T18" fmla="*/ 5 w 22"/>
                <a:gd name="T19" fmla="*/ 3 h 13"/>
                <a:gd name="T20" fmla="*/ 5 w 22"/>
                <a:gd name="T21" fmla="*/ 2 h 13"/>
                <a:gd name="T22" fmla="*/ 4 w 22"/>
                <a:gd name="T23" fmla="*/ 0 h 13"/>
                <a:gd name="T24" fmla="*/ 2 w 22"/>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13"/>
                <a:gd name="T41" fmla="*/ 22 w 22"/>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13">
                  <a:moveTo>
                    <a:pt x="8" y="0"/>
                  </a:moveTo>
                  <a:lnTo>
                    <a:pt x="4" y="1"/>
                  </a:lnTo>
                  <a:lnTo>
                    <a:pt x="1" y="3"/>
                  </a:lnTo>
                  <a:lnTo>
                    <a:pt x="0" y="6"/>
                  </a:lnTo>
                  <a:lnTo>
                    <a:pt x="1" y="9"/>
                  </a:lnTo>
                  <a:lnTo>
                    <a:pt x="4" y="10"/>
                  </a:lnTo>
                  <a:lnTo>
                    <a:pt x="8" y="10"/>
                  </a:lnTo>
                  <a:lnTo>
                    <a:pt x="13" y="10"/>
                  </a:lnTo>
                  <a:lnTo>
                    <a:pt x="19" y="13"/>
                  </a:lnTo>
                  <a:lnTo>
                    <a:pt x="22" y="13"/>
                  </a:lnTo>
                  <a:lnTo>
                    <a:pt x="22" y="8"/>
                  </a:lnTo>
                  <a:lnTo>
                    <a:pt x="19" y="2"/>
                  </a:lnTo>
                  <a:lnTo>
                    <a:pt x="8"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97" name="Freeform 158"/>
            <p:cNvSpPr>
              <a:spLocks/>
            </p:cNvSpPr>
            <p:nvPr/>
          </p:nvSpPr>
          <p:spPr bwMode="auto">
            <a:xfrm>
              <a:off x="2941" y="2174"/>
              <a:ext cx="16" cy="8"/>
            </a:xfrm>
            <a:custGeom>
              <a:avLst/>
              <a:gdLst>
                <a:gd name="T0" fmla="*/ 2 w 32"/>
                <a:gd name="T1" fmla="*/ 1 h 17"/>
                <a:gd name="T2" fmla="*/ 2 w 32"/>
                <a:gd name="T3" fmla="*/ 1 h 17"/>
                <a:gd name="T4" fmla="*/ 1 w 32"/>
                <a:gd name="T5" fmla="*/ 2 h 17"/>
                <a:gd name="T6" fmla="*/ 0 w 32"/>
                <a:gd name="T7" fmla="*/ 2 h 17"/>
                <a:gd name="T8" fmla="*/ 3 w 32"/>
                <a:gd name="T9" fmla="*/ 3 h 17"/>
                <a:gd name="T10" fmla="*/ 4 w 32"/>
                <a:gd name="T11" fmla="*/ 4 h 17"/>
                <a:gd name="T12" fmla="*/ 5 w 32"/>
                <a:gd name="T13" fmla="*/ 4 h 17"/>
                <a:gd name="T14" fmla="*/ 7 w 32"/>
                <a:gd name="T15" fmla="*/ 4 h 17"/>
                <a:gd name="T16" fmla="*/ 8 w 32"/>
                <a:gd name="T17" fmla="*/ 3 h 17"/>
                <a:gd name="T18" fmla="*/ 8 w 32"/>
                <a:gd name="T19" fmla="*/ 2 h 17"/>
                <a:gd name="T20" fmla="*/ 8 w 32"/>
                <a:gd name="T21" fmla="*/ 1 h 17"/>
                <a:gd name="T22" fmla="*/ 8 w 32"/>
                <a:gd name="T23" fmla="*/ 0 h 17"/>
                <a:gd name="T24" fmla="*/ 7 w 32"/>
                <a:gd name="T25" fmla="*/ 0 h 17"/>
                <a:gd name="T26" fmla="*/ 6 w 32"/>
                <a:gd name="T27" fmla="*/ 0 h 17"/>
                <a:gd name="T28" fmla="*/ 5 w 32"/>
                <a:gd name="T29" fmla="*/ 0 h 17"/>
                <a:gd name="T30" fmla="*/ 4 w 32"/>
                <a:gd name="T31" fmla="*/ 0 h 17"/>
                <a:gd name="T32" fmla="*/ 4 w 32"/>
                <a:gd name="T33" fmla="*/ 0 h 17"/>
                <a:gd name="T34" fmla="*/ 2 w 32"/>
                <a:gd name="T35" fmla="*/ 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17"/>
                <a:gd name="T56" fmla="*/ 32 w 32"/>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17">
                  <a:moveTo>
                    <a:pt x="8" y="5"/>
                  </a:moveTo>
                  <a:lnTo>
                    <a:pt x="8" y="7"/>
                  </a:lnTo>
                  <a:lnTo>
                    <a:pt x="2" y="9"/>
                  </a:lnTo>
                  <a:lnTo>
                    <a:pt x="0" y="11"/>
                  </a:lnTo>
                  <a:lnTo>
                    <a:pt x="11" y="13"/>
                  </a:lnTo>
                  <a:lnTo>
                    <a:pt x="14" y="16"/>
                  </a:lnTo>
                  <a:lnTo>
                    <a:pt x="20" y="17"/>
                  </a:lnTo>
                  <a:lnTo>
                    <a:pt x="26" y="17"/>
                  </a:lnTo>
                  <a:lnTo>
                    <a:pt x="30" y="15"/>
                  </a:lnTo>
                  <a:lnTo>
                    <a:pt x="32" y="11"/>
                  </a:lnTo>
                  <a:lnTo>
                    <a:pt x="31" y="7"/>
                  </a:lnTo>
                  <a:lnTo>
                    <a:pt x="29" y="3"/>
                  </a:lnTo>
                  <a:lnTo>
                    <a:pt x="26" y="3"/>
                  </a:lnTo>
                  <a:lnTo>
                    <a:pt x="21" y="3"/>
                  </a:lnTo>
                  <a:lnTo>
                    <a:pt x="17" y="2"/>
                  </a:lnTo>
                  <a:lnTo>
                    <a:pt x="14" y="1"/>
                  </a:lnTo>
                  <a:lnTo>
                    <a:pt x="13" y="0"/>
                  </a:lnTo>
                  <a:lnTo>
                    <a:pt x="8"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98" name="Freeform 159"/>
            <p:cNvSpPr>
              <a:spLocks/>
            </p:cNvSpPr>
            <p:nvPr/>
          </p:nvSpPr>
          <p:spPr bwMode="auto">
            <a:xfrm>
              <a:off x="2923" y="2176"/>
              <a:ext cx="17" cy="15"/>
            </a:xfrm>
            <a:custGeom>
              <a:avLst/>
              <a:gdLst>
                <a:gd name="T0" fmla="*/ 4 w 35"/>
                <a:gd name="T1" fmla="*/ 0 h 30"/>
                <a:gd name="T2" fmla="*/ 5 w 35"/>
                <a:gd name="T3" fmla="*/ 2 h 30"/>
                <a:gd name="T4" fmla="*/ 5 w 35"/>
                <a:gd name="T5" fmla="*/ 3 h 30"/>
                <a:gd name="T6" fmla="*/ 5 w 35"/>
                <a:gd name="T7" fmla="*/ 4 h 30"/>
                <a:gd name="T8" fmla="*/ 5 w 35"/>
                <a:gd name="T9" fmla="*/ 4 h 30"/>
                <a:gd name="T10" fmla="*/ 5 w 35"/>
                <a:gd name="T11" fmla="*/ 4 h 30"/>
                <a:gd name="T12" fmla="*/ 6 w 35"/>
                <a:gd name="T13" fmla="*/ 5 h 30"/>
                <a:gd name="T14" fmla="*/ 7 w 35"/>
                <a:gd name="T15" fmla="*/ 5 h 30"/>
                <a:gd name="T16" fmla="*/ 7 w 35"/>
                <a:gd name="T17" fmla="*/ 6 h 30"/>
                <a:gd name="T18" fmla="*/ 8 w 35"/>
                <a:gd name="T19" fmla="*/ 6 h 30"/>
                <a:gd name="T20" fmla="*/ 8 w 35"/>
                <a:gd name="T21" fmla="*/ 7 h 30"/>
                <a:gd name="T22" fmla="*/ 8 w 35"/>
                <a:gd name="T23" fmla="*/ 8 h 30"/>
                <a:gd name="T24" fmla="*/ 8 w 35"/>
                <a:gd name="T25" fmla="*/ 8 h 30"/>
                <a:gd name="T26" fmla="*/ 7 w 35"/>
                <a:gd name="T27" fmla="*/ 8 h 30"/>
                <a:gd name="T28" fmla="*/ 6 w 35"/>
                <a:gd name="T29" fmla="*/ 8 h 30"/>
                <a:gd name="T30" fmla="*/ 4 w 35"/>
                <a:gd name="T31" fmla="*/ 8 h 30"/>
                <a:gd name="T32" fmla="*/ 2 w 35"/>
                <a:gd name="T33" fmla="*/ 7 h 30"/>
                <a:gd name="T34" fmla="*/ 0 w 35"/>
                <a:gd name="T35" fmla="*/ 6 h 30"/>
                <a:gd name="T36" fmla="*/ 0 w 35"/>
                <a:gd name="T37" fmla="*/ 5 h 30"/>
                <a:gd name="T38" fmla="*/ 0 w 35"/>
                <a:gd name="T39" fmla="*/ 3 h 30"/>
                <a:gd name="T40" fmla="*/ 1 w 35"/>
                <a:gd name="T41" fmla="*/ 2 h 30"/>
                <a:gd name="T42" fmla="*/ 2 w 35"/>
                <a:gd name="T43" fmla="*/ 2 h 30"/>
                <a:gd name="T44" fmla="*/ 3 w 35"/>
                <a:gd name="T45" fmla="*/ 2 h 30"/>
                <a:gd name="T46" fmla="*/ 3 w 35"/>
                <a:gd name="T47" fmla="*/ 1 h 30"/>
                <a:gd name="T48" fmla="*/ 4 w 35"/>
                <a:gd name="T49" fmla="*/ 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
                <a:gd name="T76" fmla="*/ 0 h 30"/>
                <a:gd name="T77" fmla="*/ 35 w 35"/>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 h="30">
                  <a:moveTo>
                    <a:pt x="16" y="0"/>
                  </a:moveTo>
                  <a:lnTo>
                    <a:pt x="20" y="5"/>
                  </a:lnTo>
                  <a:lnTo>
                    <a:pt x="21" y="9"/>
                  </a:lnTo>
                  <a:lnTo>
                    <a:pt x="21" y="13"/>
                  </a:lnTo>
                  <a:lnTo>
                    <a:pt x="21" y="15"/>
                  </a:lnTo>
                  <a:lnTo>
                    <a:pt x="23" y="16"/>
                  </a:lnTo>
                  <a:lnTo>
                    <a:pt x="26" y="19"/>
                  </a:lnTo>
                  <a:lnTo>
                    <a:pt x="28" y="20"/>
                  </a:lnTo>
                  <a:lnTo>
                    <a:pt x="28" y="22"/>
                  </a:lnTo>
                  <a:lnTo>
                    <a:pt x="34" y="23"/>
                  </a:lnTo>
                  <a:lnTo>
                    <a:pt x="35" y="25"/>
                  </a:lnTo>
                  <a:lnTo>
                    <a:pt x="35" y="29"/>
                  </a:lnTo>
                  <a:lnTo>
                    <a:pt x="35" y="30"/>
                  </a:lnTo>
                  <a:lnTo>
                    <a:pt x="31" y="30"/>
                  </a:lnTo>
                  <a:lnTo>
                    <a:pt x="24" y="30"/>
                  </a:lnTo>
                  <a:lnTo>
                    <a:pt x="16" y="29"/>
                  </a:lnTo>
                  <a:lnTo>
                    <a:pt x="10" y="25"/>
                  </a:lnTo>
                  <a:lnTo>
                    <a:pt x="3" y="23"/>
                  </a:lnTo>
                  <a:lnTo>
                    <a:pt x="0" y="17"/>
                  </a:lnTo>
                  <a:lnTo>
                    <a:pt x="1" y="12"/>
                  </a:lnTo>
                  <a:lnTo>
                    <a:pt x="5" y="8"/>
                  </a:lnTo>
                  <a:lnTo>
                    <a:pt x="8" y="7"/>
                  </a:lnTo>
                  <a:lnTo>
                    <a:pt x="13" y="5"/>
                  </a:lnTo>
                  <a:lnTo>
                    <a:pt x="15" y="2"/>
                  </a:lnTo>
                  <a:lnTo>
                    <a:pt x="16"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099" name="Freeform 160"/>
            <p:cNvSpPr>
              <a:spLocks/>
            </p:cNvSpPr>
            <p:nvPr/>
          </p:nvSpPr>
          <p:spPr bwMode="auto">
            <a:xfrm>
              <a:off x="3453" y="2219"/>
              <a:ext cx="32" cy="48"/>
            </a:xfrm>
            <a:custGeom>
              <a:avLst/>
              <a:gdLst>
                <a:gd name="T0" fmla="*/ 3 w 63"/>
                <a:gd name="T1" fmla="*/ 7 h 94"/>
                <a:gd name="T2" fmla="*/ 3 w 63"/>
                <a:gd name="T3" fmla="*/ 7 h 94"/>
                <a:gd name="T4" fmla="*/ 4 w 63"/>
                <a:gd name="T5" fmla="*/ 7 h 94"/>
                <a:gd name="T6" fmla="*/ 5 w 63"/>
                <a:gd name="T7" fmla="*/ 8 h 94"/>
                <a:gd name="T8" fmla="*/ 5 w 63"/>
                <a:gd name="T9" fmla="*/ 8 h 94"/>
                <a:gd name="T10" fmla="*/ 5 w 63"/>
                <a:gd name="T11" fmla="*/ 10 h 94"/>
                <a:gd name="T12" fmla="*/ 6 w 63"/>
                <a:gd name="T13" fmla="*/ 11 h 94"/>
                <a:gd name="T14" fmla="*/ 7 w 63"/>
                <a:gd name="T15" fmla="*/ 13 h 94"/>
                <a:gd name="T16" fmla="*/ 8 w 63"/>
                <a:gd name="T17" fmla="*/ 13 h 94"/>
                <a:gd name="T18" fmla="*/ 7 w 63"/>
                <a:gd name="T19" fmla="*/ 16 h 94"/>
                <a:gd name="T20" fmla="*/ 8 w 63"/>
                <a:gd name="T21" fmla="*/ 18 h 94"/>
                <a:gd name="T22" fmla="*/ 9 w 63"/>
                <a:gd name="T23" fmla="*/ 20 h 94"/>
                <a:gd name="T24" fmla="*/ 10 w 63"/>
                <a:gd name="T25" fmla="*/ 23 h 94"/>
                <a:gd name="T26" fmla="*/ 11 w 63"/>
                <a:gd name="T27" fmla="*/ 22 h 94"/>
                <a:gd name="T28" fmla="*/ 12 w 63"/>
                <a:gd name="T29" fmla="*/ 23 h 94"/>
                <a:gd name="T30" fmla="*/ 12 w 63"/>
                <a:gd name="T31" fmla="*/ 24 h 94"/>
                <a:gd name="T32" fmla="*/ 13 w 63"/>
                <a:gd name="T33" fmla="*/ 25 h 94"/>
                <a:gd name="T34" fmla="*/ 14 w 63"/>
                <a:gd name="T35" fmla="*/ 22 h 94"/>
                <a:gd name="T36" fmla="*/ 16 w 63"/>
                <a:gd name="T37" fmla="*/ 20 h 94"/>
                <a:gd name="T38" fmla="*/ 16 w 63"/>
                <a:gd name="T39" fmla="*/ 18 h 94"/>
                <a:gd name="T40" fmla="*/ 16 w 63"/>
                <a:gd name="T41" fmla="*/ 16 h 94"/>
                <a:gd name="T42" fmla="*/ 15 w 63"/>
                <a:gd name="T43" fmla="*/ 16 h 94"/>
                <a:gd name="T44" fmla="*/ 15 w 63"/>
                <a:gd name="T45" fmla="*/ 15 h 94"/>
                <a:gd name="T46" fmla="*/ 14 w 63"/>
                <a:gd name="T47" fmla="*/ 15 h 94"/>
                <a:gd name="T48" fmla="*/ 13 w 63"/>
                <a:gd name="T49" fmla="*/ 15 h 94"/>
                <a:gd name="T50" fmla="*/ 12 w 63"/>
                <a:gd name="T51" fmla="*/ 13 h 94"/>
                <a:gd name="T52" fmla="*/ 12 w 63"/>
                <a:gd name="T53" fmla="*/ 12 h 94"/>
                <a:gd name="T54" fmla="*/ 12 w 63"/>
                <a:gd name="T55" fmla="*/ 10 h 94"/>
                <a:gd name="T56" fmla="*/ 12 w 63"/>
                <a:gd name="T57" fmla="*/ 8 h 94"/>
                <a:gd name="T58" fmla="*/ 11 w 63"/>
                <a:gd name="T59" fmla="*/ 7 h 94"/>
                <a:gd name="T60" fmla="*/ 10 w 63"/>
                <a:gd name="T61" fmla="*/ 5 h 94"/>
                <a:gd name="T62" fmla="*/ 10 w 63"/>
                <a:gd name="T63" fmla="*/ 3 h 94"/>
                <a:gd name="T64" fmla="*/ 9 w 63"/>
                <a:gd name="T65" fmla="*/ 1 h 94"/>
                <a:gd name="T66" fmla="*/ 7 w 63"/>
                <a:gd name="T67" fmla="*/ 1 h 94"/>
                <a:gd name="T68" fmla="*/ 5 w 63"/>
                <a:gd name="T69" fmla="*/ 0 h 94"/>
                <a:gd name="T70" fmla="*/ 3 w 63"/>
                <a:gd name="T71" fmla="*/ 1 h 94"/>
                <a:gd name="T72" fmla="*/ 1 w 63"/>
                <a:gd name="T73" fmla="*/ 2 h 94"/>
                <a:gd name="T74" fmla="*/ 0 w 63"/>
                <a:gd name="T75" fmla="*/ 4 h 94"/>
                <a:gd name="T76" fmla="*/ 1 w 63"/>
                <a:gd name="T77" fmla="*/ 5 h 94"/>
                <a:gd name="T78" fmla="*/ 1 w 63"/>
                <a:gd name="T79" fmla="*/ 6 h 94"/>
                <a:gd name="T80" fmla="*/ 3 w 63"/>
                <a:gd name="T81" fmla="*/ 7 h 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3"/>
                <a:gd name="T124" fmla="*/ 0 h 94"/>
                <a:gd name="T125" fmla="*/ 63 w 63"/>
                <a:gd name="T126" fmla="*/ 94 h 9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3" h="94">
                  <a:moveTo>
                    <a:pt x="9" y="25"/>
                  </a:moveTo>
                  <a:lnTo>
                    <a:pt x="12" y="25"/>
                  </a:lnTo>
                  <a:lnTo>
                    <a:pt x="15" y="27"/>
                  </a:lnTo>
                  <a:lnTo>
                    <a:pt x="17" y="30"/>
                  </a:lnTo>
                  <a:lnTo>
                    <a:pt x="20" y="31"/>
                  </a:lnTo>
                  <a:lnTo>
                    <a:pt x="20" y="38"/>
                  </a:lnTo>
                  <a:lnTo>
                    <a:pt x="21" y="42"/>
                  </a:lnTo>
                  <a:lnTo>
                    <a:pt x="25" y="48"/>
                  </a:lnTo>
                  <a:lnTo>
                    <a:pt x="30" y="51"/>
                  </a:lnTo>
                  <a:lnTo>
                    <a:pt x="28" y="62"/>
                  </a:lnTo>
                  <a:lnTo>
                    <a:pt x="31" y="70"/>
                  </a:lnTo>
                  <a:lnTo>
                    <a:pt x="35" y="79"/>
                  </a:lnTo>
                  <a:lnTo>
                    <a:pt x="39" y="88"/>
                  </a:lnTo>
                  <a:lnTo>
                    <a:pt x="42" y="87"/>
                  </a:lnTo>
                  <a:lnTo>
                    <a:pt x="46" y="88"/>
                  </a:lnTo>
                  <a:lnTo>
                    <a:pt x="48" y="92"/>
                  </a:lnTo>
                  <a:lnTo>
                    <a:pt x="50" y="94"/>
                  </a:lnTo>
                  <a:lnTo>
                    <a:pt x="56" y="87"/>
                  </a:lnTo>
                  <a:lnTo>
                    <a:pt x="61" y="79"/>
                  </a:lnTo>
                  <a:lnTo>
                    <a:pt x="62" y="70"/>
                  </a:lnTo>
                  <a:lnTo>
                    <a:pt x="63" y="61"/>
                  </a:lnTo>
                  <a:lnTo>
                    <a:pt x="59" y="60"/>
                  </a:lnTo>
                  <a:lnTo>
                    <a:pt x="57" y="58"/>
                  </a:lnTo>
                  <a:lnTo>
                    <a:pt x="54" y="57"/>
                  </a:lnTo>
                  <a:lnTo>
                    <a:pt x="50" y="57"/>
                  </a:lnTo>
                  <a:lnTo>
                    <a:pt x="48" y="51"/>
                  </a:lnTo>
                  <a:lnTo>
                    <a:pt x="48" y="45"/>
                  </a:lnTo>
                  <a:lnTo>
                    <a:pt x="48" y="38"/>
                  </a:lnTo>
                  <a:lnTo>
                    <a:pt x="48" y="31"/>
                  </a:lnTo>
                  <a:lnTo>
                    <a:pt x="41" y="26"/>
                  </a:lnTo>
                  <a:lnTo>
                    <a:pt x="39" y="18"/>
                  </a:lnTo>
                  <a:lnTo>
                    <a:pt x="38" y="10"/>
                  </a:lnTo>
                  <a:lnTo>
                    <a:pt x="35" y="1"/>
                  </a:lnTo>
                  <a:lnTo>
                    <a:pt x="27" y="1"/>
                  </a:lnTo>
                  <a:lnTo>
                    <a:pt x="19" y="0"/>
                  </a:lnTo>
                  <a:lnTo>
                    <a:pt x="11" y="2"/>
                  </a:lnTo>
                  <a:lnTo>
                    <a:pt x="3" y="7"/>
                  </a:lnTo>
                  <a:lnTo>
                    <a:pt x="0" y="13"/>
                  </a:lnTo>
                  <a:lnTo>
                    <a:pt x="1" y="19"/>
                  </a:lnTo>
                  <a:lnTo>
                    <a:pt x="3" y="24"/>
                  </a:lnTo>
                  <a:lnTo>
                    <a:pt x="9" y="2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100" name="Freeform 161"/>
            <p:cNvSpPr>
              <a:spLocks/>
            </p:cNvSpPr>
            <p:nvPr/>
          </p:nvSpPr>
          <p:spPr bwMode="auto">
            <a:xfrm>
              <a:off x="3447" y="2257"/>
              <a:ext cx="111" cy="125"/>
            </a:xfrm>
            <a:custGeom>
              <a:avLst/>
              <a:gdLst>
                <a:gd name="T0" fmla="*/ 8 w 221"/>
                <a:gd name="T1" fmla="*/ 3 h 250"/>
                <a:gd name="T2" fmla="*/ 5 w 221"/>
                <a:gd name="T3" fmla="*/ 1 h 250"/>
                <a:gd name="T4" fmla="*/ 2 w 221"/>
                <a:gd name="T5" fmla="*/ 1 h 250"/>
                <a:gd name="T6" fmla="*/ 2 w 221"/>
                <a:gd name="T7" fmla="*/ 5 h 250"/>
                <a:gd name="T8" fmla="*/ 2 w 221"/>
                <a:gd name="T9" fmla="*/ 10 h 250"/>
                <a:gd name="T10" fmla="*/ 0 w 221"/>
                <a:gd name="T11" fmla="*/ 13 h 250"/>
                <a:gd name="T12" fmla="*/ 2 w 221"/>
                <a:gd name="T13" fmla="*/ 16 h 250"/>
                <a:gd name="T14" fmla="*/ 6 w 221"/>
                <a:gd name="T15" fmla="*/ 19 h 250"/>
                <a:gd name="T16" fmla="*/ 10 w 221"/>
                <a:gd name="T17" fmla="*/ 21 h 250"/>
                <a:gd name="T18" fmla="*/ 11 w 221"/>
                <a:gd name="T19" fmla="*/ 24 h 250"/>
                <a:gd name="T20" fmla="*/ 14 w 221"/>
                <a:gd name="T21" fmla="*/ 27 h 250"/>
                <a:gd name="T22" fmla="*/ 16 w 221"/>
                <a:gd name="T23" fmla="*/ 30 h 250"/>
                <a:gd name="T24" fmla="*/ 16 w 221"/>
                <a:gd name="T25" fmla="*/ 34 h 250"/>
                <a:gd name="T26" fmla="*/ 19 w 221"/>
                <a:gd name="T27" fmla="*/ 36 h 250"/>
                <a:gd name="T28" fmla="*/ 23 w 221"/>
                <a:gd name="T29" fmla="*/ 37 h 250"/>
                <a:gd name="T30" fmla="*/ 28 w 221"/>
                <a:gd name="T31" fmla="*/ 39 h 250"/>
                <a:gd name="T32" fmla="*/ 31 w 221"/>
                <a:gd name="T33" fmla="*/ 42 h 250"/>
                <a:gd name="T34" fmla="*/ 35 w 221"/>
                <a:gd name="T35" fmla="*/ 45 h 250"/>
                <a:gd name="T36" fmla="*/ 35 w 221"/>
                <a:gd name="T37" fmla="*/ 52 h 250"/>
                <a:gd name="T38" fmla="*/ 37 w 221"/>
                <a:gd name="T39" fmla="*/ 54 h 250"/>
                <a:gd name="T40" fmla="*/ 39 w 221"/>
                <a:gd name="T41" fmla="*/ 56 h 250"/>
                <a:gd name="T42" fmla="*/ 42 w 221"/>
                <a:gd name="T43" fmla="*/ 56 h 250"/>
                <a:gd name="T44" fmla="*/ 43 w 221"/>
                <a:gd name="T45" fmla="*/ 56 h 250"/>
                <a:gd name="T46" fmla="*/ 46 w 221"/>
                <a:gd name="T47" fmla="*/ 60 h 250"/>
                <a:gd name="T48" fmla="*/ 50 w 221"/>
                <a:gd name="T49" fmla="*/ 63 h 250"/>
                <a:gd name="T50" fmla="*/ 54 w 221"/>
                <a:gd name="T51" fmla="*/ 60 h 250"/>
                <a:gd name="T52" fmla="*/ 56 w 221"/>
                <a:gd name="T53" fmla="*/ 51 h 250"/>
                <a:gd name="T54" fmla="*/ 51 w 221"/>
                <a:gd name="T55" fmla="*/ 50 h 250"/>
                <a:gd name="T56" fmla="*/ 50 w 221"/>
                <a:gd name="T57" fmla="*/ 49 h 250"/>
                <a:gd name="T58" fmla="*/ 48 w 221"/>
                <a:gd name="T59" fmla="*/ 43 h 250"/>
                <a:gd name="T60" fmla="*/ 45 w 221"/>
                <a:gd name="T61" fmla="*/ 41 h 250"/>
                <a:gd name="T62" fmla="*/ 43 w 221"/>
                <a:gd name="T63" fmla="*/ 36 h 250"/>
                <a:gd name="T64" fmla="*/ 40 w 221"/>
                <a:gd name="T65" fmla="*/ 35 h 250"/>
                <a:gd name="T66" fmla="*/ 37 w 221"/>
                <a:gd name="T67" fmla="*/ 33 h 250"/>
                <a:gd name="T68" fmla="*/ 34 w 221"/>
                <a:gd name="T69" fmla="*/ 31 h 250"/>
                <a:gd name="T70" fmla="*/ 32 w 221"/>
                <a:gd name="T71" fmla="*/ 28 h 250"/>
                <a:gd name="T72" fmla="*/ 30 w 221"/>
                <a:gd name="T73" fmla="*/ 24 h 250"/>
                <a:gd name="T74" fmla="*/ 27 w 221"/>
                <a:gd name="T75" fmla="*/ 20 h 250"/>
                <a:gd name="T76" fmla="*/ 22 w 221"/>
                <a:gd name="T77" fmla="*/ 20 h 250"/>
                <a:gd name="T78" fmla="*/ 18 w 221"/>
                <a:gd name="T79" fmla="*/ 18 h 250"/>
                <a:gd name="T80" fmla="*/ 16 w 221"/>
                <a:gd name="T81" fmla="*/ 17 h 250"/>
                <a:gd name="T82" fmla="*/ 12 w 221"/>
                <a:gd name="T83" fmla="*/ 14 h 250"/>
                <a:gd name="T84" fmla="*/ 12 w 221"/>
                <a:gd name="T85" fmla="*/ 7 h 250"/>
                <a:gd name="T86" fmla="*/ 9 w 221"/>
                <a:gd name="T87" fmla="*/ 5 h 2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1"/>
                <a:gd name="T133" fmla="*/ 0 h 250"/>
                <a:gd name="T134" fmla="*/ 221 w 221"/>
                <a:gd name="T135" fmla="*/ 250 h 2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1" h="250">
                  <a:moveTo>
                    <a:pt x="31" y="18"/>
                  </a:moveTo>
                  <a:lnTo>
                    <a:pt x="29" y="11"/>
                  </a:lnTo>
                  <a:lnTo>
                    <a:pt x="24" y="5"/>
                  </a:lnTo>
                  <a:lnTo>
                    <a:pt x="18" y="1"/>
                  </a:lnTo>
                  <a:lnTo>
                    <a:pt x="13" y="0"/>
                  </a:lnTo>
                  <a:lnTo>
                    <a:pt x="8" y="2"/>
                  </a:lnTo>
                  <a:lnTo>
                    <a:pt x="5" y="8"/>
                  </a:lnTo>
                  <a:lnTo>
                    <a:pt x="5" y="18"/>
                  </a:lnTo>
                  <a:lnTo>
                    <a:pt x="9" y="33"/>
                  </a:lnTo>
                  <a:lnTo>
                    <a:pt x="5" y="38"/>
                  </a:lnTo>
                  <a:lnTo>
                    <a:pt x="1" y="45"/>
                  </a:lnTo>
                  <a:lnTo>
                    <a:pt x="0" y="51"/>
                  </a:lnTo>
                  <a:lnTo>
                    <a:pt x="1" y="58"/>
                  </a:lnTo>
                  <a:lnTo>
                    <a:pt x="5" y="64"/>
                  </a:lnTo>
                  <a:lnTo>
                    <a:pt x="13" y="70"/>
                  </a:lnTo>
                  <a:lnTo>
                    <a:pt x="24" y="73"/>
                  </a:lnTo>
                  <a:lnTo>
                    <a:pt x="39" y="75"/>
                  </a:lnTo>
                  <a:lnTo>
                    <a:pt x="38" y="81"/>
                  </a:lnTo>
                  <a:lnTo>
                    <a:pt x="40" y="88"/>
                  </a:lnTo>
                  <a:lnTo>
                    <a:pt x="44" y="95"/>
                  </a:lnTo>
                  <a:lnTo>
                    <a:pt x="49" y="101"/>
                  </a:lnTo>
                  <a:lnTo>
                    <a:pt x="55" y="108"/>
                  </a:lnTo>
                  <a:lnTo>
                    <a:pt x="60" y="114"/>
                  </a:lnTo>
                  <a:lnTo>
                    <a:pt x="63" y="119"/>
                  </a:lnTo>
                  <a:lnTo>
                    <a:pt x="63" y="125"/>
                  </a:lnTo>
                  <a:lnTo>
                    <a:pt x="63" y="136"/>
                  </a:lnTo>
                  <a:lnTo>
                    <a:pt x="68" y="141"/>
                  </a:lnTo>
                  <a:lnTo>
                    <a:pt x="74" y="144"/>
                  </a:lnTo>
                  <a:lnTo>
                    <a:pt x="82" y="144"/>
                  </a:lnTo>
                  <a:lnTo>
                    <a:pt x="91" y="145"/>
                  </a:lnTo>
                  <a:lnTo>
                    <a:pt x="102" y="148"/>
                  </a:lnTo>
                  <a:lnTo>
                    <a:pt x="112" y="155"/>
                  </a:lnTo>
                  <a:lnTo>
                    <a:pt x="115" y="168"/>
                  </a:lnTo>
                  <a:lnTo>
                    <a:pt x="124" y="167"/>
                  </a:lnTo>
                  <a:lnTo>
                    <a:pt x="135" y="170"/>
                  </a:lnTo>
                  <a:lnTo>
                    <a:pt x="140" y="179"/>
                  </a:lnTo>
                  <a:lnTo>
                    <a:pt x="140" y="197"/>
                  </a:lnTo>
                  <a:lnTo>
                    <a:pt x="139" y="206"/>
                  </a:lnTo>
                  <a:lnTo>
                    <a:pt x="142" y="212"/>
                  </a:lnTo>
                  <a:lnTo>
                    <a:pt x="145" y="216"/>
                  </a:lnTo>
                  <a:lnTo>
                    <a:pt x="150" y="220"/>
                  </a:lnTo>
                  <a:lnTo>
                    <a:pt x="155" y="221"/>
                  </a:lnTo>
                  <a:lnTo>
                    <a:pt x="161" y="222"/>
                  </a:lnTo>
                  <a:lnTo>
                    <a:pt x="166" y="222"/>
                  </a:lnTo>
                  <a:lnTo>
                    <a:pt x="168" y="222"/>
                  </a:lnTo>
                  <a:lnTo>
                    <a:pt x="170" y="224"/>
                  </a:lnTo>
                  <a:lnTo>
                    <a:pt x="176" y="230"/>
                  </a:lnTo>
                  <a:lnTo>
                    <a:pt x="182" y="238"/>
                  </a:lnTo>
                  <a:lnTo>
                    <a:pt x="189" y="245"/>
                  </a:lnTo>
                  <a:lnTo>
                    <a:pt x="197" y="250"/>
                  </a:lnTo>
                  <a:lnTo>
                    <a:pt x="205" y="248"/>
                  </a:lnTo>
                  <a:lnTo>
                    <a:pt x="213" y="240"/>
                  </a:lnTo>
                  <a:lnTo>
                    <a:pt x="220" y="223"/>
                  </a:lnTo>
                  <a:lnTo>
                    <a:pt x="221" y="204"/>
                  </a:lnTo>
                  <a:lnTo>
                    <a:pt x="213" y="197"/>
                  </a:lnTo>
                  <a:lnTo>
                    <a:pt x="203" y="197"/>
                  </a:lnTo>
                  <a:lnTo>
                    <a:pt x="198" y="198"/>
                  </a:lnTo>
                  <a:lnTo>
                    <a:pt x="197" y="193"/>
                  </a:lnTo>
                  <a:lnTo>
                    <a:pt x="195" y="183"/>
                  </a:lnTo>
                  <a:lnTo>
                    <a:pt x="190" y="172"/>
                  </a:lnTo>
                  <a:lnTo>
                    <a:pt x="183" y="168"/>
                  </a:lnTo>
                  <a:lnTo>
                    <a:pt x="177" y="163"/>
                  </a:lnTo>
                  <a:lnTo>
                    <a:pt x="174" y="154"/>
                  </a:lnTo>
                  <a:lnTo>
                    <a:pt x="170" y="144"/>
                  </a:lnTo>
                  <a:lnTo>
                    <a:pt x="164" y="138"/>
                  </a:lnTo>
                  <a:lnTo>
                    <a:pt x="157" y="137"/>
                  </a:lnTo>
                  <a:lnTo>
                    <a:pt x="151" y="136"/>
                  </a:lnTo>
                  <a:lnTo>
                    <a:pt x="146" y="132"/>
                  </a:lnTo>
                  <a:lnTo>
                    <a:pt x="142" y="125"/>
                  </a:lnTo>
                  <a:lnTo>
                    <a:pt x="136" y="124"/>
                  </a:lnTo>
                  <a:lnTo>
                    <a:pt x="131" y="119"/>
                  </a:lnTo>
                  <a:lnTo>
                    <a:pt x="127" y="111"/>
                  </a:lnTo>
                  <a:lnTo>
                    <a:pt x="122" y="102"/>
                  </a:lnTo>
                  <a:lnTo>
                    <a:pt x="117" y="93"/>
                  </a:lnTo>
                  <a:lnTo>
                    <a:pt x="113" y="85"/>
                  </a:lnTo>
                  <a:lnTo>
                    <a:pt x="107" y="80"/>
                  </a:lnTo>
                  <a:lnTo>
                    <a:pt x="100" y="79"/>
                  </a:lnTo>
                  <a:lnTo>
                    <a:pt x="87" y="79"/>
                  </a:lnTo>
                  <a:lnTo>
                    <a:pt x="77" y="76"/>
                  </a:lnTo>
                  <a:lnTo>
                    <a:pt x="71" y="71"/>
                  </a:lnTo>
                  <a:lnTo>
                    <a:pt x="69" y="69"/>
                  </a:lnTo>
                  <a:lnTo>
                    <a:pt x="64" y="68"/>
                  </a:lnTo>
                  <a:lnTo>
                    <a:pt x="54" y="62"/>
                  </a:lnTo>
                  <a:lnTo>
                    <a:pt x="46" y="53"/>
                  </a:lnTo>
                  <a:lnTo>
                    <a:pt x="46" y="39"/>
                  </a:lnTo>
                  <a:lnTo>
                    <a:pt x="47" y="26"/>
                  </a:lnTo>
                  <a:lnTo>
                    <a:pt x="41" y="19"/>
                  </a:lnTo>
                  <a:lnTo>
                    <a:pt x="34" y="18"/>
                  </a:lnTo>
                  <a:lnTo>
                    <a:pt x="31" y="1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101" name="Freeform 162"/>
            <p:cNvSpPr>
              <a:spLocks/>
            </p:cNvSpPr>
            <p:nvPr/>
          </p:nvSpPr>
          <p:spPr bwMode="auto">
            <a:xfrm>
              <a:off x="2368" y="2112"/>
              <a:ext cx="44" cy="42"/>
            </a:xfrm>
            <a:custGeom>
              <a:avLst/>
              <a:gdLst>
                <a:gd name="T0" fmla="*/ 8 w 86"/>
                <a:gd name="T1" fmla="*/ 9 h 83"/>
                <a:gd name="T2" fmla="*/ 8 w 86"/>
                <a:gd name="T3" fmla="*/ 11 h 83"/>
                <a:gd name="T4" fmla="*/ 7 w 86"/>
                <a:gd name="T5" fmla="*/ 12 h 83"/>
                <a:gd name="T6" fmla="*/ 5 w 86"/>
                <a:gd name="T7" fmla="*/ 13 h 83"/>
                <a:gd name="T8" fmla="*/ 3 w 86"/>
                <a:gd name="T9" fmla="*/ 12 h 83"/>
                <a:gd name="T10" fmla="*/ 3 w 86"/>
                <a:gd name="T11" fmla="*/ 13 h 83"/>
                <a:gd name="T12" fmla="*/ 3 w 86"/>
                <a:gd name="T13" fmla="*/ 15 h 83"/>
                <a:gd name="T14" fmla="*/ 3 w 86"/>
                <a:gd name="T15" fmla="*/ 16 h 83"/>
                <a:gd name="T16" fmla="*/ 3 w 86"/>
                <a:gd name="T17" fmla="*/ 17 h 83"/>
                <a:gd name="T18" fmla="*/ 3 w 86"/>
                <a:gd name="T19" fmla="*/ 18 h 83"/>
                <a:gd name="T20" fmla="*/ 2 w 86"/>
                <a:gd name="T21" fmla="*/ 19 h 83"/>
                <a:gd name="T22" fmla="*/ 1 w 86"/>
                <a:gd name="T23" fmla="*/ 19 h 83"/>
                <a:gd name="T24" fmla="*/ 0 w 86"/>
                <a:gd name="T25" fmla="*/ 19 h 83"/>
                <a:gd name="T26" fmla="*/ 1 w 86"/>
                <a:gd name="T27" fmla="*/ 20 h 83"/>
                <a:gd name="T28" fmla="*/ 2 w 86"/>
                <a:gd name="T29" fmla="*/ 21 h 83"/>
                <a:gd name="T30" fmla="*/ 3 w 86"/>
                <a:gd name="T31" fmla="*/ 21 h 83"/>
                <a:gd name="T32" fmla="*/ 5 w 86"/>
                <a:gd name="T33" fmla="*/ 21 h 83"/>
                <a:gd name="T34" fmla="*/ 7 w 86"/>
                <a:gd name="T35" fmla="*/ 20 h 83"/>
                <a:gd name="T36" fmla="*/ 9 w 86"/>
                <a:gd name="T37" fmla="*/ 19 h 83"/>
                <a:gd name="T38" fmla="*/ 11 w 86"/>
                <a:gd name="T39" fmla="*/ 19 h 83"/>
                <a:gd name="T40" fmla="*/ 13 w 86"/>
                <a:gd name="T41" fmla="*/ 18 h 83"/>
                <a:gd name="T42" fmla="*/ 13 w 86"/>
                <a:gd name="T43" fmla="*/ 17 h 83"/>
                <a:gd name="T44" fmla="*/ 14 w 86"/>
                <a:gd name="T45" fmla="*/ 16 h 83"/>
                <a:gd name="T46" fmla="*/ 14 w 86"/>
                <a:gd name="T47" fmla="*/ 15 h 83"/>
                <a:gd name="T48" fmla="*/ 15 w 86"/>
                <a:gd name="T49" fmla="*/ 15 h 83"/>
                <a:gd name="T50" fmla="*/ 17 w 86"/>
                <a:gd name="T51" fmla="*/ 14 h 83"/>
                <a:gd name="T52" fmla="*/ 19 w 86"/>
                <a:gd name="T53" fmla="*/ 14 h 83"/>
                <a:gd name="T54" fmla="*/ 21 w 86"/>
                <a:gd name="T55" fmla="*/ 13 h 83"/>
                <a:gd name="T56" fmla="*/ 23 w 86"/>
                <a:gd name="T57" fmla="*/ 12 h 83"/>
                <a:gd name="T58" fmla="*/ 23 w 86"/>
                <a:gd name="T59" fmla="*/ 10 h 83"/>
                <a:gd name="T60" fmla="*/ 22 w 86"/>
                <a:gd name="T61" fmla="*/ 9 h 83"/>
                <a:gd name="T62" fmla="*/ 21 w 86"/>
                <a:gd name="T63" fmla="*/ 7 h 83"/>
                <a:gd name="T64" fmla="*/ 20 w 86"/>
                <a:gd name="T65" fmla="*/ 6 h 83"/>
                <a:gd name="T66" fmla="*/ 19 w 86"/>
                <a:gd name="T67" fmla="*/ 7 h 83"/>
                <a:gd name="T68" fmla="*/ 18 w 86"/>
                <a:gd name="T69" fmla="*/ 7 h 83"/>
                <a:gd name="T70" fmla="*/ 17 w 86"/>
                <a:gd name="T71" fmla="*/ 7 h 83"/>
                <a:gd name="T72" fmla="*/ 16 w 86"/>
                <a:gd name="T73" fmla="*/ 7 h 83"/>
                <a:gd name="T74" fmla="*/ 15 w 86"/>
                <a:gd name="T75" fmla="*/ 5 h 83"/>
                <a:gd name="T76" fmla="*/ 14 w 86"/>
                <a:gd name="T77" fmla="*/ 4 h 83"/>
                <a:gd name="T78" fmla="*/ 14 w 86"/>
                <a:gd name="T79" fmla="*/ 2 h 83"/>
                <a:gd name="T80" fmla="*/ 13 w 86"/>
                <a:gd name="T81" fmla="*/ 0 h 83"/>
                <a:gd name="T82" fmla="*/ 12 w 86"/>
                <a:gd name="T83" fmla="*/ 0 h 83"/>
                <a:gd name="T84" fmla="*/ 12 w 86"/>
                <a:gd name="T85" fmla="*/ 0 h 83"/>
                <a:gd name="T86" fmla="*/ 11 w 86"/>
                <a:gd name="T87" fmla="*/ 0 h 83"/>
                <a:gd name="T88" fmla="*/ 10 w 86"/>
                <a:gd name="T89" fmla="*/ 0 h 83"/>
                <a:gd name="T90" fmla="*/ 10 w 86"/>
                <a:gd name="T91" fmla="*/ 2 h 83"/>
                <a:gd name="T92" fmla="*/ 10 w 86"/>
                <a:gd name="T93" fmla="*/ 3 h 83"/>
                <a:gd name="T94" fmla="*/ 10 w 86"/>
                <a:gd name="T95" fmla="*/ 4 h 83"/>
                <a:gd name="T96" fmla="*/ 10 w 86"/>
                <a:gd name="T97" fmla="*/ 6 h 83"/>
                <a:gd name="T98" fmla="*/ 10 w 86"/>
                <a:gd name="T99" fmla="*/ 6 h 83"/>
                <a:gd name="T100" fmla="*/ 9 w 86"/>
                <a:gd name="T101" fmla="*/ 6 h 83"/>
                <a:gd name="T102" fmla="*/ 9 w 86"/>
                <a:gd name="T103" fmla="*/ 6 h 83"/>
                <a:gd name="T104" fmla="*/ 8 w 86"/>
                <a:gd name="T105" fmla="*/ 6 h 83"/>
                <a:gd name="T106" fmla="*/ 8 w 86"/>
                <a:gd name="T107" fmla="*/ 9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6"/>
                <a:gd name="T163" fmla="*/ 0 h 83"/>
                <a:gd name="T164" fmla="*/ 86 w 86"/>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6" h="83">
                  <a:moveTo>
                    <a:pt x="32" y="36"/>
                  </a:moveTo>
                  <a:lnTo>
                    <a:pt x="30" y="43"/>
                  </a:lnTo>
                  <a:lnTo>
                    <a:pt x="25" y="46"/>
                  </a:lnTo>
                  <a:lnTo>
                    <a:pt x="18" y="49"/>
                  </a:lnTo>
                  <a:lnTo>
                    <a:pt x="11" y="48"/>
                  </a:lnTo>
                  <a:lnTo>
                    <a:pt x="11" y="52"/>
                  </a:lnTo>
                  <a:lnTo>
                    <a:pt x="11" y="58"/>
                  </a:lnTo>
                  <a:lnTo>
                    <a:pt x="11" y="63"/>
                  </a:lnTo>
                  <a:lnTo>
                    <a:pt x="11" y="68"/>
                  </a:lnTo>
                  <a:lnTo>
                    <a:pt x="9" y="71"/>
                  </a:lnTo>
                  <a:lnTo>
                    <a:pt x="6" y="73"/>
                  </a:lnTo>
                  <a:lnTo>
                    <a:pt x="3" y="74"/>
                  </a:lnTo>
                  <a:lnTo>
                    <a:pt x="0" y="75"/>
                  </a:lnTo>
                  <a:lnTo>
                    <a:pt x="3" y="79"/>
                  </a:lnTo>
                  <a:lnTo>
                    <a:pt x="7" y="82"/>
                  </a:lnTo>
                  <a:lnTo>
                    <a:pt x="12" y="83"/>
                  </a:lnTo>
                  <a:lnTo>
                    <a:pt x="17" y="83"/>
                  </a:lnTo>
                  <a:lnTo>
                    <a:pt x="25" y="79"/>
                  </a:lnTo>
                  <a:lnTo>
                    <a:pt x="33" y="75"/>
                  </a:lnTo>
                  <a:lnTo>
                    <a:pt x="41" y="73"/>
                  </a:lnTo>
                  <a:lnTo>
                    <a:pt x="50" y="72"/>
                  </a:lnTo>
                  <a:lnTo>
                    <a:pt x="50" y="68"/>
                  </a:lnTo>
                  <a:lnTo>
                    <a:pt x="53" y="64"/>
                  </a:lnTo>
                  <a:lnTo>
                    <a:pt x="55" y="60"/>
                  </a:lnTo>
                  <a:lnTo>
                    <a:pt x="56" y="57"/>
                  </a:lnTo>
                  <a:lnTo>
                    <a:pt x="64" y="54"/>
                  </a:lnTo>
                  <a:lnTo>
                    <a:pt x="73" y="53"/>
                  </a:lnTo>
                  <a:lnTo>
                    <a:pt x="80" y="52"/>
                  </a:lnTo>
                  <a:lnTo>
                    <a:pt x="86" y="45"/>
                  </a:lnTo>
                  <a:lnTo>
                    <a:pt x="86" y="38"/>
                  </a:lnTo>
                  <a:lnTo>
                    <a:pt x="85" y="33"/>
                  </a:lnTo>
                  <a:lnTo>
                    <a:pt x="82" y="28"/>
                  </a:lnTo>
                  <a:lnTo>
                    <a:pt x="77" y="23"/>
                  </a:lnTo>
                  <a:lnTo>
                    <a:pt x="72" y="25"/>
                  </a:lnTo>
                  <a:lnTo>
                    <a:pt x="69" y="26"/>
                  </a:lnTo>
                  <a:lnTo>
                    <a:pt x="64" y="27"/>
                  </a:lnTo>
                  <a:lnTo>
                    <a:pt x="60" y="27"/>
                  </a:lnTo>
                  <a:lnTo>
                    <a:pt x="57" y="20"/>
                  </a:lnTo>
                  <a:lnTo>
                    <a:pt x="55" y="13"/>
                  </a:lnTo>
                  <a:lnTo>
                    <a:pt x="53" y="7"/>
                  </a:lnTo>
                  <a:lnTo>
                    <a:pt x="50" y="0"/>
                  </a:lnTo>
                  <a:lnTo>
                    <a:pt x="47" y="0"/>
                  </a:lnTo>
                  <a:lnTo>
                    <a:pt x="45" y="0"/>
                  </a:lnTo>
                  <a:lnTo>
                    <a:pt x="41" y="0"/>
                  </a:lnTo>
                  <a:lnTo>
                    <a:pt x="38" y="0"/>
                  </a:lnTo>
                  <a:lnTo>
                    <a:pt x="38" y="5"/>
                  </a:lnTo>
                  <a:lnTo>
                    <a:pt x="38" y="11"/>
                  </a:lnTo>
                  <a:lnTo>
                    <a:pt x="38" y="15"/>
                  </a:lnTo>
                  <a:lnTo>
                    <a:pt x="38" y="21"/>
                  </a:lnTo>
                  <a:lnTo>
                    <a:pt x="37" y="21"/>
                  </a:lnTo>
                  <a:lnTo>
                    <a:pt x="34" y="21"/>
                  </a:lnTo>
                  <a:lnTo>
                    <a:pt x="33" y="22"/>
                  </a:lnTo>
                  <a:lnTo>
                    <a:pt x="32" y="23"/>
                  </a:lnTo>
                  <a:lnTo>
                    <a:pt x="32" y="36"/>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102" name="Freeform 163"/>
            <p:cNvSpPr>
              <a:spLocks/>
            </p:cNvSpPr>
            <p:nvPr/>
          </p:nvSpPr>
          <p:spPr bwMode="auto">
            <a:xfrm>
              <a:off x="2357" y="2165"/>
              <a:ext cx="23" cy="22"/>
            </a:xfrm>
            <a:custGeom>
              <a:avLst/>
              <a:gdLst>
                <a:gd name="T0" fmla="*/ 1 w 46"/>
                <a:gd name="T1" fmla="*/ 2 h 45"/>
                <a:gd name="T2" fmla="*/ 1 w 46"/>
                <a:gd name="T3" fmla="*/ 2 h 45"/>
                <a:gd name="T4" fmla="*/ 1 w 46"/>
                <a:gd name="T5" fmla="*/ 2 h 45"/>
                <a:gd name="T6" fmla="*/ 1 w 46"/>
                <a:gd name="T7" fmla="*/ 2 h 45"/>
                <a:gd name="T8" fmla="*/ 1 w 46"/>
                <a:gd name="T9" fmla="*/ 2 h 45"/>
                <a:gd name="T10" fmla="*/ 1 w 46"/>
                <a:gd name="T11" fmla="*/ 2 h 45"/>
                <a:gd name="T12" fmla="*/ 1 w 46"/>
                <a:gd name="T13" fmla="*/ 3 h 45"/>
                <a:gd name="T14" fmla="*/ 0 w 46"/>
                <a:gd name="T15" fmla="*/ 3 h 45"/>
                <a:gd name="T16" fmla="*/ 0 w 46"/>
                <a:gd name="T17" fmla="*/ 4 h 45"/>
                <a:gd name="T18" fmla="*/ 2 w 46"/>
                <a:gd name="T19" fmla="*/ 4 h 45"/>
                <a:gd name="T20" fmla="*/ 4 w 46"/>
                <a:gd name="T21" fmla="*/ 4 h 45"/>
                <a:gd name="T22" fmla="*/ 6 w 46"/>
                <a:gd name="T23" fmla="*/ 5 h 45"/>
                <a:gd name="T24" fmla="*/ 8 w 46"/>
                <a:gd name="T25" fmla="*/ 5 h 45"/>
                <a:gd name="T26" fmla="*/ 7 w 46"/>
                <a:gd name="T27" fmla="*/ 6 h 45"/>
                <a:gd name="T28" fmla="*/ 7 w 46"/>
                <a:gd name="T29" fmla="*/ 7 h 45"/>
                <a:gd name="T30" fmla="*/ 7 w 46"/>
                <a:gd name="T31" fmla="*/ 8 h 45"/>
                <a:gd name="T32" fmla="*/ 7 w 46"/>
                <a:gd name="T33" fmla="*/ 9 h 45"/>
                <a:gd name="T34" fmla="*/ 8 w 46"/>
                <a:gd name="T35" fmla="*/ 10 h 45"/>
                <a:gd name="T36" fmla="*/ 8 w 46"/>
                <a:gd name="T37" fmla="*/ 10 h 45"/>
                <a:gd name="T38" fmla="*/ 8 w 46"/>
                <a:gd name="T39" fmla="*/ 10 h 45"/>
                <a:gd name="T40" fmla="*/ 8 w 46"/>
                <a:gd name="T41" fmla="*/ 11 h 45"/>
                <a:gd name="T42" fmla="*/ 11 w 46"/>
                <a:gd name="T43" fmla="*/ 11 h 45"/>
                <a:gd name="T44" fmla="*/ 12 w 46"/>
                <a:gd name="T45" fmla="*/ 9 h 45"/>
                <a:gd name="T46" fmla="*/ 12 w 46"/>
                <a:gd name="T47" fmla="*/ 6 h 45"/>
                <a:gd name="T48" fmla="*/ 12 w 46"/>
                <a:gd name="T49" fmla="*/ 3 h 45"/>
                <a:gd name="T50" fmla="*/ 10 w 46"/>
                <a:gd name="T51" fmla="*/ 2 h 45"/>
                <a:gd name="T52" fmla="*/ 9 w 46"/>
                <a:gd name="T53" fmla="*/ 2 h 45"/>
                <a:gd name="T54" fmla="*/ 8 w 46"/>
                <a:gd name="T55" fmla="*/ 2 h 45"/>
                <a:gd name="T56" fmla="*/ 6 w 46"/>
                <a:gd name="T57" fmla="*/ 2 h 45"/>
                <a:gd name="T58" fmla="*/ 6 w 46"/>
                <a:gd name="T59" fmla="*/ 1 h 45"/>
                <a:gd name="T60" fmla="*/ 6 w 46"/>
                <a:gd name="T61" fmla="*/ 1 h 45"/>
                <a:gd name="T62" fmla="*/ 6 w 46"/>
                <a:gd name="T63" fmla="*/ 1 h 45"/>
                <a:gd name="T64" fmla="*/ 6 w 46"/>
                <a:gd name="T65" fmla="*/ 0 h 45"/>
                <a:gd name="T66" fmla="*/ 4 w 46"/>
                <a:gd name="T67" fmla="*/ 0 h 45"/>
                <a:gd name="T68" fmla="*/ 3 w 46"/>
                <a:gd name="T69" fmla="*/ 0 h 45"/>
                <a:gd name="T70" fmla="*/ 1 w 46"/>
                <a:gd name="T71" fmla="*/ 0 h 45"/>
                <a:gd name="T72" fmla="*/ 0 w 46"/>
                <a:gd name="T73" fmla="*/ 1 h 45"/>
                <a:gd name="T74" fmla="*/ 1 w 46"/>
                <a:gd name="T75" fmla="*/ 2 h 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6"/>
                <a:gd name="T115" fmla="*/ 0 h 45"/>
                <a:gd name="T116" fmla="*/ 46 w 46"/>
                <a:gd name="T117" fmla="*/ 45 h 4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6" h="45">
                  <a:moveTo>
                    <a:pt x="3" y="8"/>
                  </a:moveTo>
                  <a:lnTo>
                    <a:pt x="2" y="8"/>
                  </a:lnTo>
                  <a:lnTo>
                    <a:pt x="3" y="8"/>
                  </a:lnTo>
                  <a:lnTo>
                    <a:pt x="4" y="8"/>
                  </a:lnTo>
                  <a:lnTo>
                    <a:pt x="3" y="8"/>
                  </a:lnTo>
                  <a:lnTo>
                    <a:pt x="2" y="11"/>
                  </a:lnTo>
                  <a:lnTo>
                    <a:pt x="1" y="13"/>
                  </a:lnTo>
                  <a:lnTo>
                    <a:pt x="0" y="15"/>
                  </a:lnTo>
                  <a:lnTo>
                    <a:pt x="0" y="17"/>
                  </a:lnTo>
                  <a:lnTo>
                    <a:pt x="8" y="17"/>
                  </a:lnTo>
                  <a:lnTo>
                    <a:pt x="16" y="17"/>
                  </a:lnTo>
                  <a:lnTo>
                    <a:pt x="23" y="20"/>
                  </a:lnTo>
                  <a:lnTo>
                    <a:pt x="30" y="23"/>
                  </a:lnTo>
                  <a:lnTo>
                    <a:pt x="28" y="27"/>
                  </a:lnTo>
                  <a:lnTo>
                    <a:pt x="28" y="31"/>
                  </a:lnTo>
                  <a:lnTo>
                    <a:pt x="28" y="35"/>
                  </a:lnTo>
                  <a:lnTo>
                    <a:pt x="28" y="39"/>
                  </a:lnTo>
                  <a:lnTo>
                    <a:pt x="29" y="41"/>
                  </a:lnTo>
                  <a:lnTo>
                    <a:pt x="30" y="42"/>
                  </a:lnTo>
                  <a:lnTo>
                    <a:pt x="30" y="43"/>
                  </a:lnTo>
                  <a:lnTo>
                    <a:pt x="30" y="45"/>
                  </a:lnTo>
                  <a:lnTo>
                    <a:pt x="41" y="44"/>
                  </a:lnTo>
                  <a:lnTo>
                    <a:pt x="45" y="36"/>
                  </a:lnTo>
                  <a:lnTo>
                    <a:pt x="46" y="26"/>
                  </a:lnTo>
                  <a:lnTo>
                    <a:pt x="45" y="15"/>
                  </a:lnTo>
                  <a:lnTo>
                    <a:pt x="40" y="11"/>
                  </a:lnTo>
                  <a:lnTo>
                    <a:pt x="36" y="8"/>
                  </a:lnTo>
                  <a:lnTo>
                    <a:pt x="30" y="8"/>
                  </a:lnTo>
                  <a:lnTo>
                    <a:pt x="24" y="8"/>
                  </a:lnTo>
                  <a:lnTo>
                    <a:pt x="24" y="7"/>
                  </a:lnTo>
                  <a:lnTo>
                    <a:pt x="24" y="5"/>
                  </a:lnTo>
                  <a:lnTo>
                    <a:pt x="23" y="4"/>
                  </a:lnTo>
                  <a:lnTo>
                    <a:pt x="22" y="2"/>
                  </a:lnTo>
                  <a:lnTo>
                    <a:pt x="16" y="1"/>
                  </a:lnTo>
                  <a:lnTo>
                    <a:pt x="9" y="0"/>
                  </a:lnTo>
                  <a:lnTo>
                    <a:pt x="3" y="0"/>
                  </a:lnTo>
                  <a:lnTo>
                    <a:pt x="0" y="6"/>
                  </a:lnTo>
                  <a:lnTo>
                    <a:pt x="3" y="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103" name="Freeform 164"/>
            <p:cNvSpPr>
              <a:spLocks/>
            </p:cNvSpPr>
            <p:nvPr/>
          </p:nvSpPr>
          <p:spPr bwMode="auto">
            <a:xfrm>
              <a:off x="2258" y="2389"/>
              <a:ext cx="69" cy="88"/>
            </a:xfrm>
            <a:custGeom>
              <a:avLst/>
              <a:gdLst>
                <a:gd name="T0" fmla="*/ 1 w 138"/>
                <a:gd name="T1" fmla="*/ 7 h 176"/>
                <a:gd name="T2" fmla="*/ 1 w 138"/>
                <a:gd name="T3" fmla="*/ 12 h 176"/>
                <a:gd name="T4" fmla="*/ 8 w 138"/>
                <a:gd name="T5" fmla="*/ 12 h 176"/>
                <a:gd name="T6" fmla="*/ 12 w 138"/>
                <a:gd name="T7" fmla="*/ 11 h 176"/>
                <a:gd name="T8" fmla="*/ 15 w 138"/>
                <a:gd name="T9" fmla="*/ 11 h 176"/>
                <a:gd name="T10" fmla="*/ 17 w 138"/>
                <a:gd name="T11" fmla="*/ 11 h 176"/>
                <a:gd name="T12" fmla="*/ 18 w 138"/>
                <a:gd name="T13" fmla="*/ 13 h 176"/>
                <a:gd name="T14" fmla="*/ 16 w 138"/>
                <a:gd name="T15" fmla="*/ 16 h 176"/>
                <a:gd name="T16" fmla="*/ 18 w 138"/>
                <a:gd name="T17" fmla="*/ 16 h 176"/>
                <a:gd name="T18" fmla="*/ 17 w 138"/>
                <a:gd name="T19" fmla="*/ 19 h 176"/>
                <a:gd name="T20" fmla="*/ 14 w 138"/>
                <a:gd name="T21" fmla="*/ 22 h 176"/>
                <a:gd name="T22" fmla="*/ 11 w 138"/>
                <a:gd name="T23" fmla="*/ 24 h 176"/>
                <a:gd name="T24" fmla="*/ 9 w 138"/>
                <a:gd name="T25" fmla="*/ 26 h 176"/>
                <a:gd name="T26" fmla="*/ 7 w 138"/>
                <a:gd name="T27" fmla="*/ 29 h 176"/>
                <a:gd name="T28" fmla="*/ 4 w 138"/>
                <a:gd name="T29" fmla="*/ 34 h 176"/>
                <a:gd name="T30" fmla="*/ 3 w 138"/>
                <a:gd name="T31" fmla="*/ 41 h 176"/>
                <a:gd name="T32" fmla="*/ 5 w 138"/>
                <a:gd name="T33" fmla="*/ 44 h 176"/>
                <a:gd name="T34" fmla="*/ 8 w 138"/>
                <a:gd name="T35" fmla="*/ 41 h 176"/>
                <a:gd name="T36" fmla="*/ 14 w 138"/>
                <a:gd name="T37" fmla="*/ 31 h 176"/>
                <a:gd name="T38" fmla="*/ 17 w 138"/>
                <a:gd name="T39" fmla="*/ 24 h 176"/>
                <a:gd name="T40" fmla="*/ 19 w 138"/>
                <a:gd name="T41" fmla="*/ 22 h 176"/>
                <a:gd name="T42" fmla="*/ 20 w 138"/>
                <a:gd name="T43" fmla="*/ 23 h 176"/>
                <a:gd name="T44" fmla="*/ 21 w 138"/>
                <a:gd name="T45" fmla="*/ 23 h 176"/>
                <a:gd name="T46" fmla="*/ 24 w 138"/>
                <a:gd name="T47" fmla="*/ 27 h 176"/>
                <a:gd name="T48" fmla="*/ 22 w 138"/>
                <a:gd name="T49" fmla="*/ 33 h 176"/>
                <a:gd name="T50" fmla="*/ 24 w 138"/>
                <a:gd name="T51" fmla="*/ 33 h 176"/>
                <a:gd name="T52" fmla="*/ 23 w 138"/>
                <a:gd name="T53" fmla="*/ 37 h 176"/>
                <a:gd name="T54" fmla="*/ 25 w 138"/>
                <a:gd name="T55" fmla="*/ 44 h 176"/>
                <a:gd name="T56" fmla="*/ 30 w 138"/>
                <a:gd name="T57" fmla="*/ 33 h 176"/>
                <a:gd name="T58" fmla="*/ 31 w 138"/>
                <a:gd name="T59" fmla="*/ 31 h 176"/>
                <a:gd name="T60" fmla="*/ 33 w 138"/>
                <a:gd name="T61" fmla="*/ 30 h 176"/>
                <a:gd name="T62" fmla="*/ 35 w 138"/>
                <a:gd name="T63" fmla="*/ 26 h 176"/>
                <a:gd name="T64" fmla="*/ 34 w 138"/>
                <a:gd name="T65" fmla="*/ 22 h 176"/>
                <a:gd name="T66" fmla="*/ 30 w 138"/>
                <a:gd name="T67" fmla="*/ 20 h 176"/>
                <a:gd name="T68" fmla="*/ 27 w 138"/>
                <a:gd name="T69" fmla="*/ 15 h 176"/>
                <a:gd name="T70" fmla="*/ 28 w 138"/>
                <a:gd name="T71" fmla="*/ 7 h 176"/>
                <a:gd name="T72" fmla="*/ 23 w 138"/>
                <a:gd name="T73" fmla="*/ 3 h 176"/>
                <a:gd name="T74" fmla="*/ 20 w 138"/>
                <a:gd name="T75" fmla="*/ 1 h 176"/>
                <a:gd name="T76" fmla="*/ 16 w 138"/>
                <a:gd name="T77" fmla="*/ 0 h 176"/>
                <a:gd name="T78" fmla="*/ 13 w 138"/>
                <a:gd name="T79" fmla="*/ 2 h 176"/>
                <a:gd name="T80" fmla="*/ 10 w 138"/>
                <a:gd name="T81" fmla="*/ 4 h 176"/>
                <a:gd name="T82" fmla="*/ 6 w 138"/>
                <a:gd name="T83" fmla="*/ 5 h 1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8"/>
                <a:gd name="T127" fmla="*/ 0 h 176"/>
                <a:gd name="T128" fmla="*/ 138 w 138"/>
                <a:gd name="T129" fmla="*/ 176 h 1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8" h="176">
                  <a:moveTo>
                    <a:pt x="16" y="18"/>
                  </a:moveTo>
                  <a:lnTo>
                    <a:pt x="4" y="26"/>
                  </a:lnTo>
                  <a:lnTo>
                    <a:pt x="0" y="38"/>
                  </a:lnTo>
                  <a:lnTo>
                    <a:pt x="4" y="48"/>
                  </a:lnTo>
                  <a:lnTo>
                    <a:pt x="19" y="49"/>
                  </a:lnTo>
                  <a:lnTo>
                    <a:pt x="29" y="47"/>
                  </a:lnTo>
                  <a:lnTo>
                    <a:pt x="39" y="44"/>
                  </a:lnTo>
                  <a:lnTo>
                    <a:pt x="47" y="43"/>
                  </a:lnTo>
                  <a:lnTo>
                    <a:pt x="54" y="41"/>
                  </a:lnTo>
                  <a:lnTo>
                    <a:pt x="59" y="41"/>
                  </a:lnTo>
                  <a:lnTo>
                    <a:pt x="64" y="41"/>
                  </a:lnTo>
                  <a:lnTo>
                    <a:pt x="67" y="41"/>
                  </a:lnTo>
                  <a:lnTo>
                    <a:pt x="69" y="43"/>
                  </a:lnTo>
                  <a:lnTo>
                    <a:pt x="69" y="49"/>
                  </a:lnTo>
                  <a:lnTo>
                    <a:pt x="65" y="56"/>
                  </a:lnTo>
                  <a:lnTo>
                    <a:pt x="63" y="62"/>
                  </a:lnTo>
                  <a:lnTo>
                    <a:pt x="65" y="63"/>
                  </a:lnTo>
                  <a:lnTo>
                    <a:pt x="70" y="63"/>
                  </a:lnTo>
                  <a:lnTo>
                    <a:pt x="71" y="67"/>
                  </a:lnTo>
                  <a:lnTo>
                    <a:pt x="67" y="74"/>
                  </a:lnTo>
                  <a:lnTo>
                    <a:pt x="59" y="82"/>
                  </a:lnTo>
                  <a:lnTo>
                    <a:pt x="54" y="86"/>
                  </a:lnTo>
                  <a:lnTo>
                    <a:pt x="49" y="90"/>
                  </a:lnTo>
                  <a:lnTo>
                    <a:pt x="44" y="95"/>
                  </a:lnTo>
                  <a:lnTo>
                    <a:pt x="40" y="100"/>
                  </a:lnTo>
                  <a:lnTo>
                    <a:pt x="36" y="104"/>
                  </a:lnTo>
                  <a:lnTo>
                    <a:pt x="32" y="110"/>
                  </a:lnTo>
                  <a:lnTo>
                    <a:pt x="27" y="116"/>
                  </a:lnTo>
                  <a:lnTo>
                    <a:pt x="23" y="121"/>
                  </a:lnTo>
                  <a:lnTo>
                    <a:pt x="16" y="134"/>
                  </a:lnTo>
                  <a:lnTo>
                    <a:pt x="11" y="148"/>
                  </a:lnTo>
                  <a:lnTo>
                    <a:pt x="10" y="161"/>
                  </a:lnTo>
                  <a:lnTo>
                    <a:pt x="12" y="170"/>
                  </a:lnTo>
                  <a:lnTo>
                    <a:pt x="17" y="176"/>
                  </a:lnTo>
                  <a:lnTo>
                    <a:pt x="23" y="173"/>
                  </a:lnTo>
                  <a:lnTo>
                    <a:pt x="32" y="164"/>
                  </a:lnTo>
                  <a:lnTo>
                    <a:pt x="42" y="143"/>
                  </a:lnTo>
                  <a:lnTo>
                    <a:pt x="53" y="121"/>
                  </a:lnTo>
                  <a:lnTo>
                    <a:pt x="61" y="105"/>
                  </a:lnTo>
                  <a:lnTo>
                    <a:pt x="67" y="96"/>
                  </a:lnTo>
                  <a:lnTo>
                    <a:pt x="72" y="90"/>
                  </a:lnTo>
                  <a:lnTo>
                    <a:pt x="76" y="88"/>
                  </a:lnTo>
                  <a:lnTo>
                    <a:pt x="78" y="88"/>
                  </a:lnTo>
                  <a:lnTo>
                    <a:pt x="79" y="89"/>
                  </a:lnTo>
                  <a:lnTo>
                    <a:pt x="84" y="90"/>
                  </a:lnTo>
                  <a:lnTo>
                    <a:pt x="91" y="95"/>
                  </a:lnTo>
                  <a:lnTo>
                    <a:pt x="93" y="106"/>
                  </a:lnTo>
                  <a:lnTo>
                    <a:pt x="82" y="129"/>
                  </a:lnTo>
                  <a:lnTo>
                    <a:pt x="87" y="132"/>
                  </a:lnTo>
                  <a:lnTo>
                    <a:pt x="92" y="132"/>
                  </a:lnTo>
                  <a:lnTo>
                    <a:pt x="95" y="129"/>
                  </a:lnTo>
                  <a:lnTo>
                    <a:pt x="100" y="128"/>
                  </a:lnTo>
                  <a:lnTo>
                    <a:pt x="91" y="148"/>
                  </a:lnTo>
                  <a:lnTo>
                    <a:pt x="91" y="170"/>
                  </a:lnTo>
                  <a:lnTo>
                    <a:pt x="97" y="176"/>
                  </a:lnTo>
                  <a:lnTo>
                    <a:pt x="114" y="148"/>
                  </a:lnTo>
                  <a:lnTo>
                    <a:pt x="119" y="132"/>
                  </a:lnTo>
                  <a:lnTo>
                    <a:pt x="122" y="125"/>
                  </a:lnTo>
                  <a:lnTo>
                    <a:pt x="122" y="123"/>
                  </a:lnTo>
                  <a:lnTo>
                    <a:pt x="129" y="118"/>
                  </a:lnTo>
                  <a:lnTo>
                    <a:pt x="134" y="111"/>
                  </a:lnTo>
                  <a:lnTo>
                    <a:pt x="137" y="103"/>
                  </a:lnTo>
                  <a:lnTo>
                    <a:pt x="138" y="95"/>
                  </a:lnTo>
                  <a:lnTo>
                    <a:pt x="134" y="87"/>
                  </a:lnTo>
                  <a:lnTo>
                    <a:pt x="129" y="81"/>
                  </a:lnTo>
                  <a:lnTo>
                    <a:pt x="119" y="78"/>
                  </a:lnTo>
                  <a:lnTo>
                    <a:pt x="106" y="76"/>
                  </a:lnTo>
                  <a:lnTo>
                    <a:pt x="106" y="58"/>
                  </a:lnTo>
                  <a:lnTo>
                    <a:pt x="110" y="42"/>
                  </a:lnTo>
                  <a:lnTo>
                    <a:pt x="109" y="28"/>
                  </a:lnTo>
                  <a:lnTo>
                    <a:pt x="94" y="15"/>
                  </a:lnTo>
                  <a:lnTo>
                    <a:pt x="91" y="9"/>
                  </a:lnTo>
                  <a:lnTo>
                    <a:pt x="85" y="5"/>
                  </a:lnTo>
                  <a:lnTo>
                    <a:pt x="78" y="2"/>
                  </a:lnTo>
                  <a:lnTo>
                    <a:pt x="70" y="0"/>
                  </a:lnTo>
                  <a:lnTo>
                    <a:pt x="62" y="0"/>
                  </a:lnTo>
                  <a:lnTo>
                    <a:pt x="55" y="3"/>
                  </a:lnTo>
                  <a:lnTo>
                    <a:pt x="49" y="5"/>
                  </a:lnTo>
                  <a:lnTo>
                    <a:pt x="46" y="9"/>
                  </a:lnTo>
                  <a:lnTo>
                    <a:pt x="39" y="15"/>
                  </a:lnTo>
                  <a:lnTo>
                    <a:pt x="29" y="19"/>
                  </a:lnTo>
                  <a:lnTo>
                    <a:pt x="21" y="20"/>
                  </a:lnTo>
                  <a:lnTo>
                    <a:pt x="16" y="1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104" name="Freeform 165"/>
            <p:cNvSpPr>
              <a:spLocks/>
            </p:cNvSpPr>
            <p:nvPr/>
          </p:nvSpPr>
          <p:spPr bwMode="auto">
            <a:xfrm>
              <a:off x="2306" y="2462"/>
              <a:ext cx="40" cy="38"/>
            </a:xfrm>
            <a:custGeom>
              <a:avLst/>
              <a:gdLst>
                <a:gd name="T0" fmla="*/ 3 w 82"/>
                <a:gd name="T1" fmla="*/ 10 h 76"/>
                <a:gd name="T2" fmla="*/ 1 w 82"/>
                <a:gd name="T3" fmla="*/ 13 h 76"/>
                <a:gd name="T4" fmla="*/ 0 w 82"/>
                <a:gd name="T5" fmla="*/ 17 h 76"/>
                <a:gd name="T6" fmla="*/ 1 w 82"/>
                <a:gd name="T7" fmla="*/ 19 h 76"/>
                <a:gd name="T8" fmla="*/ 4 w 82"/>
                <a:gd name="T9" fmla="*/ 17 h 76"/>
                <a:gd name="T10" fmla="*/ 7 w 82"/>
                <a:gd name="T11" fmla="*/ 12 h 76"/>
                <a:gd name="T12" fmla="*/ 8 w 82"/>
                <a:gd name="T13" fmla="*/ 10 h 76"/>
                <a:gd name="T14" fmla="*/ 8 w 82"/>
                <a:gd name="T15" fmla="*/ 10 h 76"/>
                <a:gd name="T16" fmla="*/ 8 w 82"/>
                <a:gd name="T17" fmla="*/ 10 h 76"/>
                <a:gd name="T18" fmla="*/ 9 w 82"/>
                <a:gd name="T19" fmla="*/ 9 h 76"/>
                <a:gd name="T20" fmla="*/ 10 w 82"/>
                <a:gd name="T21" fmla="*/ 8 h 76"/>
                <a:gd name="T22" fmla="*/ 12 w 82"/>
                <a:gd name="T23" fmla="*/ 6 h 76"/>
                <a:gd name="T24" fmla="*/ 13 w 82"/>
                <a:gd name="T25" fmla="*/ 6 h 76"/>
                <a:gd name="T26" fmla="*/ 15 w 82"/>
                <a:gd name="T27" fmla="*/ 7 h 76"/>
                <a:gd name="T28" fmla="*/ 16 w 82"/>
                <a:gd name="T29" fmla="*/ 6 h 76"/>
                <a:gd name="T30" fmla="*/ 18 w 82"/>
                <a:gd name="T31" fmla="*/ 5 h 76"/>
                <a:gd name="T32" fmla="*/ 19 w 82"/>
                <a:gd name="T33" fmla="*/ 3 h 76"/>
                <a:gd name="T34" fmla="*/ 19 w 82"/>
                <a:gd name="T35" fmla="*/ 2 h 76"/>
                <a:gd name="T36" fmla="*/ 20 w 82"/>
                <a:gd name="T37" fmla="*/ 1 h 76"/>
                <a:gd name="T38" fmla="*/ 19 w 82"/>
                <a:gd name="T39" fmla="*/ 0 h 76"/>
                <a:gd name="T40" fmla="*/ 15 w 82"/>
                <a:gd name="T41" fmla="*/ 1 h 76"/>
                <a:gd name="T42" fmla="*/ 11 w 82"/>
                <a:gd name="T43" fmla="*/ 3 h 76"/>
                <a:gd name="T44" fmla="*/ 9 w 82"/>
                <a:gd name="T45" fmla="*/ 5 h 76"/>
                <a:gd name="T46" fmla="*/ 8 w 82"/>
                <a:gd name="T47" fmla="*/ 6 h 76"/>
                <a:gd name="T48" fmla="*/ 7 w 82"/>
                <a:gd name="T49" fmla="*/ 7 h 76"/>
                <a:gd name="T50" fmla="*/ 5 w 82"/>
                <a:gd name="T51" fmla="*/ 7 h 76"/>
                <a:gd name="T52" fmla="*/ 4 w 82"/>
                <a:gd name="T53" fmla="*/ 8 h 76"/>
                <a:gd name="T54" fmla="*/ 3 w 82"/>
                <a:gd name="T55" fmla="*/ 9 h 76"/>
                <a:gd name="T56" fmla="*/ 3 w 82"/>
                <a:gd name="T57" fmla="*/ 10 h 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2"/>
                <a:gd name="T88" fmla="*/ 0 h 76"/>
                <a:gd name="T89" fmla="*/ 82 w 82"/>
                <a:gd name="T90" fmla="*/ 76 h 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2" h="76">
                  <a:moveTo>
                    <a:pt x="12" y="39"/>
                  </a:moveTo>
                  <a:lnTo>
                    <a:pt x="4" y="50"/>
                  </a:lnTo>
                  <a:lnTo>
                    <a:pt x="0" y="67"/>
                  </a:lnTo>
                  <a:lnTo>
                    <a:pt x="4" y="76"/>
                  </a:lnTo>
                  <a:lnTo>
                    <a:pt x="16" y="65"/>
                  </a:lnTo>
                  <a:lnTo>
                    <a:pt x="29" y="47"/>
                  </a:lnTo>
                  <a:lnTo>
                    <a:pt x="35" y="39"/>
                  </a:lnTo>
                  <a:lnTo>
                    <a:pt x="35" y="37"/>
                  </a:lnTo>
                  <a:lnTo>
                    <a:pt x="37" y="34"/>
                  </a:lnTo>
                  <a:lnTo>
                    <a:pt x="42" y="29"/>
                  </a:lnTo>
                  <a:lnTo>
                    <a:pt x="49" y="24"/>
                  </a:lnTo>
                  <a:lnTo>
                    <a:pt x="55" y="24"/>
                  </a:lnTo>
                  <a:lnTo>
                    <a:pt x="62" y="25"/>
                  </a:lnTo>
                  <a:lnTo>
                    <a:pt x="68" y="22"/>
                  </a:lnTo>
                  <a:lnTo>
                    <a:pt x="74" y="17"/>
                  </a:lnTo>
                  <a:lnTo>
                    <a:pt x="77" y="12"/>
                  </a:lnTo>
                  <a:lnTo>
                    <a:pt x="80" y="8"/>
                  </a:lnTo>
                  <a:lnTo>
                    <a:pt x="82" y="2"/>
                  </a:lnTo>
                  <a:lnTo>
                    <a:pt x="77" y="0"/>
                  </a:lnTo>
                  <a:lnTo>
                    <a:pt x="61" y="4"/>
                  </a:lnTo>
                  <a:lnTo>
                    <a:pt x="45" y="11"/>
                  </a:lnTo>
                  <a:lnTo>
                    <a:pt x="37" y="18"/>
                  </a:lnTo>
                  <a:lnTo>
                    <a:pt x="34" y="23"/>
                  </a:lnTo>
                  <a:lnTo>
                    <a:pt x="29" y="26"/>
                  </a:lnTo>
                  <a:lnTo>
                    <a:pt x="22" y="27"/>
                  </a:lnTo>
                  <a:lnTo>
                    <a:pt x="16" y="30"/>
                  </a:lnTo>
                  <a:lnTo>
                    <a:pt x="13" y="33"/>
                  </a:lnTo>
                  <a:lnTo>
                    <a:pt x="12" y="39"/>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105" name="Freeform 166"/>
            <p:cNvSpPr>
              <a:spLocks/>
            </p:cNvSpPr>
            <p:nvPr/>
          </p:nvSpPr>
          <p:spPr bwMode="auto">
            <a:xfrm>
              <a:off x="2292" y="2263"/>
              <a:ext cx="27" cy="46"/>
            </a:xfrm>
            <a:custGeom>
              <a:avLst/>
              <a:gdLst>
                <a:gd name="T0" fmla="*/ 5 w 55"/>
                <a:gd name="T1" fmla="*/ 4 h 92"/>
                <a:gd name="T2" fmla="*/ 5 w 55"/>
                <a:gd name="T3" fmla="*/ 4 h 92"/>
                <a:gd name="T4" fmla="*/ 7 w 55"/>
                <a:gd name="T5" fmla="*/ 2 h 92"/>
                <a:gd name="T6" fmla="*/ 9 w 55"/>
                <a:gd name="T7" fmla="*/ 0 h 92"/>
                <a:gd name="T8" fmla="*/ 10 w 55"/>
                <a:gd name="T9" fmla="*/ 3 h 92"/>
                <a:gd name="T10" fmla="*/ 11 w 55"/>
                <a:gd name="T11" fmla="*/ 7 h 92"/>
                <a:gd name="T12" fmla="*/ 11 w 55"/>
                <a:gd name="T13" fmla="*/ 10 h 92"/>
                <a:gd name="T14" fmla="*/ 12 w 55"/>
                <a:gd name="T15" fmla="*/ 12 h 92"/>
                <a:gd name="T16" fmla="*/ 12 w 55"/>
                <a:gd name="T17" fmla="*/ 12 h 92"/>
                <a:gd name="T18" fmla="*/ 13 w 55"/>
                <a:gd name="T19" fmla="*/ 14 h 92"/>
                <a:gd name="T20" fmla="*/ 13 w 55"/>
                <a:gd name="T21" fmla="*/ 17 h 92"/>
                <a:gd name="T22" fmla="*/ 13 w 55"/>
                <a:gd name="T23" fmla="*/ 19 h 92"/>
                <a:gd name="T24" fmla="*/ 12 w 55"/>
                <a:gd name="T25" fmla="*/ 22 h 92"/>
                <a:gd name="T26" fmla="*/ 11 w 55"/>
                <a:gd name="T27" fmla="*/ 23 h 92"/>
                <a:gd name="T28" fmla="*/ 10 w 55"/>
                <a:gd name="T29" fmla="*/ 23 h 92"/>
                <a:gd name="T30" fmla="*/ 10 w 55"/>
                <a:gd name="T31" fmla="*/ 22 h 92"/>
                <a:gd name="T32" fmla="*/ 9 w 55"/>
                <a:gd name="T33" fmla="*/ 20 h 92"/>
                <a:gd name="T34" fmla="*/ 9 w 55"/>
                <a:gd name="T35" fmla="*/ 17 h 92"/>
                <a:gd name="T36" fmla="*/ 8 w 55"/>
                <a:gd name="T37" fmla="*/ 14 h 92"/>
                <a:gd name="T38" fmla="*/ 8 w 55"/>
                <a:gd name="T39" fmla="*/ 12 h 92"/>
                <a:gd name="T40" fmla="*/ 7 w 55"/>
                <a:gd name="T41" fmla="*/ 10 h 92"/>
                <a:gd name="T42" fmla="*/ 7 w 55"/>
                <a:gd name="T43" fmla="*/ 10 h 92"/>
                <a:gd name="T44" fmla="*/ 6 w 55"/>
                <a:gd name="T45" fmla="*/ 10 h 92"/>
                <a:gd name="T46" fmla="*/ 5 w 55"/>
                <a:gd name="T47" fmla="*/ 11 h 92"/>
                <a:gd name="T48" fmla="*/ 5 w 55"/>
                <a:gd name="T49" fmla="*/ 12 h 92"/>
                <a:gd name="T50" fmla="*/ 5 w 55"/>
                <a:gd name="T51" fmla="*/ 14 h 92"/>
                <a:gd name="T52" fmla="*/ 5 w 55"/>
                <a:gd name="T53" fmla="*/ 16 h 92"/>
                <a:gd name="T54" fmla="*/ 4 w 55"/>
                <a:gd name="T55" fmla="*/ 18 h 92"/>
                <a:gd name="T56" fmla="*/ 4 w 55"/>
                <a:gd name="T57" fmla="*/ 20 h 92"/>
                <a:gd name="T58" fmla="*/ 2 w 55"/>
                <a:gd name="T59" fmla="*/ 19 h 92"/>
                <a:gd name="T60" fmla="*/ 1 w 55"/>
                <a:gd name="T61" fmla="*/ 18 h 92"/>
                <a:gd name="T62" fmla="*/ 0 w 55"/>
                <a:gd name="T63" fmla="*/ 15 h 92"/>
                <a:gd name="T64" fmla="*/ 0 w 55"/>
                <a:gd name="T65" fmla="*/ 12 h 92"/>
                <a:gd name="T66" fmla="*/ 2 w 55"/>
                <a:gd name="T67" fmla="*/ 10 h 92"/>
                <a:gd name="T68" fmla="*/ 4 w 55"/>
                <a:gd name="T69" fmla="*/ 8 h 92"/>
                <a:gd name="T70" fmla="*/ 6 w 55"/>
                <a:gd name="T71" fmla="*/ 6 h 92"/>
                <a:gd name="T72" fmla="*/ 5 w 55"/>
                <a:gd name="T73" fmla="*/ 4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
                <a:gd name="T112" fmla="*/ 0 h 92"/>
                <a:gd name="T113" fmla="*/ 55 w 55"/>
                <a:gd name="T114" fmla="*/ 92 h 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 h="92">
                  <a:moveTo>
                    <a:pt x="22" y="15"/>
                  </a:moveTo>
                  <a:lnTo>
                    <a:pt x="22" y="15"/>
                  </a:lnTo>
                  <a:lnTo>
                    <a:pt x="29" y="6"/>
                  </a:lnTo>
                  <a:lnTo>
                    <a:pt x="37" y="0"/>
                  </a:lnTo>
                  <a:lnTo>
                    <a:pt x="42" y="9"/>
                  </a:lnTo>
                  <a:lnTo>
                    <a:pt x="44" y="27"/>
                  </a:lnTo>
                  <a:lnTo>
                    <a:pt x="45" y="38"/>
                  </a:lnTo>
                  <a:lnTo>
                    <a:pt x="48" y="45"/>
                  </a:lnTo>
                  <a:lnTo>
                    <a:pt x="50" y="48"/>
                  </a:lnTo>
                  <a:lnTo>
                    <a:pt x="53" y="54"/>
                  </a:lnTo>
                  <a:lnTo>
                    <a:pt x="55" y="65"/>
                  </a:lnTo>
                  <a:lnTo>
                    <a:pt x="53" y="76"/>
                  </a:lnTo>
                  <a:lnTo>
                    <a:pt x="50" y="85"/>
                  </a:lnTo>
                  <a:lnTo>
                    <a:pt x="45" y="91"/>
                  </a:lnTo>
                  <a:lnTo>
                    <a:pt x="42" y="92"/>
                  </a:lnTo>
                  <a:lnTo>
                    <a:pt x="40" y="88"/>
                  </a:lnTo>
                  <a:lnTo>
                    <a:pt x="37" y="78"/>
                  </a:lnTo>
                  <a:lnTo>
                    <a:pt x="36" y="67"/>
                  </a:lnTo>
                  <a:lnTo>
                    <a:pt x="34" y="55"/>
                  </a:lnTo>
                  <a:lnTo>
                    <a:pt x="33" y="47"/>
                  </a:lnTo>
                  <a:lnTo>
                    <a:pt x="30" y="40"/>
                  </a:lnTo>
                  <a:lnTo>
                    <a:pt x="28" y="38"/>
                  </a:lnTo>
                  <a:lnTo>
                    <a:pt x="25" y="39"/>
                  </a:lnTo>
                  <a:lnTo>
                    <a:pt x="22" y="43"/>
                  </a:lnTo>
                  <a:lnTo>
                    <a:pt x="21" y="48"/>
                  </a:lnTo>
                  <a:lnTo>
                    <a:pt x="21" y="55"/>
                  </a:lnTo>
                  <a:lnTo>
                    <a:pt x="20" y="63"/>
                  </a:lnTo>
                  <a:lnTo>
                    <a:pt x="19" y="71"/>
                  </a:lnTo>
                  <a:lnTo>
                    <a:pt x="17" y="77"/>
                  </a:lnTo>
                  <a:lnTo>
                    <a:pt x="11" y="76"/>
                  </a:lnTo>
                  <a:lnTo>
                    <a:pt x="4" y="69"/>
                  </a:lnTo>
                  <a:lnTo>
                    <a:pt x="0" y="59"/>
                  </a:lnTo>
                  <a:lnTo>
                    <a:pt x="3" y="48"/>
                  </a:lnTo>
                  <a:lnTo>
                    <a:pt x="11" y="39"/>
                  </a:lnTo>
                  <a:lnTo>
                    <a:pt x="19" y="30"/>
                  </a:lnTo>
                  <a:lnTo>
                    <a:pt x="24" y="22"/>
                  </a:lnTo>
                  <a:lnTo>
                    <a:pt x="22" y="1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106" name="Freeform 167"/>
            <p:cNvSpPr>
              <a:spLocks/>
            </p:cNvSpPr>
            <p:nvPr/>
          </p:nvSpPr>
          <p:spPr bwMode="auto">
            <a:xfrm>
              <a:off x="2436" y="2068"/>
              <a:ext cx="27" cy="29"/>
            </a:xfrm>
            <a:custGeom>
              <a:avLst/>
              <a:gdLst>
                <a:gd name="T0" fmla="*/ 6 w 53"/>
                <a:gd name="T1" fmla="*/ 4 h 56"/>
                <a:gd name="T2" fmla="*/ 5 w 53"/>
                <a:gd name="T3" fmla="*/ 4 h 56"/>
                <a:gd name="T4" fmla="*/ 4 w 53"/>
                <a:gd name="T5" fmla="*/ 4 h 56"/>
                <a:gd name="T6" fmla="*/ 2 w 53"/>
                <a:gd name="T7" fmla="*/ 4 h 56"/>
                <a:gd name="T8" fmla="*/ 1 w 53"/>
                <a:gd name="T9" fmla="*/ 5 h 56"/>
                <a:gd name="T10" fmla="*/ 0 w 53"/>
                <a:gd name="T11" fmla="*/ 6 h 56"/>
                <a:gd name="T12" fmla="*/ 0 w 53"/>
                <a:gd name="T13" fmla="*/ 7 h 56"/>
                <a:gd name="T14" fmla="*/ 1 w 53"/>
                <a:gd name="T15" fmla="*/ 9 h 56"/>
                <a:gd name="T16" fmla="*/ 4 w 53"/>
                <a:gd name="T17" fmla="*/ 10 h 56"/>
                <a:gd name="T18" fmla="*/ 4 w 53"/>
                <a:gd name="T19" fmla="*/ 13 h 56"/>
                <a:gd name="T20" fmla="*/ 5 w 53"/>
                <a:gd name="T21" fmla="*/ 15 h 56"/>
                <a:gd name="T22" fmla="*/ 6 w 53"/>
                <a:gd name="T23" fmla="*/ 15 h 56"/>
                <a:gd name="T24" fmla="*/ 8 w 53"/>
                <a:gd name="T25" fmla="*/ 12 h 56"/>
                <a:gd name="T26" fmla="*/ 9 w 53"/>
                <a:gd name="T27" fmla="*/ 11 h 56"/>
                <a:gd name="T28" fmla="*/ 10 w 53"/>
                <a:gd name="T29" fmla="*/ 10 h 56"/>
                <a:gd name="T30" fmla="*/ 11 w 53"/>
                <a:gd name="T31" fmla="*/ 10 h 56"/>
                <a:gd name="T32" fmla="*/ 12 w 53"/>
                <a:gd name="T33" fmla="*/ 10 h 56"/>
                <a:gd name="T34" fmla="*/ 13 w 53"/>
                <a:gd name="T35" fmla="*/ 10 h 56"/>
                <a:gd name="T36" fmla="*/ 14 w 53"/>
                <a:gd name="T37" fmla="*/ 9 h 56"/>
                <a:gd name="T38" fmla="*/ 14 w 53"/>
                <a:gd name="T39" fmla="*/ 7 h 56"/>
                <a:gd name="T40" fmla="*/ 12 w 53"/>
                <a:gd name="T41" fmla="*/ 5 h 56"/>
                <a:gd name="T42" fmla="*/ 10 w 53"/>
                <a:gd name="T43" fmla="*/ 3 h 56"/>
                <a:gd name="T44" fmla="*/ 9 w 53"/>
                <a:gd name="T45" fmla="*/ 2 h 56"/>
                <a:gd name="T46" fmla="*/ 9 w 53"/>
                <a:gd name="T47" fmla="*/ 1 h 56"/>
                <a:gd name="T48" fmla="*/ 9 w 53"/>
                <a:gd name="T49" fmla="*/ 0 h 56"/>
                <a:gd name="T50" fmla="*/ 8 w 53"/>
                <a:gd name="T51" fmla="*/ 1 h 56"/>
                <a:gd name="T52" fmla="*/ 8 w 53"/>
                <a:gd name="T53" fmla="*/ 1 h 56"/>
                <a:gd name="T54" fmla="*/ 6 w 53"/>
                <a:gd name="T55" fmla="*/ 3 h 56"/>
                <a:gd name="T56" fmla="*/ 6 w 53"/>
                <a:gd name="T57" fmla="*/ 4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3"/>
                <a:gd name="T88" fmla="*/ 0 h 56"/>
                <a:gd name="T89" fmla="*/ 53 w 53"/>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3" h="56">
                  <a:moveTo>
                    <a:pt x="22" y="15"/>
                  </a:moveTo>
                  <a:lnTo>
                    <a:pt x="19" y="14"/>
                  </a:lnTo>
                  <a:lnTo>
                    <a:pt x="14" y="14"/>
                  </a:lnTo>
                  <a:lnTo>
                    <a:pt x="8" y="15"/>
                  </a:lnTo>
                  <a:lnTo>
                    <a:pt x="3" y="17"/>
                  </a:lnTo>
                  <a:lnTo>
                    <a:pt x="0" y="21"/>
                  </a:lnTo>
                  <a:lnTo>
                    <a:pt x="0" y="26"/>
                  </a:lnTo>
                  <a:lnTo>
                    <a:pt x="4" y="32"/>
                  </a:lnTo>
                  <a:lnTo>
                    <a:pt x="16" y="39"/>
                  </a:lnTo>
                  <a:lnTo>
                    <a:pt x="16" y="48"/>
                  </a:lnTo>
                  <a:lnTo>
                    <a:pt x="18" y="55"/>
                  </a:lnTo>
                  <a:lnTo>
                    <a:pt x="23" y="56"/>
                  </a:lnTo>
                  <a:lnTo>
                    <a:pt x="31" y="44"/>
                  </a:lnTo>
                  <a:lnTo>
                    <a:pt x="34" y="40"/>
                  </a:lnTo>
                  <a:lnTo>
                    <a:pt x="39" y="38"/>
                  </a:lnTo>
                  <a:lnTo>
                    <a:pt x="44" y="36"/>
                  </a:lnTo>
                  <a:lnTo>
                    <a:pt x="46" y="36"/>
                  </a:lnTo>
                  <a:lnTo>
                    <a:pt x="49" y="38"/>
                  </a:lnTo>
                  <a:lnTo>
                    <a:pt x="53" y="33"/>
                  </a:lnTo>
                  <a:lnTo>
                    <a:pt x="53" y="26"/>
                  </a:lnTo>
                  <a:lnTo>
                    <a:pt x="46" y="18"/>
                  </a:lnTo>
                  <a:lnTo>
                    <a:pt x="38" y="11"/>
                  </a:lnTo>
                  <a:lnTo>
                    <a:pt x="34" y="6"/>
                  </a:lnTo>
                  <a:lnTo>
                    <a:pt x="34" y="1"/>
                  </a:lnTo>
                  <a:lnTo>
                    <a:pt x="34" y="0"/>
                  </a:lnTo>
                  <a:lnTo>
                    <a:pt x="32" y="1"/>
                  </a:lnTo>
                  <a:lnTo>
                    <a:pt x="29" y="4"/>
                  </a:lnTo>
                  <a:lnTo>
                    <a:pt x="24" y="9"/>
                  </a:lnTo>
                  <a:lnTo>
                    <a:pt x="22" y="1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107" name="Freeform 168"/>
            <p:cNvSpPr>
              <a:spLocks/>
            </p:cNvSpPr>
            <p:nvPr/>
          </p:nvSpPr>
          <p:spPr bwMode="auto">
            <a:xfrm>
              <a:off x="3636" y="2987"/>
              <a:ext cx="29" cy="70"/>
            </a:xfrm>
            <a:custGeom>
              <a:avLst/>
              <a:gdLst>
                <a:gd name="T0" fmla="*/ 7 w 59"/>
                <a:gd name="T1" fmla="*/ 1 h 142"/>
                <a:gd name="T2" fmla="*/ 7 w 59"/>
                <a:gd name="T3" fmla="*/ 2 h 142"/>
                <a:gd name="T4" fmla="*/ 7 w 59"/>
                <a:gd name="T5" fmla="*/ 2 h 142"/>
                <a:gd name="T6" fmla="*/ 7 w 59"/>
                <a:gd name="T7" fmla="*/ 3 h 142"/>
                <a:gd name="T8" fmla="*/ 7 w 59"/>
                <a:gd name="T9" fmla="*/ 3 h 142"/>
                <a:gd name="T10" fmla="*/ 6 w 59"/>
                <a:gd name="T11" fmla="*/ 4 h 142"/>
                <a:gd name="T12" fmla="*/ 5 w 59"/>
                <a:gd name="T13" fmla="*/ 5 h 142"/>
                <a:gd name="T14" fmla="*/ 4 w 59"/>
                <a:gd name="T15" fmla="*/ 7 h 142"/>
                <a:gd name="T16" fmla="*/ 4 w 59"/>
                <a:gd name="T17" fmla="*/ 8 h 142"/>
                <a:gd name="T18" fmla="*/ 5 w 59"/>
                <a:gd name="T19" fmla="*/ 8 h 142"/>
                <a:gd name="T20" fmla="*/ 5 w 59"/>
                <a:gd name="T21" fmla="*/ 9 h 142"/>
                <a:gd name="T22" fmla="*/ 6 w 59"/>
                <a:gd name="T23" fmla="*/ 9 h 142"/>
                <a:gd name="T24" fmla="*/ 6 w 59"/>
                <a:gd name="T25" fmla="*/ 9 h 142"/>
                <a:gd name="T26" fmla="*/ 5 w 59"/>
                <a:gd name="T27" fmla="*/ 11 h 142"/>
                <a:gd name="T28" fmla="*/ 5 w 59"/>
                <a:gd name="T29" fmla="*/ 12 h 142"/>
                <a:gd name="T30" fmla="*/ 5 w 59"/>
                <a:gd name="T31" fmla="*/ 13 h 142"/>
                <a:gd name="T32" fmla="*/ 5 w 59"/>
                <a:gd name="T33" fmla="*/ 15 h 142"/>
                <a:gd name="T34" fmla="*/ 3 w 59"/>
                <a:gd name="T35" fmla="*/ 15 h 142"/>
                <a:gd name="T36" fmla="*/ 2 w 59"/>
                <a:gd name="T37" fmla="*/ 15 h 142"/>
                <a:gd name="T38" fmla="*/ 1 w 59"/>
                <a:gd name="T39" fmla="*/ 17 h 142"/>
                <a:gd name="T40" fmla="*/ 0 w 59"/>
                <a:gd name="T41" fmla="*/ 18 h 142"/>
                <a:gd name="T42" fmla="*/ 0 w 59"/>
                <a:gd name="T43" fmla="*/ 20 h 142"/>
                <a:gd name="T44" fmla="*/ 0 w 59"/>
                <a:gd name="T45" fmla="*/ 21 h 142"/>
                <a:gd name="T46" fmla="*/ 1 w 59"/>
                <a:gd name="T47" fmla="*/ 22 h 142"/>
                <a:gd name="T48" fmla="*/ 2 w 59"/>
                <a:gd name="T49" fmla="*/ 24 h 142"/>
                <a:gd name="T50" fmla="*/ 2 w 59"/>
                <a:gd name="T51" fmla="*/ 26 h 142"/>
                <a:gd name="T52" fmla="*/ 2 w 59"/>
                <a:gd name="T53" fmla="*/ 29 h 142"/>
                <a:gd name="T54" fmla="*/ 2 w 59"/>
                <a:gd name="T55" fmla="*/ 31 h 142"/>
                <a:gd name="T56" fmla="*/ 3 w 59"/>
                <a:gd name="T57" fmla="*/ 34 h 142"/>
                <a:gd name="T58" fmla="*/ 3 w 59"/>
                <a:gd name="T59" fmla="*/ 35 h 142"/>
                <a:gd name="T60" fmla="*/ 4 w 59"/>
                <a:gd name="T61" fmla="*/ 35 h 142"/>
                <a:gd name="T62" fmla="*/ 5 w 59"/>
                <a:gd name="T63" fmla="*/ 35 h 142"/>
                <a:gd name="T64" fmla="*/ 6 w 59"/>
                <a:gd name="T65" fmla="*/ 35 h 142"/>
                <a:gd name="T66" fmla="*/ 6 w 59"/>
                <a:gd name="T67" fmla="*/ 30 h 142"/>
                <a:gd name="T68" fmla="*/ 7 w 59"/>
                <a:gd name="T69" fmla="*/ 26 h 142"/>
                <a:gd name="T70" fmla="*/ 7 w 59"/>
                <a:gd name="T71" fmla="*/ 22 h 142"/>
                <a:gd name="T72" fmla="*/ 8 w 59"/>
                <a:gd name="T73" fmla="*/ 18 h 142"/>
                <a:gd name="T74" fmla="*/ 9 w 59"/>
                <a:gd name="T75" fmla="*/ 17 h 142"/>
                <a:gd name="T76" fmla="*/ 9 w 59"/>
                <a:gd name="T77" fmla="*/ 15 h 142"/>
                <a:gd name="T78" fmla="*/ 10 w 59"/>
                <a:gd name="T79" fmla="*/ 14 h 142"/>
                <a:gd name="T80" fmla="*/ 11 w 59"/>
                <a:gd name="T81" fmla="*/ 13 h 142"/>
                <a:gd name="T82" fmla="*/ 11 w 59"/>
                <a:gd name="T83" fmla="*/ 13 h 142"/>
                <a:gd name="T84" fmla="*/ 12 w 59"/>
                <a:gd name="T85" fmla="*/ 13 h 142"/>
                <a:gd name="T86" fmla="*/ 12 w 59"/>
                <a:gd name="T87" fmla="*/ 13 h 142"/>
                <a:gd name="T88" fmla="*/ 13 w 59"/>
                <a:gd name="T89" fmla="*/ 13 h 142"/>
                <a:gd name="T90" fmla="*/ 13 w 59"/>
                <a:gd name="T91" fmla="*/ 11 h 142"/>
                <a:gd name="T92" fmla="*/ 14 w 59"/>
                <a:gd name="T93" fmla="*/ 9 h 142"/>
                <a:gd name="T94" fmla="*/ 14 w 59"/>
                <a:gd name="T95" fmla="*/ 7 h 142"/>
                <a:gd name="T96" fmla="*/ 14 w 59"/>
                <a:gd name="T97" fmla="*/ 4 h 142"/>
                <a:gd name="T98" fmla="*/ 13 w 59"/>
                <a:gd name="T99" fmla="*/ 4 h 142"/>
                <a:gd name="T100" fmla="*/ 12 w 59"/>
                <a:gd name="T101" fmla="*/ 3 h 142"/>
                <a:gd name="T102" fmla="*/ 11 w 59"/>
                <a:gd name="T103" fmla="*/ 1 h 142"/>
                <a:gd name="T104" fmla="*/ 10 w 59"/>
                <a:gd name="T105" fmla="*/ 1 h 142"/>
                <a:gd name="T106" fmla="*/ 9 w 59"/>
                <a:gd name="T107" fmla="*/ 1 h 142"/>
                <a:gd name="T108" fmla="*/ 8 w 59"/>
                <a:gd name="T109" fmla="*/ 1 h 142"/>
                <a:gd name="T110" fmla="*/ 7 w 59"/>
                <a:gd name="T111" fmla="*/ 0 h 142"/>
                <a:gd name="T112" fmla="*/ 7 w 59"/>
                <a:gd name="T113" fmla="*/ 0 h 142"/>
                <a:gd name="T114" fmla="*/ 7 w 59"/>
                <a:gd name="T115" fmla="*/ 0 h 142"/>
                <a:gd name="T116" fmla="*/ 7 w 59"/>
                <a:gd name="T117" fmla="*/ 1 h 142"/>
                <a:gd name="T118" fmla="*/ 7 w 59"/>
                <a:gd name="T119" fmla="*/ 1 h 142"/>
                <a:gd name="T120" fmla="*/ 7 w 59"/>
                <a:gd name="T121" fmla="*/ 1 h 1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9"/>
                <a:gd name="T184" fmla="*/ 0 h 142"/>
                <a:gd name="T185" fmla="*/ 59 w 59"/>
                <a:gd name="T186" fmla="*/ 142 h 1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9" h="142">
                  <a:moveTo>
                    <a:pt x="28" y="7"/>
                  </a:moveTo>
                  <a:lnTo>
                    <a:pt x="28" y="9"/>
                  </a:lnTo>
                  <a:lnTo>
                    <a:pt x="28" y="10"/>
                  </a:lnTo>
                  <a:lnTo>
                    <a:pt x="28" y="13"/>
                  </a:lnTo>
                  <a:lnTo>
                    <a:pt x="28" y="15"/>
                  </a:lnTo>
                  <a:lnTo>
                    <a:pt x="24" y="19"/>
                  </a:lnTo>
                  <a:lnTo>
                    <a:pt x="22" y="23"/>
                  </a:lnTo>
                  <a:lnTo>
                    <a:pt x="19" y="29"/>
                  </a:lnTo>
                  <a:lnTo>
                    <a:pt x="18" y="33"/>
                  </a:lnTo>
                  <a:lnTo>
                    <a:pt x="21" y="35"/>
                  </a:lnTo>
                  <a:lnTo>
                    <a:pt x="22" y="36"/>
                  </a:lnTo>
                  <a:lnTo>
                    <a:pt x="24" y="38"/>
                  </a:lnTo>
                  <a:lnTo>
                    <a:pt x="25" y="39"/>
                  </a:lnTo>
                  <a:lnTo>
                    <a:pt x="22" y="44"/>
                  </a:lnTo>
                  <a:lnTo>
                    <a:pt x="22" y="50"/>
                  </a:lnTo>
                  <a:lnTo>
                    <a:pt x="22" y="54"/>
                  </a:lnTo>
                  <a:lnTo>
                    <a:pt x="22" y="60"/>
                  </a:lnTo>
                  <a:lnTo>
                    <a:pt x="15" y="60"/>
                  </a:lnTo>
                  <a:lnTo>
                    <a:pt x="9" y="63"/>
                  </a:lnTo>
                  <a:lnTo>
                    <a:pt x="4" y="69"/>
                  </a:lnTo>
                  <a:lnTo>
                    <a:pt x="1" y="75"/>
                  </a:lnTo>
                  <a:lnTo>
                    <a:pt x="0" y="82"/>
                  </a:lnTo>
                  <a:lnTo>
                    <a:pt x="2" y="88"/>
                  </a:lnTo>
                  <a:lnTo>
                    <a:pt x="6" y="92"/>
                  </a:lnTo>
                  <a:lnTo>
                    <a:pt x="10" y="97"/>
                  </a:lnTo>
                  <a:lnTo>
                    <a:pt x="9" y="107"/>
                  </a:lnTo>
                  <a:lnTo>
                    <a:pt x="10" y="118"/>
                  </a:lnTo>
                  <a:lnTo>
                    <a:pt x="11" y="128"/>
                  </a:lnTo>
                  <a:lnTo>
                    <a:pt x="13" y="138"/>
                  </a:lnTo>
                  <a:lnTo>
                    <a:pt x="15" y="141"/>
                  </a:lnTo>
                  <a:lnTo>
                    <a:pt x="18" y="142"/>
                  </a:lnTo>
                  <a:lnTo>
                    <a:pt x="22" y="142"/>
                  </a:lnTo>
                  <a:lnTo>
                    <a:pt x="25" y="142"/>
                  </a:lnTo>
                  <a:lnTo>
                    <a:pt x="25" y="124"/>
                  </a:lnTo>
                  <a:lnTo>
                    <a:pt x="28" y="107"/>
                  </a:lnTo>
                  <a:lnTo>
                    <a:pt x="31" y="90"/>
                  </a:lnTo>
                  <a:lnTo>
                    <a:pt x="33" y="73"/>
                  </a:lnTo>
                  <a:lnTo>
                    <a:pt x="36" y="68"/>
                  </a:lnTo>
                  <a:lnTo>
                    <a:pt x="39" y="63"/>
                  </a:lnTo>
                  <a:lnTo>
                    <a:pt x="43" y="59"/>
                  </a:lnTo>
                  <a:lnTo>
                    <a:pt x="46" y="54"/>
                  </a:lnTo>
                  <a:lnTo>
                    <a:pt x="47" y="54"/>
                  </a:lnTo>
                  <a:lnTo>
                    <a:pt x="48" y="54"/>
                  </a:lnTo>
                  <a:lnTo>
                    <a:pt x="51" y="54"/>
                  </a:lnTo>
                  <a:lnTo>
                    <a:pt x="52" y="54"/>
                  </a:lnTo>
                  <a:lnTo>
                    <a:pt x="53" y="45"/>
                  </a:lnTo>
                  <a:lnTo>
                    <a:pt x="56" y="37"/>
                  </a:lnTo>
                  <a:lnTo>
                    <a:pt x="59" y="28"/>
                  </a:lnTo>
                  <a:lnTo>
                    <a:pt x="57" y="19"/>
                  </a:lnTo>
                  <a:lnTo>
                    <a:pt x="52" y="16"/>
                  </a:lnTo>
                  <a:lnTo>
                    <a:pt x="48" y="12"/>
                  </a:lnTo>
                  <a:lnTo>
                    <a:pt x="44" y="7"/>
                  </a:lnTo>
                  <a:lnTo>
                    <a:pt x="40" y="4"/>
                  </a:lnTo>
                  <a:lnTo>
                    <a:pt x="37" y="5"/>
                  </a:lnTo>
                  <a:lnTo>
                    <a:pt x="33" y="4"/>
                  </a:lnTo>
                  <a:lnTo>
                    <a:pt x="31" y="1"/>
                  </a:lnTo>
                  <a:lnTo>
                    <a:pt x="28" y="0"/>
                  </a:lnTo>
                  <a:lnTo>
                    <a:pt x="28" y="1"/>
                  </a:lnTo>
                  <a:lnTo>
                    <a:pt x="28" y="4"/>
                  </a:lnTo>
                  <a:lnTo>
                    <a:pt x="28" y="5"/>
                  </a:lnTo>
                  <a:lnTo>
                    <a:pt x="28" y="7"/>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68108" name="Freeform 169"/>
            <p:cNvSpPr>
              <a:spLocks/>
            </p:cNvSpPr>
            <p:nvPr/>
          </p:nvSpPr>
          <p:spPr bwMode="auto">
            <a:xfrm>
              <a:off x="1923" y="1910"/>
              <a:ext cx="1808" cy="1819"/>
            </a:xfrm>
            <a:custGeom>
              <a:avLst/>
              <a:gdLst>
                <a:gd name="T0" fmla="*/ 498 w 3616"/>
                <a:gd name="T1" fmla="*/ 908 h 3638"/>
                <a:gd name="T2" fmla="*/ 565 w 3616"/>
                <a:gd name="T3" fmla="*/ 895 h 3638"/>
                <a:gd name="T4" fmla="*/ 628 w 3616"/>
                <a:gd name="T5" fmla="*/ 874 h 3638"/>
                <a:gd name="T6" fmla="*/ 687 w 3616"/>
                <a:gd name="T7" fmla="*/ 844 h 3638"/>
                <a:gd name="T8" fmla="*/ 740 w 3616"/>
                <a:gd name="T9" fmla="*/ 806 h 3638"/>
                <a:gd name="T10" fmla="*/ 787 w 3616"/>
                <a:gd name="T11" fmla="*/ 761 h 3638"/>
                <a:gd name="T12" fmla="*/ 827 w 3616"/>
                <a:gd name="T13" fmla="*/ 709 h 3638"/>
                <a:gd name="T14" fmla="*/ 860 w 3616"/>
                <a:gd name="T15" fmla="*/ 652 h 3638"/>
                <a:gd name="T16" fmla="*/ 884 w 3616"/>
                <a:gd name="T17" fmla="*/ 590 h 3638"/>
                <a:gd name="T18" fmla="*/ 899 w 3616"/>
                <a:gd name="T19" fmla="*/ 524 h 3638"/>
                <a:gd name="T20" fmla="*/ 904 w 3616"/>
                <a:gd name="T21" fmla="*/ 455 h 3638"/>
                <a:gd name="T22" fmla="*/ 899 w 3616"/>
                <a:gd name="T23" fmla="*/ 386 h 3638"/>
                <a:gd name="T24" fmla="*/ 884 w 3616"/>
                <a:gd name="T25" fmla="*/ 320 h 3638"/>
                <a:gd name="T26" fmla="*/ 860 w 3616"/>
                <a:gd name="T27" fmla="*/ 258 h 3638"/>
                <a:gd name="T28" fmla="*/ 827 w 3616"/>
                <a:gd name="T29" fmla="*/ 201 h 3638"/>
                <a:gd name="T30" fmla="*/ 787 w 3616"/>
                <a:gd name="T31" fmla="*/ 150 h 3638"/>
                <a:gd name="T32" fmla="*/ 740 w 3616"/>
                <a:gd name="T33" fmla="*/ 104 h 3638"/>
                <a:gd name="T34" fmla="*/ 687 w 3616"/>
                <a:gd name="T35" fmla="*/ 66 h 3638"/>
                <a:gd name="T36" fmla="*/ 628 w 3616"/>
                <a:gd name="T37" fmla="*/ 36 h 3638"/>
                <a:gd name="T38" fmla="*/ 565 w 3616"/>
                <a:gd name="T39" fmla="*/ 15 h 3638"/>
                <a:gd name="T40" fmla="*/ 498 w 3616"/>
                <a:gd name="T41" fmla="*/ 3 h 3638"/>
                <a:gd name="T42" fmla="*/ 429 w 3616"/>
                <a:gd name="T43" fmla="*/ 1 h 3638"/>
                <a:gd name="T44" fmla="*/ 362 w 3616"/>
                <a:gd name="T45" fmla="*/ 10 h 3638"/>
                <a:gd name="T46" fmla="*/ 297 w 3616"/>
                <a:gd name="T47" fmla="*/ 28 h 3638"/>
                <a:gd name="T48" fmla="*/ 237 w 3616"/>
                <a:gd name="T49" fmla="*/ 55 h 3638"/>
                <a:gd name="T50" fmla="*/ 182 w 3616"/>
                <a:gd name="T51" fmla="*/ 91 h 3638"/>
                <a:gd name="T52" fmla="*/ 133 w 3616"/>
                <a:gd name="T53" fmla="*/ 134 h 3638"/>
                <a:gd name="T54" fmla="*/ 90 w 3616"/>
                <a:gd name="T55" fmla="*/ 183 h 3638"/>
                <a:gd name="T56" fmla="*/ 55 w 3616"/>
                <a:gd name="T57" fmla="*/ 239 h 3638"/>
                <a:gd name="T58" fmla="*/ 28 w 3616"/>
                <a:gd name="T59" fmla="*/ 299 h 3638"/>
                <a:gd name="T60" fmla="*/ 10 w 3616"/>
                <a:gd name="T61" fmla="*/ 364 h 3638"/>
                <a:gd name="T62" fmla="*/ 1 w 3616"/>
                <a:gd name="T63" fmla="*/ 432 h 3638"/>
                <a:gd name="T64" fmla="*/ 3 w 3616"/>
                <a:gd name="T65" fmla="*/ 501 h 3638"/>
                <a:gd name="T66" fmla="*/ 14 w 3616"/>
                <a:gd name="T67" fmla="*/ 569 h 3638"/>
                <a:gd name="T68" fmla="*/ 36 w 3616"/>
                <a:gd name="T69" fmla="*/ 632 h 3638"/>
                <a:gd name="T70" fmla="*/ 66 w 3616"/>
                <a:gd name="T71" fmla="*/ 691 h 3638"/>
                <a:gd name="T72" fmla="*/ 104 w 3616"/>
                <a:gd name="T73" fmla="*/ 744 h 3638"/>
                <a:gd name="T74" fmla="*/ 148 w 3616"/>
                <a:gd name="T75" fmla="*/ 792 h 3638"/>
                <a:gd name="T76" fmla="*/ 200 w 3616"/>
                <a:gd name="T77" fmla="*/ 832 h 3638"/>
                <a:gd name="T78" fmla="*/ 256 w 3616"/>
                <a:gd name="T79" fmla="*/ 865 h 3638"/>
                <a:gd name="T80" fmla="*/ 318 w 3616"/>
                <a:gd name="T81" fmla="*/ 889 h 3638"/>
                <a:gd name="T82" fmla="*/ 384 w 3616"/>
                <a:gd name="T83" fmla="*/ 905 h 3638"/>
                <a:gd name="T84" fmla="*/ 453 w 3616"/>
                <a:gd name="T85" fmla="*/ 910 h 36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6"/>
                <a:gd name="T130" fmla="*/ 0 h 3638"/>
                <a:gd name="T131" fmla="*/ 3616 w 3616"/>
                <a:gd name="T132" fmla="*/ 3638 h 36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6" h="3638">
                  <a:moveTo>
                    <a:pt x="1809" y="3638"/>
                  </a:moveTo>
                  <a:lnTo>
                    <a:pt x="1902" y="3636"/>
                  </a:lnTo>
                  <a:lnTo>
                    <a:pt x="1992" y="3629"/>
                  </a:lnTo>
                  <a:lnTo>
                    <a:pt x="2083" y="3617"/>
                  </a:lnTo>
                  <a:lnTo>
                    <a:pt x="2172" y="3601"/>
                  </a:lnTo>
                  <a:lnTo>
                    <a:pt x="2260" y="3580"/>
                  </a:lnTo>
                  <a:lnTo>
                    <a:pt x="2345" y="3556"/>
                  </a:lnTo>
                  <a:lnTo>
                    <a:pt x="2429" y="3527"/>
                  </a:lnTo>
                  <a:lnTo>
                    <a:pt x="2512" y="3495"/>
                  </a:lnTo>
                  <a:lnTo>
                    <a:pt x="2592" y="3458"/>
                  </a:lnTo>
                  <a:lnTo>
                    <a:pt x="2670" y="3418"/>
                  </a:lnTo>
                  <a:lnTo>
                    <a:pt x="2745" y="3374"/>
                  </a:lnTo>
                  <a:lnTo>
                    <a:pt x="2819" y="3327"/>
                  </a:lnTo>
                  <a:lnTo>
                    <a:pt x="2890" y="3276"/>
                  </a:lnTo>
                  <a:lnTo>
                    <a:pt x="2958" y="3222"/>
                  </a:lnTo>
                  <a:lnTo>
                    <a:pt x="3024" y="3166"/>
                  </a:lnTo>
                  <a:lnTo>
                    <a:pt x="3086" y="3105"/>
                  </a:lnTo>
                  <a:lnTo>
                    <a:pt x="3146" y="3042"/>
                  </a:lnTo>
                  <a:lnTo>
                    <a:pt x="3203" y="2976"/>
                  </a:lnTo>
                  <a:lnTo>
                    <a:pt x="3256" y="2908"/>
                  </a:lnTo>
                  <a:lnTo>
                    <a:pt x="3307" y="2836"/>
                  </a:lnTo>
                  <a:lnTo>
                    <a:pt x="3354" y="2762"/>
                  </a:lnTo>
                  <a:lnTo>
                    <a:pt x="3398" y="2686"/>
                  </a:lnTo>
                  <a:lnTo>
                    <a:pt x="3437" y="2608"/>
                  </a:lnTo>
                  <a:lnTo>
                    <a:pt x="3474" y="2527"/>
                  </a:lnTo>
                  <a:lnTo>
                    <a:pt x="3507" y="2445"/>
                  </a:lnTo>
                  <a:lnTo>
                    <a:pt x="3534" y="2360"/>
                  </a:lnTo>
                  <a:lnTo>
                    <a:pt x="3560" y="2274"/>
                  </a:lnTo>
                  <a:lnTo>
                    <a:pt x="3579" y="2185"/>
                  </a:lnTo>
                  <a:lnTo>
                    <a:pt x="3595" y="2095"/>
                  </a:lnTo>
                  <a:lnTo>
                    <a:pt x="3607" y="2004"/>
                  </a:lnTo>
                  <a:lnTo>
                    <a:pt x="3614" y="1912"/>
                  </a:lnTo>
                  <a:lnTo>
                    <a:pt x="3616" y="1820"/>
                  </a:lnTo>
                  <a:lnTo>
                    <a:pt x="3614" y="1727"/>
                  </a:lnTo>
                  <a:lnTo>
                    <a:pt x="3607" y="1635"/>
                  </a:lnTo>
                  <a:lnTo>
                    <a:pt x="3595" y="1544"/>
                  </a:lnTo>
                  <a:lnTo>
                    <a:pt x="3579" y="1454"/>
                  </a:lnTo>
                  <a:lnTo>
                    <a:pt x="3560" y="1365"/>
                  </a:lnTo>
                  <a:lnTo>
                    <a:pt x="3534" y="1279"/>
                  </a:lnTo>
                  <a:lnTo>
                    <a:pt x="3507" y="1195"/>
                  </a:lnTo>
                  <a:lnTo>
                    <a:pt x="3474" y="1112"/>
                  </a:lnTo>
                  <a:lnTo>
                    <a:pt x="3437" y="1031"/>
                  </a:lnTo>
                  <a:lnTo>
                    <a:pt x="3398" y="953"/>
                  </a:lnTo>
                  <a:lnTo>
                    <a:pt x="3354" y="877"/>
                  </a:lnTo>
                  <a:lnTo>
                    <a:pt x="3307" y="803"/>
                  </a:lnTo>
                  <a:lnTo>
                    <a:pt x="3256" y="732"/>
                  </a:lnTo>
                  <a:lnTo>
                    <a:pt x="3203" y="662"/>
                  </a:lnTo>
                  <a:lnTo>
                    <a:pt x="3146" y="597"/>
                  </a:lnTo>
                  <a:lnTo>
                    <a:pt x="3086" y="533"/>
                  </a:lnTo>
                  <a:lnTo>
                    <a:pt x="3024" y="473"/>
                  </a:lnTo>
                  <a:lnTo>
                    <a:pt x="2958" y="416"/>
                  </a:lnTo>
                  <a:lnTo>
                    <a:pt x="2890" y="362"/>
                  </a:lnTo>
                  <a:lnTo>
                    <a:pt x="2819" y="311"/>
                  </a:lnTo>
                  <a:lnTo>
                    <a:pt x="2745" y="264"/>
                  </a:lnTo>
                  <a:lnTo>
                    <a:pt x="2670" y="220"/>
                  </a:lnTo>
                  <a:lnTo>
                    <a:pt x="2592" y="180"/>
                  </a:lnTo>
                  <a:lnTo>
                    <a:pt x="2512" y="143"/>
                  </a:lnTo>
                  <a:lnTo>
                    <a:pt x="2429" y="111"/>
                  </a:lnTo>
                  <a:lnTo>
                    <a:pt x="2345" y="82"/>
                  </a:lnTo>
                  <a:lnTo>
                    <a:pt x="2260" y="58"/>
                  </a:lnTo>
                  <a:lnTo>
                    <a:pt x="2172" y="37"/>
                  </a:lnTo>
                  <a:lnTo>
                    <a:pt x="2083" y="21"/>
                  </a:lnTo>
                  <a:lnTo>
                    <a:pt x="1992" y="9"/>
                  </a:lnTo>
                  <a:lnTo>
                    <a:pt x="1902" y="2"/>
                  </a:lnTo>
                  <a:lnTo>
                    <a:pt x="1809" y="0"/>
                  </a:lnTo>
                  <a:lnTo>
                    <a:pt x="1716" y="2"/>
                  </a:lnTo>
                  <a:lnTo>
                    <a:pt x="1624" y="9"/>
                  </a:lnTo>
                  <a:lnTo>
                    <a:pt x="1534" y="21"/>
                  </a:lnTo>
                  <a:lnTo>
                    <a:pt x="1445" y="37"/>
                  </a:lnTo>
                  <a:lnTo>
                    <a:pt x="1357" y="58"/>
                  </a:lnTo>
                  <a:lnTo>
                    <a:pt x="1271" y="82"/>
                  </a:lnTo>
                  <a:lnTo>
                    <a:pt x="1187" y="111"/>
                  </a:lnTo>
                  <a:lnTo>
                    <a:pt x="1105" y="143"/>
                  </a:lnTo>
                  <a:lnTo>
                    <a:pt x="1024" y="180"/>
                  </a:lnTo>
                  <a:lnTo>
                    <a:pt x="947" y="220"/>
                  </a:lnTo>
                  <a:lnTo>
                    <a:pt x="871" y="264"/>
                  </a:lnTo>
                  <a:lnTo>
                    <a:pt x="797" y="311"/>
                  </a:lnTo>
                  <a:lnTo>
                    <a:pt x="727" y="362"/>
                  </a:lnTo>
                  <a:lnTo>
                    <a:pt x="658" y="416"/>
                  </a:lnTo>
                  <a:lnTo>
                    <a:pt x="592" y="473"/>
                  </a:lnTo>
                  <a:lnTo>
                    <a:pt x="530" y="533"/>
                  </a:lnTo>
                  <a:lnTo>
                    <a:pt x="470" y="597"/>
                  </a:lnTo>
                  <a:lnTo>
                    <a:pt x="414" y="662"/>
                  </a:lnTo>
                  <a:lnTo>
                    <a:pt x="360" y="732"/>
                  </a:lnTo>
                  <a:lnTo>
                    <a:pt x="309" y="803"/>
                  </a:lnTo>
                  <a:lnTo>
                    <a:pt x="262" y="877"/>
                  </a:lnTo>
                  <a:lnTo>
                    <a:pt x="219" y="953"/>
                  </a:lnTo>
                  <a:lnTo>
                    <a:pt x="179" y="1031"/>
                  </a:lnTo>
                  <a:lnTo>
                    <a:pt x="142" y="1112"/>
                  </a:lnTo>
                  <a:lnTo>
                    <a:pt x="109" y="1195"/>
                  </a:lnTo>
                  <a:lnTo>
                    <a:pt x="82" y="1279"/>
                  </a:lnTo>
                  <a:lnTo>
                    <a:pt x="56" y="1365"/>
                  </a:lnTo>
                  <a:lnTo>
                    <a:pt x="37" y="1454"/>
                  </a:lnTo>
                  <a:lnTo>
                    <a:pt x="21" y="1544"/>
                  </a:lnTo>
                  <a:lnTo>
                    <a:pt x="9" y="1635"/>
                  </a:lnTo>
                  <a:lnTo>
                    <a:pt x="2" y="1727"/>
                  </a:lnTo>
                  <a:lnTo>
                    <a:pt x="0" y="1820"/>
                  </a:lnTo>
                  <a:lnTo>
                    <a:pt x="2" y="1912"/>
                  </a:lnTo>
                  <a:lnTo>
                    <a:pt x="9" y="2004"/>
                  </a:lnTo>
                  <a:lnTo>
                    <a:pt x="21" y="2095"/>
                  </a:lnTo>
                  <a:lnTo>
                    <a:pt x="37" y="2185"/>
                  </a:lnTo>
                  <a:lnTo>
                    <a:pt x="56" y="2274"/>
                  </a:lnTo>
                  <a:lnTo>
                    <a:pt x="82" y="2360"/>
                  </a:lnTo>
                  <a:lnTo>
                    <a:pt x="109" y="2445"/>
                  </a:lnTo>
                  <a:lnTo>
                    <a:pt x="142" y="2527"/>
                  </a:lnTo>
                  <a:lnTo>
                    <a:pt x="179" y="2608"/>
                  </a:lnTo>
                  <a:lnTo>
                    <a:pt x="219" y="2686"/>
                  </a:lnTo>
                  <a:lnTo>
                    <a:pt x="262" y="2762"/>
                  </a:lnTo>
                  <a:lnTo>
                    <a:pt x="309" y="2836"/>
                  </a:lnTo>
                  <a:lnTo>
                    <a:pt x="360" y="2908"/>
                  </a:lnTo>
                  <a:lnTo>
                    <a:pt x="414" y="2976"/>
                  </a:lnTo>
                  <a:lnTo>
                    <a:pt x="470" y="3042"/>
                  </a:lnTo>
                  <a:lnTo>
                    <a:pt x="530" y="3105"/>
                  </a:lnTo>
                  <a:lnTo>
                    <a:pt x="592" y="3166"/>
                  </a:lnTo>
                  <a:lnTo>
                    <a:pt x="658" y="3222"/>
                  </a:lnTo>
                  <a:lnTo>
                    <a:pt x="727" y="3276"/>
                  </a:lnTo>
                  <a:lnTo>
                    <a:pt x="797" y="3327"/>
                  </a:lnTo>
                  <a:lnTo>
                    <a:pt x="871" y="3374"/>
                  </a:lnTo>
                  <a:lnTo>
                    <a:pt x="947" y="3418"/>
                  </a:lnTo>
                  <a:lnTo>
                    <a:pt x="1024" y="3458"/>
                  </a:lnTo>
                  <a:lnTo>
                    <a:pt x="1105" y="3495"/>
                  </a:lnTo>
                  <a:lnTo>
                    <a:pt x="1187" y="3527"/>
                  </a:lnTo>
                  <a:lnTo>
                    <a:pt x="1271" y="3556"/>
                  </a:lnTo>
                  <a:lnTo>
                    <a:pt x="1357" y="3580"/>
                  </a:lnTo>
                  <a:lnTo>
                    <a:pt x="1445" y="3601"/>
                  </a:lnTo>
                  <a:lnTo>
                    <a:pt x="1534" y="3617"/>
                  </a:lnTo>
                  <a:lnTo>
                    <a:pt x="1624" y="3629"/>
                  </a:lnTo>
                  <a:lnTo>
                    <a:pt x="1716" y="3636"/>
                  </a:lnTo>
                  <a:lnTo>
                    <a:pt x="1809" y="36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grpSp>
      <p:sp>
        <p:nvSpPr>
          <p:cNvPr id="234666" name="AutoShape 170"/>
          <p:cNvSpPr>
            <a:spLocks noChangeArrowheads="1"/>
          </p:cNvSpPr>
          <p:nvPr/>
        </p:nvSpPr>
        <p:spPr bwMode="auto">
          <a:xfrm rot="-2752181">
            <a:off x="296068" y="3742532"/>
            <a:ext cx="627063" cy="609600"/>
          </a:xfrm>
          <a:prstGeom prst="cube">
            <a:avLst>
              <a:gd name="adj" fmla="val 30361"/>
            </a:avLst>
          </a:prstGeom>
          <a:solidFill>
            <a:srgbClr val="FFCC00">
              <a:alpha val="50195"/>
            </a:srgbClr>
          </a:solidFill>
          <a:ln w="9525">
            <a:solidFill>
              <a:schemeClr val="bg1"/>
            </a:solidFill>
            <a:miter lim="800000"/>
            <a:headEnd/>
            <a:tailEnd/>
          </a:ln>
        </p:spPr>
        <p:txBody>
          <a:bodyPr vert="eaVert" wrap="none"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234667" name="AutoShape 171"/>
          <p:cNvSpPr>
            <a:spLocks noChangeArrowheads="1"/>
          </p:cNvSpPr>
          <p:nvPr/>
        </p:nvSpPr>
        <p:spPr bwMode="auto">
          <a:xfrm rot="-4398626">
            <a:off x="262731" y="3471069"/>
            <a:ext cx="822325" cy="890588"/>
          </a:xfrm>
          <a:prstGeom prst="star4">
            <a:avLst>
              <a:gd name="adj" fmla="val 7949"/>
            </a:avLst>
          </a:prstGeom>
          <a:solidFill>
            <a:schemeClr val="accent2"/>
          </a:solidFill>
          <a:ln w="9525">
            <a:no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Arial" panose="020B0604020202020204" pitchFamily="34" charset="0"/>
              <a:ea typeface="ＭＳ Ｐゴシック" pitchFamily="-84" charset="-128"/>
              <a:cs typeface="Arial" panose="020B0604020202020204" pitchFamily="34" charset="0"/>
            </a:endParaRPr>
          </a:p>
        </p:txBody>
      </p:sp>
      <p:sp>
        <p:nvSpPr>
          <p:cNvPr id="172" name="Text Box 7">
            <a:extLst>
              <a:ext uri="{FF2B5EF4-FFF2-40B4-BE49-F238E27FC236}">
                <a16:creationId xmlns:a16="http://schemas.microsoft.com/office/drawing/2014/main" id="{F8B8FC8C-051C-2545-97B9-C541B1874C01}"/>
              </a:ext>
            </a:extLst>
          </p:cNvPr>
          <p:cNvSpPr txBox="1">
            <a:spLocks noChangeArrowheads="1"/>
          </p:cNvSpPr>
          <p:nvPr/>
        </p:nvSpPr>
        <p:spPr bwMode="auto">
          <a:xfrm>
            <a:off x="8350523" y="7620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460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67778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childTnLst>
                                    <p:set>
                                      <p:cBhvr>
                                        <p:cTn id="6" dur="1" fill="hold">
                                          <p:stCondLst>
                                            <p:cond delay="0"/>
                                          </p:stCondLst>
                                        </p:cTn>
                                        <p:tgtEl>
                                          <p:spTgt spid="234500"/>
                                        </p:tgtEl>
                                        <p:attrNameLst>
                                          <p:attrName>style.visibility</p:attrName>
                                        </p:attrNameLst>
                                      </p:cBhvr>
                                      <p:to>
                                        <p:strVal val="visible"/>
                                      </p:to>
                                    </p:set>
                                    <p:anim calcmode="lin" valueType="num">
                                      <p:cBhvr additive="base">
                                        <p:cTn id="7" dur="500" fill="hold"/>
                                        <p:tgtEl>
                                          <p:spTgt spid="234500"/>
                                        </p:tgtEl>
                                        <p:attrNameLst>
                                          <p:attrName>ppt_x</p:attrName>
                                        </p:attrNameLst>
                                      </p:cBhvr>
                                      <p:tavLst>
                                        <p:tav tm="0">
                                          <p:val>
                                            <p:strVal val="1+#ppt_w/2"/>
                                          </p:val>
                                        </p:tav>
                                        <p:tav tm="100000">
                                          <p:val>
                                            <p:strVal val="#ppt_x"/>
                                          </p:val>
                                        </p:tav>
                                      </p:tavLst>
                                    </p:anim>
                                    <p:anim calcmode="lin" valueType="num">
                                      <p:cBhvr additive="base">
                                        <p:cTn id="8" dur="500" fill="hold"/>
                                        <p:tgtEl>
                                          <p:spTgt spid="23450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ntr" presetSubtype="2" fill="hold" grpId="0" nodeType="clickEffect">
                                  <p:stCondLst>
                                    <p:cond delay="0"/>
                                  </p:stCondLst>
                                  <p:childTnLst>
                                    <p:set>
                                      <p:cBhvr>
                                        <p:cTn id="12" dur="1" fill="hold">
                                          <p:stCondLst>
                                            <p:cond delay="0"/>
                                          </p:stCondLst>
                                        </p:cTn>
                                        <p:tgtEl>
                                          <p:spTgt spid="234666"/>
                                        </p:tgtEl>
                                        <p:attrNameLst>
                                          <p:attrName>style.visibility</p:attrName>
                                        </p:attrNameLst>
                                      </p:cBhvr>
                                      <p:to>
                                        <p:strVal val="visible"/>
                                      </p:to>
                                    </p:set>
                                    <p:anim calcmode="lin" valueType="num">
                                      <p:cBhvr additive="base">
                                        <p:cTn id="13" dur="5000" fill="hold"/>
                                        <p:tgtEl>
                                          <p:spTgt spid="234666"/>
                                        </p:tgtEl>
                                        <p:attrNameLst>
                                          <p:attrName>ppt_x</p:attrName>
                                        </p:attrNameLst>
                                      </p:cBhvr>
                                      <p:tavLst>
                                        <p:tav tm="0">
                                          <p:val>
                                            <p:strVal val="1+#ppt_w/2"/>
                                          </p:val>
                                        </p:tav>
                                        <p:tav tm="100000">
                                          <p:val>
                                            <p:strVal val="#ppt_x"/>
                                          </p:val>
                                        </p:tav>
                                      </p:tavLst>
                                    </p:anim>
                                    <p:anim calcmode="lin" valueType="num">
                                      <p:cBhvr additive="base">
                                        <p:cTn id="14" dur="5000" fill="hold"/>
                                        <p:tgtEl>
                                          <p:spTgt spid="234666"/>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0"/>
                            </p:stCondLst>
                            <p:childTnLst>
                              <p:par>
                                <p:cTn id="16" presetID="23" presetClass="entr" presetSubtype="16" fill="hold" grpId="0" nodeType="afterEffect">
                                  <p:stCondLst>
                                    <p:cond delay="0"/>
                                  </p:stCondLst>
                                  <p:childTnLst>
                                    <p:set>
                                      <p:cBhvr>
                                        <p:cTn id="17" dur="1" fill="hold">
                                          <p:stCondLst>
                                            <p:cond delay="0"/>
                                          </p:stCondLst>
                                        </p:cTn>
                                        <p:tgtEl>
                                          <p:spTgt spid="234667"/>
                                        </p:tgtEl>
                                        <p:attrNameLst>
                                          <p:attrName>style.visibility</p:attrName>
                                        </p:attrNameLst>
                                      </p:cBhvr>
                                      <p:to>
                                        <p:strVal val="visible"/>
                                      </p:to>
                                    </p:set>
                                    <p:anim calcmode="lin" valueType="num">
                                      <p:cBhvr>
                                        <p:cTn id="18" dur="500" fill="hold"/>
                                        <p:tgtEl>
                                          <p:spTgt spid="234667"/>
                                        </p:tgtEl>
                                        <p:attrNameLst>
                                          <p:attrName>ppt_w</p:attrName>
                                        </p:attrNameLst>
                                      </p:cBhvr>
                                      <p:tavLst>
                                        <p:tav tm="0">
                                          <p:val>
                                            <p:fltVal val="0"/>
                                          </p:val>
                                        </p:tav>
                                        <p:tav tm="100000">
                                          <p:val>
                                            <p:strVal val="#ppt_w"/>
                                          </p:val>
                                        </p:tav>
                                      </p:tavLst>
                                    </p:anim>
                                    <p:anim calcmode="lin" valueType="num">
                                      <p:cBhvr>
                                        <p:cTn id="19" dur="500" fill="hold"/>
                                        <p:tgtEl>
                                          <p:spTgt spid="234667"/>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16"/>
                                            </p:cond>
                                          </p:stCondLst>
                                        </p:cTn>
                                        <p:tgtEl>
                                          <p:spTgt spid="23466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00" grpId="0" animBg="1"/>
      <p:bldP spid="234666" grpId="0" animBg="1" autoUpdateAnimBg="0"/>
      <p:bldP spid="234667"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6865" name="Picture 1" descr="rev 21 SE Asia 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6213" name="Line 5"/>
          <p:cNvSpPr>
            <a:spLocks noChangeShapeType="1"/>
          </p:cNvSpPr>
          <p:nvPr/>
        </p:nvSpPr>
        <p:spPr bwMode="auto">
          <a:xfrm>
            <a:off x="2484438" y="5948363"/>
            <a:ext cx="5545137" cy="1587"/>
          </a:xfrm>
          <a:prstGeom prst="line">
            <a:avLst/>
          </a:prstGeom>
          <a:noFill/>
          <a:ln w="76200">
            <a:solidFill>
              <a:srgbClr val="FFFF00"/>
            </a:solidFill>
            <a:round/>
            <a:headEnd/>
            <a:tailEnd type="stealth" w="lg" len="lg"/>
          </a:ln>
          <a:extLst>
            <a:ext uri="{909E8E84-426E-40dd-AFC4-6F175D3DCCD1}">
              <a14:hiddenFill xmlns="" xmlns:a14="http://schemas.microsoft.com/office/drawing/2010/main">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06214" name="Line 6"/>
          <p:cNvSpPr>
            <a:spLocks noChangeShapeType="1"/>
          </p:cNvSpPr>
          <p:nvPr/>
        </p:nvSpPr>
        <p:spPr bwMode="auto">
          <a:xfrm flipV="1">
            <a:off x="2555875" y="333375"/>
            <a:ext cx="5400675" cy="0"/>
          </a:xfrm>
          <a:prstGeom prst="line">
            <a:avLst/>
          </a:prstGeom>
          <a:noFill/>
          <a:ln w="76200">
            <a:solidFill>
              <a:srgbClr val="FFFF00"/>
            </a:solidFill>
            <a:round/>
            <a:headEnd type="arrow" w="med" len="me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06222" name="Line 14"/>
          <p:cNvSpPr>
            <a:spLocks noChangeShapeType="1"/>
          </p:cNvSpPr>
          <p:nvPr/>
        </p:nvSpPr>
        <p:spPr bwMode="auto">
          <a:xfrm rot="16200000" flipH="1">
            <a:off x="5329238" y="3103563"/>
            <a:ext cx="5399087" cy="1587"/>
          </a:xfrm>
          <a:prstGeom prst="line">
            <a:avLst/>
          </a:prstGeom>
          <a:noFill/>
          <a:ln w="76200">
            <a:solidFill>
              <a:srgbClr val="FFFF00"/>
            </a:solidFill>
            <a:round/>
            <a:headEnd type="arrow" w="med" len="me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06223" name="Line 15"/>
          <p:cNvSpPr>
            <a:spLocks noChangeShapeType="1"/>
          </p:cNvSpPr>
          <p:nvPr/>
        </p:nvSpPr>
        <p:spPr bwMode="auto">
          <a:xfrm rot="16200000" flipH="1">
            <a:off x="-215900" y="3105151"/>
            <a:ext cx="5400675" cy="0"/>
          </a:xfrm>
          <a:prstGeom prst="line">
            <a:avLst/>
          </a:prstGeom>
          <a:noFill/>
          <a:ln w="76200">
            <a:solidFill>
              <a:srgbClr val="FFFF00"/>
            </a:solidFill>
            <a:round/>
            <a:headEnd/>
            <a:tailEnd type="arrow" w="med" len="med"/>
          </a:ln>
          <a:extLst>
            <a:ext uri="{909E8E84-426E-40dd-AFC4-6F175D3DCCD1}">
              <a14:hiddenFill xmlns="" xmlns:a14="http://schemas.microsoft.com/office/drawing/2010/main">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89895" name="Rectangle 2" descr="Brown marble"/>
          <p:cNvSpPr>
            <a:spLocks noGrp="1" noChangeArrowheads="1"/>
          </p:cNvSpPr>
          <p:nvPr>
            <p:ph type="title"/>
          </p:nvPr>
        </p:nvSpPr>
        <p:spPr>
          <a:xfrm>
            <a:off x="3419475" y="1268413"/>
            <a:ext cx="3889375" cy="3816350"/>
          </a:xfrm>
        </p:spPr>
        <p:txBody>
          <a:bodyPr/>
          <a:lstStyle/>
          <a:p>
            <a:pPr>
              <a:defRPr/>
            </a:pPr>
            <a:r>
              <a:rPr lang="ar-JO" sz="5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أورشليم الجديدة</a:t>
            </a:r>
            <a:br>
              <a:rPr lang="ar-JO" sz="5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JO" sz="5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و</a:t>
            </a:r>
            <a:br>
              <a:rPr lang="ar-JO" sz="5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JO" sz="5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جنوب شرق آسيا</a:t>
            </a:r>
            <a:endParaRPr lang="en-US" sz="5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931844" name="Text Box 4"/>
          <p:cNvSpPr txBox="1">
            <a:spLocks noChangeArrowheads="1"/>
          </p:cNvSpPr>
          <p:nvPr/>
        </p:nvSpPr>
        <p:spPr bwMode="auto">
          <a:xfrm>
            <a:off x="8488363" y="-26988"/>
            <a:ext cx="704039" cy="461665"/>
          </a:xfrm>
          <a:prstGeom prst="rect">
            <a:avLst/>
          </a:prstGeom>
          <a:noFill/>
          <a:ln w="9525">
            <a:noFill/>
            <a:miter lim="800000"/>
            <a:headEnd/>
            <a:tailEnd/>
          </a:ln>
          <a:effectLst>
            <a:outerShdw blurRad="63500" dist="35921" dir="2700000" algn="ctr" rotWithShape="0">
              <a:schemeClr val="tx1">
                <a:alpha val="74997"/>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460</a:t>
            </a:r>
            <a:endPar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1" name="Rectangle 2" descr="Brown marble"/>
          <p:cNvSpPr txBox="1">
            <a:spLocks noChangeArrowheads="1"/>
          </p:cNvSpPr>
          <p:nvPr/>
        </p:nvSpPr>
        <p:spPr bwMode="auto">
          <a:xfrm>
            <a:off x="3708400" y="5854771"/>
            <a:ext cx="3095625"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2200 كم</a:t>
            </a:r>
            <a:endPar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2" name="Rectangle 2" descr="Brown marble"/>
          <p:cNvSpPr txBox="1">
            <a:spLocks noChangeArrowheads="1"/>
          </p:cNvSpPr>
          <p:nvPr/>
        </p:nvSpPr>
        <p:spPr bwMode="auto">
          <a:xfrm>
            <a:off x="3635375" y="265183"/>
            <a:ext cx="3097213"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2200 كم</a:t>
            </a:r>
            <a:endPar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 name="Rectangle 2" descr="Brown marble"/>
          <p:cNvSpPr txBox="1">
            <a:spLocks noChangeArrowheads="1"/>
          </p:cNvSpPr>
          <p:nvPr/>
        </p:nvSpPr>
        <p:spPr bwMode="auto">
          <a:xfrm rot="16200000">
            <a:off x="648922" y="2781301"/>
            <a:ext cx="3095625"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2200 كم</a:t>
            </a:r>
            <a:endPar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4" name="Rectangle 2" descr="Brown marble"/>
          <p:cNvSpPr txBox="1">
            <a:spLocks noChangeArrowheads="1"/>
          </p:cNvSpPr>
          <p:nvPr/>
        </p:nvSpPr>
        <p:spPr bwMode="auto">
          <a:xfrm rot="5400000">
            <a:off x="6264704" y="2924969"/>
            <a:ext cx="3097212"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2200 كم</a:t>
            </a:r>
            <a:endPar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5726941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06213"/>
                                        </p:tgtEl>
                                        <p:attrNameLst>
                                          <p:attrName>style.visibility</p:attrName>
                                        </p:attrNameLst>
                                      </p:cBhvr>
                                      <p:to>
                                        <p:strVal val="visible"/>
                                      </p:to>
                                    </p:set>
                                    <p:animEffect transition="in" filter="wipe(left)">
                                      <p:cBhvr>
                                        <p:cTn id="7" dur="2000"/>
                                        <p:tgtEl>
                                          <p:spTgt spid="60621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childTnLst>
                                </p:cTn>
                              </p:par>
                            </p:childTnLst>
                          </p:cTn>
                        </p:par>
                        <p:par>
                          <p:cTn id="10" fill="hold" nodeType="afterGroup">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606222"/>
                                        </p:tgtEl>
                                        <p:attrNameLst>
                                          <p:attrName>style.visibility</p:attrName>
                                        </p:attrNameLst>
                                      </p:cBhvr>
                                      <p:to>
                                        <p:strVal val="visible"/>
                                      </p:to>
                                    </p:set>
                                    <p:animEffect transition="in" filter="wipe(down)">
                                      <p:cBhvr>
                                        <p:cTn id="13" dur="2000"/>
                                        <p:tgtEl>
                                          <p:spTgt spid="606222"/>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par>
                          <p:cTn id="16" fill="hold" nodeType="afterGroup">
                            <p:stCondLst>
                              <p:cond delay="4000"/>
                            </p:stCondLst>
                            <p:childTnLst>
                              <p:par>
                                <p:cTn id="17" presetID="22" presetClass="entr" presetSubtype="2" fill="hold" grpId="0" nodeType="afterEffect">
                                  <p:stCondLst>
                                    <p:cond delay="0"/>
                                  </p:stCondLst>
                                  <p:childTnLst>
                                    <p:set>
                                      <p:cBhvr>
                                        <p:cTn id="18" dur="1" fill="hold">
                                          <p:stCondLst>
                                            <p:cond delay="0"/>
                                          </p:stCondLst>
                                        </p:cTn>
                                        <p:tgtEl>
                                          <p:spTgt spid="606214"/>
                                        </p:tgtEl>
                                        <p:attrNameLst>
                                          <p:attrName>style.visibility</p:attrName>
                                        </p:attrNameLst>
                                      </p:cBhvr>
                                      <p:to>
                                        <p:strVal val="visible"/>
                                      </p:to>
                                    </p:set>
                                    <p:animEffect transition="in" filter="wipe(right)">
                                      <p:cBhvr>
                                        <p:cTn id="19" dur="2000"/>
                                        <p:tgtEl>
                                          <p:spTgt spid="606214"/>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childTnLst>
                                </p:cTn>
                              </p:par>
                            </p:childTnLst>
                          </p:cTn>
                        </p:par>
                        <p:par>
                          <p:cTn id="22" fill="hold" nodeType="afterGroup">
                            <p:stCondLst>
                              <p:cond delay="6000"/>
                            </p:stCondLst>
                            <p:childTnLst>
                              <p:par>
                                <p:cTn id="23" presetID="22" presetClass="entr" presetSubtype="1" fill="hold" grpId="0" nodeType="afterEffect">
                                  <p:stCondLst>
                                    <p:cond delay="0"/>
                                  </p:stCondLst>
                                  <p:childTnLst>
                                    <p:set>
                                      <p:cBhvr>
                                        <p:cTn id="24" dur="1" fill="hold">
                                          <p:stCondLst>
                                            <p:cond delay="0"/>
                                          </p:stCondLst>
                                        </p:cTn>
                                        <p:tgtEl>
                                          <p:spTgt spid="606223"/>
                                        </p:tgtEl>
                                        <p:attrNameLst>
                                          <p:attrName>style.visibility</p:attrName>
                                        </p:attrNameLst>
                                      </p:cBhvr>
                                      <p:to>
                                        <p:strVal val="visible"/>
                                      </p:to>
                                    </p:set>
                                    <p:animEffect transition="in" filter="wipe(up)">
                                      <p:cBhvr>
                                        <p:cTn id="25" dur="2000"/>
                                        <p:tgtEl>
                                          <p:spTgt spid="606223"/>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13" grpId="0" animBg="1"/>
      <p:bldP spid="606214" grpId="0" animBg="1"/>
      <p:bldP spid="606222" grpId="0" animBg="1"/>
      <p:bldP spid="606223" grpId="0" animBg="1"/>
      <p:bldP spid="11" grpId="0"/>
      <p:bldP spid="12" grpId="0"/>
      <p:bldP spid="13" grpId="0"/>
      <p:bldP spid="14" grpId="0"/>
    </p:bldLst>
  </p:timing>
</p:sld>
</file>

<file path=ppt/slides/slide24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1"/>
            </a:gs>
            <a:gs pos="100000">
              <a:schemeClr val="accent2"/>
            </a:gs>
          </a:gsLst>
          <a:path path="shape">
            <a:fillToRect l="50000" t="50000" r="50000" b="50000"/>
          </a:path>
        </a:gradFill>
        <a:effectLst/>
      </p:bgPr>
    </p:bg>
    <p:spTree>
      <p:nvGrpSpPr>
        <p:cNvPr id="1" name=""/>
        <p:cNvGrpSpPr/>
        <p:nvPr/>
      </p:nvGrpSpPr>
      <p:grpSpPr>
        <a:xfrm>
          <a:off x="0" y="0"/>
          <a:ext cx="0" cy="0"/>
          <a:chOff x="0" y="0"/>
          <a:chExt cx="0" cy="0"/>
        </a:xfrm>
      </p:grpSpPr>
      <p:pic>
        <p:nvPicPr>
          <p:cNvPr id="2570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0"/>
            <a:ext cx="82931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7027" name="Rectangle 4"/>
          <p:cNvSpPr>
            <a:spLocks noGrp="1" noChangeArrowheads="1"/>
          </p:cNvSpPr>
          <p:nvPr>
            <p:ph type="title"/>
          </p:nvPr>
        </p:nvSpPr>
        <p:spPr>
          <a:xfrm>
            <a:off x="0" y="5791200"/>
            <a:ext cx="9144000" cy="1066800"/>
          </a:xfrm>
          <a:solidFill>
            <a:schemeClr val="tx2"/>
          </a:solidFill>
        </p:spPr>
        <p:txBody>
          <a:bodyPr/>
          <a:lstStyle/>
          <a:p>
            <a:r>
              <a:rPr lang="ar-JO" sz="3200" b="1" dirty="0">
                <a:solidFill>
                  <a:srgbClr val="FFFFFF"/>
                </a:solidFill>
                <a:latin typeface="Arial" panose="020B0604020202020204" pitchFamily="34" charset="0"/>
                <a:ea typeface="ＭＳ Ｐゴシック" charset="0"/>
                <a:cs typeface="Arial" panose="020B0604020202020204" pitchFamily="34" charset="0"/>
              </a:rPr>
              <a:t>أورشليم الجديدة فوق أورشليم الحالية</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57028" name="Rectangle 5"/>
          <p:cNvSpPr>
            <a:spLocks noChangeArrowheads="1"/>
          </p:cNvSpPr>
          <p:nvPr/>
        </p:nvSpPr>
        <p:spPr bwMode="auto">
          <a:xfrm>
            <a:off x="533400" y="609600"/>
            <a:ext cx="4724400" cy="4876800"/>
          </a:xfrm>
          <a:prstGeom prst="rect">
            <a:avLst/>
          </a:prstGeom>
          <a:noFill/>
          <a:ln w="762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37990" name="Text Box 6"/>
          <p:cNvSpPr txBox="1">
            <a:spLocks noChangeArrowheads="1"/>
          </p:cNvSpPr>
          <p:nvPr/>
        </p:nvSpPr>
        <p:spPr bwMode="auto">
          <a:xfrm>
            <a:off x="8366125" y="76200"/>
            <a:ext cx="704039" cy="461665"/>
          </a:xfrm>
          <a:prstGeom prst="rect">
            <a:avLst/>
          </a:prstGeom>
          <a:solidFill>
            <a:schemeClr val="tx2"/>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190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229837541"/>
      </p:ext>
    </p:extLst>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6250" b="6000"/>
          <a:stretch>
            <a:fillRect/>
          </a:stretch>
        </p:blipFill>
        <p:spPr bwMode="auto">
          <a:xfrm>
            <a:off x="0" y="0"/>
            <a:ext cx="9144000"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6131" name="Rectangle 3"/>
          <p:cNvSpPr>
            <a:spLocks noGrp="1" noChangeArrowheads="1"/>
          </p:cNvSpPr>
          <p:nvPr>
            <p:ph type="title"/>
          </p:nvPr>
        </p:nvSpPr>
        <p:spPr>
          <a:xfrm>
            <a:off x="0" y="0"/>
            <a:ext cx="7772400" cy="1143000"/>
          </a:xfrm>
          <a:effectLst>
            <a:outerShdw blurRad="63500" dist="35921" dir="2700000" algn="ctr" rotWithShape="0">
              <a:srgbClr val="000000">
                <a:alpha val="74998"/>
              </a:srgbClr>
            </a:outerShdw>
          </a:effectLst>
        </p:spPr>
        <p:txBody>
          <a:bodyPr/>
          <a:lstStyle/>
          <a:p>
            <a:pPr>
              <a:defRPr/>
            </a:pPr>
            <a:r>
              <a:rPr lang="ar-JO" b="1" dirty="0">
                <a:latin typeface="Arial" panose="020B0604020202020204" pitchFamily="34" charset="0"/>
                <a:ea typeface="ＭＳ Ｐゴシック" charset="0"/>
                <a:cs typeface="Arial" panose="020B0604020202020204" pitchFamily="34" charset="0"/>
              </a:rPr>
              <a:t>مجازي أم حرفي؟</a:t>
            </a:r>
            <a:endParaRPr lang="en-US" b="1" dirty="0">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836612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00968380"/>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33517"/>
            <a:ext cx="9144000" cy="4822658"/>
          </a:xfrm>
          <a:prstGeom prst="rect">
            <a:avLst/>
          </a:prstGeom>
        </p:spPr>
      </p:pic>
      <p:sp>
        <p:nvSpPr>
          <p:cNvPr id="1361923" name="Rectangle 2"/>
          <p:cNvSpPr>
            <a:spLocks noGrp="1" noChangeArrowheads="1"/>
          </p:cNvSpPr>
          <p:nvPr>
            <p:ph type="ctrTitle"/>
          </p:nvPr>
        </p:nvSpPr>
        <p:spPr>
          <a:xfrm>
            <a:off x="0" y="-1"/>
            <a:ext cx="9144000" cy="1834359"/>
          </a:xfrm>
        </p:spPr>
        <p:txBody>
          <a:bodyPr/>
          <a:lstStyle/>
          <a:p>
            <a: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t>هل أورشليم الجديدة</a:t>
            </a:r>
            <a:b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t>هي الكنيسة؟</a:t>
            </a:r>
            <a:endParaRPr lang="en-US" sz="60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18377017"/>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47840"/>
          </a:xfrm>
          <a:prstGeom prst="rect">
            <a:avLst/>
          </a:prstGeom>
        </p:spPr>
      </p:pic>
      <p:sp>
        <p:nvSpPr>
          <p:cNvPr id="1361923" name="Rectangle 2"/>
          <p:cNvSpPr>
            <a:spLocks noGrp="1" noChangeArrowheads="1"/>
          </p:cNvSpPr>
          <p:nvPr>
            <p:ph type="ctrTitle"/>
          </p:nvPr>
        </p:nvSpPr>
        <p:spPr>
          <a:xfrm>
            <a:off x="1" y="0"/>
            <a:ext cx="9144000" cy="889510"/>
          </a:xfrm>
          <a:noFill/>
          <a:ln>
            <a:noFill/>
          </a:ln>
        </p:spPr>
        <p:txBody>
          <a:bodyPr vert="horz" wrap="square" lIns="91440" tIns="45720" rIns="91440" bIns="45720" numCol="1" anchor="ctr" anchorCtr="0" compatLnSpc="1">
            <a:prstTxWarp prst="textNoShape">
              <a:avLst/>
            </a:prstTxWarp>
          </a:bodyPr>
          <a:lstStyle/>
          <a:p>
            <a:pPr defTabSz="457200"/>
            <a:r>
              <a:rPr lang="ar-JO" b="1" kern="1200" dirty="0">
                <a:effectLst>
                  <a:glow rad="177800">
                    <a:schemeClr val="tx1"/>
                  </a:glow>
                </a:effectLst>
                <a:latin typeface="Arial" charset="0"/>
                <a:ea typeface="ＭＳ Ｐゴシック" charset="0"/>
              </a:rPr>
              <a:t>أورشليم الجديدة = الكنيسة؟</a:t>
            </a:r>
            <a:endParaRPr lang="en-US" b="1" kern="1200" dirty="0">
              <a:effectLst>
                <a:glow rad="177800">
                  <a:schemeClr val="tx1"/>
                </a:glow>
              </a:effectLst>
              <a:latin typeface="Arial" charset="0"/>
              <a:ea typeface="ＭＳ Ｐゴシック" charset="0"/>
            </a:endParaRPr>
          </a:p>
        </p:txBody>
      </p:sp>
      <p:sp>
        <p:nvSpPr>
          <p:cNvPr id="9" name="Rectangle 2"/>
          <p:cNvSpPr txBox="1">
            <a:spLocks noChangeArrowheads="1"/>
          </p:cNvSpPr>
          <p:nvPr/>
        </p:nvSpPr>
        <p:spPr bwMode="auto">
          <a:xfrm>
            <a:off x="1" y="1742440"/>
            <a:ext cx="91440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توصف المدينة بأنها "كَعَرُوسٍ مُزَيَّنَةٍ لِرَجُلِهَا" (21: 2 أنظر أيضًا الآيتين 9-10). وبما أن المصطلح "عروس" غالبًا ما يشير إلى الكنيسة (إش 54: 5؛ أف 5: 32؛ الخ)، فقد يبدو الأمر كذلك هنا (هندريكس، 199).</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"حتى في العهد القديم، يتم تمثيل الكنيسة تحت رمز المدينة (إش 26: 1؛ مز 48؛ الخ)" (هندريكسن، 199).</a:t>
            </a:r>
            <a:b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b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706959585"/>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14817"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18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5939" name="Rectangle 3"/>
          <p:cNvSpPr>
            <a:spLocks noGrp="1" noChangeArrowheads="1"/>
          </p:cNvSpPr>
          <p:nvPr>
            <p:ph type="ctrTitle"/>
          </p:nvPr>
        </p:nvSpPr>
        <p:spPr>
          <a:xfrm>
            <a:off x="0" y="5670376"/>
            <a:ext cx="9144000" cy="1143000"/>
          </a:xfrm>
          <a:effectLst>
            <a:outerShdw blurRad="63500" dist="35921" dir="2700000" algn="ctr" rotWithShape="0">
              <a:srgbClr val="000000">
                <a:alpha val="74998"/>
              </a:srgbClr>
            </a:outerShdw>
          </a:effectLst>
        </p:spPr>
        <p:txBody>
          <a:bodyPr/>
          <a:lstStyle/>
          <a:p>
            <a:pPr>
              <a:defRPr/>
            </a:pPr>
            <a:r>
              <a:rPr lang="ar-JO" sz="5400" b="1" dirty="0">
                <a:latin typeface="Arial" panose="020B0604020202020204" pitchFamily="34" charset="0"/>
                <a:ea typeface="ＭＳ Ｐゴシック" pitchFamily="-111" charset="-128"/>
                <a:cs typeface="Arial" panose="020B0604020202020204" pitchFamily="34" charset="0"/>
              </a:rPr>
              <a:t>أورشليم الجديدة</a:t>
            </a:r>
            <a:endParaRPr lang="en-US" sz="5400" b="1" dirty="0">
              <a:latin typeface="Arial" panose="020B0604020202020204" pitchFamily="34" charset="0"/>
              <a:ea typeface="ＭＳ Ｐゴシック" pitchFamily="-111" charset="-128"/>
              <a:cs typeface="Arial" panose="020B0604020202020204" pitchFamily="34" charset="0"/>
            </a:endParaRPr>
          </a:p>
        </p:txBody>
      </p:sp>
      <p:sp>
        <p:nvSpPr>
          <p:cNvPr id="931844"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180</a:t>
            </a:r>
            <a:endPar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5" name="Rectangle 2"/>
          <p:cNvSpPr txBox="1">
            <a:spLocks noChangeArrowheads="1"/>
          </p:cNvSpPr>
          <p:nvPr/>
        </p:nvSpPr>
        <p:spPr bwMode="auto">
          <a:xfrm>
            <a:off x="45837" y="96220"/>
            <a:ext cx="8320288" cy="59003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742950" marR="0" lvl="0" indent="-742950" algn="r" defTabSz="457200" rtl="1" eaLnBrk="0" fontAlgn="base" latinLnBrk="0" hangingPunct="0">
              <a:lnSpc>
                <a:spcPct val="100000"/>
              </a:lnSpc>
              <a:spcBef>
                <a:spcPct val="0"/>
              </a:spcBef>
              <a:spcAft>
                <a:spcPct val="0"/>
              </a:spcAft>
              <a:buClrTx/>
              <a:buSzTx/>
              <a:buFontTx/>
              <a:buAutoNum type="arabicPeriod"/>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لم تُدعَ الكنيسة في العهد الجديد أبدًا أنها</a:t>
            </a:r>
          </a:p>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عروس المسيح</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a:p>
            <a:pPr marL="742950" marR="0" lvl="0" indent="-742950" algn="r" defTabSz="457200" rtl="1" eaLnBrk="0" fontAlgn="base" latinLnBrk="0" hangingPunct="0">
              <a:lnSpc>
                <a:spcPct val="100000"/>
              </a:lnSpc>
              <a:spcBef>
                <a:spcPct val="0"/>
              </a:spcBef>
              <a:spcAft>
                <a:spcPct val="0"/>
              </a:spcAft>
              <a:buClrTx/>
              <a:buSzTx/>
              <a:buFontTx/>
              <a:buAutoNum type="arabicPeriod" startAt="2"/>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تشير الأعداد 9-10 إلى العروس أو الزوجة </a:t>
            </a:r>
          </a:p>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باعتبارها أورشليم الجديدة نفسها – وليس  	 		  الكنيسة</a:t>
            </a:r>
            <a:endParaRPr kumimoji="0" lang="en-US" sz="48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762325680"/>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0" end="0"/>
                                            </p:txEl>
                                          </p:spTgt>
                                        </p:tgtEl>
                                      </p:cBhvr>
                                    </p:animEffect>
                                  </p:childTnLst>
                                </p:cTn>
                              </p:par>
                              <p:par>
                                <p:cTn id="10" presetID="55" presetClass="entr" presetSubtype="0" fill="hold" nodeType="with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 calcmode="lin" valueType="num">
                                      <p:cBhvr>
                                        <p:cTn id="12" dur="1000" fill="hold"/>
                                        <p:tgtEl>
                                          <p:spTgt spid="5">
                                            <p:txEl>
                                              <p:pRg st="1" end="1"/>
                                            </p:txEl>
                                          </p:spTgt>
                                        </p:tgtEl>
                                        <p:attrNameLst>
                                          <p:attrName>ppt_w</p:attrName>
                                        </p:attrNameLst>
                                      </p:cBhvr>
                                      <p:tavLst>
                                        <p:tav tm="0">
                                          <p:val>
                                            <p:strVal val="#ppt_w*0.70"/>
                                          </p:val>
                                        </p:tav>
                                        <p:tav tm="100000">
                                          <p:val>
                                            <p:strVal val="#ppt_w"/>
                                          </p:val>
                                        </p:tav>
                                      </p:tavLst>
                                    </p:anim>
                                    <p:anim calcmode="lin" valueType="num">
                                      <p:cBhvr>
                                        <p:cTn id="13" dur="1000" fill="hold"/>
                                        <p:tgtEl>
                                          <p:spTgt spid="5">
                                            <p:txEl>
                                              <p:pRg st="1" end="1"/>
                                            </p:txEl>
                                          </p:spTgt>
                                        </p:tgtEl>
                                        <p:attrNameLst>
                                          <p:attrName>ppt_h</p:attrName>
                                        </p:attrNameLst>
                                      </p:cBhvr>
                                      <p:tavLst>
                                        <p:tav tm="0">
                                          <p:val>
                                            <p:strVal val="#ppt_h"/>
                                          </p:val>
                                        </p:tav>
                                        <p:tav tm="100000">
                                          <p:val>
                                            <p:strVal val="#ppt_h"/>
                                          </p:val>
                                        </p:tav>
                                      </p:tavLst>
                                    </p:anim>
                                    <p:animEffect transition="in" filter="fade">
                                      <p:cBhvr>
                                        <p:cTn id="14" dur="1000"/>
                                        <p:tgtEl>
                                          <p:spTgt spid="5">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p:cTn id="19" dur="1000" fill="hold"/>
                                        <p:tgtEl>
                                          <p:spTgt spid="5">
                                            <p:txEl>
                                              <p:pRg st="3" end="3"/>
                                            </p:txEl>
                                          </p:spTgt>
                                        </p:tgtEl>
                                        <p:attrNameLst>
                                          <p:attrName>ppt_w</p:attrName>
                                        </p:attrNameLst>
                                      </p:cBhvr>
                                      <p:tavLst>
                                        <p:tav tm="0">
                                          <p:val>
                                            <p:strVal val="#ppt_w*0.70"/>
                                          </p:val>
                                        </p:tav>
                                        <p:tav tm="100000">
                                          <p:val>
                                            <p:strVal val="#ppt_w"/>
                                          </p:val>
                                        </p:tav>
                                      </p:tavLst>
                                    </p:anim>
                                    <p:anim calcmode="lin" valueType="num">
                                      <p:cBhvr>
                                        <p:cTn id="20" dur="1000" fill="hold"/>
                                        <p:tgtEl>
                                          <p:spTgt spid="5">
                                            <p:txEl>
                                              <p:pRg st="3" end="3"/>
                                            </p:txEl>
                                          </p:spTgt>
                                        </p:tgtEl>
                                        <p:attrNameLst>
                                          <p:attrName>ppt_h</p:attrName>
                                        </p:attrNameLst>
                                      </p:cBhvr>
                                      <p:tavLst>
                                        <p:tav tm="0">
                                          <p:val>
                                            <p:strVal val="#ppt_h"/>
                                          </p:val>
                                        </p:tav>
                                        <p:tav tm="100000">
                                          <p:val>
                                            <p:strVal val="#ppt_h"/>
                                          </p:val>
                                        </p:tav>
                                      </p:tavLst>
                                    </p:anim>
                                    <p:animEffect transition="in" filter="fade">
                                      <p:cBhvr>
                                        <p:cTn id="21" dur="1000"/>
                                        <p:tgtEl>
                                          <p:spTgt spid="5">
                                            <p:txEl>
                                              <p:pRg st="3" end="3"/>
                                            </p:txEl>
                                          </p:spTgt>
                                        </p:tgtEl>
                                      </p:cBhvr>
                                    </p:animEffect>
                                  </p:childTnLst>
                                </p:cTn>
                              </p:par>
                              <p:par>
                                <p:cTn id="22" presetID="55" presetClass="entr" presetSubtype="0" fill="hold" nodeType="withEffect">
                                  <p:stCondLst>
                                    <p:cond delay="0"/>
                                  </p:stCondLst>
                                  <p:childTnLst>
                                    <p:set>
                                      <p:cBhvr>
                                        <p:cTn id="23" dur="1" fill="hold">
                                          <p:stCondLst>
                                            <p:cond delay="0"/>
                                          </p:stCondLst>
                                        </p:cTn>
                                        <p:tgtEl>
                                          <p:spTgt spid="5">
                                            <p:txEl>
                                              <p:pRg st="4" end="4"/>
                                            </p:txEl>
                                          </p:spTgt>
                                        </p:tgtEl>
                                        <p:attrNameLst>
                                          <p:attrName>style.visibility</p:attrName>
                                        </p:attrNameLst>
                                      </p:cBhvr>
                                      <p:to>
                                        <p:strVal val="visible"/>
                                      </p:to>
                                    </p:set>
                                    <p:anim calcmode="lin" valueType="num">
                                      <p:cBhvr>
                                        <p:cTn id="24" dur="1000" fill="hold"/>
                                        <p:tgtEl>
                                          <p:spTgt spid="5">
                                            <p:txEl>
                                              <p:pRg st="4" end="4"/>
                                            </p:txEl>
                                          </p:spTgt>
                                        </p:tgtEl>
                                        <p:attrNameLst>
                                          <p:attrName>ppt_w</p:attrName>
                                        </p:attrNameLst>
                                      </p:cBhvr>
                                      <p:tavLst>
                                        <p:tav tm="0">
                                          <p:val>
                                            <p:strVal val="#ppt_w*0.70"/>
                                          </p:val>
                                        </p:tav>
                                        <p:tav tm="100000">
                                          <p:val>
                                            <p:strVal val="#ppt_w"/>
                                          </p:val>
                                        </p:tav>
                                      </p:tavLst>
                                    </p:anim>
                                    <p:anim calcmode="lin" valueType="num">
                                      <p:cBhvr>
                                        <p:cTn id="25" dur="1000" fill="hold"/>
                                        <p:tgtEl>
                                          <p:spTgt spid="5">
                                            <p:txEl>
                                              <p:pRg st="4" end="4"/>
                                            </p:txEl>
                                          </p:spTgt>
                                        </p:tgtEl>
                                        <p:attrNameLst>
                                          <p:attrName>ppt_h</p:attrName>
                                        </p:attrNameLst>
                                      </p:cBhvr>
                                      <p:tavLst>
                                        <p:tav tm="0">
                                          <p:val>
                                            <p:strVal val="#ppt_h"/>
                                          </p:val>
                                        </p:tav>
                                        <p:tav tm="100000">
                                          <p:val>
                                            <p:strVal val="#ppt_h"/>
                                          </p:val>
                                        </p:tav>
                                      </p:tavLst>
                                    </p:anim>
                                    <p:animEffect transition="in" filter="fade">
                                      <p:cBhvr>
                                        <p:cTn id="26" dur="10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t="11834" b="1259"/>
          <a:stretch/>
        </p:blipFill>
        <p:spPr>
          <a:xfrm>
            <a:off x="9863" y="0"/>
            <a:ext cx="9182563" cy="6858000"/>
          </a:xfrm>
          <a:prstGeom prst="rect">
            <a:avLst/>
          </a:prstGeom>
        </p:spPr>
      </p:pic>
      <p:sp>
        <p:nvSpPr>
          <p:cNvPr id="1361923" name="Rectangle 2"/>
          <p:cNvSpPr>
            <a:spLocks noGrp="1" noChangeArrowheads="1"/>
          </p:cNvSpPr>
          <p:nvPr>
            <p:ph type="ctrTitle"/>
          </p:nvPr>
        </p:nvSpPr>
        <p:spPr>
          <a:xfrm>
            <a:off x="9864" y="2959101"/>
            <a:ext cx="5451136" cy="3898900"/>
          </a:xfrm>
        </p:spPr>
        <p:txBody>
          <a:bodyPr anchor="b"/>
          <a:lstStyle/>
          <a:p>
            <a:r>
              <a:rPr lang="ar-SA" sz="3200" b="1" dirty="0">
                <a:effectLst>
                  <a:glow rad="177800">
                    <a:schemeClr val="tx1"/>
                  </a:glow>
                </a:effectLst>
                <a:latin typeface="Arial" charset="0"/>
                <a:ea typeface="ＭＳ Ｐゴシック" charset="0"/>
              </a:rPr>
              <a:t>رؤيا ٢١ : ٩</a:t>
            </a:r>
            <a:br>
              <a:rPr lang="ar-SA" sz="3200" b="1" dirty="0">
                <a:effectLst>
                  <a:glow rad="177800">
                    <a:schemeClr val="tx1"/>
                  </a:glow>
                </a:effectLst>
                <a:latin typeface="Arial" charset="0"/>
                <a:ea typeface="ＭＳ Ｐゴシック" charset="0"/>
              </a:rPr>
            </a:br>
            <a:br>
              <a:rPr lang="en-US" sz="3200" b="1" dirty="0">
                <a:effectLst>
                  <a:glow rad="177800">
                    <a:schemeClr val="tx1"/>
                  </a:glow>
                </a:effectLst>
                <a:latin typeface="Arial" charset="0"/>
                <a:ea typeface="ＭＳ Ｐゴシック" charset="0"/>
              </a:rPr>
            </a:br>
            <a:r>
              <a:rPr lang="ar-SA" sz="3200" b="1" dirty="0">
                <a:effectLst>
                  <a:glow rad="177800">
                    <a:schemeClr val="tx1"/>
                  </a:glow>
                </a:effectLst>
                <a:latin typeface="Arial" charset="0"/>
                <a:ea typeface="ＭＳ Ｐゴシック" charset="0"/>
              </a:rPr>
              <a:t> ثُمَّ جَاءَ إِلَيَّ وَاحِدٌ مِنَ السَّبْعَةِ الْمَلاَئِكَةِ الَّذِينَ مَعَهُمُ السَّبْعَةُ الْجَامَاتُ </a:t>
            </a:r>
            <a:r>
              <a:rPr lang="ar-SA" sz="3200" b="1" dirty="0" err="1">
                <a:effectLst>
                  <a:glow rad="177800">
                    <a:schemeClr val="tx1"/>
                  </a:glow>
                </a:effectLst>
                <a:latin typeface="Arial" charset="0"/>
                <a:ea typeface="ＭＳ Ｐゴシック" charset="0"/>
              </a:rPr>
              <a:t>الْمَمْلُوَّةُ</a:t>
            </a:r>
            <a:r>
              <a:rPr lang="ar-SA" sz="3200" b="1" dirty="0">
                <a:effectLst>
                  <a:glow rad="177800">
                    <a:schemeClr val="tx1"/>
                  </a:glow>
                </a:effectLst>
                <a:latin typeface="Arial" charset="0"/>
                <a:ea typeface="ＭＳ Ｐゴシック" charset="0"/>
              </a:rPr>
              <a:t> مِنَ السَّبْعِ الضَّرَبَاتِ الأَخِيرَةِ، وَتَكَلَّمَ مَعِي قَائِلاً: «هَلُمَّ فَأُرِيَكَ الْعَرُوسَ امْرَأَةَ الْحَمَلِ». </a:t>
            </a:r>
          </a:p>
        </p:txBody>
      </p:sp>
    </p:spTree>
    <p:extLst>
      <p:ext uri="{BB962C8B-B14F-4D97-AF65-F5344CB8AC3E}">
        <p14:creationId xmlns:p14="http://schemas.microsoft.com/office/powerpoint/2010/main" val="3251965198"/>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43000" y="0"/>
            <a:ext cx="6858000" cy="6858000"/>
          </a:xfrm>
          <a:prstGeom prst="rect">
            <a:avLst/>
          </a:prstGeom>
        </p:spPr>
      </p:pic>
      <p:sp>
        <p:nvSpPr>
          <p:cNvPr id="1361923" name="Rectangle 2"/>
          <p:cNvSpPr>
            <a:spLocks noGrp="1" noChangeArrowheads="1"/>
          </p:cNvSpPr>
          <p:nvPr>
            <p:ph type="ctrTitle"/>
          </p:nvPr>
        </p:nvSpPr>
        <p:spPr>
          <a:xfrm>
            <a:off x="2166544" y="5874187"/>
            <a:ext cx="6977456" cy="865230"/>
          </a:xfrm>
        </p:spPr>
        <p:txBody>
          <a:bodyPr/>
          <a:lstStyle/>
          <a:p>
            <a:r>
              <a:rPr lang="ar-JO" sz="3600" b="1" dirty="0">
                <a:effectLst>
                  <a:glow rad="177800">
                    <a:schemeClr val="tx1"/>
                  </a:glow>
                </a:effectLst>
                <a:latin typeface="Arial" charset="0"/>
                <a:ea typeface="ＭＳ Ｐゴシック" charset="0"/>
              </a:rPr>
              <a:t>المدينة النازلة</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a:t>
            </a:r>
            <a:r>
              <a:rPr lang="ar-JO" sz="2800" b="1" dirty="0">
                <a:effectLst>
                  <a:glow rad="177800">
                    <a:schemeClr val="tx1"/>
                  </a:glow>
                </a:effectLst>
                <a:latin typeface="Arial" charset="0"/>
                <a:ea typeface="ＭＳ Ｐゴシック" charset="0"/>
              </a:rPr>
              <a:t>21: 10-11</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pic>
        <p:nvPicPr>
          <p:cNvPr id="7" name="Picture 6"/>
          <p:cNvPicPr>
            <a:picLocks noChangeAspect="1"/>
          </p:cNvPicPr>
          <p:nvPr/>
        </p:nvPicPr>
        <p:blipFill rotWithShape="1">
          <a:blip r:embed="rId4" cstate="screen">
            <a:extLst>
              <a:ext uri="{28A0092B-C50C-407E-A947-70E740481C1C}">
                <a14:useLocalDpi xmlns:a14="http://schemas.microsoft.com/office/drawing/2010/main"/>
              </a:ext>
            </a:extLst>
          </a:blip>
          <a:srcRect r="3573"/>
          <a:stretch/>
        </p:blipFill>
        <p:spPr>
          <a:xfrm>
            <a:off x="4515970" y="0"/>
            <a:ext cx="3205630" cy="3959411"/>
          </a:xfrm>
          <a:prstGeom prst="rect">
            <a:avLst/>
          </a:prstGeom>
        </p:spPr>
      </p:pic>
      <p:sp>
        <p:nvSpPr>
          <p:cNvPr id="4" name="Rectangle 2"/>
          <p:cNvSpPr txBox="1">
            <a:spLocks noChangeArrowheads="1"/>
          </p:cNvSpPr>
          <p:nvPr/>
        </p:nvSpPr>
        <p:spPr bwMode="auto">
          <a:xfrm>
            <a:off x="385500" y="1536700"/>
            <a:ext cx="8612821" cy="42062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2800" b="1" dirty="0">
                <a:solidFill>
                  <a:srgbClr val="FFFFFF"/>
                </a:solidFill>
                <a:effectLst>
                  <a:glow rad="152400">
                    <a:srgbClr val="000000"/>
                  </a:glow>
                </a:effectLst>
              </a:rPr>
              <a:t>رؤيا ٢١ : ١٠-١١</a:t>
            </a:r>
          </a:p>
          <a:p>
            <a:pPr lvl="0">
              <a:defRPr/>
            </a:pPr>
            <a:endParaRPr lang="en-US" sz="2800" b="1" dirty="0">
              <a:solidFill>
                <a:srgbClr val="FFFFFF"/>
              </a:solidFill>
              <a:effectLst>
                <a:glow rad="152400">
                  <a:srgbClr val="000000"/>
                </a:glow>
              </a:effectLst>
            </a:endParaRPr>
          </a:p>
          <a:p>
            <a:pPr lvl="0">
              <a:defRPr/>
            </a:pPr>
            <a:r>
              <a:rPr lang="ar-SA" sz="2800" b="1" dirty="0">
                <a:solidFill>
                  <a:srgbClr val="FFFFFF"/>
                </a:solidFill>
                <a:effectLst>
                  <a:glow rad="152400">
                    <a:srgbClr val="000000"/>
                  </a:glow>
                </a:effectLst>
              </a:rPr>
              <a:t> وَذَهَبَ بِي بِالرُّوحِ إِلَى جَبَلٍ عَظِيمٍ عَالٍ، وَأَرَانِي الْمَدِينَةَ الْعَظِيمَةَ أُورُشَلِيمَ الْمُقَدَّسَةَ نَازِلَةً مِنَ السَّمَاءِ مِنْ عِنْدِ اللهِ، ١١ لَهَا مَجْدُ اللهِ، وَلَمَعَانُهَا شِبْهُ أَكْرَمِ حَجَرٍ كَحَجَرِ يَشْبٍ بَلُّورِيٍّ. </a:t>
            </a:r>
          </a:p>
        </p:txBody>
      </p:sp>
    </p:spTree>
    <p:extLst>
      <p:ext uri="{BB962C8B-B14F-4D97-AF65-F5344CB8AC3E}">
        <p14:creationId xmlns:p14="http://schemas.microsoft.com/office/powerpoint/2010/main" val="411047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08674" name="Picture 1" descr="Gen 2 Eve with Adam.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glow rad="215900">
                    <a:schemeClr val="tx1"/>
                  </a:glow>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effectLst>
                <a:glow rad="215900">
                  <a:schemeClr val="tx1"/>
                </a:glow>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pic>
        <p:nvPicPr>
          <p:cNvPr id="10" name="Picture 9" descr="rev 21 hovering new jerusale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62425" y="836613"/>
            <a:ext cx="5018088" cy="6021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8" name="Text Box 16"/>
          <p:cNvSpPr txBox="1">
            <a:spLocks noChangeArrowheads="1"/>
          </p:cNvSpPr>
          <p:nvPr/>
        </p:nvSpPr>
        <p:spPr bwMode="auto">
          <a:xfrm>
            <a:off x="304800" y="801688"/>
            <a:ext cx="40386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cs typeface="Arial" panose="020B0604020202020204" pitchFamily="34" charset="0"/>
              </a:rPr>
              <a:t>رؤيا</a:t>
            </a: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cs typeface="Arial" panose="020B0604020202020204" pitchFamily="34" charset="0"/>
              </a:rPr>
              <a:t> </a:t>
            </a:r>
            <a:r>
              <a:rPr kumimoji="0" lang="ar-JO" sz="3600" b="1" i="0" u="sng"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cs typeface="Arial" panose="020B0604020202020204" pitchFamily="34" charset="0"/>
            </a:endParaRPr>
          </a:p>
        </p:txBody>
      </p:sp>
      <p:sp>
        <p:nvSpPr>
          <p:cNvPr id="3094" name="Text Box 22"/>
          <p:cNvSpPr txBox="1">
            <a:spLocks noChangeArrowheads="1"/>
          </p:cNvSpPr>
          <p:nvPr/>
        </p:nvSpPr>
        <p:spPr bwMode="auto">
          <a:xfrm>
            <a:off x="34925" y="4846638"/>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cs typeface="Arial" panose="020B0604020202020204" pitchFamily="34" charset="0"/>
              </a:rPr>
              <a:t>الزوج والزوجة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cs typeface="Arial" panose="020B0604020202020204" pitchFamily="34" charset="0"/>
              </a:rPr>
              <a:t>(2: 18-25)</a:t>
            </a:r>
          </a:p>
        </p:txBody>
      </p:sp>
      <p:sp>
        <p:nvSpPr>
          <p:cNvPr id="3095" name="Text Box 23"/>
          <p:cNvSpPr txBox="1">
            <a:spLocks noChangeArrowheads="1"/>
          </p:cNvSpPr>
          <p:nvPr/>
        </p:nvSpPr>
        <p:spPr bwMode="auto">
          <a:xfrm>
            <a:off x="4376738" y="4797425"/>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cs typeface="Arial" panose="020B0604020202020204" pitchFamily="34" charset="0"/>
              </a:rPr>
              <a:t>الخروف والعروس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cs typeface="Arial" panose="020B0604020202020204" pitchFamily="34" charset="0"/>
              </a:rPr>
              <a:t>(19: 6-9؛ 21: 9-10)</a:t>
            </a:r>
          </a:p>
        </p:txBody>
      </p:sp>
      <p:sp>
        <p:nvSpPr>
          <p:cNvPr id="11"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1213411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pPr rtl="1"/>
            <a:r>
              <a:rPr lang="ar-SA" b="1" dirty="0">
                <a:effectLst>
                  <a:glow rad="165100">
                    <a:schemeClr val="tx1"/>
                  </a:glow>
                </a:effectLst>
              </a:rPr>
              <a:t>مخادعو ال</a:t>
            </a:r>
            <a:r>
              <a:rPr lang="ar-JO" b="1" dirty="0">
                <a:effectLst>
                  <a:glow rad="165100">
                    <a:schemeClr val="tx1"/>
                  </a:glow>
                </a:effectLst>
              </a:rPr>
              <a:t>إ</a:t>
            </a:r>
            <a:r>
              <a:rPr lang="ar-SA" b="1" dirty="0">
                <a:effectLst>
                  <a:glow rad="165100">
                    <a:schemeClr val="tx1"/>
                  </a:glow>
                </a:effectLst>
              </a:rPr>
              <a:t>علام للشيطان</a:t>
            </a:r>
            <a:endParaRPr lang="en-US" b="1" dirty="0">
              <a:effectLst>
                <a:glow rad="165100">
                  <a:schemeClr val="tx1"/>
                </a:glow>
              </a:effectLst>
            </a:endParaRPr>
          </a:p>
        </p:txBody>
      </p:sp>
      <p:pic>
        <p:nvPicPr>
          <p:cNvPr id="3" name="Picture 2"/>
          <p:cNvPicPr>
            <a:picLocks noChangeAspect="1"/>
          </p:cNvPicPr>
          <p:nvPr/>
        </p:nvPicPr>
        <p:blipFill>
          <a:blip r:embed="rId2"/>
          <a:stretch>
            <a:fillRect/>
          </a:stretch>
        </p:blipFill>
        <p:spPr>
          <a:xfrm>
            <a:off x="-1" y="1016000"/>
            <a:ext cx="9181159" cy="5050367"/>
          </a:xfrm>
          <a:prstGeom prst="rect">
            <a:avLst/>
          </a:prstGeom>
        </p:spPr>
      </p:pic>
    </p:spTree>
    <p:extLst>
      <p:ext uri="{BB962C8B-B14F-4D97-AF65-F5344CB8AC3E}">
        <p14:creationId xmlns:p14="http://schemas.microsoft.com/office/powerpoint/2010/main" val="293894910"/>
      </p:ext>
    </p:extLst>
  </p:cSld>
  <p:clrMapOvr>
    <a:masterClrMapping/>
  </p:clrMapOvr>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743843"/>
            <a:ext cx="9144000" cy="5277445"/>
          </a:xfrm>
          <a:prstGeom prst="rect">
            <a:avLst/>
          </a:prstGeom>
        </p:spPr>
      </p:pic>
      <p:sp>
        <p:nvSpPr>
          <p:cNvPr id="2" name="Title 1"/>
          <p:cNvSpPr>
            <a:spLocks noGrp="1"/>
          </p:cNvSpPr>
          <p:nvPr>
            <p:ph type="ctrTitle"/>
          </p:nvPr>
        </p:nvSpPr>
        <p:spPr>
          <a:xfrm>
            <a:off x="-54873" y="6093296"/>
            <a:ext cx="9217024" cy="764704"/>
          </a:xfrm>
          <a:solidFill>
            <a:srgbClr val="000000"/>
          </a:solidFill>
        </p:spPr>
        <p:txBody>
          <a:bodyPr/>
          <a:lstStyle/>
          <a:p>
            <a:r>
              <a:rPr lang="ar-JO" sz="4000" b="1" dirty="0">
                <a:solidFill>
                  <a:schemeClr val="bg1"/>
                </a:solidFill>
                <a:latin typeface="Arial" panose="020B0604020202020204" pitchFamily="34" charset="0"/>
                <a:cs typeface="Arial" panose="020B0604020202020204" pitchFamily="34" charset="0"/>
              </a:rPr>
              <a:t>مواطنو أورشليم الجديدة</a:t>
            </a:r>
            <a:endParaRPr lang="en-US" sz="4000" b="1" dirty="0">
              <a:solidFill>
                <a:schemeClr val="bg1"/>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261636" y="1052736"/>
            <a:ext cx="8858662" cy="4941168"/>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a:defRPr b="1">
                <a:solidFill>
                  <a:srgbClr val="FFFFFF"/>
                </a:solidFill>
                <a:effectLst>
                  <a:glow rad="127000">
                    <a:schemeClr val="tx2">
                      <a:alpha val="96000"/>
                    </a:schemeClr>
                  </a:glow>
                </a:effectLst>
                <a:latin typeface="+mj-lt"/>
                <a:ea typeface="ＭＳ Ｐゴシック" charset="-128"/>
                <a:cs typeface="ＭＳ Ｐゴシック" charset="-128"/>
              </a:defRPr>
            </a:lvl1pPr>
            <a:lvl2pPr algn="ctr">
              <a:defRPr sz="4400">
                <a:solidFill>
                  <a:schemeClr val="tx2"/>
                </a:solidFill>
                <a:latin typeface="Arial" pitchFamily="-111" charset="0"/>
                <a:ea typeface="ＭＳ Ｐゴシック" charset="-128"/>
                <a:cs typeface="ＭＳ Ｐゴシック" charset="-128"/>
              </a:defRPr>
            </a:lvl2pPr>
            <a:lvl3pPr algn="ctr">
              <a:defRPr sz="4400">
                <a:solidFill>
                  <a:schemeClr val="tx2"/>
                </a:solidFill>
                <a:latin typeface="Arial" pitchFamily="-111" charset="0"/>
                <a:ea typeface="ＭＳ Ｐゴシック" charset="-128"/>
                <a:cs typeface="ＭＳ Ｐゴシック" charset="-128"/>
              </a:defRPr>
            </a:lvl3pPr>
            <a:lvl4pPr algn="ctr">
              <a:defRPr sz="4400">
                <a:solidFill>
                  <a:schemeClr val="tx2"/>
                </a:solidFill>
                <a:latin typeface="Arial" pitchFamily="-111" charset="0"/>
                <a:ea typeface="ＭＳ Ｐゴシック" charset="-128"/>
                <a:cs typeface="ＭＳ Ｐゴシック" charset="-128"/>
              </a:defRPr>
            </a:lvl4pPr>
            <a:lvl5pPr algn="ctr">
              <a:defRPr sz="4400">
                <a:solidFill>
                  <a:schemeClr val="tx2"/>
                </a:solidFill>
                <a:latin typeface="Arial"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Arial" pitchFamily="-111" charset="0"/>
              </a:defRPr>
            </a:lvl6pPr>
            <a:lvl7pPr marL="914400" algn="ctr" fontAlgn="base">
              <a:spcBef>
                <a:spcPct val="0"/>
              </a:spcBef>
              <a:spcAft>
                <a:spcPct val="0"/>
              </a:spcAft>
              <a:defRPr sz="4400">
                <a:solidFill>
                  <a:schemeClr val="tx2"/>
                </a:solidFill>
                <a:latin typeface="Arial" pitchFamily="-111" charset="0"/>
              </a:defRPr>
            </a:lvl7pPr>
            <a:lvl8pPr marL="1371600" algn="ctr" fontAlgn="base">
              <a:spcBef>
                <a:spcPct val="0"/>
              </a:spcBef>
              <a:spcAft>
                <a:spcPct val="0"/>
              </a:spcAft>
              <a:defRPr sz="4400">
                <a:solidFill>
                  <a:schemeClr val="tx2"/>
                </a:solidFill>
                <a:latin typeface="Arial" pitchFamily="-111" charset="0"/>
              </a:defRPr>
            </a:lvl8pPr>
            <a:lvl9pPr marL="1828800" algn="ctr" fontAlgn="base">
              <a:spcBef>
                <a:spcPct val="0"/>
              </a:spcBef>
              <a:spcAft>
                <a:spcPct val="0"/>
              </a:spcAft>
              <a:defRPr sz="4400">
                <a:solidFill>
                  <a:schemeClr val="tx2"/>
                </a:solidFill>
                <a:latin typeface="Arial"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   "بَلْ قَدْ أَتَيْتُمْ إِلَى جَبَلِ صِهْيَوْنَ، وَإِلَى مَدِينَةِ ٱللهِ ٱلْحَيِّ، أُورُشَلِيمَ ٱلسَّمَاوِيَّةِ،   	    وَإِلَى</a:t>
            </a: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endParaRPr>
          </a:p>
          <a:p>
            <a:pPr marL="457200" marR="0" lvl="0" indent="-457200" algn="r" defTabSz="914400" rtl="1" eaLnBrk="0" fontAlgn="base" latinLnBrk="0" hangingPunct="0">
              <a:lnSpc>
                <a:spcPct val="100000"/>
              </a:lnSpc>
              <a:spcBef>
                <a:spcPct val="0"/>
              </a:spcBef>
              <a:spcAft>
                <a:spcPct val="0"/>
              </a:spcAft>
              <a:buClrTx/>
              <a:buSzTx/>
              <a:buFont typeface="Arial"/>
              <a:buChar char="•"/>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رَبَوَاتٍ هُمْ مَحْفِلُ </a:t>
            </a:r>
            <a:r>
              <a:rPr kumimoji="0" lang="ar-JO" sz="2800" b="1" i="0" u="none" strike="noStrike" kern="1200" cap="none" spc="0" normalizeH="0" baseline="0" noProof="0" dirty="0">
                <a:ln>
                  <a:noFill/>
                </a:ln>
                <a:solidFill>
                  <a:srgbClr val="FFFF00"/>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مَلَائِكَةٍ</a:t>
            </a: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a:t>
            </a:r>
          </a:p>
          <a:p>
            <a:pPr marL="457200" marR="0" lvl="0" indent="-457200" algn="r" defTabSz="914400" rtl="1" eaLnBrk="0" fontAlgn="base" latinLnBrk="0" hangingPunct="0">
              <a:lnSpc>
                <a:spcPct val="100000"/>
              </a:lnSpc>
              <a:spcBef>
                <a:spcPct val="0"/>
              </a:spcBef>
              <a:spcAft>
                <a:spcPct val="0"/>
              </a:spcAft>
              <a:buClrTx/>
              <a:buSzTx/>
              <a:buFont typeface="Arial"/>
              <a:buChar char="•"/>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وَ</a:t>
            </a:r>
            <a:r>
              <a:rPr kumimoji="0" lang="ar-JO" sz="2800" b="1" i="0" u="none" strike="noStrike" kern="1200" cap="none" spc="0" normalizeH="0" baseline="0" noProof="0" dirty="0">
                <a:ln>
                  <a:noFill/>
                </a:ln>
                <a:solidFill>
                  <a:srgbClr val="FFFF00"/>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كَنِيسَةُ</a:t>
            </a: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 أَبْكَارٍ مَكْتُوبِينَ فِي ٱلسَّمَاوَاتِ،</a:t>
            </a:r>
          </a:p>
          <a:p>
            <a:pPr marL="457200" marR="0" lvl="0" indent="-457200" algn="r" defTabSz="914400" rtl="1" eaLnBrk="0" fontAlgn="base" latinLnBrk="0" hangingPunct="0">
              <a:lnSpc>
                <a:spcPct val="100000"/>
              </a:lnSpc>
              <a:spcBef>
                <a:spcPct val="0"/>
              </a:spcBef>
              <a:spcAft>
                <a:spcPct val="0"/>
              </a:spcAft>
              <a:buClrTx/>
              <a:buSzTx/>
              <a:buFont typeface="Arial"/>
              <a:buChar char="•"/>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وَإِلَى </a:t>
            </a:r>
            <a:r>
              <a:rPr kumimoji="0" lang="ar-JO" sz="2800" b="1" i="0" u="none" strike="noStrike" kern="1200" cap="none" spc="0" normalizeH="0" baseline="0" noProof="0" dirty="0">
                <a:ln>
                  <a:noFill/>
                </a:ln>
                <a:solidFill>
                  <a:srgbClr val="FFFF00"/>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ٱللهِ</a:t>
            </a: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 دَيَّانِ ٱلْجَمِيعِ،</a:t>
            </a:r>
          </a:p>
          <a:p>
            <a:pPr marL="457200" marR="0" lvl="0" indent="-457200" algn="r" defTabSz="914400" rtl="1" eaLnBrk="0" fontAlgn="base" latinLnBrk="0" hangingPunct="0">
              <a:lnSpc>
                <a:spcPct val="100000"/>
              </a:lnSpc>
              <a:spcBef>
                <a:spcPct val="0"/>
              </a:spcBef>
              <a:spcAft>
                <a:spcPct val="0"/>
              </a:spcAft>
              <a:buClrTx/>
              <a:buSzTx/>
              <a:buFont typeface="Arial"/>
              <a:buChar char="•"/>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وَإِلَى </a:t>
            </a:r>
            <a:r>
              <a:rPr kumimoji="0" lang="ar-JO" sz="2800" b="1" i="0" u="none" strike="noStrike" kern="1200" cap="none" spc="0" normalizeH="0" baseline="0" noProof="0" dirty="0">
                <a:ln>
                  <a:noFill/>
                </a:ln>
                <a:solidFill>
                  <a:srgbClr val="FFFF00"/>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أَرْوَاحِ أَبْرَارٍ </a:t>
            </a: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ea typeface="ＭＳ Ｐゴシック" charset="-128"/>
                <a:cs typeface="Arial" panose="020B0604020202020204" pitchFamily="34" charset="0"/>
              </a:rPr>
              <a:t>مُكَمَّلِينَ،</a:t>
            </a:r>
          </a:p>
        </p:txBody>
      </p:sp>
      <p:sp>
        <p:nvSpPr>
          <p:cNvPr id="6" name="Title 1"/>
          <p:cNvSpPr txBox="1">
            <a:spLocks/>
          </p:cNvSpPr>
          <p:nvPr/>
        </p:nvSpPr>
        <p:spPr bwMode="auto">
          <a:xfrm>
            <a:off x="-63900" y="30759"/>
            <a:ext cx="9217024" cy="76470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عبرانيين 12: 22-23</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6529198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51570" cy="6858000"/>
          </a:xfrm>
          <a:prstGeom prst="rect">
            <a:avLst/>
          </a:prstGeom>
        </p:spPr>
      </p:pic>
      <p:sp>
        <p:nvSpPr>
          <p:cNvPr id="1361923" name="Rectangle 2"/>
          <p:cNvSpPr>
            <a:spLocks noGrp="1" noChangeArrowheads="1"/>
          </p:cNvSpPr>
          <p:nvPr>
            <p:ph type="ctrTitle"/>
          </p:nvPr>
        </p:nvSpPr>
        <p:spPr>
          <a:xfrm>
            <a:off x="4461154" y="5435600"/>
            <a:ext cx="4682846" cy="1303817"/>
          </a:xfrm>
        </p:spPr>
        <p:txBody>
          <a:bodyPr/>
          <a:lstStyle/>
          <a:p>
            <a:r>
              <a:rPr lang="ar-SA" b="1" dirty="0">
                <a:effectLst>
                  <a:glow rad="177800">
                    <a:schemeClr val="tx1"/>
                  </a:glow>
                </a:effectLst>
                <a:latin typeface="Arial" charset="0"/>
                <a:ea typeface="ＭＳ Ｐゴシック" charset="0"/>
              </a:rPr>
              <a:t>كُلَّ شَيْءٍ جَدِيداً</a:t>
            </a:r>
            <a:br>
              <a:rPr lang="en-US" sz="3600" b="1" dirty="0">
                <a:effectLst>
                  <a:glow rad="177800">
                    <a:schemeClr val="tx1"/>
                  </a:glow>
                </a:effectLst>
                <a:latin typeface="Arial" charset="0"/>
                <a:ea typeface="ＭＳ Ｐゴシック" charset="0"/>
              </a:rPr>
            </a:br>
            <a:r>
              <a:rPr lang="ar-SA" sz="3600" b="1" dirty="0">
                <a:effectLst>
                  <a:glow rad="177800">
                    <a:schemeClr val="tx1"/>
                  </a:glow>
                </a:effectLst>
                <a:latin typeface="Arial" charset="0"/>
                <a:ea typeface="ＭＳ Ｐゴシック" charset="0"/>
              </a:rPr>
              <a:t>رؤيا ٢١ : ٥-٧</a:t>
            </a:r>
            <a:endParaRPr lang="en-US" sz="60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0" y="118584"/>
            <a:ext cx="9144000" cy="5198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 وَقَالَ الْجَالِسُ عَلَى الْعَرْشِ: «هَا أَنَا أَصْنَعُ كُلَّ شَيْءٍ جَدِيداً». وَقَالَ لِيَ: «اكْتُبْ، فَإِنَّ هَذِهِ الأَقْوَالَ صَادِقَةٌ وَأَمِينَةٌ». ٦ ثُمَّ قَالَ لِي: «قَدْ تَمَّ! أَنَا هُوَ الأَلِفُ وَالْيَاءُ، الْبِدَايَةُ وَالنِّهَايَةُ. أَنَا أُعْطِي الْعَطْشَانَ مِنْ يَنْبُوعِ مَاءِ الْحَيَاةِ مَجَّاناً. ٧ مَنْ يَغْلِبْ يَرِثْ كُلَّ شَيْءٍ، وَأَكُونُ لَهُ إِلَهاً وَهُوَ يَكُونُ لِيَ ابْناً. </a:t>
            </a:r>
          </a:p>
        </p:txBody>
      </p:sp>
    </p:spTree>
    <p:extLst>
      <p:ext uri="{BB962C8B-B14F-4D97-AF65-F5344CB8AC3E}">
        <p14:creationId xmlns:p14="http://schemas.microsoft.com/office/powerpoint/2010/main" val="744579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381000"/>
            <a:ext cx="9144000" cy="6093229"/>
          </a:xfrm>
          <a:prstGeom prst="rect">
            <a:avLst/>
          </a:prstGeom>
        </p:spPr>
      </p:pic>
      <p:sp>
        <p:nvSpPr>
          <p:cNvPr id="1361923" name="Rectangle 2"/>
          <p:cNvSpPr>
            <a:spLocks noGrp="1" noChangeArrowheads="1"/>
          </p:cNvSpPr>
          <p:nvPr>
            <p:ph type="ctrTitle"/>
          </p:nvPr>
        </p:nvSpPr>
        <p:spPr>
          <a:xfrm>
            <a:off x="4461154" y="5608999"/>
            <a:ext cx="4682846" cy="865230"/>
          </a:xfrm>
        </p:spPr>
        <p:txBody>
          <a:bodyPr/>
          <a:lstStyle/>
          <a:p>
            <a:pPr lvl="0">
              <a:defRPr/>
            </a:pPr>
            <a:r>
              <a:rPr lang="ar-SA" sz="3600" b="1" dirty="0">
                <a:solidFill>
                  <a:srgbClr val="FFFFFF"/>
                </a:solidFill>
                <a:effectLst>
                  <a:glow rad="152400">
                    <a:srgbClr val="000000"/>
                  </a:glow>
                </a:effectLst>
              </a:rPr>
              <a:t>رؤيا ٢١ : ٨</a:t>
            </a:r>
          </a:p>
        </p:txBody>
      </p:sp>
      <p:sp>
        <p:nvSpPr>
          <p:cNvPr id="4" name="Rectangle 2"/>
          <p:cNvSpPr txBox="1">
            <a:spLocks noChangeArrowheads="1"/>
          </p:cNvSpPr>
          <p:nvPr/>
        </p:nvSpPr>
        <p:spPr bwMode="auto">
          <a:xfrm>
            <a:off x="215224" y="381000"/>
            <a:ext cx="8612821" cy="3636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٨ وَأَمَّا الْخَائِفُونَ وَغَيْرُ الْمُؤْمِنِينَ وَالرَّجِسُونَ وَالْقَاتِلُونَ وَالزُّنَاةُ وَالسَّحَرَةُ وَعَبَدَةُ الأَوْثَانِ وَجَمِيعُ الْكَذَبَةِ فَنَصِيبُهُمْ فِي الْبُحَيْرَةِ الْمُتَّقِدَةِ بِنَارٍ وَكِبْرِيتٍ، الَّذِي هُوَ الْمَوْتُ الثَّانِي». </a:t>
            </a:r>
          </a:p>
        </p:txBody>
      </p:sp>
    </p:spTree>
    <p:extLst>
      <p:ext uri="{BB962C8B-B14F-4D97-AF65-F5344CB8AC3E}">
        <p14:creationId xmlns:p14="http://schemas.microsoft.com/office/powerpoint/2010/main" val="2287048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12770"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312771" name="Picture 1026"/>
          <p:cNvPicPr>
            <a:picLocks noChangeAspect="1" noChangeArrowheads="1"/>
          </p:cNvPicPr>
          <p:nvPr/>
        </p:nvPicPr>
        <p:blipFill>
          <a:blip r:embed="rId3" cstate="screen">
            <a:extLst>
              <a:ext uri="{28A0092B-C50C-407E-A947-70E740481C1C}">
                <a14:useLocalDpi xmlns:a14="http://schemas.microsoft.com/office/drawing/2010/main"/>
              </a:ext>
            </a:extLst>
          </a:blip>
          <a:srcRect b="7031"/>
          <a:stretch>
            <a:fillRect/>
          </a:stretch>
        </p:blipFill>
        <p:spPr bwMode="auto">
          <a:xfrm>
            <a:off x="584200" y="812800"/>
            <a:ext cx="6502400" cy="604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12772" name="Rectangle 1027"/>
          <p:cNvSpPr>
            <a:spLocks noGrp="1" noChangeArrowheads="1"/>
          </p:cNvSpPr>
          <p:nvPr>
            <p:ph type="ctrTitle"/>
          </p:nvPr>
        </p:nvSpPr>
        <p:spPr>
          <a:xfrm>
            <a:off x="304800" y="3752536"/>
            <a:ext cx="8610600" cy="2520934"/>
          </a:xfrm>
        </p:spPr>
        <p:txBody>
          <a:bodyPr/>
          <a:lstStyle/>
          <a:p>
            <a:r>
              <a:rPr lang="ar-JO" sz="4800" b="1" dirty="0">
                <a:solidFill>
                  <a:srgbClr val="FFFFFF"/>
                </a:solidFill>
                <a:effectLst>
                  <a:glow rad="203200">
                    <a:schemeClr val="tx1"/>
                  </a:glow>
                </a:effectLst>
                <a:latin typeface="Arial" panose="020B0604020202020204" pitchFamily="34" charset="0"/>
                <a:ea typeface="ＭＳ Ｐゴシック" charset="0"/>
                <a:cs typeface="Arial" panose="020B0604020202020204" pitchFamily="34" charset="0"/>
              </a:rPr>
              <a:t>المكعب الذي يبلغ طول ضلعه 2200 كيلومترًا سوف يستدعي حضور الله في قدس الأقداس (21: 15-16)</a:t>
            </a:r>
            <a:endParaRPr lang="en-US" sz="4800" b="1" dirty="0">
              <a:solidFill>
                <a:srgbClr val="FFFFFF"/>
              </a:solidFill>
              <a:effectLst>
                <a:glow rad="203200">
                  <a:schemeClr val="tx1"/>
                </a:glow>
              </a:effectLst>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190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790375298"/>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58800" y="2752237"/>
            <a:ext cx="8026400" cy="3822700"/>
          </a:xfrm>
          <a:prstGeom prst="rect">
            <a:avLst/>
          </a:prstGeom>
        </p:spPr>
      </p:pic>
      <p:sp>
        <p:nvSpPr>
          <p:cNvPr id="1312770"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12772" name="Rectangle 1027"/>
          <p:cNvSpPr>
            <a:spLocks noGrp="1" noChangeArrowheads="1"/>
          </p:cNvSpPr>
          <p:nvPr>
            <p:ph type="ctrTitle"/>
          </p:nvPr>
        </p:nvSpPr>
        <p:spPr>
          <a:xfrm>
            <a:off x="304800" y="120525"/>
            <a:ext cx="8610600" cy="2520934"/>
          </a:xfrm>
        </p:spPr>
        <p:txBody>
          <a:bodyPr/>
          <a:lstStyle/>
          <a:p>
            <a:r>
              <a:rPr lang="ar-JO" sz="4000" b="1" dirty="0">
                <a:solidFill>
                  <a:srgbClr val="FFFFFF"/>
                </a:solidFill>
                <a:effectLst>
                  <a:glow rad="203200">
                    <a:schemeClr val="tx1"/>
                  </a:glow>
                </a:effectLst>
                <a:latin typeface="Arial" panose="020B0604020202020204" pitchFamily="34" charset="0"/>
                <a:ea typeface="ＭＳ Ｐゴシック" charset="0"/>
                <a:cs typeface="Arial" panose="020B0604020202020204" pitchFamily="34" charset="0"/>
              </a:rPr>
              <a:t>كان قدس الأقداس </a:t>
            </a:r>
            <a:br>
              <a:rPr lang="ar-JO" sz="4000" b="1" dirty="0">
                <a:solidFill>
                  <a:srgbClr val="FFFFFF"/>
                </a:solidFill>
                <a:effectLst>
                  <a:glow rad="203200">
                    <a:schemeClr val="tx1"/>
                  </a:glow>
                </a:effectLst>
                <a:latin typeface="Arial" panose="020B0604020202020204" pitchFamily="34" charset="0"/>
                <a:ea typeface="ＭＳ Ｐゴシック" charset="0"/>
                <a:cs typeface="Arial" panose="020B0604020202020204" pitchFamily="34" charset="0"/>
              </a:rPr>
            </a:br>
            <a:r>
              <a:rPr lang="ar-JO" sz="4000" b="1" dirty="0">
                <a:solidFill>
                  <a:srgbClr val="FFFFFF"/>
                </a:solidFill>
                <a:effectLst>
                  <a:glow rad="203200">
                    <a:schemeClr val="tx1"/>
                  </a:glow>
                </a:effectLst>
                <a:latin typeface="Arial" panose="020B0604020202020204" pitchFamily="34" charset="0"/>
                <a:ea typeface="ＭＳ Ｐゴシック" charset="0"/>
                <a:cs typeface="Arial" panose="020B0604020202020204" pitchFamily="34" charset="0"/>
              </a:rPr>
              <a:t>في خيمة الاجتماع والهيكل</a:t>
            </a:r>
            <a:br>
              <a:rPr lang="ar-JO" sz="4000" b="1" dirty="0">
                <a:solidFill>
                  <a:srgbClr val="FFFFFF"/>
                </a:solidFill>
                <a:effectLst>
                  <a:glow rad="203200">
                    <a:schemeClr val="tx1"/>
                  </a:glow>
                </a:effectLst>
                <a:latin typeface="Arial" panose="020B0604020202020204" pitchFamily="34" charset="0"/>
                <a:ea typeface="ＭＳ Ｐゴシック" charset="0"/>
                <a:cs typeface="Arial" panose="020B0604020202020204" pitchFamily="34" charset="0"/>
              </a:rPr>
            </a:br>
            <a:r>
              <a:rPr lang="ar-JO" sz="4000" b="1" dirty="0">
                <a:solidFill>
                  <a:srgbClr val="FFFFFF"/>
                </a:solidFill>
                <a:effectLst>
                  <a:glow rad="203200">
                    <a:schemeClr val="tx1"/>
                  </a:glow>
                </a:effectLst>
                <a:latin typeface="Arial" panose="020B0604020202020204" pitchFamily="34" charset="0"/>
                <a:ea typeface="ＭＳ Ｐゴシック" charset="0"/>
                <a:cs typeface="Arial" panose="020B0604020202020204" pitchFamily="34" charset="0"/>
              </a:rPr>
              <a:t> مكعبًا مثاليًا </a:t>
            </a:r>
            <a:endParaRPr lang="en-US" sz="4000" b="1" dirty="0">
              <a:solidFill>
                <a:srgbClr val="FFFFFF"/>
              </a:solidFill>
              <a:effectLst>
                <a:glow rad="203200">
                  <a:schemeClr val="tx1"/>
                </a:glow>
              </a:effectLst>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190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cxnSp>
        <p:nvCxnSpPr>
          <p:cNvPr id="9" name="Straight Arrow Connector 8"/>
          <p:cNvCxnSpPr/>
          <p:nvPr/>
        </p:nvCxnSpPr>
        <p:spPr bwMode="auto">
          <a:xfrm flipH="1">
            <a:off x="3532786" y="2335884"/>
            <a:ext cx="1021880" cy="1489124"/>
          </a:xfrm>
          <a:prstGeom prst="straightConnector1">
            <a:avLst/>
          </a:prstGeom>
          <a:solidFill>
            <a:schemeClr val="accent1"/>
          </a:solidFill>
          <a:ln w="76200" cap="flat" cmpd="sng" algn="ctr">
            <a:solidFill>
              <a:srgbClr val="3366FF"/>
            </a:solidFill>
            <a:prstDash val="solid"/>
            <a:round/>
            <a:headEnd type="none" w="med" len="med"/>
            <a:tailEnd type="triangle"/>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 name="Straight Arrow Connector 3"/>
          <p:cNvCxnSpPr/>
          <p:nvPr/>
        </p:nvCxnSpPr>
        <p:spPr bwMode="auto">
          <a:xfrm flipH="1">
            <a:off x="3518186" y="2262885"/>
            <a:ext cx="1021880" cy="1489124"/>
          </a:xfrm>
          <a:prstGeom prst="straightConnector1">
            <a:avLst/>
          </a:prstGeom>
          <a:solidFill>
            <a:schemeClr val="accent1"/>
          </a:solidFill>
          <a:ln w="76200" cap="flat" cmpd="sng" algn="ctr">
            <a:solidFill>
              <a:srgbClr val="FFFF00"/>
            </a:solidFill>
            <a:prstDash val="solid"/>
            <a:round/>
            <a:headEnd type="none" w="med" len="med"/>
            <a:tailEnd type="triangle"/>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2360085903"/>
      </p:ext>
    </p:extLst>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3377" y="-68650"/>
            <a:ext cx="7829150" cy="6858000"/>
          </a:xfrm>
          <a:prstGeom prst="rect">
            <a:avLst/>
          </a:prstGeom>
        </p:spPr>
      </p:pic>
      <p:sp>
        <p:nvSpPr>
          <p:cNvPr id="1312772" name="Rectangle 1027"/>
          <p:cNvSpPr>
            <a:spLocks noGrp="1" noChangeArrowheads="1"/>
          </p:cNvSpPr>
          <p:nvPr>
            <p:ph type="ctrTitle"/>
          </p:nvPr>
        </p:nvSpPr>
        <p:spPr>
          <a:xfrm>
            <a:off x="647700" y="267455"/>
            <a:ext cx="2704433" cy="1849300"/>
          </a:xfrm>
        </p:spPr>
        <p:txBody>
          <a:bodyPr/>
          <a:lstStyle/>
          <a:p>
            <a:r>
              <a:rPr lang="ar-JO" sz="4000" b="1" dirty="0">
                <a:solidFill>
                  <a:schemeClr val="tx1"/>
                </a:solidFill>
                <a:latin typeface="Arial" panose="020B0604020202020204" pitchFamily="34" charset="0"/>
                <a:ea typeface="ＭＳ Ｐゴシック" charset="0"/>
                <a:cs typeface="Arial" panose="020B0604020202020204" pitchFamily="34" charset="0"/>
              </a:rPr>
              <a:t>فوق الولايات</a:t>
            </a:r>
            <a:br>
              <a:rPr lang="ar-JO" sz="4000" b="1" dirty="0">
                <a:solidFill>
                  <a:schemeClr val="tx1"/>
                </a:solidFill>
                <a:latin typeface="Arial" panose="020B0604020202020204" pitchFamily="34" charset="0"/>
                <a:ea typeface="ＭＳ Ｐゴシック" charset="0"/>
                <a:cs typeface="Arial" panose="020B0604020202020204" pitchFamily="34" charset="0"/>
              </a:rPr>
            </a:br>
            <a:r>
              <a:rPr lang="ar-JO" sz="4000" b="1" dirty="0">
                <a:solidFill>
                  <a:schemeClr val="tx1"/>
                </a:solidFill>
                <a:latin typeface="Arial" panose="020B0604020202020204" pitchFamily="34" charset="0"/>
                <a:ea typeface="ＭＳ Ｐゴシック" charset="0"/>
                <a:cs typeface="Arial" panose="020B0604020202020204" pitchFamily="34" charset="0"/>
              </a:rPr>
              <a:t>المتحدة الأمريكية</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411889" y="30432"/>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endPar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4046860895"/>
      </p:ext>
    </p:extLst>
  </p:cSld>
  <p:clrMapOvr>
    <a:masterClrMapping/>
  </p:clrMapOvr>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240518"/>
            <a:ext cx="9144000" cy="4389476"/>
          </a:xfrm>
          <a:prstGeom prst="rect">
            <a:avLst/>
          </a:prstGeom>
        </p:spPr>
      </p:pic>
      <p:sp>
        <p:nvSpPr>
          <p:cNvPr id="1361923" name="Rectangle 2"/>
          <p:cNvSpPr>
            <a:spLocks noGrp="1" noChangeArrowheads="1"/>
          </p:cNvSpPr>
          <p:nvPr>
            <p:ph type="ctrTitle"/>
          </p:nvPr>
        </p:nvSpPr>
        <p:spPr>
          <a:xfrm>
            <a:off x="0" y="0"/>
            <a:ext cx="9144000" cy="2017242"/>
          </a:xfrm>
        </p:spPr>
        <p:txBody>
          <a:bodyPr/>
          <a:lstStyle/>
          <a:p>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ستكون مضاءة بمجد الله                   (21: 22-27)</a:t>
            </a:r>
            <a:endParaRPr lang="en-US" sz="48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9"/>
          <p:cNvSpPr txBox="1">
            <a:spLocks noChangeArrowheads="1"/>
          </p:cNvSpPr>
          <p:nvPr/>
        </p:nvSpPr>
        <p:spPr bwMode="auto">
          <a:xfrm>
            <a:off x="4227855" y="3429000"/>
            <a:ext cx="4708203"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رؤيا ٢١ : ٢٢</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وَلَمْ أَرَ فِيهَا هَيْكَلاً، لأَنَّ الرَّبَّ اللهَ الْقَادِرَ عَلَى كُلِّ شَيْءٍ هُوَ وَالْحَمَلُ هَيْكَلُهَا. </a:t>
            </a:r>
          </a:p>
        </p:txBody>
      </p:sp>
    </p:spTree>
    <p:extLst>
      <p:ext uri="{BB962C8B-B14F-4D97-AF65-F5344CB8AC3E}">
        <p14:creationId xmlns:p14="http://schemas.microsoft.com/office/powerpoint/2010/main" val="123932328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56098" name="Picture 3" descr="rev 21 0864_new_jerusalem_christian_clipart1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46575" y="836613"/>
            <a:ext cx="4797425" cy="6059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1123" name="Picture 2" descr="rev 21 moon eclipsing su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5400000">
            <a:off x="-428625" y="3729038"/>
            <a:ext cx="3578225" cy="2679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90" name="Text Box 18"/>
          <p:cNvSpPr txBox="1">
            <a:spLocks noChangeArrowheads="1"/>
          </p:cNvSpPr>
          <p:nvPr/>
        </p:nvSpPr>
        <p:spPr bwMode="auto">
          <a:xfrm>
            <a:off x="317500" y="1552575"/>
            <a:ext cx="40386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فَعَمِلَ ٱللهُ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ٱلنُّورَيْنِ ٱلْعَظِيمَيْنِ</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(الشمس والقمر، 1: 16)</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1" name="Text Box 19"/>
          <p:cNvSpPr txBox="1">
            <a:spLocks noChangeArrowheads="1"/>
          </p:cNvSpPr>
          <p:nvPr/>
        </p:nvSpPr>
        <p:spPr bwMode="auto">
          <a:xfrm>
            <a:off x="4572000" y="1552575"/>
            <a:ext cx="45720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وَٱلْمَدِينَةُ </a:t>
            </a:r>
            <a:r>
              <a:rPr kumimoji="0" lang="ar-JO" sz="3600" b="1" i="0" u="none" strike="noStrike" kern="1200" cap="none" spc="0" normalizeH="0" baseline="0" noProof="0" dirty="0">
                <a:ln>
                  <a:noFill/>
                </a:ln>
                <a:solidFill>
                  <a:srgbClr val="3333FF"/>
                </a:solidFill>
                <a:effectLst/>
                <a:uLnTx/>
                <a:uFillTx/>
                <a:latin typeface="Arial" panose="020B0604020202020204" pitchFamily="34" charset="0"/>
                <a:cs typeface="Arial" panose="020B0604020202020204" pitchFamily="34" charset="0"/>
              </a:rPr>
              <a:t>لَا تَحْتَاجُ إِلَى ٱلشَّمْسِ وَلَا إِلَى ٱلْقَمَرِ لِيُضِيئَا فِيهَا</a:t>
            </a:r>
            <a:r>
              <a:rPr kumimoji="0" lang="ar-JO"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(21: 23)</a:t>
            </a:r>
            <a:endParaRPr kumimoji="0" lang="en-US" sz="28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236171304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5609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build="p"/>
      <p:bldP spid="3091" grpId="0"/>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3170" name="Picture 2" descr="rev 21 moon from ear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1" name="Rectangle 3"/>
          <p:cNvSpPr>
            <a:spLocks noGrp="1" noChangeArrowheads="1"/>
          </p:cNvSpPr>
          <p:nvPr>
            <p:ph type="ctrTitle"/>
          </p:nvPr>
        </p:nvSpPr>
        <p:spPr>
          <a:xfrm>
            <a:off x="0" y="0"/>
            <a:ext cx="3644900" cy="4797425"/>
          </a:xfrm>
        </p:spPr>
        <p:txBody>
          <a:bodyPr/>
          <a:lstStyle/>
          <a:p>
            <a:r>
              <a:rPr lang="ar-SA" sz="3200" b="1" dirty="0">
                <a:latin typeface="Arial" charset="0"/>
                <a:ea typeface="ＭＳ Ｐゴシック" charset="0"/>
              </a:rPr>
              <a:t>رؤيا ٢١ : ٢٣</a:t>
            </a:r>
            <a:br>
              <a:rPr lang="ar-SA" sz="3200" b="1" dirty="0">
                <a:latin typeface="Arial" charset="0"/>
                <a:ea typeface="ＭＳ Ｐゴシック" charset="0"/>
              </a:rPr>
            </a:br>
            <a:br>
              <a:rPr lang="en-US" sz="3200" b="1" dirty="0">
                <a:latin typeface="Arial" charset="0"/>
                <a:ea typeface="ＭＳ Ｐゴシック" charset="0"/>
              </a:rPr>
            </a:br>
            <a:r>
              <a:rPr lang="ar-SA" sz="3200" b="1" dirty="0">
                <a:latin typeface="Arial" charset="0"/>
                <a:ea typeface="ＭＳ Ｐゴシック" charset="0"/>
              </a:rPr>
              <a:t> وَالْمَدِينَةُ لاَ تَحْتَاجُ إِلَى الشَّمْسِ وَلاَ إِلَى الْقَمَرِ لِيُضِيئَا فِيهَا، لأَنَّ مَجْدَ اللهِ قَدْ أَنَارَهَا، وَالْحَمَلُ سِرَاجُهَا. </a:t>
            </a:r>
          </a:p>
        </p:txBody>
      </p:sp>
      <p:sp>
        <p:nvSpPr>
          <p:cNvPr id="4" name="&quot;No&quot; Symbol 3"/>
          <p:cNvSpPr/>
          <p:nvPr/>
        </p:nvSpPr>
        <p:spPr bwMode="auto">
          <a:xfrm>
            <a:off x="3419475" y="836613"/>
            <a:ext cx="2665413" cy="2592387"/>
          </a:xfrm>
          <a:prstGeom prst="noSmoking">
            <a:avLst>
              <a:gd name="adj" fmla="val 13384"/>
            </a:avLst>
          </a:prstGeom>
          <a:solidFill>
            <a:srgbClr val="FF0000"/>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endPar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10889852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000" fill="hold"/>
                                        <p:tgtEl>
                                          <p:spTgt spid="4"/>
                                        </p:tgtEl>
                                        <p:attrNameLst>
                                          <p:attrName>ppt_w</p:attrName>
                                        </p:attrNameLst>
                                      </p:cBhvr>
                                      <p:tavLst>
                                        <p:tav tm="0">
                                          <p:val>
                                            <p:fltVal val="0"/>
                                          </p:val>
                                        </p:tav>
                                        <p:tav tm="100000">
                                          <p:val>
                                            <p:strVal val="#ppt_w"/>
                                          </p:val>
                                        </p:tav>
                                      </p:tavLst>
                                    </p:anim>
                                    <p:anim calcmode="lin" valueType="num">
                                      <p:cBhvr>
                                        <p:cTn id="8" dur="2000" fill="hold"/>
                                        <p:tgtEl>
                                          <p:spTgt spid="4"/>
                                        </p:tgtEl>
                                        <p:attrNameLst>
                                          <p:attrName>ppt_h</p:attrName>
                                        </p:attrNameLst>
                                      </p:cBhvr>
                                      <p:tavLst>
                                        <p:tav tm="0">
                                          <p:val>
                                            <p:fltVal val="0"/>
                                          </p:val>
                                        </p:tav>
                                        <p:tav tm="100000">
                                          <p:val>
                                            <p:strVal val="#ppt_h"/>
                                          </p:val>
                                        </p:tav>
                                      </p:tavLst>
                                    </p:anim>
                                    <p:animEffect transition="in" filter="fade">
                                      <p:cBhvr>
                                        <p:cTn id="9"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matthewsnewjerusale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779838" y="836613"/>
            <a:ext cx="5969000" cy="601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5219" name="Picture 1" descr="Rev 21_Stargazing_Dark-park.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463" y="3905250"/>
            <a:ext cx="3490912" cy="2952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748838"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
        <p:nvSpPr>
          <p:cNvPr id="3094" name="Text Box 22"/>
          <p:cNvSpPr txBox="1">
            <a:spLocks noChangeArrowheads="1"/>
          </p:cNvSpPr>
          <p:nvPr/>
        </p:nvSpPr>
        <p:spPr bwMode="auto">
          <a:xfrm>
            <a:off x="107950" y="1628775"/>
            <a:ext cx="3546475"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0" indent="0" eaLnBrk="1" hangingPunct="1">
              <a:defRPr sz="3600" b="1">
                <a:solidFill>
                  <a:srgbClr val="FFFFFF"/>
                </a:solidFill>
                <a:latin typeface="Arial" charset="0"/>
              </a:defRPr>
            </a:lvl1pPr>
            <a:lvl2pPr marL="37931725" indent="-37474525">
              <a:defRPr>
                <a:latin typeface="Arial" charset="0"/>
              </a:defRPr>
            </a:lvl2pPr>
            <a:lvl3pPr>
              <a:defRPr>
                <a:latin typeface="Arial" charset="0"/>
              </a:defRPr>
            </a:lvl3pPr>
            <a:lvl4pPr>
              <a:defRPr>
                <a:latin typeface="Arial" charset="0"/>
              </a:defRPr>
            </a:lvl4pPr>
            <a:lvl5pPr>
              <a:defRPr>
                <a:latin typeface="Arial" charset="0"/>
              </a:defRPr>
            </a:lvl5pPr>
            <a:lvl6pPr marL="457200" eaLnBrk="0" fontAlgn="base" hangingPunct="0">
              <a:spcBef>
                <a:spcPct val="0"/>
              </a:spcBef>
              <a:spcAft>
                <a:spcPct val="0"/>
              </a:spcAft>
              <a:defRPr>
                <a:latin typeface="Arial" charset="0"/>
              </a:defRPr>
            </a:lvl6pPr>
            <a:lvl7pPr marL="914400" eaLnBrk="0" fontAlgn="base" hangingPunct="0">
              <a:spcBef>
                <a:spcPct val="0"/>
              </a:spcBef>
              <a:spcAft>
                <a:spcPct val="0"/>
              </a:spcAft>
              <a:defRPr>
                <a:latin typeface="Arial" charset="0"/>
              </a:defRPr>
            </a:lvl7pPr>
            <a:lvl8pPr marL="1371600" eaLnBrk="0" fontAlgn="base" hangingPunct="0">
              <a:spcBef>
                <a:spcPct val="0"/>
              </a:spcBef>
              <a:spcAft>
                <a:spcPct val="0"/>
              </a:spcAft>
              <a:defRPr>
                <a:latin typeface="Arial" charset="0"/>
              </a:defRPr>
            </a:lvl8pPr>
            <a:lvl9pPr marL="1828800" eaLnBrk="0" fontAlgn="base" hangingPunct="0">
              <a:spcBef>
                <a:spcPct val="0"/>
              </a:spcBef>
              <a:spcAft>
                <a:spcPct val="0"/>
              </a:spcAft>
              <a:defRPr>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"وَٱلظُّلْمَةُ دَعَاهَا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لَيْلً</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5)</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95" name="Text Box 23"/>
          <p:cNvSpPr txBox="1">
            <a:spLocks noChangeArrowheads="1"/>
          </p:cNvSpPr>
          <p:nvPr/>
        </p:nvSpPr>
        <p:spPr bwMode="auto">
          <a:xfrm>
            <a:off x="4572000" y="1628775"/>
            <a:ext cx="45720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"لِأَنَّ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3333FF"/>
                </a:solidFill>
                <a:effectLst/>
                <a:uLnTx/>
                <a:uFillTx/>
                <a:latin typeface="Arial" panose="020B0604020202020204" pitchFamily="34" charset="0"/>
                <a:cs typeface="Arial" panose="020B0604020202020204" pitchFamily="34" charset="0"/>
              </a:rPr>
              <a:t>لَيْلًا لَا يَكُونُ </a:t>
            </a:r>
            <a:r>
              <a:rPr kumimoji="0" lang="ar-JO" sz="3600" b="1" i="0"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هُنَاكَ"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(21: 25؛ 22: 5)</a:t>
            </a:r>
            <a:endParaRPr kumimoji="0" lang="en-US" sz="2800" b="1" i="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81674231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3095"/>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28133" y="254566"/>
            <a:ext cx="8215502" cy="1132162"/>
          </a:xfrm>
        </p:spPr>
        <p:txBody>
          <a:bodyPr/>
          <a:lstStyle/>
          <a:p>
            <a:pPr rtl="1"/>
            <a:r>
              <a:rPr lang="ar-EG" sz="4800" b="1" dirty="0">
                <a:effectLst>
                  <a:glow rad="165100">
                    <a:schemeClr val="tx1"/>
                  </a:glow>
                </a:effectLst>
              </a:rPr>
              <a:t>ماذا يعني تقييد الشيطان؟</a:t>
            </a:r>
            <a:endParaRPr lang="en-US" sz="4800" b="1" dirty="0">
              <a:effectLst>
                <a:glow rad="165100">
                  <a:schemeClr val="tx1"/>
                </a:glow>
              </a:effectLst>
            </a:endParaRPr>
          </a:p>
        </p:txBody>
      </p:sp>
      <p:pic>
        <p:nvPicPr>
          <p:cNvPr id="4" name="Picture 3"/>
          <p:cNvPicPr>
            <a:picLocks noChangeAspect="1"/>
          </p:cNvPicPr>
          <p:nvPr/>
        </p:nvPicPr>
        <p:blipFill>
          <a:blip r:embed="rId2"/>
          <a:stretch>
            <a:fillRect/>
          </a:stretch>
        </p:blipFill>
        <p:spPr>
          <a:xfrm>
            <a:off x="528133" y="1657994"/>
            <a:ext cx="8049832" cy="4829899"/>
          </a:xfrm>
          <a:prstGeom prst="rect">
            <a:avLst/>
          </a:prstGeom>
        </p:spPr>
      </p:pic>
    </p:spTree>
    <p:extLst>
      <p:ext uri="{BB962C8B-B14F-4D97-AF65-F5344CB8AC3E}">
        <p14:creationId xmlns:p14="http://schemas.microsoft.com/office/powerpoint/2010/main" val="869357306"/>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 descr="34 Foundations of the Cit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531813"/>
            <a:ext cx="9261475" cy="7405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267267" name="Title 4"/>
          <p:cNvSpPr>
            <a:spLocks noGrp="1"/>
          </p:cNvSpPr>
          <p:nvPr>
            <p:ph type="title"/>
          </p:nvPr>
        </p:nvSpPr>
        <p:spPr>
          <a:xfrm>
            <a:off x="71438" y="188913"/>
            <a:ext cx="9037637" cy="1131887"/>
          </a:xfrm>
        </p:spPr>
        <p:txBody>
          <a:bodyPr/>
          <a:lstStyle/>
          <a:p>
            <a:r>
              <a:rPr lang="ar-JO" b="1" dirty="0">
                <a:solidFill>
                  <a:srgbClr val="000000"/>
                </a:solidFill>
                <a:latin typeface="Arial" panose="020B0604020202020204" pitchFamily="34" charset="0"/>
                <a:ea typeface="ＭＳ Ｐゴシック" charset="0"/>
                <a:cs typeface="Arial" panose="020B0604020202020204" pitchFamily="34" charset="0"/>
              </a:rPr>
              <a:t>أساسات المدينة</a:t>
            </a:r>
            <a:br>
              <a:rPr lang="en-US" b="1" dirty="0">
                <a:solidFill>
                  <a:srgbClr val="000000"/>
                </a:solidFill>
                <a:latin typeface="Arial" charset="0"/>
                <a:ea typeface="ＭＳ Ｐゴシック" charset="0"/>
              </a:rPr>
            </a:br>
            <a:r>
              <a:rPr lang="ar-JO" b="1" dirty="0">
                <a:solidFill>
                  <a:srgbClr val="000000"/>
                </a:solidFill>
                <a:latin typeface="Arial" panose="020B0604020202020204" pitchFamily="34" charset="0"/>
                <a:ea typeface="ＭＳ Ｐゴシック" charset="0"/>
                <a:cs typeface="Arial" panose="020B0604020202020204" pitchFamily="34" charset="0"/>
              </a:rPr>
              <a:t>(21: 12-21)</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17249731"/>
      </p:ext>
    </p:extLst>
  </p:cSld>
  <p:clrMapOvr>
    <a:masterClrMapping/>
  </p:clrMapOvr>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descr="Rev 21.20c Chrysolite_sma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843213" y="2493963"/>
            <a:ext cx="3181350" cy="151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44" descr="rev 21v20f chrysopras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011863" y="3789363"/>
            <a:ext cx="3132137" cy="1677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43" descr="rev 21v20h amethyst-cabochon.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29325" y="774700"/>
            <a:ext cx="3114675" cy="174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42" descr="Rev 21.20g Hyacinth Cinnamon Stone_small.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011863" y="2492375"/>
            <a:ext cx="3132137" cy="1441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 name="Picture 41" descr="Rev 21.20e topaz-839_small.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5978525" y="5375275"/>
            <a:ext cx="3165475" cy="1725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 name="Picture 20" descr="Rev 21.20d beryl-835_small.jpg"/>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870200" y="765175"/>
            <a:ext cx="3141663" cy="172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 name="Picture 18" descr="Rev 21.20b Carnelian or Sardius Bloodstone.jpg"/>
          <p:cNvPicPr>
            <a:picLocks noChangeAspect="1"/>
          </p:cNvPicPr>
          <p:nvPr/>
        </p:nvPicPr>
        <p:blipFill>
          <a:blip r:embed="rId9">
            <a:extLst>
              <a:ext uri="{28A0092B-C50C-407E-A947-70E740481C1C}">
                <a14:useLocalDpi xmlns:a14="http://schemas.microsoft.com/office/drawing/2010/main"/>
              </a:ext>
            </a:extLst>
          </a:blip>
          <a:srcRect/>
          <a:stretch>
            <a:fillRect/>
          </a:stretch>
        </p:blipFill>
        <p:spPr bwMode="auto">
          <a:xfrm>
            <a:off x="2841625" y="3860800"/>
            <a:ext cx="3170238" cy="1584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 name="Picture 17" descr="Rev 21.20a Onyx Blue.jpg"/>
          <p:cNvPicPr>
            <a:picLocks noChangeAspect="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2843213" y="5446713"/>
            <a:ext cx="3151187" cy="155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 name="Picture 15" descr="Rev 21.19c AgateorChalcedony.jpg"/>
          <p:cNvPicPr>
            <a:picLocks noChangeAspect="1"/>
          </p:cNvPicPr>
          <p:nvPr/>
        </p:nvPicPr>
        <p:blipFill>
          <a:blip r:embed="rId11">
            <a:extLst>
              <a:ext uri="{28A0092B-C50C-407E-A947-70E740481C1C}">
                <a14:useLocalDpi xmlns:a14="http://schemas.microsoft.com/office/drawing/2010/main"/>
              </a:ext>
            </a:extLst>
          </a:blip>
          <a:srcRect/>
          <a:stretch>
            <a:fillRect/>
          </a:stretch>
        </p:blipFill>
        <p:spPr bwMode="auto">
          <a:xfrm>
            <a:off x="-107950" y="2133600"/>
            <a:ext cx="2951163" cy="201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Picture 16" descr="Rev 21.19d emerald.jpg"/>
          <p:cNvPicPr>
            <a:picLocks noChangeAspect="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07950" y="765175"/>
            <a:ext cx="2949575" cy="172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 name="Picture 14" descr="rev 19.19b blue sapphire.jpg"/>
          <p:cNvPicPr>
            <a:picLocks noChangeAspect="1"/>
          </p:cNvPicPr>
          <p:nvPr/>
        </p:nvPicPr>
        <p:blipFill>
          <a:blip r:embed="rId13" cstate="screen">
            <a:extLst>
              <a:ext uri="{28A0092B-C50C-407E-A947-70E740481C1C}">
                <a14:useLocalDpi xmlns:a14="http://schemas.microsoft.com/office/drawing/2010/main"/>
              </a:ext>
            </a:extLst>
          </a:blip>
          <a:srcRect t="-30589"/>
          <a:stretch>
            <a:fillRect/>
          </a:stretch>
        </p:blipFill>
        <p:spPr bwMode="auto">
          <a:xfrm>
            <a:off x="-71438" y="3284538"/>
            <a:ext cx="2914651" cy="2160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1" descr="Rev 21.19a Jasper.jp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68263" y="5446713"/>
            <a:ext cx="2911476" cy="155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06363" y="5949950"/>
            <a:ext cx="2665412" cy="50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يَشب</a:t>
            </a:r>
            <a:endPar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68302" name="Title 1"/>
          <p:cNvSpPr>
            <a:spLocks noGrp="1"/>
          </p:cNvSpPr>
          <p:nvPr>
            <p:ph type="title"/>
          </p:nvPr>
        </p:nvSpPr>
        <p:spPr>
          <a:xfrm>
            <a:off x="0" y="-12700"/>
            <a:ext cx="9144000" cy="704850"/>
          </a:xfrm>
        </p:spPr>
        <p:txBody>
          <a:bodyPr/>
          <a:lstStyle/>
          <a:p>
            <a:r>
              <a:rPr lang="ar-JO" sz="3600" b="1" dirty="0">
                <a:latin typeface="Arial" charset="0"/>
                <a:ea typeface="ＭＳ Ｐゴシック" charset="0"/>
              </a:rPr>
              <a:t>حجارة الأساسات (21: 19-20)</a:t>
            </a:r>
            <a:endParaRPr lang="en-US" sz="3600" b="1" dirty="0">
              <a:latin typeface="Arial" charset="0"/>
              <a:ea typeface="ＭＳ Ｐゴシック" charset="0"/>
            </a:endParaRPr>
          </a:p>
        </p:txBody>
      </p:sp>
      <p:sp>
        <p:nvSpPr>
          <p:cNvPr id="4" name="Title 1"/>
          <p:cNvSpPr txBox="1">
            <a:spLocks/>
          </p:cNvSpPr>
          <p:nvPr/>
        </p:nvSpPr>
        <p:spPr bwMode="auto">
          <a:xfrm>
            <a:off x="107950" y="4292600"/>
            <a:ext cx="2665413" cy="50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ياقوت أزرق</a:t>
            </a:r>
            <a:endPar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5" name="Title 1"/>
          <p:cNvSpPr txBox="1">
            <a:spLocks/>
          </p:cNvSpPr>
          <p:nvPr/>
        </p:nvSpPr>
        <p:spPr bwMode="auto">
          <a:xfrm>
            <a:off x="106363" y="2854325"/>
            <a:ext cx="2665412" cy="503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rPr>
              <a:t>زبرجد</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6" name="Title 1"/>
          <p:cNvSpPr txBox="1">
            <a:spLocks/>
          </p:cNvSpPr>
          <p:nvPr/>
        </p:nvSpPr>
        <p:spPr bwMode="auto">
          <a:xfrm>
            <a:off x="107950" y="1484313"/>
            <a:ext cx="2665413"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أسمانجوني</a:t>
            </a:r>
            <a:endPar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7" name="Title 1"/>
          <p:cNvSpPr txBox="1">
            <a:spLocks/>
          </p:cNvSpPr>
          <p:nvPr/>
        </p:nvSpPr>
        <p:spPr bwMode="auto">
          <a:xfrm>
            <a:off x="3128963" y="5949950"/>
            <a:ext cx="2665412" cy="50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جزع عقيقي</a:t>
            </a:r>
            <a:endPar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8" name="Title 1"/>
          <p:cNvSpPr txBox="1">
            <a:spLocks/>
          </p:cNvSpPr>
          <p:nvPr/>
        </p:nvSpPr>
        <p:spPr bwMode="auto">
          <a:xfrm>
            <a:off x="3132138" y="4316413"/>
            <a:ext cx="2665412"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زمرد ذبابي</a:t>
            </a:r>
            <a:endPar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9" name="Title 1"/>
          <p:cNvSpPr txBox="1">
            <a:spLocks/>
          </p:cNvSpPr>
          <p:nvPr/>
        </p:nvSpPr>
        <p:spPr bwMode="auto">
          <a:xfrm>
            <a:off x="3132138" y="2851150"/>
            <a:ext cx="2665412" cy="503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rPr>
              <a:t>ياقوت أصفر</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0" name="Title 1"/>
          <p:cNvSpPr txBox="1">
            <a:spLocks/>
          </p:cNvSpPr>
          <p:nvPr/>
        </p:nvSpPr>
        <p:spPr bwMode="auto">
          <a:xfrm>
            <a:off x="2868613" y="1393032"/>
            <a:ext cx="3071812" cy="50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a:cs typeface="Arial"/>
              </a:rPr>
              <a:t>عقيق أبيض</a:t>
            </a:r>
            <a:endParaRPr kumimoji="0" 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1" name="Title 1"/>
          <p:cNvSpPr txBox="1">
            <a:spLocks/>
          </p:cNvSpPr>
          <p:nvPr/>
        </p:nvSpPr>
        <p:spPr bwMode="auto">
          <a:xfrm>
            <a:off x="6313488" y="5949950"/>
            <a:ext cx="2665412" cy="503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66"/>
                </a:solidFill>
                <a:effectLst>
                  <a:outerShdw blurRad="38100" dist="38100" dir="2700000" algn="tl">
                    <a:srgbClr val="000000">
                      <a:alpha val="43137"/>
                    </a:srgbClr>
                  </a:outerShdw>
                </a:effectLst>
                <a:uLnTx/>
                <a:uFillTx/>
                <a:latin typeface="Arial"/>
                <a:ea typeface="ＭＳ Ｐゴシック"/>
                <a:cs typeface="Arial"/>
              </a:rPr>
              <a:t>زمرد سلفي</a:t>
            </a:r>
            <a:endParaRPr kumimoji="0" lang="en-US" sz="2800" b="1" i="0" u="none" strike="noStrike" kern="1200" cap="none" spc="0" normalizeH="0" baseline="0" noProof="0" dirty="0">
              <a:ln>
                <a:noFill/>
              </a:ln>
              <a:solidFill>
                <a:srgbClr val="000066"/>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2" name="Title 1"/>
          <p:cNvSpPr txBox="1">
            <a:spLocks/>
          </p:cNvSpPr>
          <p:nvPr/>
        </p:nvSpPr>
        <p:spPr bwMode="auto">
          <a:xfrm>
            <a:off x="6318250" y="4316413"/>
            <a:ext cx="2665413"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عقيق أخضر</a:t>
            </a:r>
            <a:endPar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3" name="Title 1"/>
          <p:cNvSpPr txBox="1">
            <a:spLocks/>
          </p:cNvSpPr>
          <p:nvPr/>
        </p:nvSpPr>
        <p:spPr bwMode="auto">
          <a:xfrm>
            <a:off x="6318250" y="2849563"/>
            <a:ext cx="2665413" cy="50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عقيق أحمر</a:t>
            </a:r>
            <a:endPar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4" name="Title 1"/>
          <p:cNvSpPr txBox="1">
            <a:spLocks/>
          </p:cNvSpPr>
          <p:nvPr/>
        </p:nvSpPr>
        <p:spPr bwMode="auto">
          <a:xfrm>
            <a:off x="6389688" y="1484313"/>
            <a:ext cx="2665412"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جَمَشت</a:t>
            </a:r>
            <a:endPar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7"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185</a:t>
            </a:r>
            <a:endPar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8088423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8"/>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0"/>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2"/>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45"/>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3"/>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4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14"/>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P spid="12" grpId="0"/>
      <p:bldP spid="13" grpId="0"/>
      <p:bldP spid="14"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6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3252"/>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4886325" y="4046492"/>
            <a:ext cx="4257675" cy="2540902"/>
          </a:xfrm>
        </p:spPr>
        <p:txBody>
          <a:bodyPr/>
          <a:lstStyle/>
          <a:p>
            <a:pPr>
              <a:defRPr/>
            </a:pPr>
            <a:r>
              <a:rPr lang="ar-JO" sz="4800" b="1" dirty="0">
                <a:effectLst>
                  <a:glow rad="177800">
                    <a:schemeClr val="tx1"/>
                  </a:glow>
                </a:effectLst>
                <a:latin typeface="Arial" charset="0"/>
                <a:ea typeface="ＭＳ Ｐゴシック" charset="0"/>
              </a:rPr>
              <a:t>صدرة </a:t>
            </a:r>
            <a:br>
              <a:rPr lang="ar-JO" sz="4800" b="1" dirty="0">
                <a:effectLst>
                  <a:glow rad="177800">
                    <a:schemeClr val="tx1"/>
                  </a:glow>
                </a:effectLst>
                <a:latin typeface="Arial" charset="0"/>
                <a:ea typeface="ＭＳ Ｐゴシック" charset="0"/>
              </a:rPr>
            </a:br>
            <a:r>
              <a:rPr lang="ar-JO" sz="4800" b="1" dirty="0">
                <a:effectLst>
                  <a:glow rad="177800">
                    <a:schemeClr val="tx1"/>
                  </a:glow>
                </a:effectLst>
                <a:latin typeface="Arial" charset="0"/>
                <a:ea typeface="ＭＳ Ｐゴシック" charset="0"/>
              </a:rPr>
              <a:t>رئيس الكهنة</a:t>
            </a:r>
            <a:br>
              <a:rPr lang="en-US" sz="4800" b="1" dirty="0">
                <a:effectLst>
                  <a:glow rad="177800">
                    <a:schemeClr val="tx1"/>
                  </a:glow>
                </a:effectLst>
                <a:latin typeface="Arial" charset="0"/>
                <a:ea typeface="ＭＳ Ｐゴシック" charset="0"/>
              </a:rPr>
            </a:br>
            <a:r>
              <a:rPr lang="ar-JO" sz="3200" b="1" dirty="0">
                <a:effectLst>
                  <a:glow rad="177800">
                    <a:schemeClr val="tx1"/>
                  </a:glow>
                </a:effectLst>
                <a:latin typeface="Arial" charset="0"/>
                <a:ea typeface="ＭＳ Ｐゴシック" charset="0"/>
              </a:rPr>
              <a:t>(خر 28: 15- 21)</a:t>
            </a:r>
            <a:endParaRPr lang="en-US" sz="4800" b="1" dirty="0">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658195871"/>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23" name="Rectangle 2"/>
          <p:cNvSpPr>
            <a:spLocks noGrp="1" noChangeArrowheads="1"/>
          </p:cNvSpPr>
          <p:nvPr>
            <p:ph type="ctrTitle"/>
          </p:nvPr>
        </p:nvSpPr>
        <p:spPr>
          <a:xfrm>
            <a:off x="4986338" y="4046492"/>
            <a:ext cx="4157662" cy="2540902"/>
          </a:xfrm>
        </p:spPr>
        <p:txBody>
          <a:bodyPr/>
          <a:lstStyle/>
          <a:p>
            <a:pPr>
              <a:defRPr/>
            </a:pPr>
            <a:r>
              <a:rPr lang="ar-JO" sz="4800" b="1" dirty="0">
                <a:solidFill>
                  <a:srgbClr val="FFFFFF"/>
                </a:solidFill>
                <a:effectLst>
                  <a:glow rad="177800">
                    <a:srgbClr val="000000"/>
                  </a:glow>
                </a:effectLst>
                <a:latin typeface="Arial" charset="0"/>
                <a:ea typeface="ＭＳ Ｐゴシック" charset="0"/>
              </a:rPr>
              <a:t>صدرة </a:t>
            </a:r>
            <a:br>
              <a:rPr lang="ar-JO" sz="4800" b="1" dirty="0">
                <a:solidFill>
                  <a:srgbClr val="FFFFFF"/>
                </a:solidFill>
                <a:effectLst>
                  <a:glow rad="177800">
                    <a:srgbClr val="000000"/>
                  </a:glow>
                </a:effectLst>
                <a:latin typeface="Arial" charset="0"/>
                <a:ea typeface="ＭＳ Ｐゴシック" charset="0"/>
              </a:rPr>
            </a:br>
            <a:r>
              <a:rPr lang="ar-JO" sz="4800" b="1" dirty="0">
                <a:solidFill>
                  <a:srgbClr val="FFFFFF"/>
                </a:solidFill>
                <a:effectLst>
                  <a:glow rad="177800">
                    <a:srgbClr val="000000"/>
                  </a:glow>
                </a:effectLst>
                <a:latin typeface="Arial" charset="0"/>
                <a:ea typeface="ＭＳ Ｐゴシック" charset="0"/>
              </a:rPr>
              <a:t>رئيس الكهنة</a:t>
            </a:r>
            <a:br>
              <a:rPr lang="en-US" sz="4800" b="1" dirty="0">
                <a:solidFill>
                  <a:srgbClr val="FFFFFF"/>
                </a:solidFill>
                <a:effectLst>
                  <a:glow rad="177800">
                    <a:srgbClr val="000000"/>
                  </a:glow>
                </a:effectLst>
                <a:latin typeface="Arial" charset="0"/>
                <a:ea typeface="ＭＳ Ｐゴシック" charset="0"/>
              </a:rPr>
            </a:br>
            <a:r>
              <a:rPr lang="ar-JO" sz="3200" b="1" dirty="0">
                <a:solidFill>
                  <a:srgbClr val="FFFFFF"/>
                </a:solidFill>
                <a:effectLst>
                  <a:glow rad="177800">
                    <a:srgbClr val="000000"/>
                  </a:glow>
                </a:effectLst>
                <a:latin typeface="Arial" charset="0"/>
                <a:ea typeface="ＭＳ Ｐゴシック" charset="0"/>
              </a:rPr>
              <a:t>(خر 28: 15- 21)</a:t>
            </a:r>
            <a:endParaRPr lang="en-US" sz="3200" b="1" dirty="0">
              <a:solidFill>
                <a:srgbClr val="CC0000"/>
              </a:solidFill>
              <a:effectLst>
                <a:glow rad="177800">
                  <a:schemeClr val="tx1"/>
                </a:glow>
              </a:effectLst>
              <a:latin typeface="Arial" charset="0"/>
              <a:ea typeface="ＭＳ Ｐゴシック" charset="0"/>
            </a:endParaRPr>
          </a:p>
        </p:txBody>
      </p:sp>
      <p:sp>
        <p:nvSpPr>
          <p:cNvPr id="2" name="Rectangle 1"/>
          <p:cNvSpPr/>
          <p:nvPr/>
        </p:nvSpPr>
        <p:spPr>
          <a:xfrm>
            <a:off x="170329" y="0"/>
            <a:ext cx="5154705" cy="6858000"/>
          </a:xfrm>
          <a:prstGeom prst="rect">
            <a:avLst/>
          </a:prstGeom>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أَنْتَ كَامِلٌ فِي طُرُقِكَ مِنْ يَوْمَ خُلِقْتَ حَتَّى وُجِدَ فِيكَ إِثْمٌ. ١٦ بِكَثْرَةِ تِجَارَتِكَ مَلأُوا جَوْفَكَ ظُلْماً فَأَخْطَأْتَ. فَأَطْرَحُكَ مِنْ جَبَلِ اللَّهِ وَأُبِيدُكَ أَيُّهَا الْكَرُوبُ الْمُظَلِّلُ مِنْ بَيْنِ حِجَارَةِ النَّارِ. ١٧ قَدِ ارْتَفَعَ قَلْبُكَ لِبَهْجَتِكَ. أَفْسَدْتَ حِكْمَتَكَ لأَجْلِ </a:t>
            </a:r>
            <a:r>
              <a:rPr kumimoji="0" lang="ar-SA" sz="2800" b="1" i="0" u="none" strike="noStrike" kern="1200" cap="none" spc="0" normalizeH="0" baseline="0" noProof="0" dirty="0" err="1">
                <a:ln>
                  <a:noFill/>
                </a:ln>
                <a:solidFill>
                  <a:srgbClr val="FFFFFF"/>
                </a:solidFill>
                <a:effectLst/>
                <a:uLnTx/>
                <a:uFillTx/>
                <a:latin typeface="Arial"/>
                <a:ea typeface="ＭＳ Ｐゴシック" charset="0"/>
                <a:cs typeface="Arial"/>
              </a:rPr>
              <a:t>بَهَائِكَ</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 سَأَطْرَحُكَ إِلَى الأَرْضِ وَأَجْعَلُكَ أَمَامَ الْمُلُوكِ لِيَنْظُرُوا إِلَيْكَ. ١٨ قَدْ نَجَّسْتَ </a:t>
            </a:r>
            <a:r>
              <a:rPr kumimoji="0" lang="ar-SA" sz="2800" b="1" i="0" u="none" strike="noStrike" kern="1200" cap="none" spc="0" normalizeH="0" baseline="0" noProof="0" dirty="0" err="1">
                <a:ln>
                  <a:noFill/>
                </a:ln>
                <a:solidFill>
                  <a:srgbClr val="FFFFFF"/>
                </a:solidFill>
                <a:effectLst/>
                <a:uLnTx/>
                <a:uFillTx/>
                <a:latin typeface="Arial"/>
                <a:ea typeface="ＭＳ Ｐゴシック" charset="0"/>
                <a:cs typeface="Arial"/>
              </a:rPr>
              <a:t>مَقَادِسَكَ</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 بِكَثْرَةِ آثَامِكَ بِظُلْمِ تِجَارَتِكَ, فَأُخْرِجُ نَاراً مِنْ وَسَطِكَ فَتَأْكُلُكَ, وَأُصَيِّرُكَ رَمَاداً عَلَى الأَرْضِ أَمَامَ عَيْنَيْ كُلِّ مَنْ يَرَاكَ. ١٩ فَيَتَحَيَّرُ مِنْكَ جَمِيعُ الَّذِينَ يَعْرِفُونَكَ بَيْنَ الشُّعُوبِ وَتَكُونُ أَهْوَالاً وَلاَ تُوجَدُ بَعْدُ إِلَى الأَبَدِ]. ٢٠ وَكَانَ إِلَيَّ كَلاَمُ الرَّبِّ: ٢١ [يَا ابْنَ آدَمَ, اجْعَلْ وَجْهَكَ نَحْوَ صَيْدُونَ وَتَنَبَّأْ عَلَيْهَا </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70758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494338" y="1043491"/>
            <a:ext cx="3175000" cy="3195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6661709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860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454150"/>
            <a:ext cx="9144000" cy="486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0" y="0"/>
            <a:ext cx="9144000" cy="1453852"/>
          </a:xfrm>
        </p:spPr>
        <p:txBody>
          <a:bodyPr/>
          <a:lstStyle/>
          <a:p>
            <a:pPr>
              <a:defRPr/>
            </a:pPr>
            <a:r>
              <a:rPr lang="ar-JO" sz="2800" b="1" dirty="0"/>
              <a:t>شعب الله : قريبون من قلبه - إلى الأبد في عالم الكتاب المقدس الغريب، يشبه شعب الله بالجواهر.</a:t>
            </a:r>
            <a:endParaRPr lang="en-US" b="1" dirty="0">
              <a:solidFill>
                <a:srgbClr val="FFFFFF"/>
              </a:solidFill>
              <a:effectLst>
                <a:glow rad="190500">
                  <a:schemeClr val="tx1"/>
                </a:glow>
              </a:effectLst>
              <a:latin typeface="Arial" charset="0"/>
              <a:ea typeface="ＭＳ Ｐゴシック" charset="0"/>
            </a:endParaRPr>
          </a:p>
        </p:txBody>
      </p:sp>
      <p:sp>
        <p:nvSpPr>
          <p:cNvPr id="4" name="Rectangle 2"/>
          <p:cNvSpPr txBox="1">
            <a:spLocks noChangeArrowheads="1"/>
          </p:cNvSpPr>
          <p:nvPr/>
        </p:nvSpPr>
        <p:spPr bwMode="auto">
          <a:xfrm>
            <a:off x="0" y="6306802"/>
            <a:ext cx="9144000" cy="55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pitchFamily="-108" charset="-128"/>
                <a:cs typeface="Arial"/>
              </a:rPr>
              <a:t>http://</a:t>
            </a:r>
            <a:r>
              <a:rPr kumimoji="0" lang="en-US" sz="1600" b="1" i="0" u="none" strike="noStrike" kern="1200" cap="none" spc="0" normalizeH="0" baseline="0" noProof="0" dirty="0" err="1">
                <a:ln>
                  <a:noFill/>
                </a:ln>
                <a:solidFill>
                  <a:srgbClr val="FFFFFF"/>
                </a:solidFill>
                <a:effectLst>
                  <a:glow rad="190500">
                    <a:srgbClr val="000000"/>
                  </a:glow>
                </a:effectLst>
                <a:uLnTx/>
                <a:uFillTx/>
                <a:latin typeface="Arial"/>
                <a:ea typeface="ＭＳ Ｐゴシック" pitchFamily="-108" charset="-128"/>
                <a:cs typeface="Arial"/>
              </a:rPr>
              <a:t>richardwalkerblogs.blogspot.sg</a:t>
            </a:r>
            <a:r>
              <a:rPr kumimoji="0" lang="en-US" sz="16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pitchFamily="-108" charset="-128"/>
                <a:cs typeface="Arial"/>
              </a:rPr>
              <a:t>/2010/12/gods-people-close-to-his-heart-</a:t>
            </a:r>
            <a:r>
              <a:rPr kumimoji="0" lang="en-US" sz="1600" b="1" i="0" u="none" strike="noStrike" kern="1200" cap="none" spc="0" normalizeH="0" baseline="0" noProof="0" dirty="0" err="1">
                <a:ln>
                  <a:noFill/>
                </a:ln>
                <a:solidFill>
                  <a:srgbClr val="FFFFFF"/>
                </a:solidFill>
                <a:effectLst>
                  <a:glow rad="190500">
                    <a:srgbClr val="000000"/>
                  </a:glow>
                </a:effectLst>
                <a:uLnTx/>
                <a:uFillTx/>
                <a:latin typeface="Arial"/>
                <a:ea typeface="ＭＳ Ｐゴシック" pitchFamily="-108" charset="-128"/>
                <a:cs typeface="Arial"/>
              </a:rPr>
              <a:t>forever.html</a:t>
            </a:r>
            <a:endParaRPr kumimoji="0" lang="en-US" sz="3200" b="1" i="0" u="none" strike="noStrike" kern="1200" cap="none" spc="0" normalizeH="0" baseline="0" noProof="0" dirty="0">
              <a:ln>
                <a:noFill/>
              </a:ln>
              <a:solidFill>
                <a:srgbClr val="FFFFFF"/>
              </a:solidFill>
              <a:effectLst>
                <a:glow rad="190500">
                  <a:srgbClr val="000000"/>
                </a:glow>
              </a:effectLst>
              <a:uLnTx/>
              <a:uFillTx/>
              <a:latin typeface="Arial" charset="0"/>
              <a:ea typeface="ＭＳ Ｐゴシック" charset="0"/>
              <a:cs typeface="Arial"/>
            </a:endParaRPr>
          </a:p>
        </p:txBody>
      </p:sp>
      <p:sp>
        <p:nvSpPr>
          <p:cNvPr id="5" name="Rectangle 2"/>
          <p:cNvSpPr txBox="1">
            <a:spLocks noChangeArrowheads="1"/>
          </p:cNvSpPr>
          <p:nvPr/>
        </p:nvSpPr>
        <p:spPr bwMode="auto">
          <a:xfrm>
            <a:off x="0" y="1676450"/>
            <a:ext cx="9144000" cy="19858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pitchFamily="-108" charset="-128"/>
                <a:cs typeface="Arial"/>
              </a:rPr>
              <a:t>كان رئيس الكهنة في العهد القديم يرتدي صدرة مثبتة تحمل 12 جوهرة ويحمل هذه الحجارة الكريمة معه إلى قدس الأقداس في خيمة الإجتماع / الهيكل قريبة من قلبه</a:t>
            </a:r>
            <a:br>
              <a:rPr kumimoji="0" lang="en-US" sz="24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pitchFamily="-108" charset="-128"/>
                <a:cs typeface="Arial"/>
              </a:rPr>
            </a:br>
            <a:endParaRPr kumimoji="0" lang="en-US" sz="4400" b="1" i="0" u="none" strike="noStrike" kern="1200" cap="none" spc="0" normalizeH="0" baseline="0" noProof="0" dirty="0">
              <a:ln>
                <a:noFill/>
              </a:ln>
              <a:solidFill>
                <a:srgbClr val="FFFFFF"/>
              </a:solidFill>
              <a:effectLst>
                <a:glow rad="190500">
                  <a:srgbClr val="000000"/>
                </a:glow>
              </a:effectLst>
              <a:uLnTx/>
              <a:uFillTx/>
              <a:latin typeface="Arial" charset="0"/>
              <a:ea typeface="ＭＳ Ｐゴシック" charset="0"/>
              <a:cs typeface="Arial"/>
            </a:endParaRPr>
          </a:p>
        </p:txBody>
      </p:sp>
      <p:sp>
        <p:nvSpPr>
          <p:cNvPr id="6" name="Rectangle 2"/>
          <p:cNvSpPr txBox="1">
            <a:spLocks noChangeArrowheads="1"/>
          </p:cNvSpPr>
          <p:nvPr/>
        </p:nvSpPr>
        <p:spPr bwMode="auto">
          <a:xfrm>
            <a:off x="0" y="3273508"/>
            <a:ext cx="9144000" cy="1755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pitchFamily="-108" charset="-128"/>
                <a:cs typeface="Arial"/>
              </a:rPr>
              <a:t>في أورشليم الجديدة تجد الأسوار مصنوعة من نفس الجواهر الموجودة في صدرة رئيس الكهنة . إنهم يحيطون بمسكن الله وقد تم جمعها من أربع زوايا الأرض وسيظلون هناك في الخليقة الجديدة في محضر الله</a:t>
            </a:r>
            <a:r>
              <a:rPr kumimoji="0" lang="en-US" sz="24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pitchFamily="-108" charset="-128"/>
                <a:cs typeface="Arial"/>
              </a:rPr>
              <a:t> </a:t>
            </a:r>
            <a:endParaRPr kumimoji="0" lang="en-US" sz="4400" b="1" i="0" u="none" strike="noStrike" kern="1200" cap="none" spc="0" normalizeH="0" baseline="0" noProof="0" dirty="0">
              <a:ln>
                <a:noFill/>
              </a:ln>
              <a:solidFill>
                <a:srgbClr val="FFFFFF"/>
              </a:solidFill>
              <a:effectLst>
                <a:glow rad="1905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087140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7" name="Picture 1" descr="35 Though the Gat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4475" y="0"/>
            <a:ext cx="85756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270339" name="Title 4"/>
          <p:cNvSpPr>
            <a:spLocks noGrp="1"/>
          </p:cNvSpPr>
          <p:nvPr>
            <p:ph type="title"/>
          </p:nvPr>
        </p:nvSpPr>
        <p:spPr>
          <a:xfrm>
            <a:off x="2339975" y="692150"/>
            <a:ext cx="5688013" cy="1800225"/>
          </a:xfrm>
        </p:spPr>
        <p:txBody>
          <a:bodyPr/>
          <a:lstStyle/>
          <a:p>
            <a:r>
              <a:rPr lang="ar-JO" b="1" dirty="0">
                <a:solidFill>
                  <a:srgbClr val="000000"/>
                </a:solidFill>
                <a:latin typeface="Arial" panose="020B0604020202020204" pitchFamily="34" charset="0"/>
                <a:ea typeface="ＭＳ Ｐゴシック" charset="0"/>
                <a:cs typeface="Arial" panose="020B0604020202020204" pitchFamily="34" charset="0"/>
              </a:rPr>
              <a:t>من خلال البوابة</a:t>
            </a:r>
            <a:br>
              <a:rPr lang="ar-JO" b="1" dirty="0">
                <a:solidFill>
                  <a:srgbClr val="000000"/>
                </a:solidFill>
                <a:latin typeface="Arial" panose="020B0604020202020204" pitchFamily="34" charset="0"/>
                <a:ea typeface="ＭＳ Ｐゴシック" charset="0"/>
                <a:cs typeface="Arial" panose="020B0604020202020204" pitchFamily="34" charset="0"/>
              </a:rPr>
            </a:br>
            <a:r>
              <a:rPr lang="en-US" b="1" dirty="0">
                <a:solidFill>
                  <a:srgbClr val="000000"/>
                </a:solidFill>
                <a:latin typeface="Arial" charset="0"/>
                <a:ea typeface="ＭＳ Ｐゴシック" charset="0"/>
              </a:rPr>
              <a:t>(</a:t>
            </a:r>
            <a:r>
              <a:rPr lang="ar-JO" b="1" dirty="0">
                <a:solidFill>
                  <a:srgbClr val="000000"/>
                </a:solidFill>
                <a:latin typeface="Arial" charset="0"/>
                <a:ea typeface="ＭＳ Ｐゴシック" charset="0"/>
              </a:rPr>
              <a:t>21: 21</a:t>
            </a:r>
            <a:r>
              <a:rPr lang="en-US" b="1" dirty="0">
                <a:solidFill>
                  <a:srgbClr val="000000"/>
                </a:solidFill>
                <a:latin typeface="Arial" charset="0"/>
                <a:ea typeface="ＭＳ Ｐゴシック" charset="0"/>
              </a:rPr>
              <a:t>)</a:t>
            </a:r>
          </a:p>
        </p:txBody>
      </p:sp>
      <p:sp>
        <p:nvSpPr>
          <p:cNvPr id="5"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185</a:t>
            </a:r>
            <a:endPar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859593530"/>
      </p:ext>
    </p:extLst>
  </p:cSld>
  <p:clrMapOvr>
    <a:masterClrMapping/>
  </p:clrMapOvr>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1" name="Picture 1" descr="rev 21 gates-of-heave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47700" y="0"/>
            <a:ext cx="7812088" cy="683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1" name="Rectangle 3"/>
          <p:cNvSpPr>
            <a:spLocks noGrp="1" noChangeArrowheads="1"/>
          </p:cNvSpPr>
          <p:nvPr>
            <p:ph type="title"/>
          </p:nvPr>
        </p:nvSpPr>
        <p:spPr>
          <a:xfrm>
            <a:off x="-36513" y="5743575"/>
            <a:ext cx="9144001" cy="1143000"/>
          </a:xfrm>
          <a:effectLst>
            <a:outerShdw blurRad="63500" dist="107763" dir="2700000" algn="ctr" rotWithShape="0">
              <a:schemeClr val="tx1">
                <a:alpha val="74998"/>
              </a:schemeClr>
            </a:outerShdw>
          </a:effectLst>
        </p:spPr>
        <p:txBody>
          <a:bodyPr/>
          <a:lstStyle/>
          <a:p>
            <a:pPr eaLnBrk="1" hangingPunct="1">
              <a:defRPr/>
            </a:pPr>
            <a:r>
              <a:rPr lang="ar-JO" sz="3600" b="1" dirty="0">
                <a:solidFill>
                  <a:schemeClr val="accent1"/>
                </a:solidFill>
                <a:latin typeface="Arial" panose="020B0604020202020204" pitchFamily="34" charset="0"/>
                <a:ea typeface="ＭＳ Ｐゴシック" charset="0"/>
                <a:cs typeface="Arial" panose="020B0604020202020204" pitchFamily="34" charset="0"/>
              </a:rPr>
              <a:t>أبواب من لؤلؤة واحدة (21: 21)</a:t>
            </a:r>
            <a:endParaRPr lang="en-US" sz="3600" b="1" dirty="0">
              <a:latin typeface="Arial" charset="0"/>
              <a:ea typeface="ＭＳ Ｐゴシック" charset="0"/>
            </a:endParaRPr>
          </a:p>
        </p:txBody>
      </p:sp>
      <p:sp>
        <p:nvSpPr>
          <p:cNvPr id="4"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185</a:t>
            </a:r>
            <a:endPar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851909310"/>
      </p:ext>
    </p:extLst>
  </p:cSld>
  <p:clrMapOvr>
    <a:masterClrMapping/>
  </p:clrMapOvr>
  <p:transition/>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2386" name="Picture 1" descr="rev 21 serpen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925" y="788988"/>
            <a:ext cx="51435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62243" name="Picture 13" descr="rev 21 new-jerusalem-city.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56100" y="855663"/>
            <a:ext cx="4787900" cy="600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0" name="Text Box 18"/>
          <p:cNvSpPr txBox="1">
            <a:spLocks noChangeArrowheads="1"/>
          </p:cNvSpPr>
          <p:nvPr/>
        </p:nvSpPr>
        <p:spPr bwMode="auto">
          <a:xfrm>
            <a:off x="317500" y="1412875"/>
            <a:ext cx="40386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يظهر الشيطان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كمخادع للبشر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1)</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1" name="Text Box 19"/>
          <p:cNvSpPr txBox="1">
            <a:spLocks noChangeArrowheads="1"/>
          </p:cNvSpPr>
          <p:nvPr/>
        </p:nvSpPr>
        <p:spPr bwMode="auto">
          <a:xfrm>
            <a:off x="4572000" y="1412875"/>
            <a:ext cx="4572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إبليس يختفي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إلى الأبد (20: 10)</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4" name="Text Box 22"/>
          <p:cNvSpPr txBox="1">
            <a:spLocks noChangeArrowheads="1"/>
          </p:cNvSpPr>
          <p:nvPr/>
        </p:nvSpPr>
        <p:spPr bwMode="auto">
          <a:xfrm>
            <a:off x="304800" y="4914900"/>
            <a:ext cx="4038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التدنيس يدخل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الجنة (3: 6- 7)</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5" name="Text Box 23"/>
          <p:cNvSpPr txBox="1">
            <a:spLocks noChangeArrowheads="1"/>
          </p:cNvSpPr>
          <p:nvPr/>
        </p:nvSpPr>
        <p:spPr bwMode="auto">
          <a:xfrm>
            <a:off x="4572000" y="4914900"/>
            <a:ext cx="45720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النجاسة لا تدخل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المدينة</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أبدًا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(21: 27)</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22"/>
          <p:cNvSpPr txBox="1">
            <a:spLocks noChangeArrowheads="1"/>
          </p:cNvSpPr>
          <p:nvPr/>
        </p:nvSpPr>
        <p:spPr bwMode="auto">
          <a:xfrm>
            <a:off x="304800" y="3217863"/>
            <a:ext cx="40386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الإنتصار الأولي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للحيّة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13)</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ext Box 23"/>
          <p:cNvSpPr txBox="1">
            <a:spLocks noChangeArrowheads="1"/>
          </p:cNvSpPr>
          <p:nvPr/>
        </p:nvSpPr>
        <p:spPr bwMode="auto">
          <a:xfrm>
            <a:off x="4572000" y="3217863"/>
            <a:ext cx="45720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الإنتصار النهائي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للخروف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 10؛ 22: 3)</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7550245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309"/>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6224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9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P spid="3094" grpId="0"/>
      <p:bldP spid="3095" grpId="0"/>
      <p:bldP spid="12" grpId="0"/>
      <p:bldP spid="13"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6300788" y="1133475"/>
            <a:ext cx="2514600" cy="1935163"/>
          </a:xfrm>
        </p:spPr>
        <p:txBody>
          <a:bodyPr/>
          <a:lstStyle/>
          <a:p>
            <a:pPr eaLnBrk="1" hangingPunct="1"/>
            <a:r>
              <a:rPr lang="ar-JO" b="1" dirty="0">
                <a:solidFill>
                  <a:srgbClr val="008000"/>
                </a:solidFill>
                <a:latin typeface="Arial" panose="020B0604020202020204" pitchFamily="34" charset="0"/>
                <a:cs typeface="Arial" panose="020B0604020202020204" pitchFamily="34" charset="0"/>
              </a:rPr>
              <a:t>لا مزيد</a:t>
            </a:r>
            <a:br>
              <a:rPr lang="ar-JO" b="1" dirty="0">
                <a:solidFill>
                  <a:srgbClr val="008000"/>
                </a:solidFill>
                <a:latin typeface="Arial" panose="020B0604020202020204" pitchFamily="34" charset="0"/>
                <a:cs typeface="Arial" panose="020B0604020202020204" pitchFamily="34" charset="0"/>
              </a:rPr>
            </a:br>
            <a:r>
              <a:rPr lang="ar-JO" b="1" dirty="0">
                <a:solidFill>
                  <a:srgbClr val="008000"/>
                </a:solidFill>
                <a:latin typeface="Arial" panose="020B0604020202020204" pitchFamily="34" charset="0"/>
                <a:cs typeface="Arial" panose="020B0604020202020204" pitchFamily="34" charset="0"/>
              </a:rPr>
              <a:t>من الخطية</a:t>
            </a:r>
            <a:br>
              <a:rPr lang="ar-JO" b="1" dirty="0">
                <a:solidFill>
                  <a:srgbClr val="008000"/>
                </a:solidFill>
                <a:latin typeface="Arial" panose="020B0604020202020204" pitchFamily="34" charset="0"/>
                <a:cs typeface="Arial" panose="020B0604020202020204" pitchFamily="34" charset="0"/>
              </a:rPr>
            </a:br>
            <a:r>
              <a:rPr lang="ar-JO" b="1" dirty="0">
                <a:solidFill>
                  <a:srgbClr val="008000"/>
                </a:solidFill>
                <a:latin typeface="Arial" panose="020B0604020202020204" pitchFamily="34" charset="0"/>
                <a:cs typeface="Arial" panose="020B0604020202020204" pitchFamily="34" charset="0"/>
              </a:rPr>
              <a:t>والموت</a:t>
            </a:r>
            <a:endParaRPr lang="en-US" b="1" dirty="0">
              <a:solidFill>
                <a:srgbClr val="008000"/>
              </a:solidFill>
              <a:latin typeface="Arial" panose="020B0604020202020204" pitchFamily="34" charset="0"/>
              <a:cs typeface="Arial" panose="020B0604020202020204" pitchFamily="34" charset="0"/>
            </a:endParaRPr>
          </a:p>
        </p:txBody>
      </p:sp>
      <p:grpSp>
        <p:nvGrpSpPr>
          <p:cNvPr id="274434" name="Group 10"/>
          <p:cNvGrpSpPr>
            <a:grpSpLocks/>
          </p:cNvGrpSpPr>
          <p:nvPr/>
        </p:nvGrpSpPr>
        <p:grpSpPr bwMode="auto">
          <a:xfrm>
            <a:off x="874713" y="76200"/>
            <a:ext cx="5227637" cy="6858000"/>
            <a:chOff x="551" y="48"/>
            <a:chExt cx="3293" cy="4320"/>
          </a:xfrm>
        </p:grpSpPr>
        <p:pic>
          <p:nvPicPr>
            <p:cNvPr id="274436" name="Picture 8" descr="HeavenHunting"/>
            <p:cNvPicPr>
              <a:picLocks noChangeAspect="1" noChangeArrowheads="1"/>
            </p:cNvPicPr>
            <p:nvPr/>
          </p:nvPicPr>
          <p:blipFill>
            <a:blip r:embed="rId3" cstate="screen">
              <a:extLst>
                <a:ext uri="{28A0092B-C50C-407E-A947-70E740481C1C}">
                  <a14:useLocalDpi xmlns:a14="http://schemas.microsoft.com/office/drawing/2010/main"/>
                </a:ext>
              </a:extLst>
            </a:blip>
            <a:srcRect l="7903" t="13055" r="17581" b="17845"/>
            <a:stretch>
              <a:fillRect/>
            </a:stretch>
          </p:blipFill>
          <p:spPr bwMode="auto">
            <a:xfrm>
              <a:off x="551" y="48"/>
              <a:ext cx="329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7" name="Line 9"/>
            <p:cNvSpPr>
              <a:spLocks noChangeShapeType="1"/>
            </p:cNvSpPr>
            <p:nvPr/>
          </p:nvSpPr>
          <p:spPr bwMode="auto">
            <a:xfrm>
              <a:off x="624" y="48"/>
              <a:ext cx="312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274435" name="Rectangle 2"/>
          <p:cNvSpPr txBox="1">
            <a:spLocks noChangeArrowheads="1"/>
          </p:cNvSpPr>
          <p:nvPr/>
        </p:nvSpPr>
        <p:spPr bwMode="auto">
          <a:xfrm>
            <a:off x="323850" y="5876925"/>
            <a:ext cx="6264275" cy="9810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624120"/>
                </a:solidFill>
                <a:effectLst/>
                <a:uLnTx/>
                <a:uFillTx/>
                <a:latin typeface="Arial" panose="020B0604020202020204" pitchFamily="34" charset="0"/>
                <a:ea typeface="ＭＳ Ｐゴシック" charset="0"/>
                <a:cs typeface="Arial" panose="020B0604020202020204" pitchFamily="34" charset="0"/>
              </a:rPr>
              <a:t>هل أنت متأكد أنه من المفترض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624120"/>
                </a:solidFill>
                <a:effectLst/>
                <a:uLnTx/>
                <a:uFillTx/>
                <a:latin typeface="Arial" panose="020B0604020202020204" pitchFamily="34" charset="0"/>
                <a:ea typeface="ＭＳ Ｐゴシック" charset="0"/>
                <a:cs typeface="Arial" panose="020B0604020202020204" pitchFamily="34" charset="0"/>
              </a:rPr>
              <a:t>أن تفعل ذلك يا ميتشيل؟</a:t>
            </a:r>
            <a:endParaRPr kumimoji="0" lang="en-US" sz="3200" b="1" i="0" u="none" strike="noStrike" kern="1200" cap="none" spc="0" normalizeH="0" baseline="0" noProof="0" dirty="0">
              <a:ln>
                <a:noFill/>
              </a:ln>
              <a:solidFill>
                <a:srgbClr val="62412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713242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 calcmode="lin" valueType="num">
                                      <p:cBhvr>
                                        <p:cTn id="7" dur="5000" fill="hold"/>
                                        <p:tgtEl>
                                          <p:spTgt spid="22530"/>
                                        </p:tgtEl>
                                        <p:attrNameLst>
                                          <p:attrName>ppt_w</p:attrName>
                                        </p:attrNameLst>
                                      </p:cBhvr>
                                      <p:tavLst>
                                        <p:tav tm="0" fmla="#ppt_w*sin(2.5*pi*$)">
                                          <p:val>
                                            <p:fltVal val="0"/>
                                          </p:val>
                                        </p:tav>
                                        <p:tav tm="100000">
                                          <p:val>
                                            <p:fltVal val="1"/>
                                          </p:val>
                                        </p:tav>
                                      </p:tavLst>
                                    </p:anim>
                                    <p:anim calcmode="lin" valueType="num">
                                      <p:cBhvr>
                                        <p:cTn id="8" dur="5000" fill="hold"/>
                                        <p:tgtEl>
                                          <p:spTgt spid="2253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4"/>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334275" name="Picture 2" descr="Rev 21.18 New Jerusale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0" y="9525"/>
            <a:ext cx="5219700" cy="6848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4276" name="Rectangle 3"/>
          <p:cNvSpPr>
            <a:spLocks noGrp="1" noChangeArrowheads="1"/>
          </p:cNvSpPr>
          <p:nvPr>
            <p:ph type="ctrTitle"/>
          </p:nvPr>
        </p:nvSpPr>
        <p:spPr>
          <a:xfrm>
            <a:off x="211138" y="260350"/>
            <a:ext cx="3568700" cy="6165850"/>
          </a:xfrm>
        </p:spPr>
        <p:txBody>
          <a:bodyPr/>
          <a:lstStyle/>
          <a:p>
            <a:r>
              <a:rPr lang="ar-SA" sz="4000" b="1" dirty="0">
                <a:latin typeface="Arial" panose="020B0604020202020204" pitchFamily="34" charset="0"/>
                <a:ea typeface="ＭＳ Ｐゴシック" charset="0"/>
                <a:cs typeface="Arial" panose="020B0604020202020204" pitchFamily="34" charset="0"/>
              </a:rPr>
              <a:t>رؤيا ٢١ : ٢٧</a:t>
            </a:r>
            <a:br>
              <a:rPr lang="ar-SA" sz="4000" b="1" dirty="0">
                <a:latin typeface="Arial" panose="020B0604020202020204" pitchFamily="34" charset="0"/>
                <a:ea typeface="ＭＳ Ｐゴシック" charset="0"/>
                <a:cs typeface="Arial" panose="020B0604020202020204" pitchFamily="34" charset="0"/>
              </a:rPr>
            </a:br>
            <a:br>
              <a:rPr lang="en-US" sz="4000" b="1" dirty="0">
                <a:latin typeface="Arial" panose="020B0604020202020204" pitchFamily="34" charset="0"/>
                <a:ea typeface="ＭＳ Ｐゴシック" charset="0"/>
                <a:cs typeface="Arial" panose="020B0604020202020204" pitchFamily="34" charset="0"/>
              </a:rPr>
            </a:br>
            <a:r>
              <a:rPr lang="ar-SA" sz="4000" b="1" dirty="0">
                <a:latin typeface="Arial" panose="020B0604020202020204" pitchFamily="34" charset="0"/>
                <a:ea typeface="ＭＳ Ｐゴシック" charset="0"/>
                <a:cs typeface="Arial" panose="020B0604020202020204" pitchFamily="34" charset="0"/>
              </a:rPr>
              <a:t> وَلَنْ يَدْخُلَهَا شَيْءٌ دَنِسٌ وَلاَ مَا يَصْنَعُ رَجِساً وَكَذِباً، إِلَّا الْمَكْتُوبِينَ فِي سِفْرِ حَيَاةِ الْحَمَلِ. </a:t>
            </a:r>
          </a:p>
        </p:txBody>
      </p:sp>
      <p:sp>
        <p:nvSpPr>
          <p:cNvPr id="6" name="Text Box 4"/>
          <p:cNvSpPr txBox="1">
            <a:spLocks noChangeArrowheads="1"/>
          </p:cNvSpPr>
          <p:nvPr/>
        </p:nvSpPr>
        <p:spPr bwMode="auto">
          <a:xfrm>
            <a:off x="8366125" y="76200"/>
            <a:ext cx="70403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59868214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137" name="Picture 11" descr="dragonj"/>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02" name="Rectangle 2"/>
          <p:cNvSpPr>
            <a:spLocks noGrp="1" noChangeArrowheads="1"/>
          </p:cNvSpPr>
          <p:nvPr>
            <p:ph type="title" idx="4294967295"/>
          </p:nvPr>
        </p:nvSpPr>
        <p:spPr>
          <a:xfrm>
            <a:off x="0" y="228600"/>
            <a:ext cx="9144000" cy="838200"/>
          </a:xfrm>
          <a:effectLst>
            <a:outerShdw blurRad="63500" dist="35921" dir="2700000" algn="ctr" rotWithShape="0">
              <a:srgbClr val="020000">
                <a:alpha val="74998"/>
              </a:srgbClr>
            </a:outerShdw>
          </a:effectLst>
        </p:spPr>
        <p:txBody>
          <a:bodyPr/>
          <a:lstStyle/>
          <a:p>
            <a:pPr rtl="1">
              <a:defRPr/>
            </a:pPr>
            <a:r>
              <a:rPr lang="ar-EG" sz="3600" b="1" dirty="0">
                <a:latin typeface="Arial" panose="020B0604020202020204" pitchFamily="34" charset="0"/>
                <a:ea typeface="ＭＳ Ｐゴシック" charset="0"/>
                <a:cs typeface="Arial" panose="020B0604020202020204" pitchFamily="34" charset="0"/>
              </a:rPr>
              <a:t>هل يخدع الشيطان الأمم الآن؟</a:t>
            </a:r>
            <a:endParaRPr lang="en-US" sz="4000" b="1" dirty="0">
              <a:latin typeface="Arial" panose="020B0604020202020204" pitchFamily="34" charset="0"/>
              <a:ea typeface="ＭＳ Ｐゴシック" charset="0"/>
              <a:cs typeface="Arial" panose="020B0604020202020204" pitchFamily="34" charset="0"/>
            </a:endParaRPr>
          </a:p>
        </p:txBody>
      </p:sp>
      <p:sp>
        <p:nvSpPr>
          <p:cNvPr id="512003" name="Rectangle 3"/>
          <p:cNvSpPr>
            <a:spLocks noChangeArrowheads="1"/>
          </p:cNvSpPr>
          <p:nvPr/>
        </p:nvSpPr>
        <p:spPr bwMode="auto">
          <a:xfrm>
            <a:off x="457200" y="1828800"/>
            <a:ext cx="3962400" cy="2382838"/>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rtl="1" eaLnBrk="0" fontAlgn="base" hangingPunct="0">
              <a:spcBef>
                <a:spcPct val="0"/>
              </a:spcBef>
              <a:spcAft>
                <a:spcPct val="0"/>
              </a:spcAft>
            </a:pPr>
            <a:r>
              <a:rPr lang="ar-EG" b="1" u="sng" dirty="0">
                <a:solidFill>
                  <a:srgbClr val="FFFFFF"/>
                </a:solidFill>
                <a:latin typeface="Arial" panose="020B060402020202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4</a:t>
            </a:r>
            <a:r>
              <a:rPr lang="ar-EG" b="1" dirty="0">
                <a:solidFill>
                  <a:srgbClr val="FFFFFF"/>
                </a:solidFill>
                <a:latin typeface="Arial" panose="020B0604020202020204" pitchFamily="34" charset="0"/>
                <a:cs typeface="Arial" panose="020B0604020202020204" pitchFamily="34" charset="0"/>
              </a:rPr>
              <a:t> الَّذِينَ فِيهِمْ إِلهُ هذَا الدَّهْرِ قَدْ أَعْمَى أَذْهَانَ غَيْرِ الْمُؤْمِنِينَ، لِئَلاَّ تُضِيءَ لَهُمْ إِنَارَةُ إِنْجِيلِ مَجْدِ الْمَسِيحِ، الَّذِي هُوَ صُورَةُ اللهِ.</a:t>
            </a:r>
          </a:p>
          <a:p>
            <a:pPr algn="ctr" defTabSz="914400" rtl="1" eaLnBrk="0" fontAlgn="base" hangingPunct="0">
              <a:spcBef>
                <a:spcPct val="0"/>
              </a:spcBef>
              <a:spcAft>
                <a:spcPct val="0"/>
              </a:spcAft>
            </a:pPr>
            <a:r>
              <a:rPr lang="ar-EG" b="1" dirty="0">
                <a:solidFill>
                  <a:srgbClr val="FFFFFF"/>
                </a:solidFill>
                <a:latin typeface="Arial" panose="020B0604020202020204" pitchFamily="34" charset="0"/>
                <a:ea typeface="ＭＳ Ｐゴシック" charset="0"/>
                <a:cs typeface="Arial" panose="020B0604020202020204" pitchFamily="34" charset="0"/>
              </a:rPr>
              <a:t>(2 كورنثوس 4: 4).</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2004" name="Rectangle 4"/>
          <p:cNvSpPr>
            <a:spLocks noChangeArrowheads="1"/>
          </p:cNvSpPr>
          <p:nvPr/>
        </p:nvSpPr>
        <p:spPr bwMode="auto">
          <a:xfrm>
            <a:off x="4724400" y="1828800"/>
            <a:ext cx="4114800" cy="23622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rtl="1"/>
            <a:r>
              <a:rPr lang="ar-EG" b="1" dirty="0">
                <a:latin typeface="Arial" panose="020B0604020202020204" pitchFamily="34" charset="0"/>
                <a:cs typeface="Arial" panose="020B0604020202020204" pitchFamily="34" charset="0"/>
                <a:hlinkClick r:id="rId5"/>
              </a:rPr>
              <a:t>13</a:t>
            </a:r>
            <a:r>
              <a:rPr lang="ar-EG" b="1" dirty="0">
                <a:solidFill>
                  <a:schemeClr val="accent3"/>
                </a:solidFill>
                <a:latin typeface="Arial" panose="020B0604020202020204" pitchFamily="34" charset="0"/>
                <a:cs typeface="Arial" panose="020B0604020202020204" pitchFamily="34" charset="0"/>
              </a:rPr>
              <a:t> لأَنَّ مِثْلَ هؤُلاَءِ هُمْ رُسُلٌ كَذَبَةٌ، فَعَلَةٌ مَاكِرُونَ، مُغَيِّرُونَ شَكْلَهُمْ إِلَى شِبْهِ رُسُلِ الْمَسِيحِ.</a:t>
            </a:r>
            <a:br>
              <a:rPr lang="ar-EG" dirty="0">
                <a:solidFill>
                  <a:schemeClr val="accent3"/>
                </a:solidFill>
                <a:latin typeface="Arial" panose="020B0604020202020204" pitchFamily="34" charset="0"/>
                <a:cs typeface="Arial" panose="020B0604020202020204" pitchFamily="34" charset="0"/>
              </a:rPr>
            </a:br>
            <a:r>
              <a:rPr lang="ar-EG" b="1" dirty="0">
                <a:solidFill>
                  <a:schemeClr val="accent3"/>
                </a:solidFill>
                <a:latin typeface="Arial" panose="020B0604020202020204" pitchFamily="34" charset="0"/>
                <a:cs typeface="Arial" panose="020B0604020202020204" pitchFamily="34" charset="0"/>
                <a:hlinkClick r:id="rId6">
                  <a:extLst>
                    <a:ext uri="{A12FA001-AC4F-418D-AE19-62706E023703}">
                      <ahyp:hlinkClr xmlns:ahyp="http://schemas.microsoft.com/office/drawing/2018/hyperlinkcolor" val="tx"/>
                    </a:ext>
                  </a:extLst>
                </a:hlinkClick>
              </a:rPr>
              <a:t>14</a:t>
            </a:r>
            <a:r>
              <a:rPr lang="ar-EG" b="1" dirty="0">
                <a:solidFill>
                  <a:schemeClr val="accent3"/>
                </a:solidFill>
                <a:latin typeface="Arial" panose="020B0604020202020204" pitchFamily="34" charset="0"/>
                <a:cs typeface="Arial" panose="020B0604020202020204" pitchFamily="34" charset="0"/>
              </a:rPr>
              <a:t> وَلاَ عَجَبَ. لأَنَّ الشَّيْطَانَ نَفْسَهُ يُغَيِّرُ شَكْلَهُ إِلَى شِبْهِ مَلاَكِ نُورٍ!</a:t>
            </a:r>
          </a:p>
          <a:p>
            <a:pPr algn="r" rtl="1"/>
            <a:r>
              <a:rPr lang="ar-EG" b="1" dirty="0">
                <a:solidFill>
                  <a:schemeClr val="accent3"/>
                </a:solidFill>
                <a:latin typeface="Arial" panose="020B0604020202020204" pitchFamily="34" charset="0"/>
                <a:cs typeface="Arial" panose="020B0604020202020204" pitchFamily="34" charset="0"/>
              </a:rPr>
              <a:t>(٢كورنثوس 11: 13-14).</a:t>
            </a:r>
            <a:endParaRPr lang="en-US" b="1" dirty="0">
              <a:solidFill>
                <a:schemeClr val="accent3"/>
              </a:solidFill>
              <a:latin typeface="Arial" panose="020B0604020202020204" pitchFamily="34" charset="0"/>
              <a:cs typeface="Arial" panose="020B0604020202020204" pitchFamily="34" charset="0"/>
            </a:endParaRPr>
          </a:p>
        </p:txBody>
      </p:sp>
      <p:sp>
        <p:nvSpPr>
          <p:cNvPr id="512005" name="Rectangle 5"/>
          <p:cNvSpPr>
            <a:spLocks noChangeArrowheads="1"/>
          </p:cNvSpPr>
          <p:nvPr/>
        </p:nvSpPr>
        <p:spPr bwMode="auto">
          <a:xfrm>
            <a:off x="457200" y="4419600"/>
            <a:ext cx="3962400" cy="2286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a:r>
              <a:rPr lang="ar-EG" b="1" u="sng" dirty="0">
                <a:latin typeface="Arial" panose="020B0604020202020204" pitchFamily="34" charset="0"/>
                <a:cs typeface="Arial" panose="020B0604020202020204" pitchFamily="34" charset="0"/>
                <a:hlinkClick r:id="rId7"/>
              </a:rPr>
              <a:t>2</a:t>
            </a:r>
            <a:r>
              <a:rPr lang="ar-EG" b="1" dirty="0">
                <a:solidFill>
                  <a:schemeClr val="accent3"/>
                </a:solidFill>
                <a:latin typeface="Arial" panose="020B0604020202020204" pitchFamily="34" charset="0"/>
                <a:cs typeface="Arial" panose="020B0604020202020204" pitchFamily="34" charset="0"/>
              </a:rPr>
              <a:t> الَّتِي سَلَكْتُمْ فِيهَا قَبْلًا حَسَبَ دَهْرِ هذَا الْعَالَمِ، حَسَبَ رَئِيسِ سُلْطَانِ الْهَوَاءِ، الرُّوحِ الَّذِي يَعْمَلُ الآنَ فِي أَبْنَاءِ الْمَعْصِيَةِ،</a:t>
            </a:r>
            <a:br>
              <a:rPr lang="ar-EG" dirty="0">
                <a:solidFill>
                  <a:schemeClr val="accent3"/>
                </a:solidFill>
                <a:latin typeface="Arial" panose="020B0604020202020204" pitchFamily="34" charset="0"/>
                <a:cs typeface="Arial" panose="020B0604020202020204" pitchFamily="34" charset="0"/>
              </a:rPr>
            </a:br>
            <a:r>
              <a:rPr lang="ar-EG" b="1" dirty="0">
                <a:solidFill>
                  <a:schemeClr val="accent3"/>
                </a:solidFill>
                <a:latin typeface="Arial" panose="020B0604020202020204" pitchFamily="34" charset="0"/>
                <a:cs typeface="Arial" panose="020B0604020202020204" pitchFamily="34" charset="0"/>
                <a:hlinkClick r:id="rId8">
                  <a:extLst>
                    <a:ext uri="{A12FA001-AC4F-418D-AE19-62706E023703}">
                      <ahyp:hlinkClr xmlns:ahyp="http://schemas.microsoft.com/office/drawing/2018/hyperlinkcolor" val="tx"/>
                    </a:ext>
                  </a:extLst>
                </a:hlinkClick>
              </a:rPr>
              <a:t>3</a:t>
            </a:r>
            <a:r>
              <a:rPr lang="ar-EG" b="1" dirty="0">
                <a:solidFill>
                  <a:schemeClr val="accent3"/>
                </a:solidFill>
                <a:latin typeface="Arial" panose="020B0604020202020204" pitchFamily="34" charset="0"/>
                <a:cs typeface="Arial" panose="020B0604020202020204" pitchFamily="34" charset="0"/>
              </a:rPr>
              <a:t> الَّذِينَ نَحْنُ أَيْضًا جَمِيعًا تَصَرَّفْنَا قَبْلًا بَيْنَهُمْ فِي شَهَوَاتِ جَسَدِنَا</a:t>
            </a:r>
          </a:p>
          <a:p>
            <a:pPr algn="r" defTabSz="914400" rtl="1" eaLnBrk="0" fontAlgn="base" hangingPunct="0">
              <a:spcBef>
                <a:spcPct val="0"/>
              </a:spcBef>
              <a:spcAft>
                <a:spcPct val="0"/>
              </a:spcAft>
            </a:pPr>
            <a:r>
              <a:rPr lang="ar-EG" b="1" dirty="0">
                <a:solidFill>
                  <a:srgbClr val="FFFFFF"/>
                </a:solidFill>
                <a:latin typeface="Arial" panose="020B0604020202020204" pitchFamily="34" charset="0"/>
                <a:ea typeface="ＭＳ Ｐゴシック" charset="0"/>
                <a:cs typeface="Arial" panose="020B0604020202020204" pitchFamily="34" charset="0"/>
              </a:rPr>
              <a:t>(أفسس 2: 2-3 أ).</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2006" name="Rectangle 6"/>
          <p:cNvSpPr>
            <a:spLocks noChangeArrowheads="1"/>
          </p:cNvSpPr>
          <p:nvPr/>
        </p:nvSpPr>
        <p:spPr bwMode="auto">
          <a:xfrm>
            <a:off x="4724400" y="4419600"/>
            <a:ext cx="4114800" cy="2286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defTabSz="914400" rtl="1" eaLnBrk="0" fontAlgn="base" hangingPunct="0">
              <a:spcBef>
                <a:spcPct val="0"/>
              </a:spcBef>
              <a:spcAft>
                <a:spcPct val="0"/>
              </a:spcAft>
            </a:pPr>
            <a:r>
              <a:rPr lang="ar-EG" b="1" u="sng" dirty="0">
                <a:solidFill>
                  <a:schemeClr val="accent3"/>
                </a:solidFill>
                <a:latin typeface="Arial" panose="020B0604020202020204" pitchFamily="34" charset="0"/>
                <a:cs typeface="Arial" panose="020B0604020202020204" pitchFamily="34" charset="0"/>
                <a:hlinkClick r:id="rId9">
                  <a:extLst>
                    <a:ext uri="{A12FA001-AC4F-418D-AE19-62706E023703}">
                      <ahyp:hlinkClr xmlns:ahyp="http://schemas.microsoft.com/office/drawing/2018/hyperlinkcolor" val="tx"/>
                    </a:ext>
                  </a:extLst>
                </a:hlinkClick>
              </a:rPr>
              <a:t>26</a:t>
            </a:r>
            <a:r>
              <a:rPr lang="ar-EG" b="1" dirty="0">
                <a:solidFill>
                  <a:schemeClr val="accent3"/>
                </a:solidFill>
                <a:latin typeface="Arial" panose="020B0604020202020204" pitchFamily="34" charset="0"/>
                <a:cs typeface="Arial" panose="020B0604020202020204" pitchFamily="34" charset="0"/>
              </a:rPr>
              <a:t> فَيَسْتَفِيقُوا مِنْ فَخِّ إِبْلِيسَ إِذْ قَدِ اقْتَنَصَهُمْ لإِرَادَتِهِ.</a:t>
            </a:r>
          </a:p>
          <a:p>
            <a:pPr algn="ctr" defTabSz="914400" rtl="1" eaLnBrk="0" fontAlgn="base" hangingPunct="0">
              <a:spcBef>
                <a:spcPct val="0"/>
              </a:spcBef>
              <a:spcAft>
                <a:spcPct val="0"/>
              </a:spcAft>
            </a:pPr>
            <a:r>
              <a:rPr lang="ar-EG" b="1" dirty="0">
                <a:solidFill>
                  <a:srgbClr val="FFFFFF"/>
                </a:solidFill>
                <a:latin typeface="Arial" panose="020B0604020202020204" pitchFamily="34" charset="0"/>
                <a:ea typeface="ＭＳ Ｐゴシック" charset="0"/>
                <a:cs typeface="Arial" panose="020B0604020202020204" pitchFamily="34" charset="0"/>
              </a:rPr>
              <a:t>(2 تي 2: 26).</a:t>
            </a:r>
            <a:endParaRPr lang="en-US"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512007" name="Rectangle 7"/>
          <p:cNvSpPr>
            <a:spLocks noChangeArrowheads="1"/>
          </p:cNvSpPr>
          <p:nvPr/>
        </p:nvSpPr>
        <p:spPr bwMode="auto">
          <a:xfrm>
            <a:off x="0" y="990600"/>
            <a:ext cx="9144000" cy="838200"/>
          </a:xfrm>
          <a:prstGeom prst="rect">
            <a:avLst/>
          </a:prstGeom>
          <a:noFill/>
          <a:ln w="9525">
            <a:noFill/>
            <a:miter lim="800000"/>
            <a:headEnd/>
            <a:tailEnd/>
          </a:ln>
          <a:effectLst>
            <a:outerShdw blurRad="63500" dist="35921" dir="2700000" algn="ctr" rotWithShape="0">
              <a:srgbClr val="020000">
                <a:alpha val="74998"/>
              </a:srgbClr>
            </a:outerShdw>
          </a:effectLst>
        </p:spPr>
        <p:txBody>
          <a:bodyPr anchor="ctr"/>
          <a:lstStyle/>
          <a:p>
            <a:pPr algn="ctr" defTabSz="914400" rtl="1" eaLnBrk="0" fontAlgn="base" hangingPunct="0">
              <a:spcBef>
                <a:spcPct val="0"/>
              </a:spcBef>
              <a:spcAft>
                <a:spcPct val="0"/>
              </a:spcAft>
              <a:defRPr/>
            </a:pPr>
            <a:r>
              <a:rPr lang="ar-EG" altLang="ja-JP" sz="3600" b="1" dirty="0">
                <a:solidFill>
                  <a:srgbClr val="FFFFFF"/>
                </a:solidFill>
                <a:latin typeface="Arial" panose="020B0604020202020204" pitchFamily="34" charset="0"/>
                <a:ea typeface="ＭＳ Ｐゴシック" charset="0"/>
                <a:cs typeface="Arial" panose="020B0604020202020204" pitchFamily="34" charset="0"/>
              </a:rPr>
              <a:t>يبدو أن الإجابة الواضحة نعم ...</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2008" name="Text Box 8"/>
          <p:cNvSpPr txBox="1">
            <a:spLocks noChangeArrowheads="1"/>
          </p:cNvSpPr>
          <p:nvPr/>
        </p:nvSpPr>
        <p:spPr bwMode="auto">
          <a:xfrm>
            <a:off x="2362200" y="3009900"/>
            <a:ext cx="5029200" cy="956288"/>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eaLnBrk="0" fontAlgn="base" hangingPunct="0">
              <a:spcBef>
                <a:spcPct val="0"/>
              </a:spcBef>
              <a:spcAft>
                <a:spcPct val="0"/>
              </a:spcAft>
            </a:pPr>
            <a:r>
              <a:rPr lang="ar-EG" sz="2800" b="1" dirty="0">
                <a:solidFill>
                  <a:schemeClr val="bg1"/>
                </a:solidFill>
                <a:latin typeface="Arial" panose="020B0604020202020204" pitchFamily="34" charset="0"/>
                <a:cs typeface="Arial" panose="020B0604020202020204" pitchFamily="34" charset="0"/>
              </a:rPr>
              <a:t>في هذا الصدد قم بتسمية دولة لا يخدعها الشيطان الآن ...</a:t>
            </a:r>
            <a:endParaRPr lang="en-US" sz="2800" b="1" dirty="0">
              <a:solidFill>
                <a:schemeClr val="bg1"/>
              </a:solidFill>
              <a:latin typeface="Arial" panose="020B0604020202020204" pitchFamily="34" charset="0"/>
              <a:cs typeface="Arial" panose="020B0604020202020204" pitchFamily="34" charset="0"/>
            </a:endParaRPr>
          </a:p>
        </p:txBody>
      </p:sp>
      <p:sp>
        <p:nvSpPr>
          <p:cNvPr id="10" name="Text Box 37"/>
          <p:cNvSpPr txBox="1">
            <a:spLocks noChangeArrowheads="1"/>
          </p:cNvSpPr>
          <p:nvPr/>
        </p:nvSpPr>
        <p:spPr bwMode="auto">
          <a:xfrm>
            <a:off x="8410852" y="64606"/>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423</a:t>
            </a:r>
            <a:endParaRPr lang="en-US" b="1" dirty="0">
              <a:solidFill>
                <a:srgbClr val="FFFFFF"/>
              </a:solidFill>
              <a:latin typeface="Arial" panose="020B0604020202020204" pitchFamily="34" charset="0"/>
              <a:cs typeface="Arial" panose="020B0604020202020204" pitchFamily="34" charset="0"/>
            </a:endParaRPr>
          </a:p>
        </p:txBody>
      </p:sp>
      <p:sp>
        <p:nvSpPr>
          <p:cNvPr id="11" name="Text Box 8"/>
          <p:cNvSpPr txBox="1">
            <a:spLocks noChangeArrowheads="1"/>
          </p:cNvSpPr>
          <p:nvPr/>
        </p:nvSpPr>
        <p:spPr bwMode="auto">
          <a:xfrm>
            <a:off x="1257895" y="4270737"/>
            <a:ext cx="6933010" cy="1202510"/>
          </a:xfrm>
          <a:prstGeom prst="rect">
            <a:avLst/>
          </a:prstGeom>
          <a:solidFill>
            <a:srgbClr val="8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30000"/>
              </a:spcBef>
              <a:spcAft>
                <a:spcPct val="0"/>
              </a:spcAft>
              <a:defRPr/>
            </a:pPr>
            <a:r>
              <a:rPr lang="ar-EG" b="1" dirty="0">
                <a:solidFill>
                  <a:srgbClr val="FFFFFF"/>
                </a:solidFill>
                <a:latin typeface="Arial" panose="020B0604020202020204" pitchFamily="34" charset="0"/>
                <a:cs typeface="Arial" panose="020B0604020202020204" pitchFamily="34" charset="0"/>
              </a:rPr>
              <a:t>لا يزال الشيطان يخدع الناس الآن: "</a:t>
            </a:r>
            <a:r>
              <a:rPr lang="ar-EG" b="1" dirty="0">
                <a:solidFill>
                  <a:srgbClr val="CCCCFF"/>
                </a:solidFill>
                <a:latin typeface="Arial" panose="020B0604020202020204" pitchFamily="34" charset="0"/>
                <a:cs typeface="Arial" panose="020B0604020202020204" pitchFamily="34" charset="0"/>
                <a:hlinkClick r:id="rId10">
                  <a:extLst>
                    <a:ext uri="{A12FA001-AC4F-418D-AE19-62706E023703}">
                      <ahyp:hlinkClr xmlns:ahyp="http://schemas.microsoft.com/office/drawing/2018/hyperlinkcolor" val="tx"/>
                    </a:ext>
                  </a:extLst>
                </a:hlinkClick>
              </a:rPr>
              <a:t> </a:t>
            </a:r>
            <a:r>
              <a:rPr lang="ar-EG" b="1" dirty="0">
                <a:solidFill>
                  <a:schemeClr val="accent3"/>
                </a:solidFill>
                <a:latin typeface="Arial" panose="020B0604020202020204" pitchFamily="34" charset="0"/>
                <a:cs typeface="Arial" panose="020B0604020202020204" pitchFamily="34" charset="0"/>
                <a:hlinkClick r:id="rId10">
                  <a:extLst>
                    <a:ext uri="{A12FA001-AC4F-418D-AE19-62706E023703}">
                      <ahyp:hlinkClr xmlns:ahyp="http://schemas.microsoft.com/office/drawing/2018/hyperlinkcolor" val="tx"/>
                    </a:ext>
                  </a:extLst>
                </a:hlinkClick>
              </a:rPr>
              <a:t>9</a:t>
            </a:r>
            <a:r>
              <a:rPr lang="ar-EG" b="1" dirty="0">
                <a:solidFill>
                  <a:schemeClr val="accent3"/>
                </a:solidFill>
                <a:latin typeface="Arial" panose="020B0604020202020204" pitchFamily="34" charset="0"/>
                <a:cs typeface="Arial" panose="020B0604020202020204" pitchFamily="34" charset="0"/>
              </a:rPr>
              <a:t> فَطُرِحَ التِّنِّينُ الْعَظِيمُ، الْحَيَّةُ الْقَدِيمَةُ الْمَدْعُوُّ إِبْلِيسَ وَالشَّيْطَانَ، الَّذِي يُضِلُّ الْعَالَمَ كُلَّهُ، طُرِحَ إِلَى الأَرْضِ، وَطُرِحَتْ مَعَهُ مَلاَئِكَتُهُ.</a:t>
            </a:r>
            <a:r>
              <a:rPr lang="ar-EG" b="1" dirty="0">
                <a:solidFill>
                  <a:srgbClr val="FFFFFF"/>
                </a:solidFill>
                <a:latin typeface="Arial" panose="020B0604020202020204" pitchFamily="34" charset="0"/>
                <a:cs typeface="Arial" panose="020B0604020202020204" pitchFamily="34" charset="0"/>
              </a:rPr>
              <a:t>" (رؤيا ٩:١٢).</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421192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200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200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200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200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1200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autoUpdateAnimBg="0"/>
      <p:bldP spid="512004" grpId="0" animBg="1" autoUpdateAnimBg="0"/>
      <p:bldP spid="512005" grpId="0" animBg="1" autoUpdateAnimBg="0"/>
      <p:bldP spid="512006" grpId="0" animBg="1" autoUpdateAnimBg="0"/>
      <p:bldP spid="512008" grpId="0" animBg="1" autoUpdateAnimBg="0"/>
      <p:bldP spid="11" grpId="0" animBg="1"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161279259"/>
      </p:ext>
    </p:extLst>
  </p:cSld>
  <p:clrMapOvr>
    <a:overrideClrMapping bg1="lt1" tx1="dk1" bg2="lt2" tx2="dk2" accent1="accent1" accent2="accent2" accent3="accent3" accent4="accent4" accent5="accent5" accent6="accent6" hlink="hlink" folHlink="folHlink"/>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8530" name="Picture 1" descr="rev 21 a-new-heaven-and-a-new-ear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11163"/>
            <a:ext cx="9144000" cy="647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8531" name="Picture 2" descr="rev 21 river-of-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30700" y="766763"/>
            <a:ext cx="48133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94" name="Text Box 22"/>
          <p:cNvSpPr txBox="1">
            <a:spLocks noChangeArrowheads="1"/>
          </p:cNvSpPr>
          <p:nvPr/>
        </p:nvSpPr>
        <p:spPr bwMode="auto">
          <a:xfrm>
            <a:off x="304800" y="1916113"/>
            <a:ext cx="4038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أشجار وأنهار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8- 14)</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5" name="Text Box 23"/>
          <p:cNvSpPr txBox="1">
            <a:spLocks noChangeArrowheads="1"/>
          </p:cNvSpPr>
          <p:nvPr/>
        </p:nvSpPr>
        <p:spPr bwMode="auto">
          <a:xfrm>
            <a:off x="4572000" y="1916113"/>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4400"/>
                </a:solidFill>
                <a:effectLst/>
                <a:uLnTx/>
                <a:uFillTx/>
                <a:latin typeface="Arial" panose="020B0604020202020204" pitchFamily="34" charset="0"/>
                <a:cs typeface="Arial" panose="020B0604020202020204" pitchFamily="34" charset="0"/>
              </a:rPr>
              <a:t>شجرة ونهر</a:t>
            </a:r>
            <a:br>
              <a:rPr kumimoji="0" 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(22: 1-2)</a:t>
            </a:r>
            <a:endParaRPr kumimoji="0" lang="en-US" sz="28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3976771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p:bldP spid="3095" grpId="0"/>
    </p:bld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0578" name="Picture 2" descr="sharing frui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6142038"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1" descr="rev 21 tree1.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004400"/>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004400"/>
              </a:solidFill>
              <a:effectLst/>
              <a:uLnTx/>
              <a:uFillTx/>
              <a:latin typeface="Arial" panose="020B0604020202020204" pitchFamily="34" charset="0"/>
              <a:cs typeface="Arial" panose="020B0604020202020204" pitchFamily="34" charset="0"/>
            </a:endParaRPr>
          </a:p>
        </p:txBody>
      </p:sp>
      <p:sp>
        <p:nvSpPr>
          <p:cNvPr id="3090" name="Text Box 18"/>
          <p:cNvSpPr txBox="1">
            <a:spLocks noChangeArrowheads="1"/>
          </p:cNvSpPr>
          <p:nvPr/>
        </p:nvSpPr>
        <p:spPr bwMode="auto">
          <a:xfrm>
            <a:off x="-107950" y="5013325"/>
            <a:ext cx="4751388"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النهي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شجرة الحياة (3: 24)</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1" name="Text Box 19"/>
          <p:cNvSpPr txBox="1">
            <a:spLocks noChangeArrowheads="1"/>
          </p:cNvSpPr>
          <p:nvPr/>
        </p:nvSpPr>
        <p:spPr bwMode="auto">
          <a:xfrm>
            <a:off x="4545013" y="5013325"/>
            <a:ext cx="4572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السلطان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على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شجرة الحياة (22: 14)</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9207693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8487" name="Rectangle 7"/>
          <p:cNvSpPr>
            <a:spLocks noGrp="1" noChangeArrowheads="1"/>
          </p:cNvSpPr>
          <p:nvPr>
            <p:ph type="title"/>
          </p:nvPr>
        </p:nvSpPr>
        <p:spPr>
          <a:xfrm>
            <a:off x="34925" y="44450"/>
            <a:ext cx="9109075" cy="504825"/>
          </a:xfrm>
          <a:effectLst>
            <a:outerShdw blurRad="63500" dist="107763" dir="2700000" algn="ctr" rotWithShape="0">
              <a:schemeClr val="bg1">
                <a:alpha val="74998"/>
              </a:schemeClr>
            </a:outerShdw>
          </a:effectLst>
        </p:spPr>
        <p:txBody>
          <a:bodyPr/>
          <a:lstStyle/>
          <a:p>
            <a:pPr rtl="1" eaLnBrk="1" hangingPunct="1">
              <a:defRPr/>
            </a:pPr>
            <a:r>
              <a:rPr lang="ar-SA" sz="3600" b="1" dirty="0">
                <a:latin typeface="Arial" panose="020B0604020202020204" pitchFamily="34" charset="0"/>
                <a:cs typeface="Arial" panose="020B0604020202020204" pitchFamily="34" charset="0"/>
              </a:rPr>
              <a:t>رؤيا ٢٢ : ٢،</a:t>
            </a:r>
            <a:r>
              <a:rPr lang="en-US" sz="3600" b="1" dirty="0">
                <a:latin typeface="Arial" panose="020B0604020202020204" pitchFamily="34" charset="0"/>
                <a:cs typeface="Arial" panose="020B0604020202020204" pitchFamily="34" charset="0"/>
              </a:rPr>
              <a:t> </a:t>
            </a:r>
            <a:r>
              <a:rPr lang="ar-SA" sz="3600" b="1" dirty="0">
                <a:latin typeface="Arial" panose="020B0604020202020204" pitchFamily="34" charset="0"/>
                <a:cs typeface="Arial" panose="020B0604020202020204" pitchFamily="34" charset="0"/>
              </a:rPr>
              <a:t>١٤ </a:t>
            </a:r>
            <a:r>
              <a:rPr lang="en-US" sz="3600" b="1" dirty="0">
                <a:latin typeface="Arial" panose="020B0604020202020204" pitchFamily="34" charset="0"/>
                <a:cs typeface="Arial" panose="020B0604020202020204" pitchFamily="34" charset="0"/>
              </a:rPr>
              <a:t> • </a:t>
            </a:r>
            <a:r>
              <a:rPr lang="ar-SA" sz="3600" b="1" dirty="0">
                <a:latin typeface="Arial" panose="020B0604020202020204" pitchFamily="34" charset="0"/>
                <a:cs typeface="Arial" panose="020B0604020202020204" pitchFamily="34" charset="0"/>
              </a:rPr>
              <a:t> شَجَرَةُ حَيَاةٍ</a:t>
            </a:r>
          </a:p>
        </p:txBody>
      </p:sp>
      <p:pic>
        <p:nvPicPr>
          <p:cNvPr id="282627" name="Picture 2" descr="rev 22 tree_of_lif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620713"/>
            <a:ext cx="9185275" cy="6237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40530667"/>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3650" name="Picture 1" descr="Gen 3 Hard Work in Soi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rev 21 joy no black lady.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924300" y="-26988"/>
            <a:ext cx="5248275"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22"/>
          <p:cNvSpPr txBox="1">
            <a:spLocks noChangeArrowheads="1"/>
          </p:cNvSpPr>
          <p:nvPr/>
        </p:nvSpPr>
        <p:spPr bwMode="auto">
          <a:xfrm>
            <a:off x="304800" y="3114675"/>
            <a:ext cx="40386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مَلْعُونَةٌ ٱلْأَرْضُ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بِسَبَبِكَ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17)</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ext Box 23"/>
          <p:cNvSpPr txBox="1">
            <a:spLocks noChangeArrowheads="1"/>
          </p:cNvSpPr>
          <p:nvPr/>
        </p:nvSpPr>
        <p:spPr bwMode="auto">
          <a:xfrm>
            <a:off x="4572000" y="3114675"/>
            <a:ext cx="45720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وَلَا تَكُونُ لَعْنَةٌ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مَا فِي مَا بَعْدُ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 3)</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06098439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12" grpId="0"/>
      <p:bldP spid="13" grpId="0"/>
    </p:bldLst>
  </p:timing>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children in ChristNewEarth-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16013" y="863600"/>
            <a:ext cx="8027987" cy="6021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5699" name="Picture 2" descr="rev 21 adam_eve_drive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838200"/>
            <a:ext cx="4427538" cy="6007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4" name="Text Box 22"/>
          <p:cNvSpPr txBox="1">
            <a:spLocks noChangeArrowheads="1"/>
          </p:cNvSpPr>
          <p:nvPr/>
        </p:nvSpPr>
        <p:spPr bwMode="auto">
          <a:xfrm>
            <a:off x="296863" y="5103813"/>
            <a:ext cx="40386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الإنسان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مطرود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 محضر الله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24)</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5" name="Text Box 23"/>
          <p:cNvSpPr txBox="1">
            <a:spLocks noChangeArrowheads="1"/>
          </p:cNvSpPr>
          <p:nvPr/>
        </p:nvSpPr>
        <p:spPr bwMode="auto">
          <a:xfrm>
            <a:off x="4592638" y="1341438"/>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وَهُمْ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سَيَنْظُرُونَ وَجْهَهُ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(22: 4)</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232717955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7746" name="Picture 2" descr="Adam &amp; Eve coats of sk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rev 21_jesus-thron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924300" y="836613"/>
            <a:ext cx="5424488" cy="6021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0" name="Text Box 18"/>
          <p:cNvSpPr txBox="1">
            <a:spLocks noChangeArrowheads="1"/>
          </p:cNvSpPr>
          <p:nvPr/>
        </p:nvSpPr>
        <p:spPr bwMode="auto">
          <a:xfrm>
            <a:off x="120650" y="4508500"/>
            <a:ext cx="40386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تحطمت سيادة الإنسان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بسقوط</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الإنسان الأول آدم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19)</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1" name="Text Box 19"/>
          <p:cNvSpPr txBox="1">
            <a:spLocks noChangeArrowheads="1"/>
          </p:cNvSpPr>
          <p:nvPr/>
        </p:nvSpPr>
        <p:spPr bwMode="auto">
          <a:xfrm>
            <a:off x="4572000" y="4508500"/>
            <a:ext cx="45720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استعيدت سيادة الإنسان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مُلك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الإنسان الجديد المسيح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 5)</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22830842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8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1 goldencity revelation New Jerusale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00513" y="765175"/>
            <a:ext cx="5080000" cy="431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9795" name="Picture 1" descr="rev 21 adam ev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765175"/>
            <a:ext cx="4140200" cy="4308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 20-22</a:t>
            </a:r>
            <a:endParaRPr kumimoji="0" lang="en-US"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4" name="Text Box 22"/>
          <p:cNvSpPr txBox="1">
            <a:spLocks noChangeArrowheads="1"/>
          </p:cNvSpPr>
          <p:nvPr/>
        </p:nvSpPr>
        <p:spPr bwMode="auto">
          <a:xfrm>
            <a:off x="107950" y="5181600"/>
            <a:ext cx="4038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الجنة</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الأولى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أغلقت</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(3: 23)</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5" name="Text Box 23"/>
          <p:cNvSpPr txBox="1">
            <a:spLocks noChangeArrowheads="1"/>
          </p:cNvSpPr>
          <p:nvPr/>
        </p:nvSpPr>
        <p:spPr bwMode="auto">
          <a:xfrm>
            <a:off x="4572000" y="5181600"/>
            <a:ext cx="4572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الجنة</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الجديدة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فُتحت</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(21: 25)</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6" name="Group 5"/>
          <p:cNvGrpSpPr>
            <a:grpSpLocks/>
          </p:cNvGrpSpPr>
          <p:nvPr/>
        </p:nvGrpSpPr>
        <p:grpSpPr bwMode="auto">
          <a:xfrm>
            <a:off x="179388" y="1196975"/>
            <a:ext cx="3529012" cy="3608388"/>
            <a:chOff x="179512" y="1196752"/>
            <a:chExt cx="3528391" cy="3608784"/>
          </a:xfrm>
        </p:grpSpPr>
        <p:sp>
          <p:nvSpPr>
            <p:cNvPr id="289803" name="Freeform 4"/>
            <p:cNvSpPr>
              <a:spLocks/>
            </p:cNvSpPr>
            <p:nvPr/>
          </p:nvSpPr>
          <p:spPr bwMode="auto">
            <a:xfrm>
              <a:off x="179512" y="1196752"/>
              <a:ext cx="3384376" cy="3528391"/>
            </a:xfrm>
            <a:custGeom>
              <a:avLst/>
              <a:gdLst>
                <a:gd name="T0" fmla="*/ 0 w 2140857"/>
                <a:gd name="T1" fmla="*/ 0 h 1874762"/>
                <a:gd name="T2" fmla="*/ 116364630 w 2140857"/>
                <a:gd name="T3" fmla="*/ 2147483647 h 1874762"/>
                <a:gd name="T4" fmla="*/ 203635807 w 2140857"/>
                <a:gd name="T5" fmla="*/ 2147483647 h 1874762"/>
                <a:gd name="T6" fmla="*/ 261820240 w 2140857"/>
                <a:gd name="T7" fmla="*/ 2147483647 h 1874762"/>
                <a:gd name="T8" fmla="*/ 436365510 w 2140857"/>
                <a:gd name="T9" fmla="*/ 2147483647 h 1874762"/>
                <a:gd name="T10" fmla="*/ 640005003 w 2140857"/>
                <a:gd name="T11" fmla="*/ 2147483647 h 1874762"/>
                <a:gd name="T12" fmla="*/ 930914893 w 2140857"/>
                <a:gd name="T13" fmla="*/ 2147483647 h 1874762"/>
                <a:gd name="T14" fmla="*/ 1047279377 w 2140857"/>
                <a:gd name="T15" fmla="*/ 2147483647 h 1874762"/>
                <a:gd name="T16" fmla="*/ 1221826664 w 2140857"/>
                <a:gd name="T17" fmla="*/ 2147483647 h 1874762"/>
                <a:gd name="T18" fmla="*/ 1367282431 w 2140857"/>
                <a:gd name="T19" fmla="*/ 2147483647 h 1874762"/>
                <a:gd name="T20" fmla="*/ 1541827975 w 2140857"/>
                <a:gd name="T21" fmla="*/ 2147483647 h 1874762"/>
                <a:gd name="T22" fmla="*/ 1658192940 w 2140857"/>
                <a:gd name="T23" fmla="*/ 2147483647 h 1874762"/>
                <a:gd name="T24" fmla="*/ 1803649941 w 2140857"/>
                <a:gd name="T25" fmla="*/ 2147483647 h 1874762"/>
                <a:gd name="T26" fmla="*/ 1920014696 w 2140857"/>
                <a:gd name="T27" fmla="*/ 2147483647 h 1874762"/>
                <a:gd name="T28" fmla="*/ 2036377677 w 2140857"/>
                <a:gd name="T29" fmla="*/ 2147483647 h 1874762"/>
                <a:gd name="T30" fmla="*/ 2065470181 w 2140857"/>
                <a:gd name="T31" fmla="*/ 2147483647 h 1874762"/>
                <a:gd name="T32" fmla="*/ 2123651867 w 2140857"/>
                <a:gd name="T33" fmla="*/ 2147483647 h 1874762"/>
                <a:gd name="T34" fmla="*/ 2147483647 w 2140857"/>
                <a:gd name="T35" fmla="*/ 2147483647 h 1874762"/>
                <a:gd name="T36" fmla="*/ 2147483647 w 2140857"/>
                <a:gd name="T37" fmla="*/ 2147483647 h 1874762"/>
                <a:gd name="T38" fmla="*/ 2147483647 w 2140857"/>
                <a:gd name="T39" fmla="*/ 2147483647 h 1874762"/>
                <a:gd name="T40" fmla="*/ 2147483647 w 2140857"/>
                <a:gd name="T41" fmla="*/ 2147483647 h 1874762"/>
                <a:gd name="T42" fmla="*/ 2147483647 w 2140857"/>
                <a:gd name="T43" fmla="*/ 2147483647 h 1874762"/>
                <a:gd name="T44" fmla="*/ 2147483647 w 2140857"/>
                <a:gd name="T45" fmla="*/ 2147483647 h 1874762"/>
                <a:gd name="T46" fmla="*/ 2147483647 w 2140857"/>
                <a:gd name="T47" fmla="*/ 2147483647 h 1874762"/>
                <a:gd name="T48" fmla="*/ 2147483647 w 2140857"/>
                <a:gd name="T49" fmla="*/ 2147483647 h 1874762"/>
                <a:gd name="T50" fmla="*/ 2147483647 w 2140857"/>
                <a:gd name="T51" fmla="*/ 2147483647 h 1874762"/>
                <a:gd name="T52" fmla="*/ 2147483647 w 2140857"/>
                <a:gd name="T53" fmla="*/ 2147483647 h 1874762"/>
                <a:gd name="T54" fmla="*/ 2147483647 w 2140857"/>
                <a:gd name="T55" fmla="*/ 2147483647 h 1874762"/>
                <a:gd name="T56" fmla="*/ 2147483647 w 2140857"/>
                <a:gd name="T57" fmla="*/ 2147483647 h 1874762"/>
                <a:gd name="T58" fmla="*/ 2147483647 w 2140857"/>
                <a:gd name="T59" fmla="*/ 2147483647 h 1874762"/>
                <a:gd name="T60" fmla="*/ 2147483647 w 2140857"/>
                <a:gd name="T61" fmla="*/ 2147483647 h 1874762"/>
                <a:gd name="T62" fmla="*/ 2147483647 w 2140857"/>
                <a:gd name="T63" fmla="*/ 2147483647 h 1874762"/>
                <a:gd name="T64" fmla="*/ 2147483647 w 2140857"/>
                <a:gd name="T65" fmla="*/ 2147483647 h 1874762"/>
                <a:gd name="T66" fmla="*/ 2147483647 w 2140857"/>
                <a:gd name="T67" fmla="*/ 2147483647 h 1874762"/>
                <a:gd name="T68" fmla="*/ 2147483647 w 2140857"/>
                <a:gd name="T69" fmla="*/ 2147483647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4" name="Freeform 14"/>
            <p:cNvSpPr>
              <a:spLocks/>
            </p:cNvSpPr>
            <p:nvPr/>
          </p:nvSpPr>
          <p:spPr bwMode="auto">
            <a:xfrm rot="-5400000">
              <a:off x="251520" y="1349152"/>
              <a:ext cx="3384376" cy="3528391"/>
            </a:xfrm>
            <a:custGeom>
              <a:avLst/>
              <a:gdLst>
                <a:gd name="T0" fmla="*/ 0 w 2140857"/>
                <a:gd name="T1" fmla="*/ 0 h 1874762"/>
                <a:gd name="T2" fmla="*/ 116364630 w 2140857"/>
                <a:gd name="T3" fmla="*/ 2147483647 h 1874762"/>
                <a:gd name="T4" fmla="*/ 203635807 w 2140857"/>
                <a:gd name="T5" fmla="*/ 2147483647 h 1874762"/>
                <a:gd name="T6" fmla="*/ 261820240 w 2140857"/>
                <a:gd name="T7" fmla="*/ 2147483647 h 1874762"/>
                <a:gd name="T8" fmla="*/ 436365510 w 2140857"/>
                <a:gd name="T9" fmla="*/ 2147483647 h 1874762"/>
                <a:gd name="T10" fmla="*/ 640005003 w 2140857"/>
                <a:gd name="T11" fmla="*/ 2147483647 h 1874762"/>
                <a:gd name="T12" fmla="*/ 930914893 w 2140857"/>
                <a:gd name="T13" fmla="*/ 2147483647 h 1874762"/>
                <a:gd name="T14" fmla="*/ 1047279377 w 2140857"/>
                <a:gd name="T15" fmla="*/ 2147483647 h 1874762"/>
                <a:gd name="T16" fmla="*/ 1221826664 w 2140857"/>
                <a:gd name="T17" fmla="*/ 2147483647 h 1874762"/>
                <a:gd name="T18" fmla="*/ 1367282431 w 2140857"/>
                <a:gd name="T19" fmla="*/ 2147483647 h 1874762"/>
                <a:gd name="T20" fmla="*/ 1541827975 w 2140857"/>
                <a:gd name="T21" fmla="*/ 2147483647 h 1874762"/>
                <a:gd name="T22" fmla="*/ 1658192940 w 2140857"/>
                <a:gd name="T23" fmla="*/ 2147483647 h 1874762"/>
                <a:gd name="T24" fmla="*/ 1803649941 w 2140857"/>
                <a:gd name="T25" fmla="*/ 2147483647 h 1874762"/>
                <a:gd name="T26" fmla="*/ 1920014696 w 2140857"/>
                <a:gd name="T27" fmla="*/ 2147483647 h 1874762"/>
                <a:gd name="T28" fmla="*/ 2036377677 w 2140857"/>
                <a:gd name="T29" fmla="*/ 2147483647 h 1874762"/>
                <a:gd name="T30" fmla="*/ 2065470181 w 2140857"/>
                <a:gd name="T31" fmla="*/ 2147483647 h 1874762"/>
                <a:gd name="T32" fmla="*/ 2123651867 w 2140857"/>
                <a:gd name="T33" fmla="*/ 2147483647 h 1874762"/>
                <a:gd name="T34" fmla="*/ 2147483647 w 2140857"/>
                <a:gd name="T35" fmla="*/ 2147483647 h 1874762"/>
                <a:gd name="T36" fmla="*/ 2147483647 w 2140857"/>
                <a:gd name="T37" fmla="*/ 2147483647 h 1874762"/>
                <a:gd name="T38" fmla="*/ 2147483647 w 2140857"/>
                <a:gd name="T39" fmla="*/ 2147483647 h 1874762"/>
                <a:gd name="T40" fmla="*/ 2147483647 w 2140857"/>
                <a:gd name="T41" fmla="*/ 2147483647 h 1874762"/>
                <a:gd name="T42" fmla="*/ 2147483647 w 2140857"/>
                <a:gd name="T43" fmla="*/ 2147483647 h 1874762"/>
                <a:gd name="T44" fmla="*/ 2147483647 w 2140857"/>
                <a:gd name="T45" fmla="*/ 2147483647 h 1874762"/>
                <a:gd name="T46" fmla="*/ 2147483647 w 2140857"/>
                <a:gd name="T47" fmla="*/ 2147483647 h 1874762"/>
                <a:gd name="T48" fmla="*/ 2147483647 w 2140857"/>
                <a:gd name="T49" fmla="*/ 2147483647 h 1874762"/>
                <a:gd name="T50" fmla="*/ 2147483647 w 2140857"/>
                <a:gd name="T51" fmla="*/ 2147483647 h 1874762"/>
                <a:gd name="T52" fmla="*/ 2147483647 w 2140857"/>
                <a:gd name="T53" fmla="*/ 2147483647 h 1874762"/>
                <a:gd name="T54" fmla="*/ 2147483647 w 2140857"/>
                <a:gd name="T55" fmla="*/ 2147483647 h 1874762"/>
                <a:gd name="T56" fmla="*/ 2147483647 w 2140857"/>
                <a:gd name="T57" fmla="*/ 2147483647 h 1874762"/>
                <a:gd name="T58" fmla="*/ 2147483647 w 2140857"/>
                <a:gd name="T59" fmla="*/ 2147483647 h 1874762"/>
                <a:gd name="T60" fmla="*/ 2147483647 w 2140857"/>
                <a:gd name="T61" fmla="*/ 2147483647 h 1874762"/>
                <a:gd name="T62" fmla="*/ 2147483647 w 2140857"/>
                <a:gd name="T63" fmla="*/ 2147483647 h 1874762"/>
                <a:gd name="T64" fmla="*/ 2147483647 w 2140857"/>
                <a:gd name="T65" fmla="*/ 2147483647 h 1874762"/>
                <a:gd name="T66" fmla="*/ 2147483647 w 2140857"/>
                <a:gd name="T67" fmla="*/ 2147483647 h 1874762"/>
                <a:gd name="T68" fmla="*/ 2147483647 w 2140857"/>
                <a:gd name="T69" fmla="*/ 2147483647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3"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9644167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par>
                          <p:cTn id="7" fill="hold" nodeType="afterGroup">
                            <p:stCondLst>
                              <p:cond delay="0"/>
                            </p:stCondLst>
                            <p:childTnLst>
                              <p:par>
                                <p:cTn id="8" presetID="55" presetClass="entr" presetSubtype="0" fill="hold" nodeType="afterEffect">
                                  <p:stCondLst>
                                    <p:cond delay="0"/>
                                  </p:stCondLst>
                                  <p:childTnLst>
                                    <p:set>
                                      <p:cBhvr>
                                        <p:cTn id="9" dur="1" fill="hold">
                                          <p:stCondLst>
                                            <p:cond delay="0"/>
                                          </p:stCondLst>
                                        </p:cTn>
                                        <p:tgtEl>
                                          <p:spTgt spid="6"/>
                                        </p:tgtEl>
                                        <p:attrNameLst>
                                          <p:attrName>style.visibility</p:attrName>
                                        </p:attrNameLst>
                                      </p:cBhvr>
                                      <p:to>
                                        <p:strVal val="visible"/>
                                      </p:to>
                                    </p:set>
                                    <p:anim calcmode="lin" valueType="num">
                                      <p:cBhvr>
                                        <p:cTn id="10" dur="1000" fill="hold"/>
                                        <p:tgtEl>
                                          <p:spTgt spid="6"/>
                                        </p:tgtEl>
                                        <p:attrNameLst>
                                          <p:attrName>ppt_w</p:attrName>
                                        </p:attrNameLst>
                                      </p:cBhvr>
                                      <p:tavLst>
                                        <p:tav tm="0">
                                          <p:val>
                                            <p:strVal val="#ppt_w*0.70"/>
                                          </p:val>
                                        </p:tav>
                                        <p:tav tm="100000">
                                          <p:val>
                                            <p:strVal val="#ppt_w"/>
                                          </p:val>
                                        </p:tav>
                                      </p:tavLst>
                                    </p:anim>
                                    <p:anim calcmode="lin" valueType="num">
                                      <p:cBhvr>
                                        <p:cTn id="11" dur="1000" fill="hold"/>
                                        <p:tgtEl>
                                          <p:spTgt spid="6"/>
                                        </p:tgtEl>
                                        <p:attrNameLst>
                                          <p:attrName>ppt_h</p:attrName>
                                        </p:attrNameLst>
                                      </p:cBhvr>
                                      <p:tavLst>
                                        <p:tav tm="0">
                                          <p:val>
                                            <p:strVal val="#ppt_h"/>
                                          </p:val>
                                        </p:tav>
                                        <p:tav tm="100000">
                                          <p:val>
                                            <p:strVal val="#ppt_h"/>
                                          </p:val>
                                        </p:tav>
                                      </p:tavLst>
                                    </p:anim>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9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089"/>
                                        </p:tgtEl>
                                        <p:attrNameLst>
                                          <p:attrName>style.visibility</p:attrName>
                                        </p:attrNameLst>
                                      </p:cBhvr>
                                      <p:to>
                                        <p:strVal val="visible"/>
                                      </p:to>
                                    </p:set>
                                  </p:childTnLst>
                                </p:cTn>
                              </p:par>
                              <p:par>
                                <p:cTn id="19" presetID="9"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1842" name="Picture 2" descr="rev 21 church glass window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60488"/>
            <a:ext cx="9180513" cy="552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 20-22</a:t>
            </a:r>
            <a:endParaRPr kumimoji="0" lang="en-US" sz="2800" b="1" i="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Text Box 24"/>
          <p:cNvSpPr txBox="1">
            <a:spLocks noChangeArrowheads="1"/>
          </p:cNvSpPr>
          <p:nvPr/>
        </p:nvSpPr>
        <p:spPr bwMode="auto">
          <a:xfrm>
            <a:off x="250825" y="1628775"/>
            <a:ext cx="4038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الراحة الأولى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1-3)</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 name="Text Box 25"/>
          <p:cNvSpPr txBox="1">
            <a:spLocks noChangeArrowheads="1"/>
          </p:cNvSpPr>
          <p:nvPr/>
        </p:nvSpPr>
        <p:spPr bwMode="auto">
          <a:xfrm>
            <a:off x="4518025" y="1628775"/>
            <a:ext cx="4572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الراحة الأخيرة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للإنسان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 13)</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0499603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44001" cy="6858000"/>
          </a:xfrm>
          <a:prstGeom prst="rect">
            <a:avLst/>
          </a:prstGeom>
        </p:spPr>
      </p:pic>
      <p:sp>
        <p:nvSpPr>
          <p:cNvPr id="1361923" name="Rectangle 2"/>
          <p:cNvSpPr>
            <a:spLocks noGrp="1" noChangeArrowheads="1"/>
          </p:cNvSpPr>
          <p:nvPr>
            <p:ph type="ctrTitle"/>
          </p:nvPr>
        </p:nvSpPr>
        <p:spPr>
          <a:xfrm>
            <a:off x="5033918" y="3225098"/>
            <a:ext cx="4110081" cy="3446122"/>
          </a:xfrm>
        </p:spPr>
        <p:txBody>
          <a:bodyPr anchor="b"/>
          <a:lstStyle/>
          <a:p>
            <a:r>
              <a:rPr lang="ar-SA" sz="3600" b="1" dirty="0">
                <a:effectLst>
                  <a:glow rad="177800">
                    <a:schemeClr val="tx1"/>
                  </a:glow>
                </a:effectLst>
                <a:latin typeface="Arial" charset="0"/>
                <a:ea typeface="ＭＳ Ｐゴシック" charset="0"/>
              </a:rPr>
              <a:t>رؤيا ٢٢ : ٥</a:t>
            </a:r>
            <a:br>
              <a:rPr lang="ar-SA" sz="3600" b="1" dirty="0">
                <a:effectLst>
                  <a:glow rad="177800">
                    <a:schemeClr val="tx1"/>
                  </a:glow>
                </a:effectLst>
                <a:latin typeface="Arial" charset="0"/>
                <a:ea typeface="ＭＳ Ｐゴシック" charset="0"/>
              </a:rPr>
            </a:br>
            <a:br>
              <a:rPr lang="en-US" sz="3600" b="1" dirty="0">
                <a:effectLst>
                  <a:glow rad="177800">
                    <a:schemeClr val="tx1"/>
                  </a:glow>
                </a:effectLst>
                <a:latin typeface="Arial" charset="0"/>
                <a:ea typeface="ＭＳ Ｐゴシック" charset="0"/>
              </a:rPr>
            </a:br>
            <a:r>
              <a:rPr lang="ar-SA" sz="3600" b="1" dirty="0">
                <a:effectLst>
                  <a:glow rad="177800">
                    <a:schemeClr val="tx1"/>
                  </a:glow>
                </a:effectLst>
                <a:latin typeface="Arial" charset="0"/>
                <a:ea typeface="ＭＳ Ｐゴシック" charset="0"/>
              </a:rPr>
              <a:t> وَلاَ يَكُونُ لَيْلٌ هُنَاكَ، وَلاَ يَحْتَاجُونَ إِلَى سِرَاجٍ أَوْ نُورِ شَمْسٍ، لأَنَّ الرَّبَّ الْإِلَهَ يُنِيرُ عَلَيْهِمْ، وَهُمْ سَيَمْلِكُونَ إِلَى أَبَدِ الآبِدِينَ. </a:t>
            </a:r>
          </a:p>
        </p:txBody>
      </p:sp>
    </p:spTree>
    <p:extLst>
      <p:ext uri="{BB962C8B-B14F-4D97-AF65-F5344CB8AC3E}">
        <p14:creationId xmlns:p14="http://schemas.microsoft.com/office/powerpoint/2010/main" val="289950665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1117185" name="Picture 3" descr="Rev 20 Slide Background.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7186" name="Rectangle 2"/>
          <p:cNvSpPr>
            <a:spLocks noGrp="1" noChangeArrowheads="1"/>
          </p:cNvSpPr>
          <p:nvPr>
            <p:ph type="ctrTitle" sz="quarter"/>
          </p:nvPr>
        </p:nvSpPr>
        <p:spPr>
          <a:xfrm>
            <a:off x="468313" y="338138"/>
            <a:ext cx="7772400" cy="1219200"/>
          </a:xfrm>
          <a:solidFill>
            <a:srgbClr val="000000"/>
          </a:solidFill>
        </p:spPr>
        <p:txBody>
          <a:bodyPr/>
          <a:lstStyle/>
          <a:p>
            <a:pPr algn="ctr" eaLnBrk="1" hangingPunct="1"/>
            <a:r>
              <a:rPr lang="ar-SA" sz="5400" dirty="0">
                <a:solidFill>
                  <a:srgbClr val="FFFFFF"/>
                </a:solidFill>
                <a:latin typeface="Arial" panose="020B0604020202020204" pitchFamily="34" charset="0"/>
                <a:ea typeface="ＭＳ Ｐゴシック" charset="0"/>
                <a:cs typeface="Arial" panose="020B0604020202020204" pitchFamily="34" charset="0"/>
              </a:rPr>
              <a:t>رؤيا ٢٠ : ١-٣</a:t>
            </a:r>
          </a:p>
        </p:txBody>
      </p:sp>
      <p:sp>
        <p:nvSpPr>
          <p:cNvPr id="1117187" name="Rectangle 3"/>
          <p:cNvSpPr>
            <a:spLocks noChangeArrowheads="1"/>
          </p:cNvSpPr>
          <p:nvPr/>
        </p:nvSpPr>
        <p:spPr bwMode="auto">
          <a:xfrm>
            <a:off x="269823" y="1828800"/>
            <a:ext cx="8424472"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algn="ctr" defTabSz="914400" fontAlgn="base">
              <a:lnSpc>
                <a:spcPct val="90000"/>
              </a:lnSpc>
              <a:spcBef>
                <a:spcPct val="20000"/>
              </a:spcBef>
              <a:spcAft>
                <a:spcPct val="0"/>
              </a:spcAft>
              <a:buClr>
                <a:srgbClr val="000000"/>
              </a:buClr>
              <a:buSzPct val="80000"/>
              <a:buFont typeface="Wingdings" charset="0"/>
              <a:buNone/>
            </a:pPr>
            <a:r>
              <a:rPr lang="ar-SA" sz="4400" b="1" dirty="0">
                <a:solidFill>
                  <a:srgbClr val="000000"/>
                </a:solidFill>
                <a:latin typeface="Arial" panose="020B0604020202020204" pitchFamily="34" charset="0"/>
                <a:ea typeface="ＭＳ Ｐゴシック" charset="0"/>
                <a:cs typeface="Arial" panose="020B0604020202020204" pitchFamily="34" charset="0"/>
              </a:rPr>
              <a:t>١ وَرَأَيْتُ مَلاَكاً نَازِلاً مِنَ السَّمَاءِ مَعَهُ مِفْتَاحُ الْهَاوِيَةِ، وَسِلْسِلَةٌ عَظِيمَةٌ عَلَى يَدِهِ. ٢ فَقَبَضَ عَلَى التِّنِّينِ، الْحَيَّةِ الْقَدِيمَةِ، الَّذِي هُوَ إِبْلِيسُ وَالشَّيْطَانُ، وَقَيَّدَهُ أَلْفَ سَنَةٍ، ٣ وَطَرَحَهُ فِي الْهَاوِيَةِ وَأَغْلَقَ عَلَيْهِ، وَخَتَمَ عَلَيْهِ لِكَيْ لاَ يُضِلَّ الأُمَمَ فِي مَا بَعْدُ حَتَّى تَتِمَّ الأَلْفُ السَّنَةِ. وَبَعْدَ ذَلِكَ لاَ بُدَّ أَنْ يُحَلَّ زَمَاناً يَسِيراً. </a:t>
            </a:r>
          </a:p>
        </p:txBody>
      </p:sp>
      <p:sp>
        <p:nvSpPr>
          <p:cNvPr id="5" name="Text Box 37"/>
          <p:cNvSpPr txBox="1">
            <a:spLocks noChangeArrowheads="1"/>
          </p:cNvSpPr>
          <p:nvPr/>
        </p:nvSpPr>
        <p:spPr bwMode="auto">
          <a:xfrm>
            <a:off x="8410852" y="64606"/>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423</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3457112215"/>
      </p:ext>
    </p:extLst>
  </p:cSld>
  <p:clrMapOvr>
    <a:overrideClrMapping bg1="lt1" tx1="dk1" bg2="lt2" tx2="dk2" accent1="accent1" accent2="accent2" accent3="accent3" accent4="accent4" accent5="accent5" accent6="accent6" hlink="hlink" folHlink="folHlink"/>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3890" name="Picture 1" descr="rev 21 lion lamb in new earth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4638" cy="687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新細明體" charset="0"/>
                <a:cs typeface="Arial" panose="020B0604020202020204" pitchFamily="34" charset="0"/>
              </a:rPr>
              <a:t>اكتمال كل الأشياء</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175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92257312"/>
      </p:ext>
    </p:extLst>
  </p:cSld>
  <p:clrMapOvr>
    <a:masterClrMapping/>
  </p:clrMapOvr>
  <p:transition spd="med">
    <p:randomBar dir="vert"/>
  </p:transition>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32B15E31-4852-390F-D10C-27A9548ECA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83356"/>
            <a:ext cx="9144000" cy="6491287"/>
          </a:xfrm>
          <a:prstGeom prst="rect">
            <a:avLst/>
          </a:prstGeom>
          <a:noFill/>
          <a:extLst>
            <a:ext uri="{909E8E84-426E-40DD-AFC4-6F175D3DCCD1}">
              <a14:hiddenFill xmlns:a14="http://schemas.microsoft.com/office/drawing/2010/main">
                <a:solidFill>
                  <a:srgbClr val="FFFFFF"/>
                </a:solidFill>
              </a14:hiddenFill>
            </a:ext>
          </a:extLst>
        </p:spPr>
      </p:pic>
      <p:sp>
        <p:nvSpPr>
          <p:cNvPr id="295938" name="Rectangle 2"/>
          <p:cNvSpPr>
            <a:spLocks noGrp="1" noChangeArrowheads="1"/>
          </p:cNvSpPr>
          <p:nvPr>
            <p:ph type="ctrTitle"/>
          </p:nvPr>
        </p:nvSpPr>
        <p:spPr>
          <a:xfrm>
            <a:off x="4932039" y="0"/>
            <a:ext cx="4182789" cy="980728"/>
          </a:xfrm>
          <a:solidFill>
            <a:schemeClr val="tx1"/>
          </a:solidFill>
        </p:spPr>
        <p:txBody>
          <a:bodyPr/>
          <a:lstStyle/>
          <a:p>
            <a:pPr eaLnBrk="1" hangingPunct="1"/>
            <a:r>
              <a:rPr lang="ar-JO" sz="6000" b="1" dirty="0">
                <a:solidFill>
                  <a:schemeClr val="bg1"/>
                </a:solidFill>
                <a:latin typeface="Arial" panose="020B0604020202020204" pitchFamily="34" charset="0"/>
                <a:ea typeface="ＭＳ Ｐゴシック" charset="0"/>
                <a:cs typeface="Arial" panose="020B0604020202020204" pitchFamily="34" charset="0"/>
              </a:rPr>
              <a:t>أسئلة أخرى</a:t>
            </a:r>
            <a:endParaRPr lang="en-US" sz="6000" b="1" dirty="0">
              <a:solidFill>
                <a:srgbClr val="CC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8403599"/>
      </p:ext>
    </p:extLst>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7E0D308-F0CC-674B-84C5-F56D71712B1D}"/>
              </a:ext>
            </a:extLst>
          </p:cNvPr>
          <p:cNvGrpSpPr/>
          <p:nvPr/>
        </p:nvGrpSpPr>
        <p:grpSpPr>
          <a:xfrm>
            <a:off x="-122072" y="1533404"/>
            <a:ext cx="9374592" cy="4410198"/>
            <a:chOff x="-122072" y="1533404"/>
            <a:chExt cx="9374592" cy="4410198"/>
          </a:xfrm>
        </p:grpSpPr>
        <p:pic>
          <p:nvPicPr>
            <p:cNvPr id="295939" name="Picture 3" descr="HeavenDogs"/>
            <p:cNvPicPr>
              <a:picLocks noChangeAspect="1" noChangeArrowheads="1"/>
            </p:cNvPicPr>
            <p:nvPr/>
          </p:nvPicPr>
          <p:blipFill>
            <a:blip r:embed="rId3" cstate="screen">
              <a:extLst>
                <a:ext uri="{28A0092B-C50C-407E-A947-70E740481C1C}">
                  <a14:useLocalDpi xmlns:a14="http://schemas.microsoft.com/office/drawing/2010/main"/>
                </a:ext>
              </a:extLst>
            </a:blip>
            <a:srcRect l="27258" t="2452" r="11290" b="5188"/>
            <a:stretch>
              <a:fillRect/>
            </a:stretch>
          </p:blipFill>
          <p:spPr bwMode="auto">
            <a:xfrm rot="5400000">
              <a:off x="2360125" y="-948793"/>
              <a:ext cx="4410198" cy="93745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Oval 1">
              <a:extLst>
                <a:ext uri="{FF2B5EF4-FFF2-40B4-BE49-F238E27FC236}">
                  <a16:creationId xmlns:a16="http://schemas.microsoft.com/office/drawing/2014/main" id="{3F9299BF-BB55-5EF0-5ADB-EB8AC1447458}"/>
                </a:ext>
              </a:extLst>
            </p:cNvPr>
            <p:cNvSpPr/>
            <p:nvPr/>
          </p:nvSpPr>
          <p:spPr bwMode="auto">
            <a:xfrm>
              <a:off x="557785" y="1931051"/>
              <a:ext cx="648072" cy="36004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3" name="Oval 2">
              <a:extLst>
                <a:ext uri="{FF2B5EF4-FFF2-40B4-BE49-F238E27FC236}">
                  <a16:creationId xmlns:a16="http://schemas.microsoft.com/office/drawing/2014/main" id="{B77AFED4-808A-55C3-915D-07E62071D20F}"/>
                </a:ext>
              </a:extLst>
            </p:cNvPr>
            <p:cNvSpPr/>
            <p:nvPr/>
          </p:nvSpPr>
          <p:spPr bwMode="auto">
            <a:xfrm>
              <a:off x="3352800" y="2023133"/>
              <a:ext cx="1211528" cy="576064"/>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0" name="Oval 9">
              <a:extLst>
                <a:ext uri="{FF2B5EF4-FFF2-40B4-BE49-F238E27FC236}">
                  <a16:creationId xmlns:a16="http://schemas.microsoft.com/office/drawing/2014/main" id="{982A375A-2143-8F78-5BD9-47E92367A0D9}"/>
                </a:ext>
              </a:extLst>
            </p:cNvPr>
            <p:cNvSpPr/>
            <p:nvPr/>
          </p:nvSpPr>
          <p:spPr bwMode="auto">
            <a:xfrm>
              <a:off x="6339433" y="1823038"/>
              <a:ext cx="760079" cy="721297"/>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1" name="Oval 10">
              <a:extLst>
                <a:ext uri="{FF2B5EF4-FFF2-40B4-BE49-F238E27FC236}">
                  <a16:creationId xmlns:a16="http://schemas.microsoft.com/office/drawing/2014/main" id="{2CAEE215-0E6E-2D21-F712-0BCF0F8A4F5C}"/>
                </a:ext>
              </a:extLst>
            </p:cNvPr>
            <p:cNvSpPr/>
            <p:nvPr/>
          </p:nvSpPr>
          <p:spPr bwMode="auto">
            <a:xfrm>
              <a:off x="7124289" y="1823038"/>
              <a:ext cx="760079" cy="721297"/>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2" name="Oval 11">
              <a:extLst>
                <a:ext uri="{FF2B5EF4-FFF2-40B4-BE49-F238E27FC236}">
                  <a16:creationId xmlns:a16="http://schemas.microsoft.com/office/drawing/2014/main" id="{1CA9F247-007F-A6B6-41F4-3BEFDD06A452}"/>
                </a:ext>
              </a:extLst>
            </p:cNvPr>
            <p:cNvSpPr/>
            <p:nvPr/>
          </p:nvSpPr>
          <p:spPr bwMode="auto">
            <a:xfrm>
              <a:off x="6764249" y="1844824"/>
              <a:ext cx="760079" cy="721297"/>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3" name="Oval 12">
              <a:extLst>
                <a:ext uri="{FF2B5EF4-FFF2-40B4-BE49-F238E27FC236}">
                  <a16:creationId xmlns:a16="http://schemas.microsoft.com/office/drawing/2014/main" id="{825003AC-6232-E60D-C711-3FBC9FE15BEB}"/>
                </a:ext>
              </a:extLst>
            </p:cNvPr>
            <p:cNvSpPr/>
            <p:nvPr/>
          </p:nvSpPr>
          <p:spPr bwMode="auto">
            <a:xfrm>
              <a:off x="103225" y="3924517"/>
              <a:ext cx="868375" cy="872635"/>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4" name="Oval 13">
              <a:extLst>
                <a:ext uri="{FF2B5EF4-FFF2-40B4-BE49-F238E27FC236}">
                  <a16:creationId xmlns:a16="http://schemas.microsoft.com/office/drawing/2014/main" id="{42FB789B-2C1B-AFFD-B45B-4EEC859BC058}"/>
                </a:ext>
              </a:extLst>
            </p:cNvPr>
            <p:cNvSpPr/>
            <p:nvPr/>
          </p:nvSpPr>
          <p:spPr bwMode="auto">
            <a:xfrm>
              <a:off x="1168281" y="3893701"/>
              <a:ext cx="868375" cy="543411"/>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5" name="Oval 14">
              <a:extLst>
                <a:ext uri="{FF2B5EF4-FFF2-40B4-BE49-F238E27FC236}">
                  <a16:creationId xmlns:a16="http://schemas.microsoft.com/office/drawing/2014/main" id="{EC361479-1643-70FD-50EB-459BD84E9615}"/>
                </a:ext>
              </a:extLst>
            </p:cNvPr>
            <p:cNvSpPr/>
            <p:nvPr/>
          </p:nvSpPr>
          <p:spPr bwMode="auto">
            <a:xfrm>
              <a:off x="528041" y="3954842"/>
              <a:ext cx="1163639" cy="850849"/>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6" name="Rectangle 15">
              <a:extLst>
                <a:ext uri="{FF2B5EF4-FFF2-40B4-BE49-F238E27FC236}">
                  <a16:creationId xmlns:a16="http://schemas.microsoft.com/office/drawing/2014/main" id="{76C64F7E-23A7-55CA-D8F3-820FFDA9EE77}"/>
                </a:ext>
              </a:extLst>
            </p:cNvPr>
            <p:cNvSpPr/>
            <p:nvPr/>
          </p:nvSpPr>
          <p:spPr bwMode="auto">
            <a:xfrm>
              <a:off x="3401779" y="1910575"/>
              <a:ext cx="1079981" cy="565784"/>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7" name="Rectangle 16">
              <a:extLst>
                <a:ext uri="{FF2B5EF4-FFF2-40B4-BE49-F238E27FC236}">
                  <a16:creationId xmlns:a16="http://schemas.microsoft.com/office/drawing/2014/main" id="{ED8ADBC6-4FB4-E436-C273-2585CA4170DD}"/>
                </a:ext>
              </a:extLst>
            </p:cNvPr>
            <p:cNvSpPr/>
            <p:nvPr/>
          </p:nvSpPr>
          <p:spPr bwMode="auto">
            <a:xfrm>
              <a:off x="6282139" y="3924517"/>
              <a:ext cx="2787424" cy="321171"/>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grpSp>
      <p:sp>
        <p:nvSpPr>
          <p:cNvPr id="295938" name="Rectangle 2"/>
          <p:cNvSpPr>
            <a:spLocks noGrp="1" noChangeArrowheads="1"/>
          </p:cNvSpPr>
          <p:nvPr>
            <p:ph type="ctrTitle"/>
          </p:nvPr>
        </p:nvSpPr>
        <p:spPr>
          <a:xfrm>
            <a:off x="304800" y="0"/>
            <a:ext cx="8610600" cy="1371600"/>
          </a:xfrm>
        </p:spPr>
        <p:txBody>
          <a:bodyPr/>
          <a:lstStyle/>
          <a:p>
            <a:pPr eaLnBrk="1" hangingPunct="1"/>
            <a:r>
              <a:rPr lang="ar-JO" sz="6000" b="1" dirty="0">
                <a:solidFill>
                  <a:schemeClr val="bg1"/>
                </a:solidFill>
                <a:latin typeface="Arial" panose="020B0604020202020204" pitchFamily="34" charset="0"/>
                <a:ea typeface="ＭＳ Ｐゴシック" charset="0"/>
                <a:cs typeface="Arial" panose="020B0604020202020204" pitchFamily="34" charset="0"/>
              </a:rPr>
              <a:t>لوسي وسنوبي</a:t>
            </a:r>
            <a:endParaRPr lang="en-US" sz="6000" b="1" dirty="0">
              <a:solidFill>
                <a:srgbClr val="CC0000"/>
              </a:solidFill>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C7FA17A7-1EE1-4696-EB13-55B9AF2D3552}"/>
              </a:ext>
            </a:extLst>
          </p:cNvPr>
          <p:cNvSpPr txBox="1">
            <a:spLocks noChangeArrowheads="1"/>
          </p:cNvSpPr>
          <p:nvPr/>
        </p:nvSpPr>
        <p:spPr bwMode="auto">
          <a:xfrm>
            <a:off x="559734" y="1876333"/>
            <a:ext cx="720080" cy="565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مممم</a:t>
            </a:r>
            <a:endParaRPr kumimoji="0" 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720ACF25-40E1-6BF0-5648-92203D38438C}"/>
              </a:ext>
            </a:extLst>
          </p:cNvPr>
          <p:cNvSpPr txBox="1">
            <a:spLocks noChangeArrowheads="1"/>
          </p:cNvSpPr>
          <p:nvPr/>
        </p:nvSpPr>
        <p:spPr bwMode="auto">
          <a:xfrm>
            <a:off x="3174139" y="1861329"/>
            <a:ext cx="1541877" cy="8475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lvl="0" defTabSz="914400" eaLnBrk="1" hangingPunct="1">
              <a:defRPr/>
            </a:pPr>
            <a:r>
              <a:rPr lang="ar-JO" sz="1200" b="1" kern="0" dirty="0">
                <a:solidFill>
                  <a:srgbClr val="000000"/>
                </a:solidFill>
                <a:latin typeface="Arial" panose="020B0604020202020204" pitchFamily="34" charset="0"/>
                <a:ea typeface="ＭＳ Ｐゴシック" charset="0"/>
                <a:cs typeface="Arial" panose="020B0604020202020204" pitchFamily="34" charset="0"/>
              </a:rPr>
              <a:t>لا أعتقد أن موضوعك جدي بما فيه الكفاية.</a:t>
            </a:r>
            <a:endParaRPr kumimoji="0" 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466E8F76-B77C-17C0-E066-A1627918B96F}"/>
              </a:ext>
            </a:extLst>
          </p:cNvPr>
          <p:cNvSpPr txBox="1">
            <a:spLocks noChangeArrowheads="1"/>
          </p:cNvSpPr>
          <p:nvPr/>
        </p:nvSpPr>
        <p:spPr bwMode="auto">
          <a:xfrm>
            <a:off x="6300192" y="1823038"/>
            <a:ext cx="1692855" cy="7212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lvl="0" defTabSz="914400" eaLnBrk="1" hangingPunct="1">
              <a:defRPr/>
            </a:pPr>
            <a:r>
              <a:rPr lang="ar-JO" sz="1200" b="1" kern="0" dirty="0">
                <a:solidFill>
                  <a:srgbClr val="000000"/>
                </a:solidFill>
                <a:latin typeface="Arial" panose="020B0604020202020204" pitchFamily="34" charset="0"/>
                <a:ea typeface="ＭＳ Ｐゴシック" charset="0"/>
                <a:cs typeface="Arial" panose="020B0604020202020204" pitchFamily="34" charset="0"/>
              </a:rPr>
              <a:t>يجب أن تكتب شيئًا مثيرًا للتفكير حقًا.</a:t>
            </a:r>
            <a:endParaRPr kumimoji="0" 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56AC0E6-4F7C-A867-46C6-0056EF05067A}"/>
              </a:ext>
            </a:extLst>
          </p:cNvPr>
          <p:cNvSpPr txBox="1">
            <a:spLocks noChangeArrowheads="1"/>
          </p:cNvSpPr>
          <p:nvPr/>
        </p:nvSpPr>
        <p:spPr bwMode="auto">
          <a:xfrm>
            <a:off x="71020" y="3861048"/>
            <a:ext cx="1965635" cy="8931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lvl="0" defTabSz="914400" eaLnBrk="1" hangingPunct="1">
              <a:defRPr/>
            </a:pPr>
            <a:r>
              <a:rPr lang="ar-JO" sz="1200" b="1" kern="0" dirty="0">
                <a:solidFill>
                  <a:srgbClr val="000000"/>
                </a:solidFill>
                <a:latin typeface="Arial" panose="020B0604020202020204" pitchFamily="34" charset="0"/>
                <a:ea typeface="ＭＳ Ｐゴシック" charset="0"/>
                <a:cs typeface="Arial" panose="020B0604020202020204" pitchFamily="34" charset="0"/>
              </a:rPr>
              <a:t>اكتب عن شيء كان لغزاً منذ أن بدأ العالم...</a:t>
            </a:r>
            <a:endParaRPr kumimoji="0" 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7D7423F3-B72D-BDAB-9DE1-CA3E005505AB}"/>
              </a:ext>
            </a:extLst>
          </p:cNvPr>
          <p:cNvSpPr txBox="1">
            <a:spLocks noChangeArrowheads="1"/>
          </p:cNvSpPr>
          <p:nvPr/>
        </p:nvSpPr>
        <p:spPr bwMode="auto">
          <a:xfrm>
            <a:off x="4640632" y="3933056"/>
            <a:ext cx="1242576" cy="296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بعد تفكير</a:t>
            </a:r>
            <a:endParaRPr kumimoji="0" 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75B9EF20-C68F-ABA6-9A2B-D7388A932EE4}"/>
              </a:ext>
            </a:extLst>
          </p:cNvPr>
          <p:cNvSpPr txBox="1">
            <a:spLocks noChangeArrowheads="1"/>
          </p:cNvSpPr>
          <p:nvPr/>
        </p:nvSpPr>
        <p:spPr bwMode="auto">
          <a:xfrm>
            <a:off x="6228184" y="3831965"/>
            <a:ext cx="3024336" cy="565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هل هناك كلاب في السماء؟</a:t>
            </a:r>
            <a:endParaRPr kumimoji="0" lang="en-US" sz="18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10821533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7986" name="Picture 3"/>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4762"/>
          <a:stretch/>
        </p:blipFill>
        <p:spPr bwMode="auto">
          <a:xfrm>
            <a:off x="0" y="0"/>
            <a:ext cx="9144000" cy="6848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4739" name="Rectangle 2"/>
          <p:cNvSpPr>
            <a:spLocks noGrp="1" noChangeArrowheads="1"/>
          </p:cNvSpPr>
          <p:nvPr>
            <p:ph type="ctrTitle"/>
          </p:nvPr>
        </p:nvSpPr>
        <p:spPr>
          <a:xfrm>
            <a:off x="0" y="0"/>
            <a:ext cx="9144000" cy="2780928"/>
          </a:xfrm>
        </p:spPr>
        <p:txBody>
          <a:bodyPr/>
          <a:lstStyle/>
          <a:p>
            <a:pPr eaLnBrk="1" hangingPunct="1">
              <a:defRPr/>
            </a:pPr>
            <a:r>
              <a:rPr lang="ar-JO" sz="7200"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هل سيكون هناك</a:t>
            </a:r>
            <a:br>
              <a:rPr lang="ar-JO" sz="7200"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br>
            <a:r>
              <a:rPr lang="ar-JO" sz="7200"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حيوانات في الجنة؟</a:t>
            </a:r>
            <a:endParaRPr lang="en-US" sz="4800"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3356992"/>
            <a:ext cx="9115120" cy="350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ولِمَ لا؟</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ar-JO" sz="48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سوف نملك على الخليقة فلماذا لا نملك</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على الحيوانات؟ لن يحتاج الناس بعد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الآن إلى حكام بشريين.</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16154438"/>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0034"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3717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410200" y="1029773"/>
            <a:ext cx="3733800" cy="5105400"/>
          </a:xfrm>
        </p:spPr>
        <p:txBody>
          <a:bodyPr/>
          <a:lstStyle/>
          <a:p>
            <a:pPr>
              <a:defRPr/>
            </a:pPr>
            <a:r>
              <a:rPr lang="ar-JO" sz="6600" b="1" dirty="0">
                <a:effectLst>
                  <a:glow rad="177800">
                    <a:schemeClr val="tx1"/>
                  </a:glow>
                </a:effectLst>
                <a:latin typeface="Arial" panose="020B0604020202020204" pitchFamily="34" charset="0"/>
                <a:ea typeface="ＭＳ Ｐゴシック" charset="0"/>
                <a:cs typeface="Arial" panose="020B0604020202020204" pitchFamily="34" charset="0"/>
              </a:rPr>
              <a:t>هل سيكون هناك</a:t>
            </a:r>
            <a:br>
              <a:rPr lang="ar-JO" sz="66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6600" b="1" dirty="0">
                <a:effectLst>
                  <a:glow rad="177800">
                    <a:schemeClr val="tx1"/>
                  </a:glow>
                </a:effectLst>
                <a:latin typeface="Arial" panose="020B0604020202020204" pitchFamily="34" charset="0"/>
                <a:ea typeface="ＭＳ Ｐゴシック" charset="0"/>
                <a:cs typeface="Arial" panose="020B0604020202020204" pitchFamily="34" charset="0"/>
              </a:rPr>
              <a:t>حيوانات في السماء؟</a:t>
            </a:r>
            <a:endParaRPr lang="en-US" sz="66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42910517"/>
      </p:ext>
    </p:extLst>
  </p:cSld>
  <p:clrMapOvr>
    <a:masterClrMapping/>
  </p:clrMapOvr>
  <p:transition/>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3" descr="rev 19 Maranath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163" y="0"/>
            <a:ext cx="9113837" cy="543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1547" y="5373216"/>
            <a:ext cx="9138965" cy="1512168"/>
          </a:xfrm>
        </p:spPr>
        <p:txBody>
          <a:bodyPr/>
          <a:lstStyle/>
          <a:p>
            <a:pPr>
              <a:defRPr/>
            </a:pPr>
            <a:r>
              <a:rPr lang="ar-JO" sz="4800" b="1" dirty="0">
                <a:effectLst>
                  <a:glow rad="228600">
                    <a:schemeClr val="accent4">
                      <a:satMod val="175000"/>
                      <a:alpha val="40000"/>
                    </a:schemeClr>
                  </a:glow>
                </a:effectLst>
                <a:latin typeface="Arial" panose="020B0604020202020204" pitchFamily="34" charset="0"/>
                <a:cs typeface="Arial" panose="020B0604020202020204" pitchFamily="34" charset="0"/>
              </a:rPr>
              <a:t>سيعود المسيح وقواته</a:t>
            </a:r>
            <a:br>
              <a:rPr lang="ar-JO" sz="4800" b="1" dirty="0">
                <a:effectLst>
                  <a:glow rad="228600">
                    <a:schemeClr val="accent4">
                      <a:satMod val="175000"/>
                      <a:alpha val="40000"/>
                    </a:schemeClr>
                  </a:glow>
                </a:effectLst>
                <a:latin typeface="Arial" panose="020B0604020202020204" pitchFamily="34" charset="0"/>
                <a:cs typeface="Arial" panose="020B0604020202020204" pitchFamily="34" charset="0"/>
              </a:rPr>
            </a:br>
            <a:r>
              <a:rPr lang="ar-JO" sz="4800" b="1" dirty="0">
                <a:effectLst>
                  <a:glow rad="228600">
                    <a:schemeClr val="accent4">
                      <a:satMod val="175000"/>
                      <a:alpha val="40000"/>
                    </a:schemeClr>
                  </a:glow>
                </a:effectLst>
                <a:latin typeface="Arial" panose="020B0604020202020204" pitchFamily="34" charset="0"/>
                <a:cs typeface="Arial" panose="020B0604020202020204" pitchFamily="34" charset="0"/>
              </a:rPr>
              <a:t>على الخيول (رؤيا 19: 11)</a:t>
            </a:r>
            <a:endParaRPr lang="en-US" sz="4800" b="1" dirty="0">
              <a:effectLst>
                <a:glow rad="228600">
                  <a:schemeClr val="accent4">
                    <a:satMod val="175000"/>
                    <a:alpha val="4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6097900"/>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4" descr="HeavenTourist"/>
          <p:cNvPicPr>
            <a:picLocks noChangeAspect="1" noChangeArrowheads="1"/>
          </p:cNvPicPr>
          <p:nvPr/>
        </p:nvPicPr>
        <p:blipFill>
          <a:blip r:embed="rId3" cstate="screen">
            <a:extLst>
              <a:ext uri="{28A0092B-C50C-407E-A947-70E740481C1C}">
                <a14:useLocalDpi xmlns:a14="http://schemas.microsoft.com/office/drawing/2010/main"/>
              </a:ext>
            </a:extLst>
          </a:blip>
          <a:srcRect l="8388" t="3477" b="52052"/>
          <a:stretch>
            <a:fillRect/>
          </a:stretch>
        </p:blipFill>
        <p:spPr bwMode="auto">
          <a:xfrm>
            <a:off x="0" y="425450"/>
            <a:ext cx="9144000" cy="627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882" name="Rectangle 2"/>
          <p:cNvSpPr>
            <a:spLocks noGrp="1" noChangeArrowheads="1"/>
          </p:cNvSpPr>
          <p:nvPr>
            <p:ph type="title"/>
          </p:nvPr>
        </p:nvSpPr>
        <p:spPr>
          <a:xfrm>
            <a:off x="457200" y="44450"/>
            <a:ext cx="8229600" cy="901700"/>
          </a:xfrm>
        </p:spPr>
        <p:txBody>
          <a:bodyPr/>
          <a:lstStyle/>
          <a:p>
            <a:pPr eaLnBrk="1" hangingPunct="1"/>
            <a:r>
              <a:rPr lang="ar-JO" sz="6000" b="1" dirty="0">
                <a:solidFill>
                  <a:srgbClr val="0000FF"/>
                </a:solidFill>
                <a:latin typeface="Arial" panose="020B0604020202020204" pitchFamily="34" charset="0"/>
                <a:cs typeface="Arial" panose="020B0604020202020204" pitchFamily="34" charset="0"/>
              </a:rPr>
              <a:t>الجنة أبدية؟</a:t>
            </a:r>
            <a:endParaRPr lang="en-US" sz="6000" b="1" dirty="0">
              <a:solidFill>
                <a:srgbClr val="0000FF"/>
              </a:solidFill>
              <a:latin typeface="Arial" panose="020B0604020202020204" pitchFamily="34" charset="0"/>
              <a:cs typeface="Arial" panose="020B0604020202020204" pitchFamily="34" charset="0"/>
            </a:endParaRPr>
          </a:p>
        </p:txBody>
      </p:sp>
      <p:sp>
        <p:nvSpPr>
          <p:cNvPr id="303107" name="Rectangle 2"/>
          <p:cNvSpPr txBox="1">
            <a:spLocks noChangeArrowheads="1"/>
          </p:cNvSpPr>
          <p:nvPr/>
        </p:nvSpPr>
        <p:spPr bwMode="auto">
          <a:xfrm>
            <a:off x="0" y="6092825"/>
            <a:ext cx="9144000" cy="86518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أعتقد أنه يفتقد بيت القصيد</a:t>
            </a:r>
            <a:endParaRPr kumimoji="0" lang="en-US" sz="36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048512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8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827088" y="274638"/>
            <a:ext cx="7489825" cy="871537"/>
          </a:xfrm>
          <a:solidFill>
            <a:srgbClr val="000090"/>
          </a:solidFill>
        </p:spPr>
        <p:txBody>
          <a:bodyPr/>
          <a:lstStyle/>
          <a:p>
            <a:pPr eaLnBrk="1" hangingPunct="1"/>
            <a:r>
              <a:rPr lang="ar-JO" dirty="0">
                <a:solidFill>
                  <a:schemeClr val="bg1"/>
                </a:solidFill>
                <a:latin typeface="Arial" panose="020B0604020202020204" pitchFamily="34" charset="0"/>
                <a:cs typeface="Arial" panose="020B0604020202020204" pitchFamily="34" charset="0"/>
              </a:rPr>
              <a:t>الجنة لا تنتهي أبداً</a:t>
            </a:r>
            <a:endParaRPr lang="en-US" dirty="0">
              <a:solidFill>
                <a:schemeClr val="bg1"/>
              </a:solidFill>
              <a:latin typeface="Arial" panose="020B0604020202020204" pitchFamily="34" charset="0"/>
              <a:cs typeface="Arial" panose="020B0604020202020204" pitchFamily="34" charset="0"/>
            </a:endParaRPr>
          </a:p>
        </p:txBody>
      </p:sp>
      <p:sp>
        <p:nvSpPr>
          <p:cNvPr id="305154" name="Rectangle 3"/>
          <p:cNvSpPr>
            <a:spLocks noGrp="1" noChangeArrowheads="1"/>
          </p:cNvSpPr>
          <p:nvPr>
            <p:ph type="body" idx="1"/>
          </p:nvPr>
        </p:nvSpPr>
        <p:spPr/>
        <p:txBody>
          <a:bodyPr/>
          <a:lstStyle/>
          <a:p>
            <a:pPr eaLnBrk="1" hangingPunct="1"/>
            <a:endParaRPr lang="en-US">
              <a:latin typeface="Arial" charset="0"/>
            </a:endParaRPr>
          </a:p>
        </p:txBody>
      </p:sp>
      <p:pic>
        <p:nvPicPr>
          <p:cNvPr id="305155" name="Picture 4" descr="HeavenEternal"/>
          <p:cNvPicPr>
            <a:picLocks noChangeAspect="1" noChangeArrowheads="1"/>
          </p:cNvPicPr>
          <p:nvPr/>
        </p:nvPicPr>
        <p:blipFill>
          <a:blip r:embed="rId3" cstate="screen">
            <a:extLst>
              <a:ext uri="{28A0092B-C50C-407E-A947-70E740481C1C}">
                <a14:useLocalDpi xmlns:a14="http://schemas.microsoft.com/office/drawing/2010/main"/>
              </a:ext>
            </a:extLst>
          </a:blip>
          <a:srcRect l="7903" r="3064" b="61974"/>
          <a:stretch>
            <a:fillRect/>
          </a:stretch>
        </p:blipFill>
        <p:spPr bwMode="auto">
          <a:xfrm>
            <a:off x="152400" y="1166813"/>
            <a:ext cx="8915400" cy="5386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6" name="Text Box 5"/>
          <p:cNvSpPr txBox="1">
            <a:spLocks noChangeArrowheads="1"/>
          </p:cNvSpPr>
          <p:nvPr/>
        </p:nvSpPr>
        <p:spPr bwMode="auto">
          <a:xfrm>
            <a:off x="836612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188</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4291458573"/>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33919" y="0"/>
            <a:ext cx="4076700" cy="6858000"/>
          </a:xfrm>
          <a:prstGeom prst="rect">
            <a:avLst/>
          </a:prstGeom>
        </p:spPr>
      </p:pic>
      <p:sp>
        <p:nvSpPr>
          <p:cNvPr id="1361923" name="Rectangle 2"/>
          <p:cNvSpPr>
            <a:spLocks noGrp="1" noChangeArrowheads="1"/>
          </p:cNvSpPr>
          <p:nvPr>
            <p:ph type="ctrTitle"/>
          </p:nvPr>
        </p:nvSpPr>
        <p:spPr>
          <a:xfrm>
            <a:off x="0" y="21180"/>
            <a:ext cx="4660881" cy="2917518"/>
          </a:xfrm>
        </p:spPr>
        <p:txBody>
          <a:bodyPr/>
          <a:lstStyle/>
          <a:p>
            <a:r>
              <a:rPr lang="ar-JO" sz="4000" b="1" dirty="0">
                <a:effectLst>
                  <a:glow rad="177800">
                    <a:schemeClr val="tx1"/>
                  </a:glow>
                </a:effectLst>
                <a:latin typeface="Arial" panose="020B0604020202020204" pitchFamily="34" charset="0"/>
                <a:ea typeface="ＭＳ Ｐゴシック" charset="0"/>
                <a:cs typeface="Arial" panose="020B0604020202020204" pitchFamily="34" charset="0"/>
              </a:rPr>
              <a:t>يشجعنا المسيح أن نعيش كما لو أنه سيأتي في أي لحظة (22: 7- 17)</a:t>
            </a:r>
            <a:endParaRPr lang="en-US" sz="54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21770" y="3573757"/>
            <a:ext cx="5012150" cy="8216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0363" marR="0" lvl="0" indent="-360363" algn="r" defTabSz="457200" rtl="1" eaLnBrk="0" fontAlgn="base" latinLnBrk="0" hangingPunct="0">
              <a:lnSpc>
                <a:spcPct val="100000"/>
              </a:lnSpc>
              <a:spcBef>
                <a:spcPct val="0"/>
              </a:spcBef>
              <a:spcAft>
                <a:spcPct val="0"/>
              </a:spcAft>
              <a:buClrTx/>
              <a:buSzTx/>
              <a:buFont typeface="Arial"/>
              <a:buChar char="•"/>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هَا أَنَا آتِي سَرِيعاً (22: 7)</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p:cNvSpPr/>
          <p:nvPr/>
        </p:nvSpPr>
        <p:spPr>
          <a:xfrm rot="20639860">
            <a:off x="6747574" y="2967334"/>
            <a:ext cx="1670649"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Arial" panose="020B0604020202020204" pitchFamily="34" charset="0"/>
                <a:ea typeface="ＭＳ Ｐゴシック" charset="0"/>
                <a:cs typeface="Arial" panose="020B0604020202020204" pitchFamily="34" charset="0"/>
              </a:rPr>
              <a:t>البركة</a:t>
            </a:r>
            <a:endPar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1197609" y="4458969"/>
            <a:ext cx="5678647" cy="212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230188" marR="0" lvl="0" indent="-230188"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هَا أَنَا آتِي سَرِيعًا. </a:t>
            </a:r>
          </a:p>
          <a:p>
            <a:pPr marL="230188" marR="0" lvl="0" indent="-230188"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طُوبَى لِمَنْ يَحْفَظُ </a:t>
            </a:r>
          </a:p>
          <a:p>
            <a:pPr marL="230188" marR="0" lvl="0" indent="-230188"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أَقْوَالَ نُبُوَّةِ</a:t>
            </a:r>
          </a:p>
          <a:p>
            <a:pPr marL="230188" marR="0" lvl="0" indent="-230188"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 هَذَا ٱلْكِتَابِ.</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877889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7457" name="Picture 2" descr="img3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7458" name="Rectangle 3"/>
          <p:cNvSpPr>
            <a:spLocks noGrp="1" noChangeArrowheads="1"/>
          </p:cNvSpPr>
          <p:nvPr>
            <p:ph type="title" idx="4294967295"/>
          </p:nvPr>
        </p:nvSpPr>
        <p:spPr>
          <a:xfrm>
            <a:off x="0" y="333375"/>
            <a:ext cx="9144000" cy="1143000"/>
          </a:xfrm>
        </p:spPr>
        <p:txBody>
          <a:bodyPr/>
          <a:lstStyle/>
          <a:p>
            <a:r>
              <a:rPr lang="ar-JO" altLang="ja-JP" sz="4800" b="1" dirty="0">
                <a:latin typeface="Arial" panose="020B0604020202020204" pitchFamily="34" charset="0"/>
                <a:ea typeface="ＭＳ Ｐゴシック" charset="0"/>
                <a:cs typeface="Arial" panose="020B0604020202020204" pitchFamily="34" charset="0"/>
              </a:rPr>
              <a:t>لِمُلَاقَاةِ ٱلرَّبِّ فِي ٱلْهَوَاءِ</a:t>
            </a:r>
            <a:br>
              <a:rPr lang="ar-JO" altLang="ja-JP" sz="4800" b="1" dirty="0">
                <a:latin typeface="Arial" panose="020B0604020202020204" pitchFamily="34" charset="0"/>
                <a:ea typeface="ＭＳ Ｐゴシック" charset="0"/>
                <a:cs typeface="Arial" panose="020B0604020202020204" pitchFamily="34" charset="0"/>
              </a:rPr>
            </a:br>
            <a:r>
              <a:rPr lang="ar-JO" altLang="ja-JP" sz="4800" b="1" dirty="0">
                <a:latin typeface="Arial" panose="020B0604020202020204" pitchFamily="34" charset="0"/>
                <a:ea typeface="ＭＳ Ｐゴシック" charset="0"/>
                <a:cs typeface="Arial" panose="020B0604020202020204" pitchFamily="34" charset="0"/>
              </a:rPr>
              <a:t>(1 تس 4: 17)</a:t>
            </a:r>
            <a:endParaRPr lang="en-US" sz="4800" b="1" dirty="0">
              <a:latin typeface="Arial" panose="020B0604020202020204" pitchFamily="34" charset="0"/>
              <a:ea typeface="ＭＳ Ｐゴシック" charset="0"/>
              <a:cs typeface="Arial" panose="020B0604020202020204" pitchFamily="34" charset="0"/>
            </a:endParaRPr>
          </a:p>
        </p:txBody>
      </p:sp>
      <p:sp>
        <p:nvSpPr>
          <p:cNvPr id="5" name="Rectangle 3"/>
          <p:cNvSpPr txBox="1">
            <a:spLocks noChangeArrowheads="1"/>
          </p:cNvSpPr>
          <p:nvPr/>
        </p:nvSpPr>
        <p:spPr bwMode="auto">
          <a:xfrm>
            <a:off x="0" y="5939657"/>
            <a:ext cx="9144000" cy="916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الوشيك = في أي لحظة</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3"/>
          <p:cNvSpPr txBox="1">
            <a:spLocks noChangeArrowheads="1"/>
          </p:cNvSpPr>
          <p:nvPr/>
        </p:nvSpPr>
        <p:spPr bwMode="auto">
          <a:xfrm>
            <a:off x="0" y="3260242"/>
            <a:ext cx="9144000" cy="916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ja-JP" sz="4400" b="1" i="1" u="none" strike="noStrike" kern="1200" cap="none" spc="0" normalizeH="0" baseline="0" noProof="0" dirty="0" err="1">
                <a:ln>
                  <a:noFill/>
                </a:ln>
                <a:solidFill>
                  <a:srgbClr val="FFFFFF"/>
                </a:solidFill>
                <a:effectLst>
                  <a:glow rad="254000">
                    <a:srgbClr val="000000"/>
                  </a:glow>
                </a:effectLst>
                <a:uLnTx/>
                <a:uFillTx/>
                <a:latin typeface="Arial" charset="0"/>
                <a:ea typeface="ＭＳ Ｐゴシック" charset="0"/>
                <a:cs typeface="Arial"/>
              </a:rPr>
              <a:t>tachus</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 </a:t>
            </a:r>
            <a:r>
              <a:rPr kumimoji="0" lang="ar-JO" altLang="ja-JP" sz="44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Arial"/>
              </a:rPr>
              <a:t>قريباً </a:t>
            </a:r>
            <a:r>
              <a:rPr kumimoji="0" lang="ar-JO"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29238324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2"/>
          <p:cNvSpPr>
            <a:spLocks noGrp="1" noChangeArrowheads="1"/>
          </p:cNvSpPr>
          <p:nvPr>
            <p:ph type="ctrTitle"/>
          </p:nvPr>
        </p:nvSpPr>
        <p:spPr>
          <a:xfrm>
            <a:off x="457200" y="304800"/>
            <a:ext cx="8291264" cy="1396008"/>
          </a:xfrm>
          <a:solidFill>
            <a:schemeClr val="tx2"/>
          </a:solidFill>
        </p:spPr>
        <p:txBody>
          <a:bodyPr/>
          <a:lstStyle/>
          <a:p>
            <a:pPr algn="ctr"/>
            <a:r>
              <a:rPr lang="ar-JO" sz="6000" dirty="0">
                <a:solidFill>
                  <a:srgbClr val="FFFFFF"/>
                </a:solidFill>
                <a:latin typeface="Arial" panose="020B0604020202020204" pitchFamily="34" charset="0"/>
                <a:cs typeface="Arial" panose="020B0604020202020204" pitchFamily="34" charset="0"/>
              </a:rPr>
              <a:t>رؤيا ٢٠ : ٤</a:t>
            </a:r>
          </a:p>
        </p:txBody>
      </p:sp>
      <p:sp>
        <p:nvSpPr>
          <p:cNvPr id="363523" name="Rectangle 3"/>
          <p:cNvSpPr>
            <a:spLocks noChangeArrowheads="1"/>
          </p:cNvSpPr>
          <p:nvPr/>
        </p:nvSpPr>
        <p:spPr bwMode="auto">
          <a:xfrm>
            <a:off x="337741" y="1828800"/>
            <a:ext cx="8291264"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2075" tIns="46038" rIns="92075" bIns="46038" anchor="ctr"/>
          <a:lstStyle/>
          <a:p>
            <a:pPr marL="0" marR="0" lvl="0" indent="0" algn="ct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ورأيت </a:t>
            </a:r>
            <a:r>
              <a:rPr kumimoji="0" lang="ar-JO" sz="44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عروشاً</a:t>
            </a: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فجلسوا عليها و</a:t>
            </a:r>
            <a:r>
              <a:rPr kumimoji="0" lang="ar-JO" sz="44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أعطوا حكماً </a:t>
            </a: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ورأيت نفوس الذين قتلوا من أجل شهادة يسوع ومن أجل كلمة الله والذين لم يسجدوا للوحش ولا لصورته ولم يقبلوا السمة على جباههم وعلى أيديهم فعاشوا و</a:t>
            </a:r>
            <a:r>
              <a:rPr kumimoji="0" lang="ar-JO" sz="44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ملكوا مع المسيح </a:t>
            </a: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ألف سنة</a:t>
            </a:r>
            <a:r>
              <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3422706479"/>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284" y="-1"/>
            <a:ext cx="9113716" cy="6008005"/>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ar-JO" sz="9600" b="1" dirty="0">
                <a:effectLst>
                  <a:glow rad="165100">
                    <a:schemeClr val="tx1"/>
                  </a:glow>
                </a:effectLst>
                <a:latin typeface="Arial" panose="020B0604020202020204" pitchFamily="34" charset="0"/>
                <a:cs typeface="Arial" panose="020B0604020202020204" pitchFamily="34" charset="0"/>
              </a:rPr>
              <a:t>المسيح يفوز</a:t>
            </a:r>
            <a:endParaRPr lang="en-US" sz="9600" b="1" dirty="0">
              <a:effectLst>
                <a:glow rad="165100">
                  <a:schemeClr val="tx1"/>
                </a:glow>
              </a:effectLst>
              <a:latin typeface="Arial" panose="020B0604020202020204" pitchFamily="34" charset="0"/>
              <a:cs typeface="Arial" panose="020B0604020202020204" pitchFamily="34" charset="0"/>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i="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سلسلة عن</a:t>
            </a: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i="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الرؤيا</a:t>
            </a:r>
            <a:endParaRPr kumimoji="0" lang="en-US" sz="3600" b="1" i="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3"/>
          <p:cNvSpPr txBox="1">
            <a:spLocks noChangeArrowheads="1"/>
          </p:cNvSpPr>
          <p:nvPr/>
        </p:nvSpPr>
        <p:spPr bwMode="auto">
          <a:xfrm>
            <a:off x="30284" y="3485904"/>
            <a:ext cx="9144000" cy="140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ja-JP" sz="4400" b="1" i="1" u="none" strike="noStrike" kern="1200" cap="none" spc="0" normalizeH="0" baseline="0" noProof="0" dirty="0" err="1">
                <a:ln>
                  <a:noFill/>
                </a:ln>
                <a:solidFill>
                  <a:srgbClr val="FFFFFF"/>
                </a:solidFill>
                <a:effectLst>
                  <a:glow rad="254000">
                    <a:srgbClr val="000000"/>
                  </a:glow>
                </a:effectLst>
                <a:uLnTx/>
                <a:uFillTx/>
                <a:latin typeface="Arial" charset="0"/>
                <a:ea typeface="ＭＳ Ｐゴシック" charset="0"/>
                <a:cs typeface="Arial"/>
              </a:rPr>
              <a:t>tachus</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 </a:t>
            </a:r>
            <a:r>
              <a:rPr kumimoji="0" lang="ar-JO"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r>
              <a:rPr kumimoji="0" lang="ar-JO" altLang="ja-JP"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سريع، بسرعة، </a:t>
            </a:r>
            <a:r>
              <a:rPr kumimoji="0" lang="ar-JO" altLang="ja-JP" sz="4400" b="1" i="0"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سريعاً</a:t>
            </a:r>
            <a:r>
              <a:rPr kumimoji="0" lang="ar-JO" altLang="ja-JP" sz="4400" b="1" i="0" u="none" strike="noStrike" kern="1200" cap="none" spc="0" normalizeH="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altLang="ja-JP"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(BADG; NAU)?</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20860694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33919" y="0"/>
            <a:ext cx="4076700" cy="6858000"/>
          </a:xfrm>
          <a:prstGeom prst="rect">
            <a:avLst/>
          </a:prstGeom>
        </p:spPr>
      </p:pic>
      <p:sp>
        <p:nvSpPr>
          <p:cNvPr id="1361923" name="Rectangle 2"/>
          <p:cNvSpPr>
            <a:spLocks noGrp="1" noChangeArrowheads="1"/>
          </p:cNvSpPr>
          <p:nvPr>
            <p:ph type="ctrTitle"/>
          </p:nvPr>
        </p:nvSpPr>
        <p:spPr>
          <a:xfrm>
            <a:off x="0" y="21180"/>
            <a:ext cx="4660881" cy="2917518"/>
          </a:xfrm>
        </p:spPr>
        <p:txBody>
          <a:bodyPr/>
          <a:lstStyle/>
          <a:p>
            <a:r>
              <a:rPr lang="ar-JO" sz="4000" b="1" dirty="0">
                <a:effectLst>
                  <a:glow rad="177800">
                    <a:schemeClr val="tx1"/>
                  </a:glow>
                </a:effectLst>
                <a:latin typeface="Arial" panose="020B0604020202020204" pitchFamily="34" charset="0"/>
                <a:ea typeface="ＭＳ Ｐゴシック" charset="0"/>
                <a:cs typeface="Arial" panose="020B0604020202020204" pitchFamily="34" charset="0"/>
              </a:rPr>
              <a:t>يشجعنا المسيح أن نعيش كما لو أنه سيأتي في أي لحظة (22: 7- 17)</a:t>
            </a:r>
            <a:endParaRPr lang="en-US" sz="54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21769" y="3573756"/>
            <a:ext cx="6148633" cy="3284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230188" marR="0" lvl="0" indent="-230188" algn="r" defTabSz="457200" rtl="1" eaLnBrk="0" fontAlgn="base" latinLnBrk="0" hangingPunct="0">
              <a:lnSpc>
                <a:spcPct val="100000"/>
              </a:lnSpc>
              <a:spcBef>
                <a:spcPct val="0"/>
              </a:spcBef>
              <a:spcAft>
                <a:spcPct val="0"/>
              </a:spcAft>
              <a:buClrTx/>
              <a:buSzTx/>
              <a:buFont typeface="Arial"/>
              <a:buChar char="•"/>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هَا أَنَا آتِي سَرِيعًا (22: 7)</a:t>
            </a:r>
          </a:p>
          <a:p>
            <a:pPr marL="230188" marR="0" lvl="0" indent="-230188" algn="r" defTabSz="457200" rtl="1" eaLnBrk="0" fontAlgn="base" latinLnBrk="0" hangingPunct="0">
              <a:lnSpc>
                <a:spcPct val="100000"/>
              </a:lnSpc>
              <a:spcBef>
                <a:spcPct val="0"/>
              </a:spcBef>
              <a:spcAft>
                <a:spcPct val="0"/>
              </a:spcAft>
              <a:buClrTx/>
              <a:buSzTx/>
              <a:buFont typeface="Arial"/>
              <a:buChar char="•"/>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هَا أَنَا آتِي سَرِيعًا (22: 12)</a:t>
            </a:r>
          </a:p>
        </p:txBody>
      </p:sp>
      <p:sp>
        <p:nvSpPr>
          <p:cNvPr id="3" name="Rectangle 2"/>
          <p:cNvSpPr/>
          <p:nvPr/>
        </p:nvSpPr>
        <p:spPr>
          <a:xfrm rot="20639860">
            <a:off x="6805294" y="2851870"/>
            <a:ext cx="1670649"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Arial" panose="020B0604020202020204" pitchFamily="34" charset="0"/>
                <a:ea typeface="ＭＳ Ｐゴシック" charset="0"/>
                <a:cs typeface="Arial" panose="020B0604020202020204" pitchFamily="34" charset="0"/>
              </a:rPr>
              <a:t>البركة</a:t>
            </a:r>
            <a:endPar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p:cNvSpPr/>
          <p:nvPr/>
        </p:nvSpPr>
        <p:spPr>
          <a:xfrm rot="20639860">
            <a:off x="6780478" y="3627296"/>
            <a:ext cx="1989647"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Arial" panose="020B0604020202020204" pitchFamily="34" charset="0"/>
                <a:ea typeface="ＭＳ Ｐゴシック" charset="0"/>
                <a:cs typeface="Arial" panose="020B0604020202020204" pitchFamily="34" charset="0"/>
              </a:rPr>
              <a:t>المكافأة</a:t>
            </a:r>
            <a:endPar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73771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72872" cy="6891374"/>
          </a:xfrm>
          <a:prstGeom prst="rect">
            <a:avLst/>
          </a:prstGeom>
        </p:spPr>
      </p:pic>
      <p:sp>
        <p:nvSpPr>
          <p:cNvPr id="1361923" name="Rectangle 2"/>
          <p:cNvSpPr>
            <a:spLocks noGrp="1" noChangeArrowheads="1"/>
          </p:cNvSpPr>
          <p:nvPr>
            <p:ph type="ctrTitle"/>
          </p:nvPr>
        </p:nvSpPr>
        <p:spPr>
          <a:xfrm>
            <a:off x="0" y="4673600"/>
            <a:ext cx="2839571" cy="655903"/>
          </a:xfrm>
        </p:spPr>
        <p:txBody>
          <a:bodyPr anchor="t"/>
          <a:lstStyle/>
          <a:p>
            <a:pPr lvl="0">
              <a:defRPr/>
            </a:pPr>
            <a:r>
              <a:rPr lang="ar-SA" sz="3200" b="1" dirty="0">
                <a:solidFill>
                  <a:srgbClr val="FFFFFF"/>
                </a:solidFill>
                <a:effectLst>
                  <a:glow rad="177800">
                    <a:srgbClr val="000000"/>
                  </a:glow>
                </a:effectLst>
                <a:latin typeface="Arial" charset="0"/>
                <a:ea typeface="ＭＳ Ｐゴシック" charset="0"/>
              </a:rPr>
              <a:t>رؤيا ٢٢ : ١٢-١٣</a:t>
            </a:r>
          </a:p>
        </p:txBody>
      </p:sp>
      <p:sp>
        <p:nvSpPr>
          <p:cNvPr id="4" name="Rectangle 2"/>
          <p:cNvSpPr txBox="1">
            <a:spLocks noChangeArrowheads="1"/>
          </p:cNvSpPr>
          <p:nvPr/>
        </p:nvSpPr>
        <p:spPr bwMode="auto">
          <a:xfrm>
            <a:off x="3199362" y="59736"/>
            <a:ext cx="5973509" cy="3003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١٢ وَهَا أَنَا آتِي سَرِيعاً وَأُجْرَتِي مَعِي لِأُجَازِيَ كُلَّ وَاحِدٍ كَمَا يَكُونُ عَمَلُهُ. </a:t>
            </a: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ar-SA"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١٣ أَنَا الأَلِفُ وَالْيَاءُ، الْبِدَايَةُ وَالنِّهَايَةُ، الأَوَّلُ وَالآخِرُ. </a:t>
            </a:r>
          </a:p>
        </p:txBody>
      </p:sp>
      <p:sp>
        <p:nvSpPr>
          <p:cNvPr id="5" name="Rectangle 2">
            <a:extLst>
              <a:ext uri="{FF2B5EF4-FFF2-40B4-BE49-F238E27FC236}">
                <a16:creationId xmlns:a16="http://schemas.microsoft.com/office/drawing/2014/main" id="{56E207BC-2C01-C84F-8536-130E2A065658}"/>
              </a:ext>
            </a:extLst>
          </p:cNvPr>
          <p:cNvSpPr txBox="1">
            <a:spLocks noChangeArrowheads="1"/>
          </p:cNvSpPr>
          <p:nvPr/>
        </p:nvSpPr>
        <p:spPr bwMode="auto">
          <a:xfrm>
            <a:off x="0" y="2667000"/>
            <a:ext cx="2839571" cy="185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0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أَنَا آتِي سَرِيعاً</a:t>
            </a:r>
            <a:endParaRPr kumimoji="0" lang="ar-SA" sz="6000" b="1" i="0" u="none" strike="noStrike" kern="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82794663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bg>
      <p:bgPr>
        <a:blipFill dpi="0" rotWithShape="1">
          <a:blip r:embed="rId3"/>
          <a:srcRect/>
          <a:tile tx="0" ty="0" sx="100000" sy="100000" flip="none" algn="tl"/>
        </a:blipFill>
        <a:effectLst/>
      </p:bgPr>
    </p:bg>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4921250" y="836613"/>
            <a:ext cx="3971925" cy="4594225"/>
          </a:xfrm>
        </p:spPr>
        <p:txBody>
          <a:bodyPr/>
          <a:lstStyle/>
          <a:p>
            <a:pPr eaLnBrk="1" hangingPunct="1">
              <a:defRPr/>
            </a:pPr>
            <a:r>
              <a:rPr lang="ar-JO" b="1" dirty="0">
                <a:solidFill>
                  <a:schemeClr val="accent3"/>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كيف</a:t>
            </a:r>
            <a:br>
              <a:rPr lang="ar-JO" b="1" dirty="0">
                <a:solidFill>
                  <a:schemeClr val="accent3"/>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b="1" dirty="0">
                <a:solidFill>
                  <a:schemeClr val="accent3"/>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تُعلن</a:t>
            </a:r>
            <a:br>
              <a:rPr lang="ar-JO" b="1" dirty="0">
                <a:solidFill>
                  <a:schemeClr val="accent3"/>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b="1" dirty="0">
                <a:solidFill>
                  <a:schemeClr val="accent3"/>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عن الجنة؟</a:t>
            </a:r>
            <a:endParaRPr lang="en-US" b="1" dirty="0">
              <a:solidFill>
                <a:schemeClr val="accent3"/>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12644" name="Text Box 5"/>
          <p:cNvSpPr txBox="1">
            <a:spLocks noChangeArrowheads="1"/>
          </p:cNvSpPr>
          <p:nvPr/>
        </p:nvSpPr>
        <p:spPr bwMode="auto">
          <a:xfrm>
            <a:off x="836612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188</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 name="Rectangle 2"/>
          <p:cNvSpPr/>
          <p:nvPr/>
        </p:nvSpPr>
        <p:spPr bwMode="auto">
          <a:xfrm>
            <a:off x="13813" y="-27384"/>
            <a:ext cx="4464496" cy="6858000"/>
          </a:xfrm>
          <a:prstGeom prst="rect">
            <a:avLst/>
          </a:prstGeom>
          <a:blipFill rotWithShape="1">
            <a:blip r:embed="rId4"/>
            <a:tile tx="0" ty="0" sx="100000" sy="100000" flip="none" algn="tl"/>
          </a:blipFill>
          <a:ln w="9525" cap="flat" cmpd="sng" algn="ctr">
            <a:solidFill>
              <a:schemeClr val="tx1"/>
            </a:solidFill>
            <a:prstDash val="solid"/>
            <a:round/>
            <a:headEnd type="none" w="med" len="med"/>
            <a:tailEnd type="none" w="med" len="med"/>
          </a:ln>
          <a:effectLst/>
          <a:scene3d>
            <a:camera prst="orthographicFront"/>
            <a:lightRig rig="threePt" dir="t"/>
          </a:scene3d>
          <a:sp3d>
            <a:bevelT w="241300" prst="slope"/>
          </a:sp3d>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إعلان سماوي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سيتم منح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منازل جميلة مجانية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في المدينة المثالية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مياه نقية 100%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إضاءة دائمة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لا للمصابيح الكهربائية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أرصفة ذهبية دائمة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لا شئ غير مرغوب 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شئ 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صحة تامة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حصانة من الحوادث</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أفضل ما في المجتمع</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موسيقى جميلة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مواصلات مجانية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أحجز عقدك اليوم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لأجل أورشليم الجديدة</a:t>
            </a:r>
          </a:p>
        </p:txBody>
      </p:sp>
    </p:spTree>
    <p:extLst>
      <p:ext uri="{BB962C8B-B14F-4D97-AF65-F5344CB8AC3E}">
        <p14:creationId xmlns:p14="http://schemas.microsoft.com/office/powerpoint/2010/main" val="58215321"/>
      </p:ext>
    </p:extLst>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1074" name="Rectangle 2"/>
          <p:cNvSpPr>
            <a:spLocks noGrp="1" noChangeArrowheads="1"/>
          </p:cNvSpPr>
          <p:nvPr>
            <p:ph type="title"/>
          </p:nvPr>
        </p:nvSpPr>
        <p:spPr>
          <a:effectLst>
            <a:outerShdw blurRad="63500" dist="35921" dir="2700000" algn="ctr" rotWithShape="0">
              <a:srgbClr val="000000">
                <a:alpha val="74998"/>
              </a:srgbClr>
            </a:outerShdw>
          </a:effectLst>
        </p:spPr>
        <p:txBody>
          <a:bodyPr/>
          <a:lstStyle/>
          <a:p>
            <a:pPr eaLnBrk="1" hangingPunct="1">
              <a:defRPr/>
            </a:pPr>
            <a:r>
              <a:rPr lang="ar-JO" sz="6000" dirty="0">
                <a:solidFill>
                  <a:schemeClr val="bg1"/>
                </a:solidFill>
                <a:latin typeface="Arial" panose="020B0604020202020204" pitchFamily="34" charset="0"/>
                <a:cs typeface="Arial" panose="020B0604020202020204" pitchFamily="34" charset="0"/>
              </a:rPr>
              <a:t>أين السماء؟</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2897145"/>
      </p:ext>
    </p:extLst>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408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t>أين</a:t>
            </a:r>
            <a:b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t>السماء</a:t>
            </a:r>
            <a:b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6000" b="1" dirty="0">
                <a:effectLst>
                  <a:glow rad="177800">
                    <a:schemeClr val="tx1"/>
                  </a:glow>
                </a:effectLst>
                <a:latin typeface="Arial" panose="020B0604020202020204" pitchFamily="34" charset="0"/>
                <a:ea typeface="ＭＳ Ｐゴシック" charset="0"/>
                <a:cs typeface="Arial" panose="020B0604020202020204" pitchFamily="34" charset="0"/>
              </a:rPr>
              <a:t>الآن؟</a:t>
            </a:r>
            <a:endParaRPr lang="en-US" sz="60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67314710"/>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345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ar-JO" sz="6000" b="1" dirty="0">
                <a:effectLst>
                  <a:glow rad="177800">
                    <a:schemeClr val="tx1"/>
                  </a:glow>
                </a:effectLst>
                <a:latin typeface="Arial" charset="0"/>
                <a:ea typeface="ＭＳ Ｐゴシック" charset="0"/>
              </a:rPr>
              <a:t>أين</a:t>
            </a:r>
            <a:br>
              <a:rPr lang="ar-JO" sz="6000" b="1" dirty="0">
                <a:effectLst>
                  <a:glow rad="177800">
                    <a:schemeClr val="tx1"/>
                  </a:glow>
                </a:effectLst>
                <a:latin typeface="Arial" charset="0"/>
                <a:ea typeface="ＭＳ Ｐゴシック" charset="0"/>
              </a:rPr>
            </a:br>
            <a:r>
              <a:rPr lang="ar-JO" sz="6000" b="1" dirty="0">
                <a:effectLst>
                  <a:glow rad="177800">
                    <a:schemeClr val="tx1"/>
                  </a:glow>
                </a:effectLst>
                <a:latin typeface="Arial" charset="0"/>
                <a:ea typeface="ＭＳ Ｐゴシック" charset="0"/>
              </a:rPr>
              <a:t>السماء</a:t>
            </a:r>
            <a:br>
              <a:rPr lang="ar-JO" sz="6000" b="1" dirty="0">
                <a:effectLst>
                  <a:glow rad="177800">
                    <a:schemeClr val="tx1"/>
                  </a:glow>
                </a:effectLst>
                <a:latin typeface="Arial" charset="0"/>
                <a:ea typeface="ＭＳ Ｐゴシック" charset="0"/>
              </a:rPr>
            </a:br>
            <a:r>
              <a:rPr lang="ar-JO" sz="6000" b="1" dirty="0">
                <a:effectLst>
                  <a:glow rad="177800">
                    <a:schemeClr val="tx1"/>
                  </a:glow>
                </a:effectLst>
                <a:latin typeface="Arial" charset="0"/>
                <a:ea typeface="ＭＳ Ｐゴシック" charset="0"/>
              </a:rPr>
              <a:t>الآن؟</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350181256"/>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252"/>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ar-JO" sz="6000" b="1" dirty="0">
                <a:effectLst>
                  <a:glow rad="177800">
                    <a:schemeClr val="tx1"/>
                  </a:glow>
                </a:effectLst>
                <a:latin typeface="Arial" charset="0"/>
                <a:ea typeface="ＭＳ Ｐゴシック" charset="0"/>
              </a:rPr>
              <a:t>أين</a:t>
            </a:r>
            <a:br>
              <a:rPr lang="ar-JO" sz="6000" b="1" dirty="0">
                <a:effectLst>
                  <a:glow rad="177800">
                    <a:schemeClr val="tx1"/>
                  </a:glow>
                </a:effectLst>
                <a:latin typeface="Arial" charset="0"/>
                <a:ea typeface="ＭＳ Ｐゴシック" charset="0"/>
              </a:rPr>
            </a:br>
            <a:r>
              <a:rPr lang="ar-JO" sz="6000" b="1" dirty="0">
                <a:effectLst>
                  <a:glow rad="177800">
                    <a:schemeClr val="tx1"/>
                  </a:glow>
                </a:effectLst>
                <a:latin typeface="Arial" charset="0"/>
                <a:ea typeface="ＭＳ Ｐゴシック" charset="0"/>
              </a:rPr>
              <a:t>السماء</a:t>
            </a:r>
            <a:br>
              <a:rPr lang="ar-JO" sz="6000" b="1" dirty="0">
                <a:effectLst>
                  <a:glow rad="177800">
                    <a:schemeClr val="tx1"/>
                  </a:glow>
                </a:effectLst>
                <a:latin typeface="Arial" charset="0"/>
                <a:ea typeface="ＭＳ Ｐゴシック" charset="0"/>
              </a:rPr>
            </a:br>
            <a:r>
              <a:rPr lang="ar-JO" sz="6000" b="1" dirty="0">
                <a:effectLst>
                  <a:glow rad="177800">
                    <a:schemeClr val="tx1"/>
                  </a:glow>
                </a:effectLst>
                <a:latin typeface="Arial" charset="0"/>
                <a:ea typeface="ＭＳ Ｐゴシック" charset="0"/>
              </a:rPr>
              <a:t>الآن؟</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401618671"/>
      </p:ext>
    </p:extLst>
  </p:cSld>
  <p:clrMapOvr>
    <a:masterClrMapping/>
  </p:clrMapOvr>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3252"/>
            <a:ext cx="9144000" cy="7258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303332" y="0"/>
            <a:ext cx="3733800" cy="2655330"/>
          </a:xfrm>
        </p:spPr>
        <p:txBody>
          <a:bodyPr anchor="t"/>
          <a:lstStyle/>
          <a:p>
            <a:pPr>
              <a:defRPr/>
            </a:pPr>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السماء</a:t>
            </a:r>
            <a:b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أقرب</a:t>
            </a:r>
            <a:b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مما تفتكر</a:t>
            </a:r>
            <a:endParaRPr lang="en-US" sz="48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53963867"/>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3585" name="Picture 1" descr="rev 21 landscape heave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279400" y="5151438"/>
            <a:ext cx="8147050" cy="1539875"/>
          </a:xfrm>
        </p:spPr>
        <p:txBody>
          <a:bodyPr/>
          <a:lstStyle/>
          <a:p>
            <a:pPr>
              <a:defRPr/>
            </a:pPr>
            <a:r>
              <a:rPr lang="ar-JO"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وجهات النظر التقليدية مقابل </a:t>
            </a:r>
            <a:br>
              <a:rPr lang="ar-JO"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آراء الكتاب المقدس عن السماء</a:t>
            </a:r>
            <a:endParaRPr lang="en-US" sz="4800" b="1" dirty="0">
              <a:solidFill>
                <a:srgbClr val="CC0000"/>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470</a:t>
            </a:r>
            <a:endPar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1946787200"/>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368300"/>
            <a:ext cx="9144000" cy="6106160"/>
          </a:xfrm>
          <a:prstGeom prst="rect">
            <a:avLst/>
          </a:prstGeom>
        </p:spPr>
      </p:pic>
      <p:sp>
        <p:nvSpPr>
          <p:cNvPr id="2" name="Title 1"/>
          <p:cNvSpPr>
            <a:spLocks noGrp="1"/>
          </p:cNvSpPr>
          <p:nvPr>
            <p:ph type="title"/>
          </p:nvPr>
        </p:nvSpPr>
        <p:spPr>
          <a:xfrm>
            <a:off x="0" y="15301"/>
            <a:ext cx="9144000" cy="1132162"/>
          </a:xfrm>
        </p:spPr>
        <p:txBody>
          <a:bodyPr/>
          <a:lstStyle/>
          <a:p>
            <a:r>
              <a:rPr lang="ar-SA" sz="6000" b="1" dirty="0" err="1">
                <a:effectLst>
                  <a:glow rad="165100">
                    <a:schemeClr val="tx1"/>
                  </a:glow>
                </a:effectLst>
                <a:latin typeface="Arial" panose="020B0604020202020204" pitchFamily="34" charset="0"/>
                <a:cs typeface="Arial" panose="020B0604020202020204" pitchFamily="34" charset="0"/>
              </a:rPr>
              <a:t>لِيَأْتِ</a:t>
            </a:r>
            <a:r>
              <a:rPr lang="ar-SA" sz="6000" b="1" dirty="0">
                <a:effectLst>
                  <a:glow rad="165100">
                    <a:schemeClr val="tx1"/>
                  </a:glow>
                </a:effectLst>
                <a:latin typeface="Arial" panose="020B0604020202020204" pitchFamily="34" charset="0"/>
                <a:cs typeface="Arial" panose="020B0604020202020204" pitchFamily="34" charset="0"/>
              </a:rPr>
              <a:t> مَلَكُوتُكَ</a:t>
            </a:r>
            <a:endParaRPr lang="en-US" sz="6000" b="1" dirty="0">
              <a:effectLst>
                <a:glow rad="165100">
                  <a:schemeClr val="tx1"/>
                </a:glow>
              </a:effectLst>
              <a:latin typeface="Arial" panose="020B0604020202020204" pitchFamily="34" charset="0"/>
              <a:cs typeface="Arial" panose="020B0604020202020204" pitchFamily="34" charset="0"/>
            </a:endParaRPr>
          </a:p>
        </p:txBody>
      </p:sp>
      <p:sp>
        <p:nvSpPr>
          <p:cNvPr id="5" name="Text Box 1028"/>
          <p:cNvSpPr txBox="1">
            <a:spLocks noChangeArrowheads="1"/>
          </p:cNvSpPr>
          <p:nvPr/>
        </p:nvSpPr>
        <p:spPr bwMode="auto">
          <a:xfrm>
            <a:off x="0"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ar-JO" sz="1600" b="1" i="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1600" b="1" i="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1600" b="1" i="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lang="en-US" sz="1600" b="1" i="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
        <p:nvSpPr>
          <p:cNvPr id="6" name="Title 1"/>
          <p:cNvSpPr txBox="1">
            <a:spLocks/>
          </p:cNvSpPr>
          <p:nvPr/>
        </p:nvSpPr>
        <p:spPr bwMode="auto">
          <a:xfrm>
            <a:off x="0" y="5600361"/>
            <a:ext cx="9144000" cy="756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SA" b="1" dirty="0">
                <a:effectLst>
                  <a:glow rad="165100">
                    <a:schemeClr val="tx1"/>
                  </a:glow>
                </a:effectLst>
                <a:latin typeface="Arial" panose="020B0604020202020204" pitchFamily="34" charset="0"/>
                <a:cs typeface="Arial" panose="020B0604020202020204" pitchFamily="34" charset="0"/>
              </a:rPr>
              <a:t>رؤيا</a:t>
            </a:r>
            <a:r>
              <a:rPr lang="en-US" b="1" dirty="0">
                <a:effectLst>
                  <a:glow rad="165100">
                    <a:schemeClr val="tx1"/>
                  </a:glow>
                </a:effectLst>
                <a:latin typeface="Arial" panose="020B0604020202020204" pitchFamily="34" charset="0"/>
                <a:cs typeface="Arial" panose="020B0604020202020204" pitchFamily="34" charset="0"/>
              </a:rPr>
              <a:t> </a:t>
            </a:r>
            <a:r>
              <a:rPr lang="ar-JO" b="1" dirty="0">
                <a:effectLst>
                  <a:glow rad="165100">
                    <a:schemeClr val="tx1"/>
                  </a:glow>
                </a:effectLst>
                <a:latin typeface="Arial" panose="020B0604020202020204" pitchFamily="34" charset="0"/>
                <a:cs typeface="Arial" panose="020B0604020202020204" pitchFamily="34" charset="0"/>
              </a:rPr>
              <a:t>20</a:t>
            </a:r>
            <a:r>
              <a:rPr lang="en-US" b="1" dirty="0">
                <a:effectLst>
                  <a:glow rad="165100">
                    <a:schemeClr val="tx1"/>
                  </a:glow>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46619334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1281" name="Picture 3"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1282" name="Rectangle 1026"/>
          <p:cNvSpPr>
            <a:spLocks noGrp="1" noChangeArrowheads="1"/>
          </p:cNvSpPr>
          <p:nvPr>
            <p:ph type="ctrTitle" sz="quarter"/>
          </p:nvPr>
        </p:nvSpPr>
        <p:spPr>
          <a:xfrm>
            <a:off x="457200" y="304800"/>
            <a:ext cx="7772400" cy="1219200"/>
          </a:xfrm>
          <a:solidFill>
            <a:srgbClr val="000000"/>
          </a:solidFill>
        </p:spPr>
        <p:txBody>
          <a:bodyPr/>
          <a:lstStyle/>
          <a:p>
            <a:pPr algn="ctr" rtl="1"/>
            <a:r>
              <a:rPr lang="ar-SA" sz="6000" b="1" dirty="0">
                <a:latin typeface="Arial" panose="020B0604020202020204" pitchFamily="34" charset="0"/>
                <a:cs typeface="Arial" panose="020B0604020202020204" pitchFamily="34" charset="0"/>
              </a:rPr>
              <a:t>رؤيا ٢٠ : ٥-٦</a:t>
            </a:r>
          </a:p>
        </p:txBody>
      </p:sp>
      <p:sp>
        <p:nvSpPr>
          <p:cNvPr id="1121283" name="Rectangle 1027"/>
          <p:cNvSpPr>
            <a:spLocks noChangeArrowheads="1"/>
          </p:cNvSpPr>
          <p:nvPr/>
        </p:nvSpPr>
        <p:spPr bwMode="auto">
          <a:xfrm>
            <a:off x="609600" y="1752600"/>
            <a:ext cx="8077200" cy="4303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algn="ctr" rtl="1"/>
            <a:r>
              <a:rPr lang="ar-SA" sz="4400" b="1" dirty="0">
                <a:latin typeface="Arial" panose="020B0604020202020204" pitchFamily="34" charset="0"/>
                <a:cs typeface="Arial" panose="020B0604020202020204" pitchFamily="34" charset="0"/>
              </a:rPr>
              <a:t>٥ وَأَمَّا بَقِيَّةُ الأَمْوَاتِ فَلَمْ تَعِشْ حَتَّى تَتِمَّ الأَلْفُ السَّنَةِ. هَذِهِ هِيَ الْقِيَامَةُ الأُولَى. ٦ مُبَارَكٌ وَمُقَدَّسٌ مَنْ لَهُ نَصِيبٌ فِي الْقِيَامَةِ الأُولَى. هَؤُلاَءِ لَيْسَ لِلْمَوْتِ الثَّانِي سُلْطَانٌ عَلَيْهِمْ، بَلْ سَيَكُونُونَ كَهَنَةً لِلَّهِ وَالْمَسِيحِ، وَسَيَمْلِكُونَ مَعَهُ أَلْفَ سَنَةٍ. </a:t>
            </a:r>
          </a:p>
        </p:txBody>
      </p:sp>
      <p:sp>
        <p:nvSpPr>
          <p:cNvPr id="5" name="Text Box 37"/>
          <p:cNvSpPr txBox="1">
            <a:spLocks noChangeArrowheads="1"/>
          </p:cNvSpPr>
          <p:nvPr/>
        </p:nvSpPr>
        <p:spPr bwMode="auto">
          <a:xfrm>
            <a:off x="8410852" y="64606"/>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424</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2167044655"/>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15" descr="deskto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0"/>
            <a:ext cx="9144000" cy="705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9491" name="Text Box 3"/>
          <p:cNvSpPr txBox="1">
            <a:spLocks noChangeArrowheads="1"/>
          </p:cNvSpPr>
          <p:nvPr/>
        </p:nvSpPr>
        <p:spPr bwMode="auto">
          <a:xfrm>
            <a:off x="304800" y="1111250"/>
            <a:ext cx="3810000" cy="701675"/>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التقليد</a:t>
            </a:r>
            <a:endPar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2" name="Rectangle 4"/>
          <p:cNvSpPr>
            <a:spLocks noGrp="1" noChangeArrowheads="1"/>
          </p:cNvSpPr>
          <p:nvPr>
            <p:ph type="title" idx="4294967295"/>
          </p:nvPr>
        </p:nvSpPr>
        <p:spPr>
          <a:xfrm>
            <a:off x="0" y="-31750"/>
            <a:ext cx="9144000" cy="914400"/>
          </a:xfrm>
          <a:solidFill>
            <a:schemeClr val="accent2"/>
          </a:solidFill>
          <a:effectLst>
            <a:outerShdw blurRad="63500" dist="35921" dir="2700000" algn="ctr" rotWithShape="0">
              <a:schemeClr val="tx2">
                <a:alpha val="74998"/>
              </a:schemeClr>
            </a:outerShdw>
          </a:effectLst>
        </p:spPr>
        <p:txBody>
          <a:bodyPr/>
          <a:lstStyle/>
          <a:p>
            <a:pPr>
              <a:defRPr/>
            </a:pPr>
            <a:r>
              <a:rPr lang="ar-JO" b="1" dirty="0"/>
              <a:t>ما حقيقة السماء؟</a:t>
            </a:r>
            <a:endParaRPr lang="en-US" dirty="0"/>
          </a:p>
        </p:txBody>
      </p:sp>
      <p:sp>
        <p:nvSpPr>
          <p:cNvPr id="319493" name="Text Box 5"/>
          <p:cNvSpPr txBox="1">
            <a:spLocks noChangeArrowheads="1"/>
          </p:cNvSpPr>
          <p:nvPr/>
        </p:nvSpPr>
        <p:spPr bwMode="auto">
          <a:xfrm>
            <a:off x="4343400" y="1111250"/>
            <a:ext cx="4495800" cy="707886"/>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الكتاب المقدس</a:t>
            </a:r>
            <a:endPar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4" name="Text Box 6"/>
          <p:cNvSpPr txBox="1">
            <a:spLocks noChangeArrowheads="1"/>
          </p:cNvSpPr>
          <p:nvPr/>
        </p:nvSpPr>
        <p:spPr bwMode="auto">
          <a:xfrm>
            <a:off x="304800" y="1949450"/>
            <a:ext cx="38100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دينونة</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5" name="Text Box 7"/>
          <p:cNvSpPr txBox="1">
            <a:spLocks noChangeArrowheads="1"/>
          </p:cNvSpPr>
          <p:nvPr/>
        </p:nvSpPr>
        <p:spPr bwMode="auto">
          <a:xfrm>
            <a:off x="4353562" y="1949450"/>
            <a:ext cx="4621088"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بركة</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6" name="Text Box 8"/>
          <p:cNvSpPr txBox="1">
            <a:spLocks noChangeArrowheads="1"/>
          </p:cNvSpPr>
          <p:nvPr/>
        </p:nvSpPr>
        <p:spPr bwMode="auto">
          <a:xfrm>
            <a:off x="304800" y="2787650"/>
            <a:ext cx="390716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نحن نذهب إلى السماء</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7" name="Text Box 9"/>
          <p:cNvSpPr txBox="1">
            <a:spLocks noChangeArrowheads="1"/>
          </p:cNvSpPr>
          <p:nvPr/>
        </p:nvSpPr>
        <p:spPr bwMode="auto">
          <a:xfrm>
            <a:off x="4343400" y="2787650"/>
            <a:ext cx="4621088"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 تأتي إلينا</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8" name="Text Box 10"/>
          <p:cNvSpPr txBox="1">
            <a:spLocks noChangeArrowheads="1"/>
          </p:cNvSpPr>
          <p:nvPr/>
        </p:nvSpPr>
        <p:spPr bwMode="auto">
          <a:xfrm>
            <a:off x="304800" y="3625850"/>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نعيش مع الله</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9" name="Text Box 11"/>
          <p:cNvSpPr txBox="1">
            <a:spLocks noChangeArrowheads="1"/>
          </p:cNvSpPr>
          <p:nvPr/>
        </p:nvSpPr>
        <p:spPr bwMode="auto">
          <a:xfrm>
            <a:off x="4343400" y="3625850"/>
            <a:ext cx="4621088"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يسكن الله معنا</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500" name="Text Box 12"/>
          <p:cNvSpPr txBox="1">
            <a:spLocks noChangeArrowheads="1"/>
          </p:cNvSpPr>
          <p:nvPr/>
        </p:nvSpPr>
        <p:spPr bwMode="auto">
          <a:xfrm>
            <a:off x="304800" y="4464050"/>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501" name="Text Box 13"/>
          <p:cNvSpPr txBox="1">
            <a:spLocks noChangeArrowheads="1"/>
          </p:cNvSpPr>
          <p:nvPr/>
        </p:nvSpPr>
        <p:spPr bwMode="auto">
          <a:xfrm>
            <a:off x="4343400" y="4464050"/>
            <a:ext cx="4621088"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 والأرض الجديدتين</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504" name="Text Box 16"/>
          <p:cNvSpPr txBox="1">
            <a:spLocks noChangeArrowheads="1"/>
          </p:cNvSpPr>
          <p:nvPr/>
        </p:nvSpPr>
        <p:spPr bwMode="auto">
          <a:xfrm>
            <a:off x="304800" y="5226050"/>
            <a:ext cx="38100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سكان المدينة</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505" name="Text Box 17"/>
          <p:cNvSpPr txBox="1">
            <a:spLocks noChangeArrowheads="1"/>
          </p:cNvSpPr>
          <p:nvPr/>
        </p:nvSpPr>
        <p:spPr bwMode="auto">
          <a:xfrm>
            <a:off x="4343400" y="5226050"/>
            <a:ext cx="4621088"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مجلس تنمية لإسكان المعيشة</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506" name="Text Box 18"/>
          <p:cNvSpPr txBox="1">
            <a:spLocks noChangeArrowheads="1"/>
          </p:cNvSpPr>
          <p:nvPr/>
        </p:nvSpPr>
        <p:spPr bwMode="auto">
          <a:xfrm>
            <a:off x="304800" y="6064250"/>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راحة</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507" name="Text Box 19"/>
          <p:cNvSpPr txBox="1">
            <a:spLocks noChangeArrowheads="1"/>
          </p:cNvSpPr>
          <p:nvPr/>
        </p:nvSpPr>
        <p:spPr bwMode="auto">
          <a:xfrm>
            <a:off x="4343400" y="6064250"/>
            <a:ext cx="4621088"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خدمة</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692275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19494"/>
                                        </p:tgtEl>
                                        <p:attrNameLst>
                                          <p:attrName>style.visibility</p:attrName>
                                        </p:attrNameLst>
                                      </p:cBhvr>
                                      <p:to>
                                        <p:strVal val="visible"/>
                                      </p:to>
                                    </p:set>
                                    <p:anim calcmode="lin" valueType="num">
                                      <p:cBhvr>
                                        <p:cTn id="7" dur="2000" fill="hold"/>
                                        <p:tgtEl>
                                          <p:spTgt spid="319494"/>
                                        </p:tgtEl>
                                        <p:attrNameLst>
                                          <p:attrName>ppt_w</p:attrName>
                                        </p:attrNameLst>
                                      </p:cBhvr>
                                      <p:tavLst>
                                        <p:tav tm="0">
                                          <p:val>
                                            <p:fltVal val="0"/>
                                          </p:val>
                                        </p:tav>
                                        <p:tav tm="100000">
                                          <p:val>
                                            <p:strVal val="#ppt_w"/>
                                          </p:val>
                                        </p:tav>
                                      </p:tavLst>
                                    </p:anim>
                                    <p:anim calcmode="lin" valueType="num">
                                      <p:cBhvr>
                                        <p:cTn id="8" dur="2000" fill="hold"/>
                                        <p:tgtEl>
                                          <p:spTgt spid="319494"/>
                                        </p:tgtEl>
                                        <p:attrNameLst>
                                          <p:attrName>ppt_h</p:attrName>
                                        </p:attrNameLst>
                                      </p:cBhvr>
                                      <p:tavLst>
                                        <p:tav tm="0">
                                          <p:val>
                                            <p:fltVal val="0"/>
                                          </p:val>
                                        </p:tav>
                                        <p:tav tm="100000">
                                          <p:val>
                                            <p:strVal val="#ppt_h"/>
                                          </p:val>
                                        </p:tav>
                                      </p:tavLst>
                                    </p:anim>
                                    <p:anim calcmode="lin" valueType="num">
                                      <p:cBhvr>
                                        <p:cTn id="9" dur="2000" fill="hold"/>
                                        <p:tgtEl>
                                          <p:spTgt spid="319494"/>
                                        </p:tgtEl>
                                        <p:attrNameLst>
                                          <p:attrName>ppt_x</p:attrName>
                                        </p:attrNameLst>
                                      </p:cBhvr>
                                      <p:tavLst>
                                        <p:tav tm="0" fmla="#ppt_x+(cos(-2*pi*(1-$))*-#ppt_x-sin(-2*pi*(1-$))*(1-#ppt_y))*(1-$)">
                                          <p:val>
                                            <p:fltVal val="0"/>
                                          </p:val>
                                        </p:tav>
                                        <p:tav tm="100000">
                                          <p:val>
                                            <p:fltVal val="1"/>
                                          </p:val>
                                        </p:tav>
                                      </p:tavLst>
                                    </p:anim>
                                    <p:anim calcmode="lin" valueType="num">
                                      <p:cBhvr>
                                        <p:cTn id="10" dur="2000" fill="hold"/>
                                        <p:tgtEl>
                                          <p:spTgt spid="319494"/>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2000"/>
                            </p:stCondLst>
                            <p:childTnLst>
                              <p:par>
                                <p:cTn id="12" presetID="15" presetClass="entr" presetSubtype="0" fill="hold" grpId="0" nodeType="afterEffect">
                                  <p:stCondLst>
                                    <p:cond delay="0"/>
                                  </p:stCondLst>
                                  <p:childTnLst>
                                    <p:set>
                                      <p:cBhvr>
                                        <p:cTn id="13" dur="1" fill="hold">
                                          <p:stCondLst>
                                            <p:cond delay="0"/>
                                          </p:stCondLst>
                                        </p:cTn>
                                        <p:tgtEl>
                                          <p:spTgt spid="319495"/>
                                        </p:tgtEl>
                                        <p:attrNameLst>
                                          <p:attrName>style.visibility</p:attrName>
                                        </p:attrNameLst>
                                      </p:cBhvr>
                                      <p:to>
                                        <p:strVal val="visible"/>
                                      </p:to>
                                    </p:set>
                                    <p:anim calcmode="lin" valueType="num">
                                      <p:cBhvr>
                                        <p:cTn id="14" dur="2000" fill="hold"/>
                                        <p:tgtEl>
                                          <p:spTgt spid="319495"/>
                                        </p:tgtEl>
                                        <p:attrNameLst>
                                          <p:attrName>ppt_w</p:attrName>
                                        </p:attrNameLst>
                                      </p:cBhvr>
                                      <p:tavLst>
                                        <p:tav tm="0">
                                          <p:val>
                                            <p:fltVal val="0"/>
                                          </p:val>
                                        </p:tav>
                                        <p:tav tm="100000">
                                          <p:val>
                                            <p:strVal val="#ppt_w"/>
                                          </p:val>
                                        </p:tav>
                                      </p:tavLst>
                                    </p:anim>
                                    <p:anim calcmode="lin" valueType="num">
                                      <p:cBhvr>
                                        <p:cTn id="15" dur="2000" fill="hold"/>
                                        <p:tgtEl>
                                          <p:spTgt spid="319495"/>
                                        </p:tgtEl>
                                        <p:attrNameLst>
                                          <p:attrName>ppt_h</p:attrName>
                                        </p:attrNameLst>
                                      </p:cBhvr>
                                      <p:tavLst>
                                        <p:tav tm="0">
                                          <p:val>
                                            <p:fltVal val="0"/>
                                          </p:val>
                                        </p:tav>
                                        <p:tav tm="100000">
                                          <p:val>
                                            <p:strVal val="#ppt_h"/>
                                          </p:val>
                                        </p:tav>
                                      </p:tavLst>
                                    </p:anim>
                                    <p:anim calcmode="lin" valueType="num">
                                      <p:cBhvr>
                                        <p:cTn id="16" dur="2000" fill="hold"/>
                                        <p:tgtEl>
                                          <p:spTgt spid="319495"/>
                                        </p:tgtEl>
                                        <p:attrNameLst>
                                          <p:attrName>ppt_x</p:attrName>
                                        </p:attrNameLst>
                                      </p:cBhvr>
                                      <p:tavLst>
                                        <p:tav tm="0" fmla="#ppt_x+(cos(-2*pi*(1-$))*-#ppt_x-sin(-2*pi*(1-$))*(1-#ppt_y))*(1-$)">
                                          <p:val>
                                            <p:fltVal val="0"/>
                                          </p:val>
                                        </p:tav>
                                        <p:tav tm="100000">
                                          <p:val>
                                            <p:fltVal val="1"/>
                                          </p:val>
                                        </p:tav>
                                      </p:tavLst>
                                    </p:anim>
                                    <p:anim calcmode="lin" valueType="num">
                                      <p:cBhvr>
                                        <p:cTn id="17" dur="2000" fill="hold"/>
                                        <p:tgtEl>
                                          <p:spTgt spid="319495"/>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4000"/>
                            </p:stCondLst>
                            <p:childTnLst>
                              <p:par>
                                <p:cTn id="19" presetID="15" presetClass="entr" presetSubtype="0" fill="hold" grpId="0" nodeType="afterEffect">
                                  <p:stCondLst>
                                    <p:cond delay="0"/>
                                  </p:stCondLst>
                                  <p:childTnLst>
                                    <p:set>
                                      <p:cBhvr>
                                        <p:cTn id="20" dur="1" fill="hold">
                                          <p:stCondLst>
                                            <p:cond delay="0"/>
                                          </p:stCondLst>
                                        </p:cTn>
                                        <p:tgtEl>
                                          <p:spTgt spid="319496"/>
                                        </p:tgtEl>
                                        <p:attrNameLst>
                                          <p:attrName>style.visibility</p:attrName>
                                        </p:attrNameLst>
                                      </p:cBhvr>
                                      <p:to>
                                        <p:strVal val="visible"/>
                                      </p:to>
                                    </p:set>
                                    <p:anim calcmode="lin" valueType="num">
                                      <p:cBhvr>
                                        <p:cTn id="21" dur="2000" fill="hold"/>
                                        <p:tgtEl>
                                          <p:spTgt spid="319496"/>
                                        </p:tgtEl>
                                        <p:attrNameLst>
                                          <p:attrName>ppt_w</p:attrName>
                                        </p:attrNameLst>
                                      </p:cBhvr>
                                      <p:tavLst>
                                        <p:tav tm="0">
                                          <p:val>
                                            <p:fltVal val="0"/>
                                          </p:val>
                                        </p:tav>
                                        <p:tav tm="100000">
                                          <p:val>
                                            <p:strVal val="#ppt_w"/>
                                          </p:val>
                                        </p:tav>
                                      </p:tavLst>
                                    </p:anim>
                                    <p:anim calcmode="lin" valueType="num">
                                      <p:cBhvr>
                                        <p:cTn id="22" dur="2000" fill="hold"/>
                                        <p:tgtEl>
                                          <p:spTgt spid="319496"/>
                                        </p:tgtEl>
                                        <p:attrNameLst>
                                          <p:attrName>ppt_h</p:attrName>
                                        </p:attrNameLst>
                                      </p:cBhvr>
                                      <p:tavLst>
                                        <p:tav tm="0">
                                          <p:val>
                                            <p:fltVal val="0"/>
                                          </p:val>
                                        </p:tav>
                                        <p:tav tm="100000">
                                          <p:val>
                                            <p:strVal val="#ppt_h"/>
                                          </p:val>
                                        </p:tav>
                                      </p:tavLst>
                                    </p:anim>
                                    <p:anim calcmode="lin" valueType="num">
                                      <p:cBhvr>
                                        <p:cTn id="23" dur="2000" fill="hold"/>
                                        <p:tgtEl>
                                          <p:spTgt spid="319496"/>
                                        </p:tgtEl>
                                        <p:attrNameLst>
                                          <p:attrName>ppt_x</p:attrName>
                                        </p:attrNameLst>
                                      </p:cBhvr>
                                      <p:tavLst>
                                        <p:tav tm="0" fmla="#ppt_x+(cos(-2*pi*(1-$))*-#ppt_x-sin(-2*pi*(1-$))*(1-#ppt_y))*(1-$)">
                                          <p:val>
                                            <p:fltVal val="0"/>
                                          </p:val>
                                        </p:tav>
                                        <p:tav tm="100000">
                                          <p:val>
                                            <p:fltVal val="1"/>
                                          </p:val>
                                        </p:tav>
                                      </p:tavLst>
                                    </p:anim>
                                    <p:anim calcmode="lin" valueType="num">
                                      <p:cBhvr>
                                        <p:cTn id="24" dur="2000" fill="hold"/>
                                        <p:tgtEl>
                                          <p:spTgt spid="319496"/>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6000"/>
                            </p:stCondLst>
                            <p:childTnLst>
                              <p:par>
                                <p:cTn id="26" presetID="15" presetClass="entr" presetSubtype="0" fill="hold" grpId="0" nodeType="afterEffect">
                                  <p:stCondLst>
                                    <p:cond delay="0"/>
                                  </p:stCondLst>
                                  <p:childTnLst>
                                    <p:set>
                                      <p:cBhvr>
                                        <p:cTn id="27" dur="1" fill="hold">
                                          <p:stCondLst>
                                            <p:cond delay="0"/>
                                          </p:stCondLst>
                                        </p:cTn>
                                        <p:tgtEl>
                                          <p:spTgt spid="319497"/>
                                        </p:tgtEl>
                                        <p:attrNameLst>
                                          <p:attrName>style.visibility</p:attrName>
                                        </p:attrNameLst>
                                      </p:cBhvr>
                                      <p:to>
                                        <p:strVal val="visible"/>
                                      </p:to>
                                    </p:set>
                                    <p:anim calcmode="lin" valueType="num">
                                      <p:cBhvr>
                                        <p:cTn id="28" dur="2000" fill="hold"/>
                                        <p:tgtEl>
                                          <p:spTgt spid="319497"/>
                                        </p:tgtEl>
                                        <p:attrNameLst>
                                          <p:attrName>ppt_w</p:attrName>
                                        </p:attrNameLst>
                                      </p:cBhvr>
                                      <p:tavLst>
                                        <p:tav tm="0">
                                          <p:val>
                                            <p:fltVal val="0"/>
                                          </p:val>
                                        </p:tav>
                                        <p:tav tm="100000">
                                          <p:val>
                                            <p:strVal val="#ppt_w"/>
                                          </p:val>
                                        </p:tav>
                                      </p:tavLst>
                                    </p:anim>
                                    <p:anim calcmode="lin" valueType="num">
                                      <p:cBhvr>
                                        <p:cTn id="29" dur="2000" fill="hold"/>
                                        <p:tgtEl>
                                          <p:spTgt spid="319497"/>
                                        </p:tgtEl>
                                        <p:attrNameLst>
                                          <p:attrName>ppt_h</p:attrName>
                                        </p:attrNameLst>
                                      </p:cBhvr>
                                      <p:tavLst>
                                        <p:tav tm="0">
                                          <p:val>
                                            <p:fltVal val="0"/>
                                          </p:val>
                                        </p:tav>
                                        <p:tav tm="100000">
                                          <p:val>
                                            <p:strVal val="#ppt_h"/>
                                          </p:val>
                                        </p:tav>
                                      </p:tavLst>
                                    </p:anim>
                                    <p:anim calcmode="lin" valueType="num">
                                      <p:cBhvr>
                                        <p:cTn id="30" dur="2000" fill="hold"/>
                                        <p:tgtEl>
                                          <p:spTgt spid="319497"/>
                                        </p:tgtEl>
                                        <p:attrNameLst>
                                          <p:attrName>ppt_x</p:attrName>
                                        </p:attrNameLst>
                                      </p:cBhvr>
                                      <p:tavLst>
                                        <p:tav tm="0" fmla="#ppt_x+(cos(-2*pi*(1-$))*-#ppt_x-sin(-2*pi*(1-$))*(1-#ppt_y))*(1-$)">
                                          <p:val>
                                            <p:fltVal val="0"/>
                                          </p:val>
                                        </p:tav>
                                        <p:tav tm="100000">
                                          <p:val>
                                            <p:fltVal val="1"/>
                                          </p:val>
                                        </p:tav>
                                      </p:tavLst>
                                    </p:anim>
                                    <p:anim calcmode="lin" valueType="num">
                                      <p:cBhvr>
                                        <p:cTn id="31" dur="2000" fill="hold"/>
                                        <p:tgtEl>
                                          <p:spTgt spid="319497"/>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8000"/>
                            </p:stCondLst>
                            <p:childTnLst>
                              <p:par>
                                <p:cTn id="33" presetID="15" presetClass="entr" presetSubtype="0" fill="hold" grpId="0" nodeType="afterEffect">
                                  <p:stCondLst>
                                    <p:cond delay="0"/>
                                  </p:stCondLst>
                                  <p:childTnLst>
                                    <p:set>
                                      <p:cBhvr>
                                        <p:cTn id="34" dur="1" fill="hold">
                                          <p:stCondLst>
                                            <p:cond delay="0"/>
                                          </p:stCondLst>
                                        </p:cTn>
                                        <p:tgtEl>
                                          <p:spTgt spid="319498"/>
                                        </p:tgtEl>
                                        <p:attrNameLst>
                                          <p:attrName>style.visibility</p:attrName>
                                        </p:attrNameLst>
                                      </p:cBhvr>
                                      <p:to>
                                        <p:strVal val="visible"/>
                                      </p:to>
                                    </p:set>
                                    <p:anim calcmode="lin" valueType="num">
                                      <p:cBhvr>
                                        <p:cTn id="35" dur="2000" fill="hold"/>
                                        <p:tgtEl>
                                          <p:spTgt spid="319498"/>
                                        </p:tgtEl>
                                        <p:attrNameLst>
                                          <p:attrName>ppt_w</p:attrName>
                                        </p:attrNameLst>
                                      </p:cBhvr>
                                      <p:tavLst>
                                        <p:tav tm="0">
                                          <p:val>
                                            <p:fltVal val="0"/>
                                          </p:val>
                                        </p:tav>
                                        <p:tav tm="100000">
                                          <p:val>
                                            <p:strVal val="#ppt_w"/>
                                          </p:val>
                                        </p:tav>
                                      </p:tavLst>
                                    </p:anim>
                                    <p:anim calcmode="lin" valueType="num">
                                      <p:cBhvr>
                                        <p:cTn id="36" dur="2000" fill="hold"/>
                                        <p:tgtEl>
                                          <p:spTgt spid="319498"/>
                                        </p:tgtEl>
                                        <p:attrNameLst>
                                          <p:attrName>ppt_h</p:attrName>
                                        </p:attrNameLst>
                                      </p:cBhvr>
                                      <p:tavLst>
                                        <p:tav tm="0">
                                          <p:val>
                                            <p:fltVal val="0"/>
                                          </p:val>
                                        </p:tav>
                                        <p:tav tm="100000">
                                          <p:val>
                                            <p:strVal val="#ppt_h"/>
                                          </p:val>
                                        </p:tav>
                                      </p:tavLst>
                                    </p:anim>
                                    <p:anim calcmode="lin" valueType="num">
                                      <p:cBhvr>
                                        <p:cTn id="37" dur="2000" fill="hold"/>
                                        <p:tgtEl>
                                          <p:spTgt spid="319498"/>
                                        </p:tgtEl>
                                        <p:attrNameLst>
                                          <p:attrName>ppt_x</p:attrName>
                                        </p:attrNameLst>
                                      </p:cBhvr>
                                      <p:tavLst>
                                        <p:tav tm="0" fmla="#ppt_x+(cos(-2*pi*(1-$))*-#ppt_x-sin(-2*pi*(1-$))*(1-#ppt_y))*(1-$)">
                                          <p:val>
                                            <p:fltVal val="0"/>
                                          </p:val>
                                        </p:tav>
                                        <p:tav tm="100000">
                                          <p:val>
                                            <p:fltVal val="1"/>
                                          </p:val>
                                        </p:tav>
                                      </p:tavLst>
                                    </p:anim>
                                    <p:anim calcmode="lin" valueType="num">
                                      <p:cBhvr>
                                        <p:cTn id="38" dur="2000" fill="hold"/>
                                        <p:tgtEl>
                                          <p:spTgt spid="319498"/>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10000"/>
                            </p:stCondLst>
                            <p:childTnLst>
                              <p:par>
                                <p:cTn id="40" presetID="15" presetClass="entr" presetSubtype="0" fill="hold" grpId="0" nodeType="afterEffect">
                                  <p:stCondLst>
                                    <p:cond delay="0"/>
                                  </p:stCondLst>
                                  <p:childTnLst>
                                    <p:set>
                                      <p:cBhvr>
                                        <p:cTn id="41" dur="1" fill="hold">
                                          <p:stCondLst>
                                            <p:cond delay="0"/>
                                          </p:stCondLst>
                                        </p:cTn>
                                        <p:tgtEl>
                                          <p:spTgt spid="319499"/>
                                        </p:tgtEl>
                                        <p:attrNameLst>
                                          <p:attrName>style.visibility</p:attrName>
                                        </p:attrNameLst>
                                      </p:cBhvr>
                                      <p:to>
                                        <p:strVal val="visible"/>
                                      </p:to>
                                    </p:set>
                                    <p:anim calcmode="lin" valueType="num">
                                      <p:cBhvr>
                                        <p:cTn id="42" dur="2000" fill="hold"/>
                                        <p:tgtEl>
                                          <p:spTgt spid="319499"/>
                                        </p:tgtEl>
                                        <p:attrNameLst>
                                          <p:attrName>ppt_w</p:attrName>
                                        </p:attrNameLst>
                                      </p:cBhvr>
                                      <p:tavLst>
                                        <p:tav tm="0">
                                          <p:val>
                                            <p:fltVal val="0"/>
                                          </p:val>
                                        </p:tav>
                                        <p:tav tm="100000">
                                          <p:val>
                                            <p:strVal val="#ppt_w"/>
                                          </p:val>
                                        </p:tav>
                                      </p:tavLst>
                                    </p:anim>
                                    <p:anim calcmode="lin" valueType="num">
                                      <p:cBhvr>
                                        <p:cTn id="43" dur="2000" fill="hold"/>
                                        <p:tgtEl>
                                          <p:spTgt spid="319499"/>
                                        </p:tgtEl>
                                        <p:attrNameLst>
                                          <p:attrName>ppt_h</p:attrName>
                                        </p:attrNameLst>
                                      </p:cBhvr>
                                      <p:tavLst>
                                        <p:tav tm="0">
                                          <p:val>
                                            <p:fltVal val="0"/>
                                          </p:val>
                                        </p:tav>
                                        <p:tav tm="100000">
                                          <p:val>
                                            <p:strVal val="#ppt_h"/>
                                          </p:val>
                                        </p:tav>
                                      </p:tavLst>
                                    </p:anim>
                                    <p:anim calcmode="lin" valueType="num">
                                      <p:cBhvr>
                                        <p:cTn id="44" dur="2000" fill="hold"/>
                                        <p:tgtEl>
                                          <p:spTgt spid="319499"/>
                                        </p:tgtEl>
                                        <p:attrNameLst>
                                          <p:attrName>ppt_x</p:attrName>
                                        </p:attrNameLst>
                                      </p:cBhvr>
                                      <p:tavLst>
                                        <p:tav tm="0" fmla="#ppt_x+(cos(-2*pi*(1-$))*-#ppt_x-sin(-2*pi*(1-$))*(1-#ppt_y))*(1-$)">
                                          <p:val>
                                            <p:fltVal val="0"/>
                                          </p:val>
                                        </p:tav>
                                        <p:tav tm="100000">
                                          <p:val>
                                            <p:fltVal val="1"/>
                                          </p:val>
                                        </p:tav>
                                      </p:tavLst>
                                    </p:anim>
                                    <p:anim calcmode="lin" valueType="num">
                                      <p:cBhvr>
                                        <p:cTn id="45" dur="2000" fill="hold"/>
                                        <p:tgtEl>
                                          <p:spTgt spid="31949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2000"/>
                            </p:stCondLst>
                            <p:childTnLst>
                              <p:par>
                                <p:cTn id="47" presetID="15" presetClass="entr" presetSubtype="0" fill="hold" grpId="0" nodeType="afterEffect">
                                  <p:stCondLst>
                                    <p:cond delay="0"/>
                                  </p:stCondLst>
                                  <p:childTnLst>
                                    <p:set>
                                      <p:cBhvr>
                                        <p:cTn id="48" dur="1" fill="hold">
                                          <p:stCondLst>
                                            <p:cond delay="0"/>
                                          </p:stCondLst>
                                        </p:cTn>
                                        <p:tgtEl>
                                          <p:spTgt spid="319500"/>
                                        </p:tgtEl>
                                        <p:attrNameLst>
                                          <p:attrName>style.visibility</p:attrName>
                                        </p:attrNameLst>
                                      </p:cBhvr>
                                      <p:to>
                                        <p:strVal val="visible"/>
                                      </p:to>
                                    </p:set>
                                    <p:anim calcmode="lin" valueType="num">
                                      <p:cBhvr>
                                        <p:cTn id="49" dur="2000" fill="hold"/>
                                        <p:tgtEl>
                                          <p:spTgt spid="319500"/>
                                        </p:tgtEl>
                                        <p:attrNameLst>
                                          <p:attrName>ppt_w</p:attrName>
                                        </p:attrNameLst>
                                      </p:cBhvr>
                                      <p:tavLst>
                                        <p:tav tm="0">
                                          <p:val>
                                            <p:fltVal val="0"/>
                                          </p:val>
                                        </p:tav>
                                        <p:tav tm="100000">
                                          <p:val>
                                            <p:strVal val="#ppt_w"/>
                                          </p:val>
                                        </p:tav>
                                      </p:tavLst>
                                    </p:anim>
                                    <p:anim calcmode="lin" valueType="num">
                                      <p:cBhvr>
                                        <p:cTn id="50" dur="2000" fill="hold"/>
                                        <p:tgtEl>
                                          <p:spTgt spid="319500"/>
                                        </p:tgtEl>
                                        <p:attrNameLst>
                                          <p:attrName>ppt_h</p:attrName>
                                        </p:attrNameLst>
                                      </p:cBhvr>
                                      <p:tavLst>
                                        <p:tav tm="0">
                                          <p:val>
                                            <p:fltVal val="0"/>
                                          </p:val>
                                        </p:tav>
                                        <p:tav tm="100000">
                                          <p:val>
                                            <p:strVal val="#ppt_h"/>
                                          </p:val>
                                        </p:tav>
                                      </p:tavLst>
                                    </p:anim>
                                    <p:anim calcmode="lin" valueType="num">
                                      <p:cBhvr>
                                        <p:cTn id="51" dur="2000" fill="hold"/>
                                        <p:tgtEl>
                                          <p:spTgt spid="319500"/>
                                        </p:tgtEl>
                                        <p:attrNameLst>
                                          <p:attrName>ppt_x</p:attrName>
                                        </p:attrNameLst>
                                      </p:cBhvr>
                                      <p:tavLst>
                                        <p:tav tm="0" fmla="#ppt_x+(cos(-2*pi*(1-$))*-#ppt_x-sin(-2*pi*(1-$))*(1-#ppt_y))*(1-$)">
                                          <p:val>
                                            <p:fltVal val="0"/>
                                          </p:val>
                                        </p:tav>
                                        <p:tav tm="100000">
                                          <p:val>
                                            <p:fltVal val="1"/>
                                          </p:val>
                                        </p:tav>
                                      </p:tavLst>
                                    </p:anim>
                                    <p:anim calcmode="lin" valueType="num">
                                      <p:cBhvr>
                                        <p:cTn id="52" dur="2000" fill="hold"/>
                                        <p:tgtEl>
                                          <p:spTgt spid="319500"/>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14000"/>
                            </p:stCondLst>
                            <p:childTnLst>
                              <p:par>
                                <p:cTn id="54" presetID="15" presetClass="entr" presetSubtype="0" fill="hold" grpId="0" nodeType="afterEffect">
                                  <p:stCondLst>
                                    <p:cond delay="0"/>
                                  </p:stCondLst>
                                  <p:childTnLst>
                                    <p:set>
                                      <p:cBhvr>
                                        <p:cTn id="55" dur="1" fill="hold">
                                          <p:stCondLst>
                                            <p:cond delay="0"/>
                                          </p:stCondLst>
                                        </p:cTn>
                                        <p:tgtEl>
                                          <p:spTgt spid="319501"/>
                                        </p:tgtEl>
                                        <p:attrNameLst>
                                          <p:attrName>style.visibility</p:attrName>
                                        </p:attrNameLst>
                                      </p:cBhvr>
                                      <p:to>
                                        <p:strVal val="visible"/>
                                      </p:to>
                                    </p:set>
                                    <p:anim calcmode="lin" valueType="num">
                                      <p:cBhvr>
                                        <p:cTn id="56" dur="2000" fill="hold"/>
                                        <p:tgtEl>
                                          <p:spTgt spid="319501"/>
                                        </p:tgtEl>
                                        <p:attrNameLst>
                                          <p:attrName>ppt_w</p:attrName>
                                        </p:attrNameLst>
                                      </p:cBhvr>
                                      <p:tavLst>
                                        <p:tav tm="0">
                                          <p:val>
                                            <p:fltVal val="0"/>
                                          </p:val>
                                        </p:tav>
                                        <p:tav tm="100000">
                                          <p:val>
                                            <p:strVal val="#ppt_w"/>
                                          </p:val>
                                        </p:tav>
                                      </p:tavLst>
                                    </p:anim>
                                    <p:anim calcmode="lin" valueType="num">
                                      <p:cBhvr>
                                        <p:cTn id="57" dur="2000" fill="hold"/>
                                        <p:tgtEl>
                                          <p:spTgt spid="319501"/>
                                        </p:tgtEl>
                                        <p:attrNameLst>
                                          <p:attrName>ppt_h</p:attrName>
                                        </p:attrNameLst>
                                      </p:cBhvr>
                                      <p:tavLst>
                                        <p:tav tm="0">
                                          <p:val>
                                            <p:fltVal val="0"/>
                                          </p:val>
                                        </p:tav>
                                        <p:tav tm="100000">
                                          <p:val>
                                            <p:strVal val="#ppt_h"/>
                                          </p:val>
                                        </p:tav>
                                      </p:tavLst>
                                    </p:anim>
                                    <p:anim calcmode="lin" valueType="num">
                                      <p:cBhvr>
                                        <p:cTn id="58" dur="2000" fill="hold"/>
                                        <p:tgtEl>
                                          <p:spTgt spid="319501"/>
                                        </p:tgtEl>
                                        <p:attrNameLst>
                                          <p:attrName>ppt_x</p:attrName>
                                        </p:attrNameLst>
                                      </p:cBhvr>
                                      <p:tavLst>
                                        <p:tav tm="0" fmla="#ppt_x+(cos(-2*pi*(1-$))*-#ppt_x-sin(-2*pi*(1-$))*(1-#ppt_y))*(1-$)">
                                          <p:val>
                                            <p:fltVal val="0"/>
                                          </p:val>
                                        </p:tav>
                                        <p:tav tm="100000">
                                          <p:val>
                                            <p:fltVal val="1"/>
                                          </p:val>
                                        </p:tav>
                                      </p:tavLst>
                                    </p:anim>
                                    <p:anim calcmode="lin" valueType="num">
                                      <p:cBhvr>
                                        <p:cTn id="59" dur="2000" fill="hold"/>
                                        <p:tgtEl>
                                          <p:spTgt spid="319501"/>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16000"/>
                            </p:stCondLst>
                            <p:childTnLst>
                              <p:par>
                                <p:cTn id="61" presetID="15" presetClass="entr" presetSubtype="0" fill="hold" grpId="0" nodeType="afterEffect">
                                  <p:stCondLst>
                                    <p:cond delay="0"/>
                                  </p:stCondLst>
                                  <p:childTnLst>
                                    <p:set>
                                      <p:cBhvr>
                                        <p:cTn id="62" dur="1" fill="hold">
                                          <p:stCondLst>
                                            <p:cond delay="0"/>
                                          </p:stCondLst>
                                        </p:cTn>
                                        <p:tgtEl>
                                          <p:spTgt spid="319504"/>
                                        </p:tgtEl>
                                        <p:attrNameLst>
                                          <p:attrName>style.visibility</p:attrName>
                                        </p:attrNameLst>
                                      </p:cBhvr>
                                      <p:to>
                                        <p:strVal val="visible"/>
                                      </p:to>
                                    </p:set>
                                    <p:anim calcmode="lin" valueType="num">
                                      <p:cBhvr>
                                        <p:cTn id="63" dur="2000" fill="hold"/>
                                        <p:tgtEl>
                                          <p:spTgt spid="319504"/>
                                        </p:tgtEl>
                                        <p:attrNameLst>
                                          <p:attrName>ppt_w</p:attrName>
                                        </p:attrNameLst>
                                      </p:cBhvr>
                                      <p:tavLst>
                                        <p:tav tm="0">
                                          <p:val>
                                            <p:fltVal val="0"/>
                                          </p:val>
                                        </p:tav>
                                        <p:tav tm="100000">
                                          <p:val>
                                            <p:strVal val="#ppt_w"/>
                                          </p:val>
                                        </p:tav>
                                      </p:tavLst>
                                    </p:anim>
                                    <p:anim calcmode="lin" valueType="num">
                                      <p:cBhvr>
                                        <p:cTn id="64" dur="2000" fill="hold"/>
                                        <p:tgtEl>
                                          <p:spTgt spid="319504"/>
                                        </p:tgtEl>
                                        <p:attrNameLst>
                                          <p:attrName>ppt_h</p:attrName>
                                        </p:attrNameLst>
                                      </p:cBhvr>
                                      <p:tavLst>
                                        <p:tav tm="0">
                                          <p:val>
                                            <p:fltVal val="0"/>
                                          </p:val>
                                        </p:tav>
                                        <p:tav tm="100000">
                                          <p:val>
                                            <p:strVal val="#ppt_h"/>
                                          </p:val>
                                        </p:tav>
                                      </p:tavLst>
                                    </p:anim>
                                    <p:anim calcmode="lin" valueType="num">
                                      <p:cBhvr>
                                        <p:cTn id="65" dur="2000" fill="hold"/>
                                        <p:tgtEl>
                                          <p:spTgt spid="319504"/>
                                        </p:tgtEl>
                                        <p:attrNameLst>
                                          <p:attrName>ppt_x</p:attrName>
                                        </p:attrNameLst>
                                      </p:cBhvr>
                                      <p:tavLst>
                                        <p:tav tm="0" fmla="#ppt_x+(cos(-2*pi*(1-$))*-#ppt_x-sin(-2*pi*(1-$))*(1-#ppt_y))*(1-$)">
                                          <p:val>
                                            <p:fltVal val="0"/>
                                          </p:val>
                                        </p:tav>
                                        <p:tav tm="100000">
                                          <p:val>
                                            <p:fltVal val="1"/>
                                          </p:val>
                                        </p:tav>
                                      </p:tavLst>
                                    </p:anim>
                                    <p:anim calcmode="lin" valueType="num">
                                      <p:cBhvr>
                                        <p:cTn id="66" dur="2000" fill="hold"/>
                                        <p:tgtEl>
                                          <p:spTgt spid="319504"/>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18000"/>
                            </p:stCondLst>
                            <p:childTnLst>
                              <p:par>
                                <p:cTn id="68" presetID="15" presetClass="entr" presetSubtype="0" fill="hold" grpId="0" nodeType="afterEffect">
                                  <p:stCondLst>
                                    <p:cond delay="0"/>
                                  </p:stCondLst>
                                  <p:childTnLst>
                                    <p:set>
                                      <p:cBhvr>
                                        <p:cTn id="69" dur="1" fill="hold">
                                          <p:stCondLst>
                                            <p:cond delay="0"/>
                                          </p:stCondLst>
                                        </p:cTn>
                                        <p:tgtEl>
                                          <p:spTgt spid="319505"/>
                                        </p:tgtEl>
                                        <p:attrNameLst>
                                          <p:attrName>style.visibility</p:attrName>
                                        </p:attrNameLst>
                                      </p:cBhvr>
                                      <p:to>
                                        <p:strVal val="visible"/>
                                      </p:to>
                                    </p:set>
                                    <p:anim calcmode="lin" valueType="num">
                                      <p:cBhvr>
                                        <p:cTn id="70" dur="2000" fill="hold"/>
                                        <p:tgtEl>
                                          <p:spTgt spid="319505"/>
                                        </p:tgtEl>
                                        <p:attrNameLst>
                                          <p:attrName>ppt_w</p:attrName>
                                        </p:attrNameLst>
                                      </p:cBhvr>
                                      <p:tavLst>
                                        <p:tav tm="0">
                                          <p:val>
                                            <p:fltVal val="0"/>
                                          </p:val>
                                        </p:tav>
                                        <p:tav tm="100000">
                                          <p:val>
                                            <p:strVal val="#ppt_w"/>
                                          </p:val>
                                        </p:tav>
                                      </p:tavLst>
                                    </p:anim>
                                    <p:anim calcmode="lin" valueType="num">
                                      <p:cBhvr>
                                        <p:cTn id="71" dur="2000" fill="hold"/>
                                        <p:tgtEl>
                                          <p:spTgt spid="319505"/>
                                        </p:tgtEl>
                                        <p:attrNameLst>
                                          <p:attrName>ppt_h</p:attrName>
                                        </p:attrNameLst>
                                      </p:cBhvr>
                                      <p:tavLst>
                                        <p:tav tm="0">
                                          <p:val>
                                            <p:fltVal val="0"/>
                                          </p:val>
                                        </p:tav>
                                        <p:tav tm="100000">
                                          <p:val>
                                            <p:strVal val="#ppt_h"/>
                                          </p:val>
                                        </p:tav>
                                      </p:tavLst>
                                    </p:anim>
                                    <p:anim calcmode="lin" valueType="num">
                                      <p:cBhvr>
                                        <p:cTn id="72" dur="2000" fill="hold"/>
                                        <p:tgtEl>
                                          <p:spTgt spid="319505"/>
                                        </p:tgtEl>
                                        <p:attrNameLst>
                                          <p:attrName>ppt_x</p:attrName>
                                        </p:attrNameLst>
                                      </p:cBhvr>
                                      <p:tavLst>
                                        <p:tav tm="0" fmla="#ppt_x+(cos(-2*pi*(1-$))*-#ppt_x-sin(-2*pi*(1-$))*(1-#ppt_y))*(1-$)">
                                          <p:val>
                                            <p:fltVal val="0"/>
                                          </p:val>
                                        </p:tav>
                                        <p:tav tm="100000">
                                          <p:val>
                                            <p:fltVal val="1"/>
                                          </p:val>
                                        </p:tav>
                                      </p:tavLst>
                                    </p:anim>
                                    <p:anim calcmode="lin" valueType="num">
                                      <p:cBhvr>
                                        <p:cTn id="73" dur="2000" fill="hold"/>
                                        <p:tgtEl>
                                          <p:spTgt spid="319505"/>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20000"/>
                            </p:stCondLst>
                            <p:childTnLst>
                              <p:par>
                                <p:cTn id="75" presetID="15" presetClass="entr" presetSubtype="0" fill="hold" grpId="0" nodeType="afterEffect">
                                  <p:stCondLst>
                                    <p:cond delay="0"/>
                                  </p:stCondLst>
                                  <p:childTnLst>
                                    <p:set>
                                      <p:cBhvr>
                                        <p:cTn id="76" dur="1" fill="hold">
                                          <p:stCondLst>
                                            <p:cond delay="0"/>
                                          </p:stCondLst>
                                        </p:cTn>
                                        <p:tgtEl>
                                          <p:spTgt spid="319506"/>
                                        </p:tgtEl>
                                        <p:attrNameLst>
                                          <p:attrName>style.visibility</p:attrName>
                                        </p:attrNameLst>
                                      </p:cBhvr>
                                      <p:to>
                                        <p:strVal val="visible"/>
                                      </p:to>
                                    </p:set>
                                    <p:anim calcmode="lin" valueType="num">
                                      <p:cBhvr>
                                        <p:cTn id="77" dur="3000" fill="hold"/>
                                        <p:tgtEl>
                                          <p:spTgt spid="319506"/>
                                        </p:tgtEl>
                                        <p:attrNameLst>
                                          <p:attrName>ppt_w</p:attrName>
                                        </p:attrNameLst>
                                      </p:cBhvr>
                                      <p:tavLst>
                                        <p:tav tm="0">
                                          <p:val>
                                            <p:fltVal val="0"/>
                                          </p:val>
                                        </p:tav>
                                        <p:tav tm="100000">
                                          <p:val>
                                            <p:strVal val="#ppt_w"/>
                                          </p:val>
                                        </p:tav>
                                      </p:tavLst>
                                    </p:anim>
                                    <p:anim calcmode="lin" valueType="num">
                                      <p:cBhvr>
                                        <p:cTn id="78" dur="3000" fill="hold"/>
                                        <p:tgtEl>
                                          <p:spTgt spid="319506"/>
                                        </p:tgtEl>
                                        <p:attrNameLst>
                                          <p:attrName>ppt_h</p:attrName>
                                        </p:attrNameLst>
                                      </p:cBhvr>
                                      <p:tavLst>
                                        <p:tav tm="0">
                                          <p:val>
                                            <p:fltVal val="0"/>
                                          </p:val>
                                        </p:tav>
                                        <p:tav tm="100000">
                                          <p:val>
                                            <p:strVal val="#ppt_h"/>
                                          </p:val>
                                        </p:tav>
                                      </p:tavLst>
                                    </p:anim>
                                    <p:anim calcmode="lin" valueType="num">
                                      <p:cBhvr>
                                        <p:cTn id="79" dur="3000" fill="hold"/>
                                        <p:tgtEl>
                                          <p:spTgt spid="319506"/>
                                        </p:tgtEl>
                                        <p:attrNameLst>
                                          <p:attrName>ppt_x</p:attrName>
                                        </p:attrNameLst>
                                      </p:cBhvr>
                                      <p:tavLst>
                                        <p:tav tm="0" fmla="#ppt_x+(cos(-2*pi*(1-$))*-#ppt_x-sin(-2*pi*(1-$))*(1-#ppt_y))*(1-$)">
                                          <p:val>
                                            <p:fltVal val="0"/>
                                          </p:val>
                                        </p:tav>
                                        <p:tav tm="100000">
                                          <p:val>
                                            <p:fltVal val="1"/>
                                          </p:val>
                                        </p:tav>
                                      </p:tavLst>
                                    </p:anim>
                                    <p:anim calcmode="lin" valueType="num">
                                      <p:cBhvr>
                                        <p:cTn id="80" dur="3000" fill="hold"/>
                                        <p:tgtEl>
                                          <p:spTgt spid="319506"/>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23000"/>
                            </p:stCondLst>
                            <p:childTnLst>
                              <p:par>
                                <p:cTn id="82" presetID="15" presetClass="entr" presetSubtype="0" fill="hold" grpId="0" nodeType="afterEffect">
                                  <p:stCondLst>
                                    <p:cond delay="0"/>
                                  </p:stCondLst>
                                  <p:childTnLst>
                                    <p:set>
                                      <p:cBhvr>
                                        <p:cTn id="83" dur="1" fill="hold">
                                          <p:stCondLst>
                                            <p:cond delay="0"/>
                                          </p:stCondLst>
                                        </p:cTn>
                                        <p:tgtEl>
                                          <p:spTgt spid="319507"/>
                                        </p:tgtEl>
                                        <p:attrNameLst>
                                          <p:attrName>style.visibility</p:attrName>
                                        </p:attrNameLst>
                                      </p:cBhvr>
                                      <p:to>
                                        <p:strVal val="visible"/>
                                      </p:to>
                                    </p:set>
                                    <p:anim calcmode="lin" valueType="num">
                                      <p:cBhvr>
                                        <p:cTn id="84" dur="3000" fill="hold"/>
                                        <p:tgtEl>
                                          <p:spTgt spid="319507"/>
                                        </p:tgtEl>
                                        <p:attrNameLst>
                                          <p:attrName>ppt_w</p:attrName>
                                        </p:attrNameLst>
                                      </p:cBhvr>
                                      <p:tavLst>
                                        <p:tav tm="0">
                                          <p:val>
                                            <p:fltVal val="0"/>
                                          </p:val>
                                        </p:tav>
                                        <p:tav tm="100000">
                                          <p:val>
                                            <p:strVal val="#ppt_w"/>
                                          </p:val>
                                        </p:tav>
                                      </p:tavLst>
                                    </p:anim>
                                    <p:anim calcmode="lin" valueType="num">
                                      <p:cBhvr>
                                        <p:cTn id="85" dur="3000" fill="hold"/>
                                        <p:tgtEl>
                                          <p:spTgt spid="319507"/>
                                        </p:tgtEl>
                                        <p:attrNameLst>
                                          <p:attrName>ppt_h</p:attrName>
                                        </p:attrNameLst>
                                      </p:cBhvr>
                                      <p:tavLst>
                                        <p:tav tm="0">
                                          <p:val>
                                            <p:fltVal val="0"/>
                                          </p:val>
                                        </p:tav>
                                        <p:tav tm="100000">
                                          <p:val>
                                            <p:strVal val="#ppt_h"/>
                                          </p:val>
                                        </p:tav>
                                      </p:tavLst>
                                    </p:anim>
                                    <p:anim calcmode="lin" valueType="num">
                                      <p:cBhvr>
                                        <p:cTn id="86" dur="3000" fill="hold"/>
                                        <p:tgtEl>
                                          <p:spTgt spid="319507"/>
                                        </p:tgtEl>
                                        <p:attrNameLst>
                                          <p:attrName>ppt_x</p:attrName>
                                        </p:attrNameLst>
                                      </p:cBhvr>
                                      <p:tavLst>
                                        <p:tav tm="0" fmla="#ppt_x+(cos(-2*pi*(1-$))*-#ppt_x-sin(-2*pi*(1-$))*(1-#ppt_y))*(1-$)">
                                          <p:val>
                                            <p:fltVal val="0"/>
                                          </p:val>
                                        </p:tav>
                                        <p:tav tm="100000">
                                          <p:val>
                                            <p:fltVal val="1"/>
                                          </p:val>
                                        </p:tav>
                                      </p:tavLst>
                                    </p:anim>
                                    <p:anim calcmode="lin" valueType="num">
                                      <p:cBhvr>
                                        <p:cTn id="87" dur="3000" fill="hold"/>
                                        <p:tgtEl>
                                          <p:spTgt spid="31950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4" grpId="0"/>
      <p:bldP spid="319495" grpId="0"/>
      <p:bldP spid="319496" grpId="0"/>
      <p:bldP spid="319497" grpId="0"/>
      <p:bldP spid="319498" grpId="0"/>
      <p:bldP spid="319499" grpId="0"/>
      <p:bldP spid="319500" grpId="0"/>
      <p:bldP spid="319501" grpId="0"/>
      <p:bldP spid="319504" grpId="0"/>
      <p:bldP spid="319505" grpId="0"/>
      <p:bldP spid="319506" grpId="0"/>
      <p:bldP spid="319507"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4" descr="Jesus_--_Transfiguration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52475"/>
            <a:ext cx="9144000" cy="610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2" name="Rectangle 2"/>
          <p:cNvSpPr>
            <a:spLocks noGrp="1" noChangeArrowheads="1"/>
          </p:cNvSpPr>
          <p:nvPr>
            <p:ph type="title"/>
          </p:nvPr>
        </p:nvSpPr>
        <p:spPr>
          <a:xfrm>
            <a:off x="685800" y="-76200"/>
            <a:ext cx="7772400" cy="8382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التجلّي</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5306554"/>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274434" name="Rectangle 2"/>
          <p:cNvSpPr>
            <a:spLocks noGrp="1" noChangeArrowheads="1"/>
          </p:cNvSpPr>
          <p:nvPr>
            <p:ph type="title"/>
          </p:nvPr>
        </p:nvSpPr>
        <p:spPr>
          <a:xfrm>
            <a:off x="6248400" y="274638"/>
            <a:ext cx="2590800" cy="2773362"/>
          </a:xfrm>
          <a:effectLst>
            <a:outerShdw blurRad="63500" dist="35921" dir="2700000" algn="ctr" rotWithShape="0">
              <a:srgbClr val="000000">
                <a:alpha val="74998"/>
              </a:srgbClr>
            </a:outerShdw>
          </a:effectLst>
        </p:spPr>
        <p:txBody>
          <a:bodyPr/>
          <a:lstStyle/>
          <a:p>
            <a:pPr eaLnBrk="1" hangingPunct="1">
              <a:defRPr/>
            </a:pPr>
            <a:r>
              <a:rPr lang="ar-JO" b="1" dirty="0">
                <a:solidFill>
                  <a:schemeClr val="bg1"/>
                </a:solidFill>
                <a:latin typeface="Arial" panose="020B0604020202020204" pitchFamily="34" charset="0"/>
                <a:cs typeface="Arial" panose="020B0604020202020204" pitchFamily="34" charset="0"/>
              </a:rPr>
              <a:t>من</a:t>
            </a:r>
            <a:br>
              <a:rPr lang="ar-JO" b="1" dirty="0">
                <a:solidFill>
                  <a:schemeClr val="bg1"/>
                </a:solidFill>
                <a:latin typeface="Arial" panose="020B0604020202020204" pitchFamily="34" charset="0"/>
                <a:cs typeface="Arial" panose="020B0604020202020204" pitchFamily="34" charset="0"/>
              </a:rPr>
            </a:br>
            <a:r>
              <a:rPr lang="ar-JO" b="1" dirty="0">
                <a:solidFill>
                  <a:schemeClr val="bg1"/>
                </a:solidFill>
                <a:latin typeface="Arial" panose="020B0604020202020204" pitchFamily="34" charset="0"/>
                <a:cs typeface="Arial" panose="020B0604020202020204" pitchFamily="34" charset="0"/>
              </a:rPr>
              <a:t>يذهب</a:t>
            </a:r>
            <a:br>
              <a:rPr lang="ar-JO" b="1" dirty="0">
                <a:solidFill>
                  <a:schemeClr val="bg1"/>
                </a:solidFill>
                <a:latin typeface="Arial" panose="020B0604020202020204" pitchFamily="34" charset="0"/>
                <a:cs typeface="Arial" panose="020B0604020202020204" pitchFamily="34" charset="0"/>
              </a:rPr>
            </a:br>
            <a:r>
              <a:rPr lang="ar-JO" b="1" dirty="0">
                <a:solidFill>
                  <a:schemeClr val="bg1"/>
                </a:solidFill>
                <a:latin typeface="Arial" panose="020B0604020202020204" pitchFamily="34" charset="0"/>
                <a:cs typeface="Arial" panose="020B0604020202020204" pitchFamily="34" charset="0"/>
              </a:rPr>
              <a:t>إلى السماء؟</a:t>
            </a:r>
            <a:endParaRPr lang="en-US" b="1" dirty="0">
              <a:latin typeface="Arial" panose="020B0604020202020204" pitchFamily="34" charset="0"/>
              <a:cs typeface="Arial" panose="020B0604020202020204" pitchFamily="34" charset="0"/>
            </a:endParaRPr>
          </a:p>
        </p:txBody>
      </p:sp>
      <p:sp>
        <p:nvSpPr>
          <p:cNvPr id="274435" name="Rectangle 3"/>
          <p:cNvSpPr>
            <a:spLocks noGrp="1" noChangeArrowheads="1"/>
          </p:cNvSpPr>
          <p:nvPr>
            <p:ph type="body" idx="1"/>
          </p:nvPr>
        </p:nvSpPr>
        <p:spPr>
          <a:xfrm>
            <a:off x="6096000" y="3352800"/>
            <a:ext cx="3048000" cy="3505200"/>
          </a:xfrm>
          <a:effectLst/>
        </p:spPr>
        <p:txBody>
          <a:bodyPr/>
          <a:lstStyle/>
          <a:p>
            <a:pPr marL="0" indent="0" algn="ctr" eaLnBrk="1" hangingPunct="1">
              <a:buFontTx/>
              <a:buNone/>
              <a:defRPr/>
            </a:pPr>
            <a:r>
              <a:rPr lang="ar-JO" b="1" dirty="0">
                <a:solidFill>
                  <a:schemeClr val="bg1"/>
                </a:solidFill>
                <a:latin typeface="Arial" panose="020B0604020202020204" pitchFamily="34" charset="0"/>
                <a:cs typeface="Arial" panose="020B0604020202020204" pitchFamily="34" charset="0"/>
              </a:rPr>
              <a:t>م م</a:t>
            </a:r>
            <a:br>
              <a:rPr lang="en-US" b="1" dirty="0">
                <a:solidFill>
                  <a:schemeClr val="bg1"/>
                </a:solidFill>
                <a:effectLst/>
                <a:latin typeface="Arial" charset="0"/>
              </a:rPr>
            </a:br>
            <a:r>
              <a:rPr lang="ar-JO" b="1" dirty="0">
                <a:solidFill>
                  <a:schemeClr val="bg1"/>
                </a:solidFill>
                <a:effectLst/>
                <a:latin typeface="Arial" panose="020B0604020202020204" pitchFamily="34" charset="0"/>
                <a:cs typeface="Arial" panose="020B0604020202020204" pitchFamily="34" charset="0"/>
              </a:rPr>
              <a:t>تعني</a:t>
            </a:r>
          </a:p>
          <a:p>
            <a:pPr marL="0" indent="0" algn="ctr" eaLnBrk="1" hangingPunct="1">
              <a:buFontTx/>
              <a:buNone/>
              <a:defRPr/>
            </a:pPr>
            <a:r>
              <a:rPr lang="ar-JO" b="1" dirty="0">
                <a:solidFill>
                  <a:schemeClr val="bg1"/>
                </a:solidFill>
                <a:latin typeface="Arial" panose="020B0604020202020204" pitchFamily="34" charset="0"/>
                <a:cs typeface="Arial" panose="020B0604020202020204" pitchFamily="34" charset="0"/>
              </a:rPr>
              <a:t>المسيح المنتصر</a:t>
            </a:r>
            <a:endParaRPr lang="en-US" b="1" dirty="0">
              <a:solidFill>
                <a:schemeClr val="bg1"/>
              </a:solidFill>
              <a:effectLst/>
              <a:latin typeface="Arial" panose="020B0604020202020204" pitchFamily="34" charset="0"/>
              <a:cs typeface="Arial" panose="020B0604020202020204" pitchFamily="34" charset="0"/>
            </a:endParaRPr>
          </a:p>
        </p:txBody>
      </p:sp>
      <p:grpSp>
        <p:nvGrpSpPr>
          <p:cNvPr id="9" name="Group 8">
            <a:extLst>
              <a:ext uri="{FF2B5EF4-FFF2-40B4-BE49-F238E27FC236}">
                <a16:creationId xmlns:a16="http://schemas.microsoft.com/office/drawing/2014/main" id="{B0810729-EB66-D9D8-A735-E70A4E118463}"/>
              </a:ext>
            </a:extLst>
          </p:cNvPr>
          <p:cNvGrpSpPr/>
          <p:nvPr/>
        </p:nvGrpSpPr>
        <p:grpSpPr>
          <a:xfrm>
            <a:off x="304800" y="76200"/>
            <a:ext cx="5753100" cy="6629400"/>
            <a:chOff x="304800" y="76200"/>
            <a:chExt cx="5753100" cy="6629400"/>
          </a:xfrm>
        </p:grpSpPr>
        <p:pic>
          <p:nvPicPr>
            <p:cNvPr id="32973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76200"/>
              <a:ext cx="5753100" cy="662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Rectangle 2">
              <a:extLst>
                <a:ext uri="{FF2B5EF4-FFF2-40B4-BE49-F238E27FC236}">
                  <a16:creationId xmlns:a16="http://schemas.microsoft.com/office/drawing/2014/main" id="{E72BF8BE-247B-6E52-1BA3-F3B6E6281273}"/>
                </a:ext>
              </a:extLst>
            </p:cNvPr>
            <p:cNvSpPr/>
            <p:nvPr/>
          </p:nvSpPr>
          <p:spPr bwMode="auto">
            <a:xfrm>
              <a:off x="611560" y="274638"/>
              <a:ext cx="1800200" cy="77809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7" name="Rectangle 6">
              <a:extLst>
                <a:ext uri="{FF2B5EF4-FFF2-40B4-BE49-F238E27FC236}">
                  <a16:creationId xmlns:a16="http://schemas.microsoft.com/office/drawing/2014/main" id="{4DECA474-EA7E-0DB8-A8B0-B8C130C1810D}"/>
                </a:ext>
              </a:extLst>
            </p:cNvPr>
            <p:cNvSpPr/>
            <p:nvPr/>
          </p:nvSpPr>
          <p:spPr bwMode="auto">
            <a:xfrm>
              <a:off x="3577182" y="4265870"/>
              <a:ext cx="1800200" cy="1179354"/>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8" name="Rectangle 7">
              <a:extLst>
                <a:ext uri="{FF2B5EF4-FFF2-40B4-BE49-F238E27FC236}">
                  <a16:creationId xmlns:a16="http://schemas.microsoft.com/office/drawing/2014/main" id="{A3129821-F35C-C8E8-2022-FA85E557B3CD}"/>
                </a:ext>
              </a:extLst>
            </p:cNvPr>
            <p:cNvSpPr/>
            <p:nvPr/>
          </p:nvSpPr>
          <p:spPr bwMode="auto">
            <a:xfrm>
              <a:off x="1451820" y="6250692"/>
              <a:ext cx="3480220" cy="43020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grpSp>
      <p:sp>
        <p:nvSpPr>
          <p:cNvPr id="5" name="Rectangle 3">
            <a:extLst>
              <a:ext uri="{FF2B5EF4-FFF2-40B4-BE49-F238E27FC236}">
                <a16:creationId xmlns:a16="http://schemas.microsoft.com/office/drawing/2014/main" id="{22583550-6210-8E3F-60B7-42A90B386A00}"/>
              </a:ext>
            </a:extLst>
          </p:cNvPr>
          <p:cNvSpPr txBox="1">
            <a:spLocks noChangeArrowheads="1"/>
          </p:cNvSpPr>
          <p:nvPr/>
        </p:nvSpPr>
        <p:spPr bwMode="auto">
          <a:xfrm>
            <a:off x="358785" y="116632"/>
            <a:ext cx="2268999" cy="1255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a:lstStyle>
          <a:p>
            <a:pPr marL="0" lvl="0" indent="0" algn="ctr" defTabSz="914400" eaLnBrk="1" hangingPunct="1">
              <a:buNone/>
              <a:defRPr/>
            </a:pPr>
            <a:r>
              <a:rPr lang="ar-JO" sz="1800" b="1" kern="0" dirty="0">
                <a:solidFill>
                  <a:srgbClr val="000000"/>
                </a:solidFill>
                <a:latin typeface="Arial" panose="020B0604020202020204" pitchFamily="34" charset="0"/>
                <a:cs typeface="Arial" panose="020B0604020202020204" pitchFamily="34" charset="0"/>
              </a:rPr>
              <a:t>مرحبا بك في السماء. لديك سيرة ذاتية، مستعد.</a:t>
            </a:r>
            <a:endParaRPr kumimoji="0" lang="en-US" sz="18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57D96278-902F-667D-2D9E-8382C91A5976}"/>
              </a:ext>
            </a:extLst>
          </p:cNvPr>
          <p:cNvSpPr txBox="1">
            <a:spLocks noChangeArrowheads="1"/>
          </p:cNvSpPr>
          <p:nvPr/>
        </p:nvSpPr>
        <p:spPr bwMode="auto">
          <a:xfrm>
            <a:off x="479402" y="6107300"/>
            <a:ext cx="5316734" cy="6340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هناك فرق</a:t>
            </a:r>
            <a:endParaRPr kumimoji="0" lang="en-US" sz="3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a:extLst>
              <a:ext uri="{FF2B5EF4-FFF2-40B4-BE49-F238E27FC236}">
                <a16:creationId xmlns:a16="http://schemas.microsoft.com/office/drawing/2014/main" id="{E710FDBC-0628-CC19-94F9-A807063B77E3}"/>
              </a:ext>
            </a:extLst>
          </p:cNvPr>
          <p:cNvSpPr txBox="1">
            <a:spLocks noChangeArrowheads="1"/>
          </p:cNvSpPr>
          <p:nvPr/>
        </p:nvSpPr>
        <p:spPr bwMode="auto">
          <a:xfrm>
            <a:off x="3497022" y="4149080"/>
            <a:ext cx="2011082" cy="129614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a:lstStyle>
          <a:p>
            <a:pPr marL="0" lvl="0" indent="0" algn="ctr" defTabSz="914400" eaLnBrk="1" hangingPunct="1">
              <a:buNone/>
              <a:defRPr/>
            </a:pPr>
            <a:r>
              <a:rPr lang="ar-JO" sz="2000" b="1" kern="0" dirty="0">
                <a:solidFill>
                  <a:srgbClr val="000000"/>
                </a:solidFill>
                <a:latin typeface="Arial" panose="020B0604020202020204" pitchFamily="34" charset="0"/>
                <a:cs typeface="Arial" panose="020B0604020202020204" pitchFamily="34" charset="0"/>
              </a:rPr>
              <a:t>مهلا، ما الذي تحاول سحبه؟ هذه استئناف</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864677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74435">
                                            <p:txEl>
                                              <p:pRg st="0" end="0"/>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7443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5" grpId="0" uiExpand="1" build="p"/>
      <p:bldP spid="5" grpId="0" build="p"/>
      <p:bldP spid="4" grpId="0" build="p"/>
      <p:bldP spid="6" grpId="0" build="p"/>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1777" name="Group 3"/>
          <p:cNvGrpSpPr>
            <a:grpSpLocks/>
          </p:cNvGrpSpPr>
          <p:nvPr/>
        </p:nvGrpSpPr>
        <p:grpSpPr bwMode="auto">
          <a:xfrm>
            <a:off x="0" y="0"/>
            <a:ext cx="9144000" cy="6858000"/>
            <a:chOff x="2208" y="508"/>
            <a:chExt cx="4958" cy="3560"/>
          </a:xfrm>
        </p:grpSpPr>
        <p:pic>
          <p:nvPicPr>
            <p:cNvPr id="331780" name="Picture 4" descr="Sunset from Kursi, tb n111800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2208" y="528"/>
              <a:ext cx="4958" cy="3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01600" cmpd="thinThick">
                  <a:solidFill>
                    <a:srgbClr val="000000"/>
                  </a:solidFill>
                  <a:miter lim="800000"/>
                  <a:headEnd/>
                  <a:tailEnd/>
                </a14:hiddenLine>
              </a:ext>
            </a:extLst>
          </p:spPr>
        </p:pic>
        <p:sp>
          <p:nvSpPr>
            <p:cNvPr id="331781" name="Rectangle 5"/>
            <p:cNvSpPr>
              <a:spLocks noChangeArrowheads="1"/>
            </p:cNvSpPr>
            <p:nvPr/>
          </p:nvSpPr>
          <p:spPr bwMode="auto">
            <a:xfrm>
              <a:off x="2209" y="508"/>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331778" name="Rectangle 2"/>
          <p:cNvSpPr>
            <a:spLocks noGrp="1" noChangeArrowheads="1"/>
          </p:cNvSpPr>
          <p:nvPr>
            <p:ph type="title"/>
          </p:nvPr>
        </p:nvSpPr>
        <p:spPr>
          <a:xfrm>
            <a:off x="109538" y="4857750"/>
            <a:ext cx="8926512" cy="1619250"/>
          </a:xfrm>
        </p:spPr>
        <p:txBody>
          <a:bodyPr/>
          <a:lstStyle/>
          <a:p>
            <a:r>
              <a:rPr lang="ar-JO" b="1" dirty="0">
                <a:latin typeface="Arial" panose="020B0604020202020204" pitchFamily="34" charset="0"/>
                <a:ea typeface="ＭＳ Ｐゴシック" charset="0"/>
                <a:cs typeface="Arial" panose="020B0604020202020204" pitchFamily="34" charset="0"/>
              </a:rPr>
              <a:t>هل ستكون هنك درجات من المكافآت</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في السماء؟</a:t>
            </a:r>
            <a:endParaRPr lang="en-US" sz="7200" dirty="0">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366125" y="76200"/>
            <a:ext cx="70403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465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2969136735"/>
      </p:ext>
    </p:extLst>
  </p:cSld>
  <p:clrMapOvr>
    <a:masterClrMapping/>
  </p:clrMapOv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5777" name="Picture 3"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78" name="Rectangle 2"/>
          <p:cNvSpPr>
            <a:spLocks noGrp="1" noChangeArrowheads="1"/>
          </p:cNvSpPr>
          <p:nvPr>
            <p:ph type="title" idx="4294967295"/>
          </p:nvPr>
        </p:nvSpPr>
        <p:spPr/>
        <p:txBody>
          <a:bodyPr/>
          <a:lstStyle/>
          <a:p>
            <a:r>
              <a:rPr lang="ar-JO" dirty="0">
                <a:solidFill>
                  <a:srgbClr val="FFFFFF"/>
                </a:solidFill>
                <a:latin typeface="Arial" panose="020B0604020202020204" pitchFamily="34" charset="0"/>
                <a:cs typeface="Arial" panose="020B0604020202020204" pitchFamily="34" charset="0"/>
              </a:rPr>
              <a:t>الخضرة السماوية</a:t>
            </a:r>
            <a:endParaRPr lang="en-US" dirty="0">
              <a:solidFill>
                <a:srgbClr val="FFFFFF"/>
              </a:solidFill>
              <a:latin typeface="Arial" panose="020B0604020202020204" pitchFamily="34" charset="0"/>
              <a:cs typeface="Arial" panose="020B0604020202020204" pitchFamily="34" charset="0"/>
            </a:endParaRPr>
          </a:p>
        </p:txBody>
      </p:sp>
      <p:sp>
        <p:nvSpPr>
          <p:cNvPr id="4"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465</a:t>
            </a:r>
            <a:endPar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3015668551"/>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2" descr="9406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531" name="Rectangle 3"/>
          <p:cNvSpPr>
            <a:spLocks noGrp="1" noChangeArrowheads="1"/>
          </p:cNvSpPr>
          <p:nvPr>
            <p:ph type="title" idx="4294967295"/>
          </p:nvPr>
        </p:nvSpPr>
        <p:spPr>
          <a:xfrm>
            <a:off x="457200" y="5715000"/>
            <a:ext cx="8229600" cy="1143000"/>
          </a:xfrm>
          <a:effectLst>
            <a:outerShdw blurRad="63500" dist="35921" dir="2700000" algn="ctr" rotWithShape="0">
              <a:schemeClr val="tx2">
                <a:alpha val="74998"/>
              </a:schemeClr>
            </a:outerShdw>
          </a:effectLst>
        </p:spPr>
        <p:txBody>
          <a:bodyPr/>
          <a:lstStyle/>
          <a:p>
            <a:pPr eaLnBrk="1" hangingPunct="1">
              <a:defRPr/>
            </a:pPr>
            <a:r>
              <a:rPr lang="ar-JO" b="1" dirty="0">
                <a:solidFill>
                  <a:schemeClr val="bg1"/>
                </a:solidFill>
                <a:latin typeface="Arial" panose="020B0604020202020204" pitchFamily="34" charset="0"/>
                <a:ea typeface="+mj-ea"/>
                <a:cs typeface="Arial" panose="020B0604020202020204" pitchFamily="34" charset="0"/>
              </a:rPr>
              <a:t>المناظر الطبيعية السماوية؟</a:t>
            </a:r>
            <a:endParaRPr lang="en-US" b="1" dirty="0">
              <a:solidFill>
                <a:schemeClr val="bg1"/>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692299497"/>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3" name="Rectangle 5"/>
          <p:cNvSpPr>
            <a:spLocks noGrp="1" noChangeArrowheads="1"/>
          </p:cNvSpPr>
          <p:nvPr>
            <p:ph type="ctrTitle"/>
          </p:nvPr>
        </p:nvSpPr>
        <p:spPr>
          <a:xfrm>
            <a:off x="914400" y="5486400"/>
            <a:ext cx="7772400" cy="1371600"/>
          </a:xfrm>
        </p:spPr>
        <p:txBody>
          <a:bodyPr/>
          <a:lstStyle/>
          <a:p>
            <a:pPr eaLnBrk="1" hangingPunct="1">
              <a:defRPr/>
            </a:pPr>
            <a:r>
              <a:rPr lang="ar-JO" dirty="0">
                <a:solidFill>
                  <a:srgbClr val="FFFFFF"/>
                </a:solidFill>
                <a:latin typeface="Arial" panose="020B0604020202020204" pitchFamily="34" charset="0"/>
                <a:ea typeface="ＭＳ Ｐゴシック" charset="0"/>
                <a:cs typeface="Arial" panose="020B0604020202020204" pitchFamily="34" charset="0"/>
              </a:rPr>
              <a:t>حياة المدينة للأبدية؟</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2096357"/>
      </p:ext>
    </p:extLst>
  </p:cSld>
  <p:clrMapOvr>
    <a:masterClrMapping/>
  </p:clrMapOvr>
  <p:transition/>
</p:sld>
</file>

<file path=ppt/slides/slide3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9970" name="Rectangle 2"/>
          <p:cNvSpPr>
            <a:spLocks noGrp="1" noChangeArrowheads="1"/>
          </p:cNvSpPr>
          <p:nvPr>
            <p:ph type="ctrTitle"/>
          </p:nvPr>
        </p:nvSpPr>
        <p:spPr>
          <a:xfrm>
            <a:off x="304800" y="0"/>
            <a:ext cx="3733800" cy="5105400"/>
          </a:xfrm>
        </p:spPr>
        <p:txBody>
          <a:bodyPr/>
          <a:lstStyle/>
          <a:p>
            <a:pPr eaLnBrk="1" hangingPunct="1"/>
            <a:r>
              <a:rPr lang="ar-JO" sz="6000" b="1" dirty="0">
                <a:solidFill>
                  <a:schemeClr val="bg1"/>
                </a:solidFill>
                <a:latin typeface="Arial" panose="020B0604020202020204" pitchFamily="34" charset="0"/>
                <a:ea typeface="ＭＳ Ｐゴシック" charset="0"/>
                <a:cs typeface="Arial" panose="020B0604020202020204" pitchFamily="34" charset="0"/>
              </a:rPr>
              <a:t>مدينة </a:t>
            </a:r>
            <a:br>
              <a:rPr lang="ar-JO" sz="6000" b="1" dirty="0">
                <a:solidFill>
                  <a:schemeClr val="bg1"/>
                </a:solidFill>
                <a:latin typeface="Arial" panose="020B0604020202020204" pitchFamily="34" charset="0"/>
                <a:ea typeface="ＭＳ Ｐゴシック" charset="0"/>
                <a:cs typeface="Arial" panose="020B0604020202020204" pitchFamily="34" charset="0"/>
              </a:rPr>
            </a:br>
            <a:r>
              <a:rPr lang="ar-JO" sz="6000" b="1" dirty="0">
                <a:solidFill>
                  <a:schemeClr val="bg1"/>
                </a:solidFill>
                <a:latin typeface="Arial" panose="020B0604020202020204" pitchFamily="34" charset="0"/>
                <a:ea typeface="ＭＳ Ｐゴシック" charset="0"/>
                <a:cs typeface="Arial" panose="020B0604020202020204" pitchFamily="34" charset="0"/>
              </a:rPr>
              <a:t>من ذهب</a:t>
            </a:r>
            <a:endParaRPr lang="en-US" sz="6000" b="1" dirty="0">
              <a:solidFill>
                <a:srgbClr val="CC0000"/>
              </a:solidFill>
              <a:latin typeface="Arial" panose="020B0604020202020204" pitchFamily="34" charset="0"/>
              <a:ea typeface="ＭＳ Ｐゴシック" charset="0"/>
              <a:cs typeface="Arial" panose="020B0604020202020204" pitchFamily="34" charset="0"/>
            </a:endParaRPr>
          </a:p>
        </p:txBody>
      </p:sp>
      <p:pic>
        <p:nvPicPr>
          <p:cNvPr id="339971"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16363" y="0"/>
            <a:ext cx="52276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1933740"/>
      </p:ext>
    </p:extLst>
  </p:cSld>
  <p:clrMapOvr>
    <a:masterClrMapping/>
  </p:clrMapOvr>
  <p:transition/>
</p:sld>
</file>

<file path=ppt/slides/slide3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2754"/>
            <a:ext cx="9144000" cy="6805246"/>
          </a:xfrm>
          <a:prstGeom prst="rect">
            <a:avLst/>
          </a:prstGeom>
        </p:spPr>
      </p:pic>
      <p:sp>
        <p:nvSpPr>
          <p:cNvPr id="1433602" name="Rectangle 5"/>
          <p:cNvSpPr>
            <a:spLocks noGrp="1" noChangeArrowheads="1"/>
          </p:cNvSpPr>
          <p:nvPr>
            <p:ph type="title"/>
          </p:nvPr>
        </p:nvSpPr>
        <p:spPr>
          <a:xfrm>
            <a:off x="-1" y="5511800"/>
            <a:ext cx="9052171" cy="1283939"/>
          </a:xfrm>
        </p:spPr>
        <p:txBody>
          <a:bodyPr anchor="t"/>
          <a:lstStyle/>
          <a:p>
            <a:r>
              <a:rPr lang="ar-SA" sz="3200" b="1" dirty="0">
                <a:solidFill>
                  <a:srgbClr val="FFFFFF"/>
                </a:solidFill>
                <a:effectLst>
                  <a:glow rad="215900">
                    <a:schemeClr val="tx1"/>
                  </a:glow>
                </a:effectLst>
                <a:latin typeface="Arial" panose="020B0604020202020204" pitchFamily="34" charset="0"/>
                <a:ea typeface="ＭＳ Ｐゴシック" charset="0"/>
                <a:cs typeface="Arial" panose="020B0604020202020204" pitchFamily="34" charset="0"/>
              </a:rPr>
              <a:t>يَقُولُ الشَّاهِدُ بِهَذَا: نَعَمْ! أَنَا آتِي سَرِيعاً. آمِينَ. تَعَالَ أَيُّهَا الرَّبُّ يَسُوعُ. </a:t>
            </a:r>
            <a:r>
              <a:rPr lang="en-US" sz="3200" b="1" dirty="0">
                <a:solidFill>
                  <a:srgbClr val="FFFFFF"/>
                </a:solidFill>
                <a:effectLst>
                  <a:glow rad="215900">
                    <a:schemeClr val="tx1"/>
                  </a:glow>
                </a:effectLst>
                <a:latin typeface="Arial" panose="020B0604020202020204" pitchFamily="34" charset="0"/>
                <a:ea typeface="ＭＳ Ｐゴシック" charset="0"/>
                <a:cs typeface="Arial" panose="020B0604020202020204" pitchFamily="34" charset="0"/>
              </a:rPr>
              <a:t> </a:t>
            </a:r>
            <a:r>
              <a:rPr lang="ar-SA" sz="3200" b="1" dirty="0">
                <a:solidFill>
                  <a:srgbClr val="FFFFFF"/>
                </a:solidFill>
                <a:effectLst>
                  <a:glow rad="215900">
                    <a:schemeClr val="tx1"/>
                  </a:glow>
                </a:effectLst>
                <a:latin typeface="Arial" panose="020B0604020202020204" pitchFamily="34" charset="0"/>
                <a:ea typeface="ＭＳ Ｐゴシック" charset="0"/>
                <a:cs typeface="Arial" panose="020B0604020202020204" pitchFamily="34" charset="0"/>
              </a:rPr>
              <a:t>نِعْمَةُ رَبِّنَا يَسُوعَ الْمَسِيحِ مَعَ جَمِيعِكُمْ. آمِينَ. </a:t>
            </a:r>
          </a:p>
        </p:txBody>
      </p:sp>
      <p:sp>
        <p:nvSpPr>
          <p:cNvPr id="4" name="Rectangle 5">
            <a:extLst>
              <a:ext uri="{FF2B5EF4-FFF2-40B4-BE49-F238E27FC236}">
                <a16:creationId xmlns:a16="http://schemas.microsoft.com/office/drawing/2014/main" id="{185B37AC-546D-3746-8D27-745D8C442700}"/>
              </a:ext>
            </a:extLst>
          </p:cNvPr>
          <p:cNvSpPr txBox="1">
            <a:spLocks noChangeArrowheads="1"/>
          </p:cNvSpPr>
          <p:nvPr/>
        </p:nvSpPr>
        <p:spPr bwMode="auto">
          <a:xfrm>
            <a:off x="285749" y="219775"/>
            <a:ext cx="8572501" cy="7835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رؤيا ٢٢ : ٢٠-٢١ </a:t>
            </a:r>
          </a:p>
        </p:txBody>
      </p:sp>
    </p:spTree>
    <p:extLst>
      <p:ext uri="{BB962C8B-B14F-4D97-AF65-F5344CB8AC3E}">
        <p14:creationId xmlns:p14="http://schemas.microsoft.com/office/powerpoint/2010/main" val="322840925"/>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 y="-381946"/>
            <a:ext cx="9049932" cy="7239946"/>
          </a:xfrm>
          <a:prstGeom prst="rect">
            <a:avLst/>
          </a:prstGeom>
        </p:spPr>
      </p:pic>
      <p:sp>
        <p:nvSpPr>
          <p:cNvPr id="1361923" name="Rectangle 2"/>
          <p:cNvSpPr>
            <a:spLocks noGrp="1" noChangeArrowheads="1"/>
          </p:cNvSpPr>
          <p:nvPr>
            <p:ph type="ctrTitle"/>
          </p:nvPr>
        </p:nvSpPr>
        <p:spPr>
          <a:xfrm>
            <a:off x="0" y="-14596"/>
            <a:ext cx="9144000" cy="3085115"/>
          </a:xfrm>
        </p:spPr>
        <p:txBody>
          <a:bodyPr/>
          <a:lstStyle/>
          <a:p>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كيف يمكننا تلخيص</a:t>
            </a:r>
            <a:b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السماء الجديدة،</a:t>
            </a:r>
            <a:b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والأرض الجديدة، </a:t>
            </a:r>
            <a:b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وأورشليم الجديدة؟</a:t>
            </a:r>
            <a:endParaRPr lang="en-US" sz="48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6413809"/>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6018" cy="6913215"/>
          </a:xfrm>
          <a:prstGeom prst="rect">
            <a:avLst/>
          </a:prstGeom>
        </p:spPr>
      </p:pic>
      <p:sp>
        <p:nvSpPr>
          <p:cNvPr id="2" name="Title 1"/>
          <p:cNvSpPr>
            <a:spLocks noGrp="1"/>
          </p:cNvSpPr>
          <p:nvPr>
            <p:ph type="title"/>
          </p:nvPr>
        </p:nvSpPr>
        <p:spPr>
          <a:xfrm>
            <a:off x="0" y="624889"/>
            <a:ext cx="9144000" cy="1132162"/>
          </a:xfrm>
        </p:spPr>
        <p:txBody>
          <a:bodyPr/>
          <a:lstStyle/>
          <a:p>
            <a:pPr rtl="1"/>
            <a:r>
              <a:rPr lang="ar-EG" sz="5400" b="1" dirty="0">
                <a:effectLst>
                  <a:glow rad="165100">
                    <a:schemeClr val="tx1"/>
                  </a:glow>
                </a:effectLst>
              </a:rPr>
              <a:t>يسوع سيحكم </a:t>
            </a:r>
            <a:endParaRPr lang="en-US" sz="5400" b="1" dirty="0">
              <a:effectLst>
                <a:glow rad="165100">
                  <a:schemeClr val="tx1"/>
                </a:glow>
              </a:effectLst>
            </a:endParaRPr>
          </a:p>
        </p:txBody>
      </p:sp>
    </p:spTree>
    <p:extLst>
      <p:ext uri="{BB962C8B-B14F-4D97-AF65-F5344CB8AC3E}">
        <p14:creationId xmlns:p14="http://schemas.microsoft.com/office/powerpoint/2010/main" val="4174340617"/>
      </p:ext>
    </p:extLst>
  </p:cSld>
  <p:clrMapOvr>
    <a:masterClrMapping/>
  </p:clrMapOvr>
  <p:transition/>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846744"/>
            <a:ext cx="9183863" cy="6011256"/>
          </a:xfrm>
          <a:prstGeom prst="rect">
            <a:avLst/>
          </a:prstGeom>
        </p:spPr>
      </p:pic>
      <p:sp>
        <p:nvSpPr>
          <p:cNvPr id="1361923" name="Rectangle 2"/>
          <p:cNvSpPr>
            <a:spLocks noGrp="1" noChangeArrowheads="1"/>
          </p:cNvSpPr>
          <p:nvPr>
            <p:ph type="ctrTitle"/>
          </p:nvPr>
        </p:nvSpPr>
        <p:spPr>
          <a:xfrm>
            <a:off x="-1" y="29114"/>
            <a:ext cx="9144000" cy="759898"/>
          </a:xfrm>
        </p:spPr>
        <p:txBody>
          <a:bodyPr/>
          <a:lstStyle/>
          <a:p>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الفكرة الرئيسية في رؤيا 21- 22</a:t>
            </a:r>
            <a:endParaRPr lang="en-US" sz="4800" b="1" dirty="0">
              <a:solidFill>
                <a:srgbClr val="CC0000"/>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9862" y="1029772"/>
            <a:ext cx="9144000" cy="22451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ar-SA" sz="4400" b="1" i="0" u="none" strike="noStrike" kern="1200" cap="none" spc="0" normalizeH="0" baseline="0" noProof="0" dirty="0">
              <a:ln>
                <a:noFill/>
              </a:ln>
              <a:solidFill>
                <a:srgbClr val="FFFF00"/>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إن عيش</a:t>
            </a:r>
            <a:r>
              <a:rPr kumimoji="0" lang="ar-SA" sz="4400" b="1" i="0" u="none" strike="noStrike" kern="1200" cap="none" spc="0" normalizeH="0" baseline="0" noProof="0" dirty="0">
                <a:ln>
                  <a:noFill/>
                </a:ln>
                <a:solidFill>
                  <a:srgbClr val="FFFF00"/>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 المسيح </a:t>
            </a:r>
            <a:r>
              <a:rPr kumimoji="0" lang="ar-SA" sz="4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معنا</a:t>
            </a:r>
            <a:endParaRPr kumimoji="0" lang="ar-JO" sz="4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00"/>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4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يشجعنا على العيش </a:t>
            </a:r>
            <a:r>
              <a:rPr kumimoji="0" lang="ar-SA" sz="4400" b="1" i="0" u="none" strike="noStrike" kern="1200" cap="none" spc="0" normalizeH="0" baseline="0" noProof="0" dirty="0">
                <a:ln>
                  <a:noFill/>
                </a:ln>
                <a:solidFill>
                  <a:srgbClr val="FFFF00"/>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للمسيح </a:t>
            </a:r>
          </a:p>
        </p:txBody>
      </p:sp>
    </p:spTree>
    <p:extLst>
      <p:ext uri="{BB962C8B-B14F-4D97-AF65-F5344CB8AC3E}">
        <p14:creationId xmlns:p14="http://schemas.microsoft.com/office/powerpoint/2010/main" val="1943538474"/>
      </p:ext>
    </p:extLst>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11664" cy="6196495"/>
          </a:xfrm>
          <a:prstGeom prst="rect">
            <a:avLst/>
          </a:prstGeom>
        </p:spPr>
      </p:pic>
      <p:sp>
        <p:nvSpPr>
          <p:cNvPr id="1361923" name="Rectangle 2"/>
          <p:cNvSpPr>
            <a:spLocks noGrp="1" noChangeArrowheads="1"/>
          </p:cNvSpPr>
          <p:nvPr>
            <p:ph type="ctrTitle"/>
          </p:nvPr>
        </p:nvSpPr>
        <p:spPr>
          <a:xfrm>
            <a:off x="615694" y="307900"/>
            <a:ext cx="6324188" cy="2751859"/>
          </a:xfrm>
        </p:spPr>
        <p:txBody>
          <a:bodyPr/>
          <a:lstStyle/>
          <a:p>
            <a:r>
              <a:rPr lang="ar-JO" sz="4800" b="1" dirty="0">
                <a:effectLst>
                  <a:glow rad="228600">
                    <a:schemeClr val="accent4">
                      <a:satMod val="175000"/>
                      <a:alpha val="82000"/>
                    </a:schemeClr>
                  </a:glow>
                </a:effectLst>
                <a:latin typeface="Arial" charset="0"/>
                <a:ea typeface="ＭＳ Ｐゴシック" charset="0"/>
              </a:rPr>
              <a:t>هل تركز على</a:t>
            </a:r>
            <a:br>
              <a:rPr lang="ar-JO" sz="4800" b="1" dirty="0">
                <a:effectLst>
                  <a:glow rad="228600">
                    <a:schemeClr val="accent4">
                      <a:satMod val="175000"/>
                      <a:alpha val="82000"/>
                    </a:schemeClr>
                  </a:glow>
                </a:effectLst>
                <a:latin typeface="Arial" charset="0"/>
                <a:ea typeface="ＭＳ Ｐゴシック" charset="0"/>
              </a:rPr>
            </a:br>
            <a:r>
              <a:rPr lang="ar-JO" sz="4800" b="1" dirty="0">
                <a:effectLst>
                  <a:glow rad="228600">
                    <a:schemeClr val="accent4">
                      <a:satMod val="175000"/>
                      <a:alpha val="82000"/>
                    </a:schemeClr>
                  </a:glow>
                </a:effectLst>
                <a:latin typeface="Arial" charset="0"/>
                <a:ea typeface="ＭＳ Ｐゴシック" charset="0"/>
              </a:rPr>
              <a:t>عطايا الله أم</a:t>
            </a:r>
            <a:br>
              <a:rPr lang="ar-JO" sz="4800" b="1" dirty="0">
                <a:effectLst>
                  <a:glow rad="228600">
                    <a:schemeClr val="accent4">
                      <a:satMod val="175000"/>
                      <a:alpha val="82000"/>
                    </a:schemeClr>
                  </a:glow>
                </a:effectLst>
                <a:latin typeface="Arial" charset="0"/>
                <a:ea typeface="ＭＳ Ｐゴシック" charset="0"/>
              </a:rPr>
            </a:br>
            <a:r>
              <a:rPr lang="ar-JO" sz="4800" b="1" dirty="0">
                <a:effectLst>
                  <a:glow rad="228600">
                    <a:schemeClr val="accent4">
                      <a:satMod val="175000"/>
                      <a:alpha val="82000"/>
                    </a:schemeClr>
                  </a:glow>
                </a:effectLst>
                <a:latin typeface="Arial" charset="0"/>
                <a:ea typeface="ＭＳ Ｐゴシック" charset="0"/>
              </a:rPr>
              <a:t>حضور الله؟</a:t>
            </a:r>
            <a:endParaRPr lang="en-US" sz="4800" b="1" dirty="0">
              <a:solidFill>
                <a:srgbClr val="CC0000"/>
              </a:solidFill>
              <a:effectLst>
                <a:glow rad="228600">
                  <a:schemeClr val="accent4">
                    <a:satMod val="175000"/>
                    <a:alpha val="82000"/>
                  </a:schemeClr>
                </a:glow>
              </a:effectLst>
              <a:latin typeface="Arial" charset="0"/>
              <a:ea typeface="ＭＳ Ｐゴシック" charset="0"/>
            </a:endParaRPr>
          </a:p>
        </p:txBody>
      </p:sp>
    </p:spTree>
    <p:extLst>
      <p:ext uri="{BB962C8B-B14F-4D97-AF65-F5344CB8AC3E}">
        <p14:creationId xmlns:p14="http://schemas.microsoft.com/office/powerpoint/2010/main" val="1167672445"/>
      </p:ext>
    </p:extLst>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58000"/>
          </a:xfrm>
          <a:prstGeom prst="rect">
            <a:avLst/>
          </a:prstGeom>
        </p:spPr>
      </p:pic>
      <p:sp>
        <p:nvSpPr>
          <p:cNvPr id="247811" name="Rectangle 1027"/>
          <p:cNvSpPr>
            <a:spLocks noGrp="1" noChangeArrowheads="1"/>
          </p:cNvSpPr>
          <p:nvPr>
            <p:ph type="title"/>
          </p:nvPr>
        </p:nvSpPr>
        <p:spPr>
          <a:xfrm>
            <a:off x="899592" y="5234307"/>
            <a:ext cx="7560840" cy="1424363"/>
          </a:xfrm>
          <a:effectLst>
            <a:outerShdw blurRad="63500" dist="35921" dir="2700000" algn="ctr" rotWithShape="0">
              <a:schemeClr val="tx2">
                <a:alpha val="74998"/>
              </a:schemeClr>
            </a:outerShdw>
          </a:effectLst>
        </p:spPr>
        <p:txBody>
          <a:bodyPr/>
          <a:lstStyle/>
          <a:p>
            <a:pPr rtl="1"/>
            <a:r>
              <a:rPr lang="ar-JO" sz="4800" b="1" dirty="0">
                <a:solidFill>
                  <a:schemeClr val="bg1"/>
                </a:solidFill>
                <a:effectLst>
                  <a:glow rad="254000">
                    <a:schemeClr val="tx1"/>
                  </a:glow>
                </a:effectLst>
              </a:rPr>
              <a:t>1. </a:t>
            </a:r>
            <a:r>
              <a:rPr lang="ar-JO" sz="4800" b="1" dirty="0">
                <a:solidFill>
                  <a:srgbClr val="FFFF00"/>
                </a:solidFill>
                <a:effectLst>
                  <a:glow rad="254000">
                    <a:schemeClr val="tx1"/>
                  </a:glow>
                </a:effectLst>
              </a:rPr>
              <a:t>سيعيش</a:t>
            </a:r>
            <a:r>
              <a:rPr lang="ar-JO" sz="4800" b="1" dirty="0">
                <a:solidFill>
                  <a:schemeClr val="bg1"/>
                </a:solidFill>
                <a:effectLst>
                  <a:glow rad="254000">
                    <a:schemeClr val="tx1"/>
                  </a:glow>
                </a:effectLst>
              </a:rPr>
              <a:t> الله مع الإنسان</a:t>
            </a:r>
            <a:br>
              <a:rPr lang="ar-JO" sz="4800" b="1" dirty="0">
                <a:solidFill>
                  <a:schemeClr val="bg1"/>
                </a:solidFill>
                <a:effectLst>
                  <a:glow rad="254000">
                    <a:schemeClr val="tx1"/>
                  </a:glow>
                </a:effectLst>
              </a:rPr>
            </a:br>
            <a:r>
              <a:rPr lang="ar-JO" sz="4800" b="1" dirty="0">
                <a:solidFill>
                  <a:schemeClr val="bg1"/>
                </a:solidFill>
                <a:effectLst>
                  <a:glow rad="254000">
                    <a:schemeClr val="tx1"/>
                  </a:glow>
                </a:effectLst>
              </a:rPr>
              <a:t>    مرة أخرى (21: 1 – 22: 6)</a:t>
            </a:r>
            <a:endParaRPr lang="en-US" sz="3600" dirty="0">
              <a:solidFill>
                <a:schemeClr val="bg1"/>
              </a:solidFill>
              <a:effectLst>
                <a:glow rad="254000">
                  <a:schemeClr val="tx1"/>
                </a:glow>
              </a:effectLst>
            </a:endParaRPr>
          </a:p>
        </p:txBody>
      </p:sp>
    </p:spTree>
    <p:extLst>
      <p:ext uri="{BB962C8B-B14F-4D97-AF65-F5344CB8AC3E}">
        <p14:creationId xmlns:p14="http://schemas.microsoft.com/office/powerpoint/2010/main" val="3794029802"/>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7" name="Picture 3" descr="Sunset from Kursi, tb n111800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630238" y="628650"/>
            <a:ext cx="7870825" cy="5591175"/>
          </a:xfrm>
          <a:prstGeom prst="rect">
            <a:avLst/>
          </a:prstGeom>
          <a:noFill/>
          <a:ln>
            <a:noFill/>
          </a:ln>
          <a:effectLst/>
          <a:extLst>
            <a:ext uri="{909E8E84-426E-40dd-AFC4-6F175D3DCCD1}">
              <a14:hiddenFill xmlns:a14="http://schemas.microsoft.com/office/drawing/2010/main" xmlns="">
                <a:blipFill dpi="0" rotWithShape="0">
                  <a:blip r:embed="rId5"/>
                  <a:srcRect/>
                  <a:stretch>
                    <a:fillRect/>
                  </a:stretch>
                </a:blipFill>
              </a14:hiddenFill>
            </a:ext>
            <a:ext uri="{91240B29-F687-4f45-9708-019B960494DF}">
              <a14:hiddenLine xmlns:a14="http://schemas.microsoft.com/office/drawing/2010/main" xmlns="" w="101600" cmpd="thinThick">
                <a:solidFill>
                  <a:schemeClr val="tx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72390" name="Rectangle 6"/>
          <p:cNvSpPr>
            <a:spLocks noChangeArrowheads="1"/>
          </p:cNvSpPr>
          <p:nvPr/>
        </p:nvSpPr>
        <p:spPr bwMode="auto">
          <a:xfrm>
            <a:off x="631825" y="596900"/>
            <a:ext cx="7869238" cy="5651500"/>
          </a:xfrm>
          <a:prstGeom prst="rect">
            <a:avLst/>
          </a:prstGeom>
          <a:noFill/>
          <a:ln w="15557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17961" dir="81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272392" name="Rectangle 8"/>
          <p:cNvSpPr>
            <a:spLocks noGrp="1" noChangeArrowheads="1"/>
          </p:cNvSpPr>
          <p:nvPr>
            <p:ph type="title"/>
          </p:nvPr>
        </p:nvSpPr>
        <p:spPr bwMode="auto">
          <a:xfrm>
            <a:off x="533400" y="838200"/>
            <a:ext cx="8077200" cy="2221560"/>
          </a:xfrm>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40" tIns="45720" rIns="91440" bIns="45720" numCol="1" anchor="t" anchorCtr="0" compatLnSpc="1">
            <a:prstTxWarp prst="textNoShape">
              <a:avLst/>
            </a:prstTxWarp>
          </a:bodyPr>
          <a:lstStyle/>
          <a:p>
            <a:pPr algn="ctr"/>
            <a:r>
              <a:rPr lang="ar-JO" sz="4800" b="1" dirty="0">
                <a:solidFill>
                  <a:schemeClr val="accent2"/>
                </a:solidFill>
                <a:latin typeface="Arial"/>
                <a:cs typeface="Arial"/>
              </a:rPr>
              <a:t>2. </a:t>
            </a:r>
            <a:r>
              <a:rPr lang="ar-JO" sz="4800" b="1" dirty="0">
                <a:solidFill>
                  <a:srgbClr val="3333FF"/>
                </a:solidFill>
                <a:latin typeface="Arial"/>
                <a:cs typeface="Arial"/>
              </a:rPr>
              <a:t>عيشوا</a:t>
            </a:r>
            <a:r>
              <a:rPr lang="ar-JO" sz="4800" b="1" dirty="0">
                <a:solidFill>
                  <a:schemeClr val="accent2"/>
                </a:solidFill>
                <a:latin typeface="Arial"/>
                <a:cs typeface="Arial"/>
              </a:rPr>
              <a:t> في نور النهاية</a:t>
            </a:r>
            <a:br>
              <a:rPr lang="ar-JO" sz="4800" b="1" dirty="0">
                <a:solidFill>
                  <a:schemeClr val="accent2"/>
                </a:solidFill>
                <a:latin typeface="Arial"/>
                <a:cs typeface="Arial"/>
              </a:rPr>
            </a:br>
            <a:r>
              <a:rPr lang="ar-JO" sz="4800" b="1" dirty="0">
                <a:solidFill>
                  <a:schemeClr val="accent2"/>
                </a:solidFill>
                <a:latin typeface="Arial"/>
                <a:cs typeface="Arial"/>
              </a:rPr>
              <a:t>(22: 7- 21)</a:t>
            </a:r>
            <a:endParaRPr lang="en-US" sz="4800" b="1" dirty="0">
              <a:solidFill>
                <a:schemeClr val="accent2"/>
              </a:solidFill>
              <a:latin typeface="Arial"/>
              <a:cs typeface="Arial"/>
            </a:endParaRPr>
          </a:p>
        </p:txBody>
      </p:sp>
    </p:spTree>
    <p:extLst>
      <p:ext uri="{BB962C8B-B14F-4D97-AF65-F5344CB8AC3E}">
        <p14:creationId xmlns:p14="http://schemas.microsoft.com/office/powerpoint/2010/main" val="3617370148"/>
      </p:ext>
    </p:extLst>
  </p:cSld>
  <p:clrMapOvr>
    <a:masterClrMapping/>
  </p:clrMapOvr>
  <p:transition>
    <p:wheel spokes="0"/>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rev 22 edwards_crow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299437" y="74712"/>
            <a:ext cx="1706815" cy="2213170"/>
          </a:xfrm>
          <a:prstGeom prst="rect">
            <a:avLst/>
          </a:prstGeom>
        </p:spPr>
      </p:pic>
      <p:pic>
        <p:nvPicPr>
          <p:cNvPr id="6" name="Picture 5" descr="rev 22 Manger.jpe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12076" y="0"/>
            <a:ext cx="4492789" cy="2988507"/>
          </a:xfrm>
          <a:prstGeom prst="rect">
            <a:avLst/>
          </a:prstGeom>
        </p:spPr>
      </p:pic>
      <p:sp>
        <p:nvSpPr>
          <p:cNvPr id="2" name="Title 1"/>
          <p:cNvSpPr>
            <a:spLocks noGrp="1"/>
          </p:cNvSpPr>
          <p:nvPr>
            <p:ph type="title"/>
          </p:nvPr>
        </p:nvSpPr>
        <p:spPr>
          <a:xfrm>
            <a:off x="623541" y="0"/>
            <a:ext cx="7772400" cy="647510"/>
          </a:xfrm>
        </p:spPr>
        <p:txBody>
          <a:bodyPr/>
          <a:lstStyle/>
          <a:p>
            <a:r>
              <a:rPr lang="ar-JO" sz="3200" b="1" dirty="0"/>
              <a:t>مجيئي المسيح</a:t>
            </a:r>
            <a:endParaRPr lang="en-US" sz="3200" b="1" dirty="0"/>
          </a:p>
        </p:txBody>
      </p:sp>
      <p:graphicFrame>
        <p:nvGraphicFramePr>
          <p:cNvPr id="4" name="Table 3"/>
          <p:cNvGraphicFramePr>
            <a:graphicFrameLocks noGrp="1"/>
          </p:cNvGraphicFramePr>
          <p:nvPr>
            <p:extLst>
              <p:ext uri="{D42A27DB-BD31-4B8C-83A1-F6EECF244321}">
                <p14:modId xmlns:p14="http://schemas.microsoft.com/office/powerpoint/2010/main" val="847013104"/>
              </p:ext>
            </p:extLst>
          </p:nvPr>
        </p:nvGraphicFramePr>
        <p:xfrm>
          <a:off x="0" y="2069413"/>
          <a:ext cx="9144000" cy="4319715"/>
        </p:xfrm>
        <a:graphic>
          <a:graphicData uri="http://schemas.openxmlformats.org/drawingml/2006/table">
            <a:tbl>
              <a:tblPr firstRow="1" bandRow="1">
                <a:tableStyleId>{37CE84F3-28C3-443E-9E96-99CF82512B78}</a:tableStyleId>
              </a:tblPr>
              <a:tblGrid>
                <a:gridCol w="4320637">
                  <a:extLst>
                    <a:ext uri="{9D8B030D-6E8A-4147-A177-3AD203B41FA5}">
                      <a16:colId xmlns:a16="http://schemas.microsoft.com/office/drawing/2014/main" val="20000"/>
                    </a:ext>
                  </a:extLst>
                </a:gridCol>
                <a:gridCol w="610119">
                  <a:extLst>
                    <a:ext uri="{9D8B030D-6E8A-4147-A177-3AD203B41FA5}">
                      <a16:colId xmlns:a16="http://schemas.microsoft.com/office/drawing/2014/main" val="20001"/>
                    </a:ext>
                  </a:extLst>
                </a:gridCol>
                <a:gridCol w="4213244">
                  <a:extLst>
                    <a:ext uri="{9D8B030D-6E8A-4147-A177-3AD203B41FA5}">
                      <a16:colId xmlns:a16="http://schemas.microsoft.com/office/drawing/2014/main" val="20002"/>
                    </a:ext>
                  </a:extLst>
                </a:gridCol>
              </a:tblGrid>
              <a:tr h="551739">
                <a:tc>
                  <a:txBody>
                    <a:bodyPr/>
                    <a:lstStyle/>
                    <a:p>
                      <a:pPr algn="ctr"/>
                      <a:r>
                        <a:rPr lang="ar-JO" sz="2800" b="1" dirty="0">
                          <a:latin typeface="Arial"/>
                          <a:cs typeface="Arial"/>
                        </a:rPr>
                        <a:t>المجيء الأول</a:t>
                      </a:r>
                      <a:endParaRPr lang="en-US" sz="2800" b="1" dirty="0">
                        <a:latin typeface="Arial"/>
                        <a:cs typeface="Arial"/>
                      </a:endParaRPr>
                    </a:p>
                  </a:txBody>
                  <a:tcPr>
                    <a:noFill/>
                  </a:tcPr>
                </a:tc>
                <a:tc rowSpan="8">
                  <a:txBody>
                    <a:bodyPr/>
                    <a:lstStyle/>
                    <a:p>
                      <a:pPr algn="ctr"/>
                      <a:r>
                        <a:rPr lang="en-US" sz="2800" b="1" dirty="0">
                          <a:latin typeface="Arial"/>
                          <a:cs typeface="Arial"/>
                        </a:rPr>
                        <a:t>(</a:t>
                      </a:r>
                      <a:r>
                        <a:rPr lang="ar-JO" sz="2800" b="1" dirty="0">
                          <a:latin typeface="Arial"/>
                          <a:cs typeface="Arial"/>
                        </a:rPr>
                        <a:t>عصر</a:t>
                      </a:r>
                      <a:r>
                        <a:rPr lang="ar-JO" sz="2800" b="1" baseline="0" dirty="0">
                          <a:latin typeface="Arial"/>
                          <a:cs typeface="Arial"/>
                        </a:rPr>
                        <a:t> الكنيسة</a:t>
                      </a:r>
                      <a:r>
                        <a:rPr lang="en-US" sz="2800" b="1" dirty="0">
                          <a:latin typeface="Arial"/>
                          <a:cs typeface="Arial"/>
                        </a:rPr>
                        <a:t>)</a:t>
                      </a:r>
                    </a:p>
                  </a:txBody>
                  <a:tcPr vert="vert270">
                    <a:noFill/>
                  </a:tcPr>
                </a:tc>
                <a:tc>
                  <a:txBody>
                    <a:bodyPr/>
                    <a:lstStyle/>
                    <a:p>
                      <a:pPr algn="ctr"/>
                      <a:r>
                        <a:rPr lang="ar-JO" sz="2800" b="1" dirty="0">
                          <a:latin typeface="Arial"/>
                          <a:cs typeface="Arial"/>
                        </a:rPr>
                        <a:t>المجيء الثاني</a:t>
                      </a:r>
                      <a:endParaRPr lang="en-US" sz="2800" b="1" dirty="0">
                        <a:latin typeface="Arial"/>
                        <a:cs typeface="Arial"/>
                      </a:endParaRPr>
                    </a:p>
                  </a:txBody>
                  <a:tcPr>
                    <a:noFill/>
                  </a:tcPr>
                </a:tc>
                <a:extLst>
                  <a:ext uri="{0D108BD9-81ED-4DB2-BD59-A6C34878D82A}">
                    <a16:rowId xmlns:a16="http://schemas.microsoft.com/office/drawing/2014/main" val="10000"/>
                  </a:ext>
                </a:extLst>
              </a:tr>
              <a:tr h="551739">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وضع في المذود</a:t>
                      </a:r>
                      <a:endParaRPr lang="en-US" sz="2000" b="1" i="0" spc="-100" dirty="0">
                        <a:effectLst>
                          <a:outerShdw blurRad="38100" dist="38100" dir="2700000" algn="tl">
                            <a:srgbClr val="000000">
                              <a:alpha val="43137"/>
                            </a:srgbClr>
                          </a:outerShdw>
                        </a:effectLst>
                        <a:latin typeface="Arial"/>
                        <a:cs typeface="Arial"/>
                      </a:endParaRPr>
                    </a:p>
                  </a:txBody>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ينزل على جبل</a:t>
                      </a:r>
                      <a:endParaRPr lang="en-US" sz="2000" b="1" spc="-100" dirty="0">
                        <a:effectLst>
                          <a:outerShdw blurRad="38100" dist="38100" dir="2700000" algn="tl">
                            <a:srgbClr val="000000">
                              <a:alpha val="43137"/>
                            </a:srgbClr>
                          </a:outerShdw>
                        </a:effectLst>
                        <a:latin typeface="Arial"/>
                        <a:cs typeface="Arial"/>
                      </a:endParaRPr>
                    </a:p>
                  </a:txBody>
                  <a:tcPr/>
                </a:tc>
                <a:extLst>
                  <a:ext uri="{0D108BD9-81ED-4DB2-BD59-A6C34878D82A}">
                    <a16:rowId xmlns:a16="http://schemas.microsoft.com/office/drawing/2014/main" val="10001"/>
                  </a:ext>
                </a:extLst>
              </a:tr>
              <a:tr h="551739">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جاء كحمل</a:t>
                      </a:r>
                      <a:endParaRPr lang="en-US" sz="2000" b="1" i="0" spc="-100" dirty="0">
                        <a:effectLst>
                          <a:outerShdw blurRad="38100" dist="38100" dir="2700000" algn="tl">
                            <a:srgbClr val="000000">
                              <a:alpha val="43137"/>
                            </a:srgbClr>
                          </a:outerShdw>
                        </a:effectLst>
                        <a:latin typeface="Arial"/>
                        <a:cs typeface="Arial"/>
                      </a:endParaRPr>
                    </a:p>
                  </a:txBody>
                  <a:tcPr>
                    <a:solidFill>
                      <a:schemeClr val="accent6">
                        <a:lumMod val="50000"/>
                      </a:schemeClr>
                    </a:solidFill>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يأتي كرب</a:t>
                      </a:r>
                      <a:endParaRPr lang="en-US" sz="2000" b="1" spc="-100" dirty="0">
                        <a:effectLst>
                          <a:outerShdw blurRad="38100" dist="38100" dir="2700000" algn="tl">
                            <a:srgbClr val="000000">
                              <a:alpha val="43137"/>
                            </a:srgbClr>
                          </a:outerShdw>
                        </a:effectLst>
                        <a:latin typeface="Arial"/>
                        <a:cs typeface="Arial"/>
                      </a:endParaRPr>
                    </a:p>
                  </a:txBody>
                  <a:tcPr>
                    <a:solidFill>
                      <a:srgbClr val="16165D"/>
                    </a:solidFill>
                  </a:tcPr>
                </a:tc>
                <a:extLst>
                  <a:ext uri="{0D108BD9-81ED-4DB2-BD59-A6C34878D82A}">
                    <a16:rowId xmlns:a16="http://schemas.microsoft.com/office/drawing/2014/main" val="10002"/>
                  </a:ext>
                </a:extLst>
              </a:tr>
              <a:tr h="551739">
                <a:tc>
                  <a:txBody>
                    <a:bodyPr/>
                    <a:lstStyle/>
                    <a:p>
                      <a:pPr marL="174625" indent="0" algn="ctr"/>
                      <a:r>
                        <a:rPr lang="ar-JO" sz="2000" b="1" i="0" kern="1200" spc="-100" baseline="0" dirty="0">
                          <a:solidFill>
                            <a:schemeClr val="lt1"/>
                          </a:solidFill>
                          <a:effectLst>
                            <a:outerShdw blurRad="38100" dist="38100" dir="2700000" algn="tl">
                              <a:srgbClr val="000000">
                                <a:alpha val="43137"/>
                              </a:srgbClr>
                            </a:outerShdw>
                          </a:effectLst>
                          <a:latin typeface="Arial"/>
                          <a:ea typeface="+mn-ea"/>
                          <a:cs typeface="Arial"/>
                        </a:rPr>
                        <a:t>متواضع وفقير</a:t>
                      </a:r>
                      <a:endParaRPr lang="en-US" sz="2000" b="1" i="0" spc="-100" dirty="0">
                        <a:effectLst>
                          <a:outerShdw blurRad="38100" dist="38100" dir="2700000" algn="tl">
                            <a:srgbClr val="000000">
                              <a:alpha val="43137"/>
                            </a:srgbClr>
                          </a:outerShdw>
                        </a:effectLst>
                        <a:latin typeface="Arial"/>
                        <a:cs typeface="Arial"/>
                      </a:endParaRPr>
                    </a:p>
                  </a:txBody>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مجيد وقوي</a:t>
                      </a:r>
                      <a:endParaRPr lang="en-US" sz="2000" b="1" spc="-100" dirty="0">
                        <a:effectLst>
                          <a:outerShdw blurRad="38100" dist="38100" dir="2700000" algn="tl">
                            <a:srgbClr val="000000">
                              <a:alpha val="43137"/>
                            </a:srgbClr>
                          </a:outerShdw>
                        </a:effectLst>
                        <a:latin typeface="Arial"/>
                        <a:cs typeface="Arial"/>
                      </a:endParaRPr>
                    </a:p>
                  </a:txBody>
                  <a:tcPr/>
                </a:tc>
                <a:extLst>
                  <a:ext uri="{0D108BD9-81ED-4DB2-BD59-A6C34878D82A}">
                    <a16:rowId xmlns:a16="http://schemas.microsoft.com/office/drawing/2014/main" val="10003"/>
                  </a:ext>
                </a:extLst>
              </a:tr>
              <a:tr h="551739">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مات لأجل أعدائه</a:t>
                      </a:r>
                      <a:endParaRPr lang="en-US" sz="2000" b="1" i="0" spc="-100" dirty="0">
                        <a:effectLst>
                          <a:outerShdw blurRad="38100" dist="38100" dir="2700000" algn="tl">
                            <a:srgbClr val="000000">
                              <a:alpha val="43137"/>
                            </a:srgbClr>
                          </a:outerShdw>
                        </a:effectLst>
                        <a:latin typeface="Arial"/>
                        <a:cs typeface="Arial"/>
                      </a:endParaRPr>
                    </a:p>
                  </a:txBody>
                  <a:tcPr>
                    <a:solidFill>
                      <a:srgbClr val="16165D"/>
                    </a:solidFill>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الموت لأعدائه</a:t>
                      </a:r>
                      <a:endParaRPr lang="en-US" sz="2000" b="1" spc="-100" dirty="0">
                        <a:effectLst>
                          <a:outerShdw blurRad="38100" dist="38100" dir="2700000" algn="tl">
                            <a:srgbClr val="000000">
                              <a:alpha val="43137"/>
                            </a:srgbClr>
                          </a:outerShdw>
                        </a:effectLst>
                        <a:latin typeface="Arial"/>
                        <a:cs typeface="Arial"/>
                      </a:endParaRPr>
                    </a:p>
                  </a:txBody>
                  <a:tcPr>
                    <a:solidFill>
                      <a:srgbClr val="16165D"/>
                    </a:solidFill>
                  </a:tcPr>
                </a:tc>
                <a:extLst>
                  <a:ext uri="{0D108BD9-81ED-4DB2-BD59-A6C34878D82A}">
                    <a16:rowId xmlns:a16="http://schemas.microsoft.com/office/drawing/2014/main" val="10004"/>
                  </a:ext>
                </a:extLst>
              </a:tr>
              <a:tr h="526297">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جرب من الشيطان</a:t>
                      </a:r>
                      <a:endParaRPr lang="en-US" sz="2000" b="1" i="0" spc="-100" dirty="0">
                        <a:effectLst>
                          <a:outerShdw blurRad="38100" dist="38100" dir="2700000" algn="tl">
                            <a:srgbClr val="000000">
                              <a:alpha val="43137"/>
                            </a:srgbClr>
                          </a:outerShdw>
                        </a:effectLst>
                        <a:latin typeface="Arial"/>
                        <a:cs typeface="Arial"/>
                      </a:endParaRPr>
                    </a:p>
                  </a:txBody>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يحبس الشيطان</a:t>
                      </a:r>
                      <a:r>
                        <a:rPr lang="ar-JO" sz="2000" b="1" spc="-100" baseline="0" dirty="0">
                          <a:effectLst>
                            <a:outerShdw blurRad="38100" dist="38100" dir="2700000" algn="tl">
                              <a:srgbClr val="000000">
                                <a:alpha val="43137"/>
                              </a:srgbClr>
                            </a:outerShdw>
                          </a:effectLst>
                          <a:latin typeface="Arial"/>
                          <a:cs typeface="Arial"/>
                        </a:rPr>
                        <a:t> في حفرة لا قاع لها</a:t>
                      </a:r>
                      <a:endParaRPr lang="en-US" sz="2000" b="1" spc="-100" dirty="0">
                        <a:effectLst>
                          <a:outerShdw blurRad="38100" dist="38100" dir="2700000" algn="tl">
                            <a:srgbClr val="000000">
                              <a:alpha val="43137"/>
                            </a:srgbClr>
                          </a:outerShdw>
                        </a:effectLst>
                        <a:latin typeface="Arial"/>
                        <a:cs typeface="Arial"/>
                      </a:endParaRPr>
                    </a:p>
                  </a:txBody>
                  <a:tcPr/>
                </a:tc>
                <a:extLst>
                  <a:ext uri="{0D108BD9-81ED-4DB2-BD59-A6C34878D82A}">
                    <a16:rowId xmlns:a16="http://schemas.microsoft.com/office/drawing/2014/main" val="10005"/>
                  </a:ext>
                </a:extLst>
              </a:tr>
              <a:tr h="482984">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عاش في عالم شرير</a:t>
                      </a:r>
                      <a:endParaRPr lang="en-US" sz="2000" b="1" i="0" spc="-100" dirty="0">
                        <a:effectLst>
                          <a:outerShdw blurRad="38100" dist="38100" dir="2700000" algn="tl">
                            <a:srgbClr val="000000">
                              <a:alpha val="43137"/>
                            </a:srgbClr>
                          </a:outerShdw>
                        </a:effectLst>
                        <a:latin typeface="Arial"/>
                        <a:cs typeface="Arial"/>
                      </a:endParaRPr>
                    </a:p>
                  </a:txBody>
                  <a:tcPr>
                    <a:solidFill>
                      <a:srgbClr val="16165D"/>
                    </a:solidFill>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يقود العالم غلى البر</a:t>
                      </a:r>
                      <a:endParaRPr lang="en-US" sz="2000" b="1" spc="-100" dirty="0">
                        <a:effectLst>
                          <a:outerShdw blurRad="38100" dist="38100" dir="2700000" algn="tl">
                            <a:srgbClr val="000000">
                              <a:alpha val="43137"/>
                            </a:srgbClr>
                          </a:outerShdw>
                        </a:effectLst>
                        <a:latin typeface="Arial"/>
                        <a:cs typeface="Arial"/>
                      </a:endParaRPr>
                    </a:p>
                  </a:txBody>
                  <a:tcPr>
                    <a:solidFill>
                      <a:srgbClr val="16165D"/>
                    </a:solidFill>
                  </a:tcPr>
                </a:tc>
                <a:extLst>
                  <a:ext uri="{0D108BD9-81ED-4DB2-BD59-A6C34878D82A}">
                    <a16:rowId xmlns:a16="http://schemas.microsoft.com/office/drawing/2014/main" val="10006"/>
                  </a:ext>
                </a:extLst>
              </a:tr>
              <a:tr h="551739">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مات لأجل الخطايا</a:t>
                      </a:r>
                      <a:r>
                        <a:rPr lang="ar-JO" sz="2000" b="1" i="0" spc="-100" baseline="0" dirty="0">
                          <a:effectLst>
                            <a:outerShdw blurRad="38100" dist="38100" dir="2700000" algn="tl">
                              <a:srgbClr val="000000">
                                <a:alpha val="43137"/>
                              </a:srgbClr>
                            </a:outerShdw>
                          </a:effectLst>
                          <a:latin typeface="Arial"/>
                          <a:cs typeface="Arial"/>
                        </a:rPr>
                        <a:t> وقام ثانية</a:t>
                      </a:r>
                      <a:endParaRPr lang="en-US" sz="2000" b="1" i="0" spc="-100" dirty="0">
                        <a:effectLst>
                          <a:outerShdw blurRad="38100" dist="38100" dir="2700000" algn="tl">
                            <a:srgbClr val="000000">
                              <a:alpha val="43137"/>
                            </a:srgbClr>
                          </a:outerShdw>
                        </a:effectLst>
                        <a:latin typeface="Arial"/>
                        <a:cs typeface="Arial"/>
                      </a:endParaRPr>
                    </a:p>
                  </a:txBody>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يوجه ويحكم</a:t>
                      </a:r>
                      <a:endParaRPr lang="en-US" sz="2000" b="1" spc="-100" dirty="0">
                        <a:effectLst>
                          <a:outerShdw blurRad="38100" dist="38100" dir="2700000" algn="tl">
                            <a:srgbClr val="000000">
                              <a:alpha val="43137"/>
                            </a:srgbClr>
                          </a:outerShdw>
                        </a:effectLst>
                        <a:latin typeface="Arial"/>
                        <a:cs typeface="Arial"/>
                      </a:endParaRPr>
                    </a:p>
                  </a:txBody>
                  <a:tcPr/>
                </a:tc>
                <a:extLst>
                  <a:ext uri="{0D108BD9-81ED-4DB2-BD59-A6C34878D82A}">
                    <a16:rowId xmlns:a16="http://schemas.microsoft.com/office/drawing/2014/main" val="10007"/>
                  </a:ext>
                </a:extLst>
              </a:tr>
            </a:tbl>
          </a:graphicData>
        </a:graphic>
      </p:graphicFrame>
      <p:sp>
        <p:nvSpPr>
          <p:cNvPr id="5" name="Text Box 4"/>
          <p:cNvSpPr txBox="1">
            <a:spLocks noChangeArrowheads="1"/>
          </p:cNvSpPr>
          <p:nvPr/>
        </p:nvSpPr>
        <p:spPr bwMode="auto">
          <a:xfrm>
            <a:off x="37353" y="6513246"/>
            <a:ext cx="9027268" cy="307777"/>
          </a:xfrm>
          <a:prstGeom prst="rect">
            <a:avLst/>
          </a:prstGeom>
          <a:noFill/>
          <a:ln>
            <a:noFill/>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راعوث ولاري مودي: مذكورة من تيري هول، بانوراما الكتاب المقدس، 117</a:t>
            </a:r>
            <a:endParaRPr kumimoji="0" lang="en-US" sz="14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endParaRPr>
          </a:p>
        </p:txBody>
      </p:sp>
      <p:sp>
        <p:nvSpPr>
          <p:cNvPr id="8" name="Text Box 37"/>
          <p:cNvSpPr txBox="1">
            <a:spLocks noChangeArrowheads="1"/>
          </p:cNvSpPr>
          <p:nvPr/>
        </p:nvSpPr>
        <p:spPr bwMode="auto">
          <a:xfrm>
            <a:off x="8410851" y="64606"/>
            <a:ext cx="701131"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420</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74392335"/>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2 forest fall tebyan_nature_871 (1).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2" name="Picture 1" descr="rev 22 water on h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2123577" cy="1590633"/>
          </a:xfrm>
          <a:prstGeom prst="rect">
            <a:avLst/>
          </a:prstGeom>
        </p:spPr>
      </p:pic>
      <p:sp>
        <p:nvSpPr>
          <p:cNvPr id="214019" name="Rectangle 3"/>
          <p:cNvSpPr>
            <a:spLocks noGrp="1" noChangeArrowheads="1"/>
          </p:cNvSpPr>
          <p:nvPr>
            <p:ph type="title" idx="4294967295"/>
          </p:nvPr>
        </p:nvSpPr>
        <p:spPr>
          <a:xfrm>
            <a:off x="0" y="0"/>
            <a:ext cx="7188200" cy="1143000"/>
          </a:xfrm>
          <a:effectLst/>
        </p:spPr>
        <p:txBody>
          <a:bodyPr/>
          <a:lstStyle/>
          <a:p>
            <a:pPr algn="r" eaLnBrk="1" hangingPunct="1">
              <a:defRPr/>
            </a:pPr>
            <a:r>
              <a:rPr lang="ar-SA" sz="7200" b="1"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تَعَالَ</a:t>
            </a:r>
            <a:endParaRPr lang="en-US" sz="7200"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3"/>
          <p:cNvSpPr txBox="1">
            <a:spLocks noChangeArrowheads="1"/>
          </p:cNvSpPr>
          <p:nvPr/>
        </p:nvSpPr>
        <p:spPr bwMode="auto">
          <a:xfrm>
            <a:off x="4283968" y="1124744"/>
            <a:ext cx="4860033" cy="53886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lvl="0" defTabSz="914400" rtl="1" eaLnBrk="1" hangingPunct="1">
              <a:defRPr/>
            </a:pPr>
            <a:r>
              <a:rPr lang="ar-SA" sz="4000" b="1"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رؤيا ٢٢ : ١٧</a:t>
            </a:r>
          </a:p>
          <a:p>
            <a:pPr lvl="0" defTabSz="914400" rtl="1" eaLnBrk="1" hangingPunct="1">
              <a:defRPr/>
            </a:pPr>
            <a:endParaRPr lang="en-US" sz="4000" b="1"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endParaRPr>
          </a:p>
          <a:p>
            <a:pPr lvl="0" defTabSz="914400" rtl="1" eaLnBrk="1" hangingPunct="1">
              <a:defRPr/>
            </a:pPr>
            <a:r>
              <a:rPr lang="ar-SA" b="1"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 وَالرُّوحُ وَالْعَرُوسُ يَقُولاَنِ: </a:t>
            </a:r>
            <a:r>
              <a:rPr lang="ar-SA" b="1" dirty="0">
                <a:solidFill>
                  <a:srgbClr val="FFFF00"/>
                </a:solidFill>
                <a:effectLst>
                  <a:glow rad="254000">
                    <a:srgbClr val="000000"/>
                  </a:glow>
                </a:effectLst>
                <a:latin typeface="Arial" panose="020B0604020202020204" pitchFamily="34" charset="0"/>
                <a:ea typeface="ＭＳ Ｐゴシック" charset="0"/>
                <a:cs typeface="Arial" panose="020B0604020202020204" pitchFamily="34" charset="0"/>
              </a:rPr>
              <a:t>تَعَالَ</a:t>
            </a:r>
            <a:r>
              <a:rPr lang="ar-SA" b="1"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 وَمَنْ يَسْمَعْ فَلْيَقُلْ: </a:t>
            </a:r>
            <a:r>
              <a:rPr lang="ar-SA" b="1" dirty="0">
                <a:solidFill>
                  <a:srgbClr val="FFFF00"/>
                </a:solidFill>
                <a:effectLst>
                  <a:glow rad="254000">
                    <a:srgbClr val="000000"/>
                  </a:glow>
                </a:effectLst>
                <a:latin typeface="Arial" panose="020B0604020202020204" pitchFamily="34" charset="0"/>
                <a:ea typeface="ＭＳ Ｐゴシック" charset="0"/>
                <a:cs typeface="Arial" panose="020B0604020202020204" pitchFamily="34" charset="0"/>
              </a:rPr>
              <a:t>تَعَالَ</a:t>
            </a:r>
            <a:r>
              <a:rPr lang="ar-SA" b="1"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 وَمَنْ يَعْطَشْ </a:t>
            </a:r>
            <a:r>
              <a:rPr lang="ar-SA" b="1" dirty="0">
                <a:solidFill>
                  <a:srgbClr val="FFFF00"/>
                </a:solidFill>
                <a:effectLst>
                  <a:glow rad="254000">
                    <a:srgbClr val="000000"/>
                  </a:glow>
                </a:effectLst>
                <a:latin typeface="Arial" panose="020B0604020202020204" pitchFamily="34" charset="0"/>
                <a:ea typeface="ＭＳ Ｐゴシック" charset="0"/>
                <a:cs typeface="Arial" panose="020B0604020202020204" pitchFamily="34" charset="0"/>
              </a:rPr>
              <a:t>فَلْيَأْتِ</a:t>
            </a:r>
            <a:r>
              <a:rPr lang="ar-SA" b="1"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 وَمَنْ يُرِدْ فَلْيَأْخُذْ مَاءَ حَيَاةٍ مَجَّاناً</a:t>
            </a:r>
            <a:r>
              <a:rPr lang="en-US" b="1"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a:t>
            </a:r>
            <a:r>
              <a:rPr lang="ar-SA" sz="4000" b="1"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3906707145"/>
      </p:ext>
    </p:extLst>
  </p:cSld>
  <p:clrMapOvr>
    <a:masterClrMapping/>
  </p:clrMapOvr>
  <p:transition spd="slow">
    <p:dissolve/>
  </p:transition>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3798"/>
            <a:ext cx="9117770" cy="4558885"/>
          </a:xfrm>
          <a:prstGeom prst="rect">
            <a:avLst/>
          </a:prstGeom>
        </p:spPr>
      </p:pic>
      <p:sp>
        <p:nvSpPr>
          <p:cNvPr id="1361923" name="Rectangle 2"/>
          <p:cNvSpPr>
            <a:spLocks noGrp="1" noChangeArrowheads="1"/>
          </p:cNvSpPr>
          <p:nvPr>
            <p:ph type="ctrTitle"/>
          </p:nvPr>
        </p:nvSpPr>
        <p:spPr>
          <a:xfrm>
            <a:off x="4992613" y="1243798"/>
            <a:ext cx="4125157" cy="5105400"/>
          </a:xfrm>
        </p:spPr>
        <p:txBody>
          <a:bodyPr anchor="t"/>
          <a:lstStyle/>
          <a:p>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هل تشتاق</a:t>
            </a:r>
            <a:b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لعودة</a:t>
            </a:r>
            <a:b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77800">
                    <a:schemeClr val="tx1"/>
                  </a:glow>
                </a:effectLst>
                <a:latin typeface="Arial" panose="020B0604020202020204" pitchFamily="34" charset="0"/>
                <a:ea typeface="ＭＳ Ｐゴシック" charset="0"/>
                <a:cs typeface="Arial" panose="020B0604020202020204" pitchFamily="34" charset="0"/>
              </a:rPr>
              <a:t>المسيح؟</a:t>
            </a:r>
            <a:br>
              <a:rPr lang="en-US" sz="4800" b="1" dirty="0">
                <a:effectLst>
                  <a:glow rad="177800">
                    <a:schemeClr val="tx1"/>
                  </a:glow>
                </a:effectLst>
                <a:latin typeface="Arial" charset="0"/>
                <a:ea typeface="ＭＳ Ｐゴシック" charset="0"/>
              </a:rPr>
            </a:br>
            <a:br>
              <a:rPr lang="en-US" sz="4800" b="1" dirty="0">
                <a:effectLst>
                  <a:glow rad="177800">
                    <a:schemeClr val="tx1"/>
                  </a:glow>
                </a:effectLst>
                <a:latin typeface="Arial" charset="0"/>
                <a:ea typeface="ＭＳ Ｐゴシック" charset="0"/>
              </a:rPr>
            </a:br>
            <a:r>
              <a:rPr lang="ar-JO" sz="4800" b="1" dirty="0">
                <a:effectLst>
                  <a:glow rad="177800">
                    <a:schemeClr val="tx1"/>
                  </a:glow>
                </a:effectLst>
                <a:latin typeface="Arial" charset="0"/>
                <a:ea typeface="ＭＳ Ｐゴシック" charset="0"/>
              </a:rPr>
              <a:t>لمَ ولمَ لا؟</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86634190"/>
      </p:ext>
    </p:extLst>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8592" name="Straight Connector 238591"/>
          <p:cNvCxnSpPr/>
          <p:nvPr/>
        </p:nvCxnSpPr>
        <p:spPr bwMode="auto">
          <a:xfrm>
            <a:off x="683568" y="1700808"/>
            <a:ext cx="288032" cy="1296144"/>
          </a:xfrm>
          <a:prstGeom prst="line">
            <a:avLst/>
          </a:prstGeom>
          <a:solidFill>
            <a:schemeClr val="accent1"/>
          </a:solidFill>
          <a:ln w="38100" cap="sq" cmpd="sng" algn="ctr">
            <a:solidFill>
              <a:schemeClr val="tx1"/>
            </a:solidFill>
            <a:prstDash val="dash"/>
            <a:round/>
            <a:headEnd type="none" w="sm" len="sm"/>
            <a:tailEnd type="none" w="sm" len="sm"/>
          </a:ln>
          <a:effectLst/>
        </p:spPr>
      </p:cxnSp>
      <p:graphicFrame>
        <p:nvGraphicFramePr>
          <p:cNvPr id="45" name="Table 44"/>
          <p:cNvGraphicFramePr>
            <a:graphicFrameLocks noGrp="1"/>
          </p:cNvGraphicFramePr>
          <p:nvPr/>
        </p:nvGraphicFramePr>
        <p:xfrm>
          <a:off x="3059832" y="3573016"/>
          <a:ext cx="4032448" cy="396240"/>
        </p:xfrm>
        <a:graphic>
          <a:graphicData uri="http://schemas.openxmlformats.org/drawingml/2006/table">
            <a:tbl>
              <a:tblPr bandRow="1">
                <a:tableStyleId>{C083E6E3-FA7D-4D7B-A595-EF9225AFEA82}</a:tableStyleId>
              </a:tblPr>
              <a:tblGrid>
                <a:gridCol w="1296144">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tblGrid>
              <a:tr h="36004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000" b="1" spc="0" dirty="0">
                        <a:solidFill>
                          <a:srgbClr val="FFFFFF"/>
                        </a:solidFill>
                        <a:latin typeface="Arial"/>
                        <a:ea typeface="华文楷体"/>
                        <a:cs typeface="Arial"/>
                      </a:endParaRPr>
                    </a:p>
                    <a:p>
                      <a:pPr algn="ctr"/>
                      <a:r>
                        <a:rPr lang="ar-SA" sz="1000" b="1" spc="0" dirty="0">
                          <a:solidFill>
                            <a:srgbClr val="FFFFFF"/>
                          </a:solidFill>
                          <a:latin typeface="Arial"/>
                          <a:ea typeface="华文楷体"/>
                          <a:cs typeface="Arial"/>
                        </a:rPr>
                        <a:t>إسرائيل</a:t>
                      </a: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50069"/>
                    </a:solidFill>
                  </a:tcPr>
                </a:tc>
                <a:tc>
                  <a:txBody>
                    <a:bodyPr/>
                    <a:lstStyle/>
                    <a:p>
                      <a:pPr algn="ctr"/>
                      <a:endParaRPr lang="ar-SA" sz="1000" b="1" spc="0" dirty="0">
                        <a:solidFill>
                          <a:srgbClr val="FFFFFF"/>
                        </a:solidFill>
                        <a:latin typeface="Arial"/>
                        <a:ea typeface="华文楷体"/>
                        <a:cs typeface="Arial"/>
                      </a:endParaRPr>
                    </a:p>
                    <a:p>
                      <a:pPr algn="ctr"/>
                      <a:r>
                        <a:rPr lang="ar-SA" sz="1000" b="1" spc="0" dirty="0">
                          <a:solidFill>
                            <a:srgbClr val="FFFFFF"/>
                          </a:solidFill>
                          <a:latin typeface="Arial"/>
                          <a:ea typeface="华文楷体"/>
                          <a:cs typeface="Arial"/>
                        </a:rPr>
                        <a:t>أزمنة</a:t>
                      </a:r>
                      <a:r>
                        <a:rPr lang="ar-SA" sz="1000" b="1" spc="0" baseline="0" dirty="0">
                          <a:solidFill>
                            <a:srgbClr val="FFFFFF"/>
                          </a:solidFill>
                          <a:latin typeface="Arial"/>
                          <a:ea typeface="华文楷体"/>
                          <a:cs typeface="Arial"/>
                        </a:rPr>
                        <a:t> الأمم</a:t>
                      </a: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extLst>
                  <a:ext uri="{0D108BD9-81ED-4DB2-BD59-A6C34878D82A}">
                    <a16:rowId xmlns:a16="http://schemas.microsoft.com/office/drawing/2014/main" val="10000"/>
                  </a:ext>
                </a:extLst>
              </a:tr>
            </a:tbl>
          </a:graphicData>
        </a:graphic>
      </p:graphicFrame>
      <p:sp>
        <p:nvSpPr>
          <p:cNvPr id="10" name="Rectangle 9"/>
          <p:cNvSpPr/>
          <p:nvPr/>
        </p:nvSpPr>
        <p:spPr bwMode="auto">
          <a:xfrm>
            <a:off x="1475656" y="2420888"/>
            <a:ext cx="6696744" cy="144016"/>
          </a:xfrm>
          <a:prstGeom prst="rect">
            <a:avLst/>
          </a:prstGeom>
          <a:solidFill>
            <a:schemeClr val="accent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56" name="Table 55"/>
          <p:cNvGraphicFramePr>
            <a:graphicFrameLocks noGrp="1"/>
          </p:cNvGraphicFramePr>
          <p:nvPr/>
        </p:nvGraphicFramePr>
        <p:xfrm>
          <a:off x="3059832" y="4149080"/>
          <a:ext cx="4896544" cy="864096"/>
        </p:xfrm>
        <a:graphic>
          <a:graphicData uri="http://schemas.openxmlformats.org/drawingml/2006/table">
            <a:tbl>
              <a:tblPr bandRow="1">
                <a:tableStyleId>{C083E6E3-FA7D-4D7B-A595-EF9225AFEA82}</a:tableStyleId>
              </a:tblPr>
              <a:tblGrid>
                <a:gridCol w="4896544">
                  <a:extLst>
                    <a:ext uri="{9D8B030D-6E8A-4147-A177-3AD203B41FA5}">
                      <a16:colId xmlns:a16="http://schemas.microsoft.com/office/drawing/2014/main" val="20000"/>
                    </a:ext>
                  </a:extLst>
                </a:gridCol>
              </a:tblGrid>
              <a:tr h="864096">
                <a:tc>
                  <a:txBody>
                    <a:bodyPr/>
                    <a:lstStyle/>
                    <a:p>
                      <a:pPr algn="l"/>
                      <a:endParaRPr lang="en-US" sz="1000" b="1" spc="0" dirty="0">
                        <a:solidFill>
                          <a:srgbClr val="FFFFFF"/>
                        </a:solidFill>
                        <a:latin typeface="Arial"/>
                        <a:ea typeface="华文楷体"/>
                        <a:cs typeface="Arial"/>
                      </a:endParaRPr>
                    </a:p>
                    <a:p>
                      <a:pPr algn="l"/>
                      <a:endParaRPr lang="en-US" sz="1000" b="1" spc="0" dirty="0">
                        <a:solidFill>
                          <a:srgbClr val="FFFFFF"/>
                        </a:solidFill>
                        <a:latin typeface="Arial"/>
                        <a:ea typeface="华文楷体"/>
                        <a:cs typeface="Arial"/>
                      </a:endParaRPr>
                    </a:p>
                    <a:p>
                      <a:pPr algn="l"/>
                      <a:r>
                        <a:rPr lang="ar-SA" sz="1000" b="1" spc="0" dirty="0">
                          <a:solidFill>
                            <a:srgbClr val="FFFFFF"/>
                          </a:solidFill>
                          <a:latin typeface="Arial"/>
                          <a:ea typeface="华文楷体"/>
                          <a:cs typeface="Arial"/>
                        </a:rPr>
                        <a:t>العهد</a:t>
                      </a:r>
                      <a:r>
                        <a:rPr lang="ar-SA" sz="1000" b="1" spc="0" baseline="0" dirty="0">
                          <a:solidFill>
                            <a:srgbClr val="FFFFFF"/>
                          </a:solidFill>
                          <a:latin typeface="Arial"/>
                          <a:ea typeface="华文楷体"/>
                          <a:cs typeface="Arial"/>
                        </a:rPr>
                        <a:t> الإبراهيمي           </a:t>
                      </a: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6703C"/>
                    </a:solidFill>
                  </a:tcPr>
                </a:tc>
                <a:extLst>
                  <a:ext uri="{0D108BD9-81ED-4DB2-BD59-A6C34878D82A}">
                    <a16:rowId xmlns:a16="http://schemas.microsoft.com/office/drawing/2014/main" val="10000"/>
                  </a:ext>
                </a:extLst>
              </a:tr>
            </a:tbl>
          </a:graphicData>
        </a:graphic>
      </p:graphicFrame>
      <p:graphicFrame>
        <p:nvGraphicFramePr>
          <p:cNvPr id="41" name="Table 40"/>
          <p:cNvGraphicFramePr>
            <a:graphicFrameLocks noGrp="1"/>
          </p:cNvGraphicFramePr>
          <p:nvPr/>
        </p:nvGraphicFramePr>
        <p:xfrm>
          <a:off x="899592" y="2924944"/>
          <a:ext cx="7128792" cy="685800"/>
        </p:xfrm>
        <a:graphic>
          <a:graphicData uri="http://schemas.openxmlformats.org/drawingml/2006/table">
            <a:tbl>
              <a:tblPr bandRow="1">
                <a:tableStyleId>{C083E6E3-FA7D-4D7B-A595-EF9225AFEA82}</a:tableStyleId>
              </a:tblPr>
              <a:tblGrid>
                <a:gridCol w="432048">
                  <a:extLst>
                    <a:ext uri="{9D8B030D-6E8A-4147-A177-3AD203B41FA5}">
                      <a16:colId xmlns:a16="http://schemas.microsoft.com/office/drawing/2014/main" val="20000"/>
                    </a:ext>
                  </a:extLst>
                </a:gridCol>
                <a:gridCol w="962843">
                  <a:extLst>
                    <a:ext uri="{9D8B030D-6E8A-4147-A177-3AD203B41FA5}">
                      <a16:colId xmlns:a16="http://schemas.microsoft.com/office/drawing/2014/main" val="20001"/>
                    </a:ext>
                  </a:extLst>
                </a:gridCol>
                <a:gridCol w="743746">
                  <a:extLst>
                    <a:ext uri="{9D8B030D-6E8A-4147-A177-3AD203B41FA5}">
                      <a16:colId xmlns:a16="http://schemas.microsoft.com/office/drawing/2014/main" val="20002"/>
                    </a:ext>
                  </a:extLst>
                </a:gridCol>
                <a:gridCol w="784167">
                  <a:extLst>
                    <a:ext uri="{9D8B030D-6E8A-4147-A177-3AD203B41FA5}">
                      <a16:colId xmlns:a16="http://schemas.microsoft.com/office/drawing/2014/main" val="20003"/>
                    </a:ext>
                  </a:extLst>
                </a:gridCol>
                <a:gridCol w="499015">
                  <a:extLst>
                    <a:ext uri="{9D8B030D-6E8A-4147-A177-3AD203B41FA5}">
                      <a16:colId xmlns:a16="http://schemas.microsoft.com/office/drawing/2014/main" val="20004"/>
                    </a:ext>
                  </a:extLst>
                </a:gridCol>
                <a:gridCol w="641591">
                  <a:extLst>
                    <a:ext uri="{9D8B030D-6E8A-4147-A177-3AD203B41FA5}">
                      <a16:colId xmlns:a16="http://schemas.microsoft.com/office/drawing/2014/main" val="20005"/>
                    </a:ext>
                  </a:extLst>
                </a:gridCol>
                <a:gridCol w="712879">
                  <a:extLst>
                    <a:ext uri="{9D8B030D-6E8A-4147-A177-3AD203B41FA5}">
                      <a16:colId xmlns:a16="http://schemas.microsoft.com/office/drawing/2014/main" val="20006"/>
                    </a:ext>
                  </a:extLst>
                </a:gridCol>
                <a:gridCol w="784167">
                  <a:extLst>
                    <a:ext uri="{9D8B030D-6E8A-4147-A177-3AD203B41FA5}">
                      <a16:colId xmlns:a16="http://schemas.microsoft.com/office/drawing/2014/main" val="20007"/>
                    </a:ext>
                  </a:extLst>
                </a:gridCol>
                <a:gridCol w="570303">
                  <a:extLst>
                    <a:ext uri="{9D8B030D-6E8A-4147-A177-3AD203B41FA5}">
                      <a16:colId xmlns:a16="http://schemas.microsoft.com/office/drawing/2014/main" val="20008"/>
                    </a:ext>
                  </a:extLst>
                </a:gridCol>
                <a:gridCol w="998033">
                  <a:extLst>
                    <a:ext uri="{9D8B030D-6E8A-4147-A177-3AD203B41FA5}">
                      <a16:colId xmlns:a16="http://schemas.microsoft.com/office/drawing/2014/main" val="20009"/>
                    </a:ext>
                  </a:extLst>
                </a:gridCol>
              </a:tblGrid>
              <a:tr h="685800">
                <a:tc>
                  <a:txBody>
                    <a:bodyPr/>
                    <a:lstStyle/>
                    <a:p>
                      <a:pPr algn="ctr"/>
                      <a:r>
                        <a:rPr lang="ar-SA" altLang="zh-CN" sz="1000" b="1" kern="1200" spc="0" dirty="0">
                          <a:solidFill>
                            <a:schemeClr val="bg1"/>
                          </a:solidFill>
                          <a:latin typeface="Arial"/>
                          <a:ea typeface="华文楷体"/>
                          <a:cs typeface="Arial"/>
                        </a:rPr>
                        <a:t>عدن</a:t>
                      </a:r>
                      <a:endParaRPr lang="en-US" altLang="zh-CN" sz="1000" b="1" kern="1200" spc="0" dirty="0">
                        <a:solidFill>
                          <a:schemeClr val="bg1"/>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6600"/>
                    </a:solidFill>
                  </a:tcPr>
                </a:tc>
                <a:tc>
                  <a:txBody>
                    <a:bodyPr/>
                    <a:lstStyle/>
                    <a:p>
                      <a:pPr algn="ctr"/>
                      <a:r>
                        <a:rPr lang="ar-SA" sz="1050" b="1" kern="1200" spc="0" dirty="0">
                          <a:solidFill>
                            <a:srgbClr val="FFFFFF"/>
                          </a:solidFill>
                          <a:latin typeface="Arial"/>
                          <a:cs typeface="Arial"/>
                        </a:rPr>
                        <a:t>الضمير</a:t>
                      </a:r>
                      <a:br>
                        <a:rPr lang="en-US" sz="1000" spc="0" dirty="0">
                          <a:solidFill>
                            <a:srgbClr val="FFFFFF"/>
                          </a:solidFill>
                          <a:latin typeface="Arial"/>
                          <a:cs typeface="Arial"/>
                        </a:rPr>
                      </a:br>
                      <a:endParaRPr lang="en-US" sz="1000" spc="0" dirty="0">
                        <a:solidFill>
                          <a:srgbClr val="FFFFFF"/>
                        </a:solidFill>
                        <a:latin typeface="Arial"/>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marL="0" indent="0"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000" b="1" spc="0" dirty="0">
                        <a:solidFill>
                          <a:srgbClr val="FFFFFF"/>
                        </a:solidFill>
                        <a:latin typeface="Arial"/>
                        <a:ea typeface="华文楷体"/>
                        <a:cs typeface="Arial"/>
                      </a:endParaRPr>
                    </a:p>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extLst>
                  <a:ext uri="{0D108BD9-81ED-4DB2-BD59-A6C34878D82A}">
                    <a16:rowId xmlns:a16="http://schemas.microsoft.com/office/drawing/2014/main" val="10000"/>
                  </a:ext>
                </a:extLst>
              </a:tr>
            </a:tbl>
          </a:graphicData>
        </a:graphic>
      </p:graphicFrame>
      <p:graphicFrame>
        <p:nvGraphicFramePr>
          <p:cNvPr id="42" name="Table 41"/>
          <p:cNvGraphicFramePr>
            <a:graphicFrameLocks noGrp="1"/>
          </p:cNvGraphicFramePr>
          <p:nvPr/>
        </p:nvGraphicFramePr>
        <p:xfrm>
          <a:off x="2214990" y="2924944"/>
          <a:ext cx="5828652" cy="576064"/>
        </p:xfrm>
        <a:graphic>
          <a:graphicData uri="http://schemas.openxmlformats.org/drawingml/2006/table">
            <a:tbl>
              <a:tblPr bandRow="1">
                <a:tableStyleId>{C083E6E3-FA7D-4D7B-A595-EF9225AFEA82}</a:tableStyleId>
              </a:tblPr>
              <a:tblGrid>
                <a:gridCol w="756036">
                  <a:extLst>
                    <a:ext uri="{9D8B030D-6E8A-4147-A177-3AD203B41FA5}">
                      <a16:colId xmlns:a16="http://schemas.microsoft.com/office/drawing/2014/main" val="20000"/>
                    </a:ext>
                  </a:extLst>
                </a:gridCol>
                <a:gridCol w="797125">
                  <a:extLst>
                    <a:ext uri="{9D8B030D-6E8A-4147-A177-3AD203B41FA5}">
                      <a16:colId xmlns:a16="http://schemas.microsoft.com/office/drawing/2014/main" val="20001"/>
                    </a:ext>
                  </a:extLst>
                </a:gridCol>
                <a:gridCol w="507261">
                  <a:extLst>
                    <a:ext uri="{9D8B030D-6E8A-4147-A177-3AD203B41FA5}">
                      <a16:colId xmlns:a16="http://schemas.microsoft.com/office/drawing/2014/main" val="20002"/>
                    </a:ext>
                  </a:extLst>
                </a:gridCol>
                <a:gridCol w="652193">
                  <a:extLst>
                    <a:ext uri="{9D8B030D-6E8A-4147-A177-3AD203B41FA5}">
                      <a16:colId xmlns:a16="http://schemas.microsoft.com/office/drawing/2014/main" val="20003"/>
                    </a:ext>
                  </a:extLst>
                </a:gridCol>
                <a:gridCol w="724659">
                  <a:extLst>
                    <a:ext uri="{9D8B030D-6E8A-4147-A177-3AD203B41FA5}">
                      <a16:colId xmlns:a16="http://schemas.microsoft.com/office/drawing/2014/main" val="20004"/>
                    </a:ext>
                  </a:extLst>
                </a:gridCol>
                <a:gridCol w="797125">
                  <a:extLst>
                    <a:ext uri="{9D8B030D-6E8A-4147-A177-3AD203B41FA5}">
                      <a16:colId xmlns:a16="http://schemas.microsoft.com/office/drawing/2014/main" val="20005"/>
                    </a:ext>
                  </a:extLst>
                </a:gridCol>
                <a:gridCol w="579727">
                  <a:extLst>
                    <a:ext uri="{9D8B030D-6E8A-4147-A177-3AD203B41FA5}">
                      <a16:colId xmlns:a16="http://schemas.microsoft.com/office/drawing/2014/main" val="20006"/>
                    </a:ext>
                  </a:extLst>
                </a:gridCol>
                <a:gridCol w="1014526">
                  <a:extLst>
                    <a:ext uri="{9D8B030D-6E8A-4147-A177-3AD203B41FA5}">
                      <a16:colId xmlns:a16="http://schemas.microsoft.com/office/drawing/2014/main" val="20007"/>
                    </a:ext>
                  </a:extLst>
                </a:gridCol>
              </a:tblGrid>
              <a:tr h="576064">
                <a:tc>
                  <a:txBody>
                    <a:bodyPr/>
                    <a:lstStyle/>
                    <a:p>
                      <a:pPr marL="0" indent="0" algn="ctr"/>
                      <a:r>
                        <a:rPr lang="ar-SA" sz="1000" b="1" spc="0" dirty="0">
                          <a:solidFill>
                            <a:srgbClr val="FFFFFF"/>
                          </a:solidFill>
                          <a:latin typeface="Arial"/>
                          <a:ea typeface="华文楷体"/>
                          <a:cs typeface="Arial"/>
                        </a:rPr>
                        <a:t>الحكومة</a:t>
                      </a:r>
                      <a:r>
                        <a:rPr lang="ar-SA" sz="1000" b="1" spc="0" baseline="0" dirty="0">
                          <a:solidFill>
                            <a:srgbClr val="FFFFFF"/>
                          </a:solidFill>
                          <a:latin typeface="Arial"/>
                          <a:ea typeface="华文楷体"/>
                          <a:cs typeface="Arial"/>
                        </a:rPr>
                        <a:t> البشرية</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000" b="1" spc="0" dirty="0">
                        <a:solidFill>
                          <a:srgbClr val="FFFFFF"/>
                        </a:solidFill>
                        <a:latin typeface="Arial"/>
                        <a:ea typeface="华文楷体"/>
                        <a:cs typeface="Arial"/>
                      </a:endParaRPr>
                    </a:p>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extLst>
                  <a:ext uri="{0D108BD9-81ED-4DB2-BD59-A6C34878D82A}">
                    <a16:rowId xmlns:a16="http://schemas.microsoft.com/office/drawing/2014/main" val="10000"/>
                  </a:ext>
                </a:extLst>
              </a:tr>
            </a:tbl>
          </a:graphicData>
        </a:graphic>
      </p:graphicFrame>
      <p:graphicFrame>
        <p:nvGraphicFramePr>
          <p:cNvPr id="43" name="Table 42"/>
          <p:cNvGraphicFramePr>
            <a:graphicFrameLocks noGrp="1"/>
          </p:cNvGraphicFramePr>
          <p:nvPr/>
        </p:nvGraphicFramePr>
        <p:xfrm>
          <a:off x="3059833" y="2924944"/>
          <a:ext cx="4968551" cy="432048"/>
        </p:xfrm>
        <a:graphic>
          <a:graphicData uri="http://schemas.openxmlformats.org/drawingml/2006/table">
            <a:tbl>
              <a:tblPr bandRow="1">
                <a:tableStyleId>{C083E6E3-FA7D-4D7B-A595-EF9225AFEA82}</a:tableStyleId>
              </a:tblPr>
              <a:tblGrid>
                <a:gridCol w="780772">
                  <a:extLst>
                    <a:ext uri="{9D8B030D-6E8A-4147-A177-3AD203B41FA5}">
                      <a16:colId xmlns:a16="http://schemas.microsoft.com/office/drawing/2014/main" val="20000"/>
                    </a:ext>
                  </a:extLst>
                </a:gridCol>
                <a:gridCol w="496855">
                  <a:extLst>
                    <a:ext uri="{9D8B030D-6E8A-4147-A177-3AD203B41FA5}">
                      <a16:colId xmlns:a16="http://schemas.microsoft.com/office/drawing/2014/main" val="20001"/>
                    </a:ext>
                  </a:extLst>
                </a:gridCol>
                <a:gridCol w="638813">
                  <a:extLst>
                    <a:ext uri="{9D8B030D-6E8A-4147-A177-3AD203B41FA5}">
                      <a16:colId xmlns:a16="http://schemas.microsoft.com/office/drawing/2014/main" val="20002"/>
                    </a:ext>
                  </a:extLst>
                </a:gridCol>
                <a:gridCol w="709793">
                  <a:extLst>
                    <a:ext uri="{9D8B030D-6E8A-4147-A177-3AD203B41FA5}">
                      <a16:colId xmlns:a16="http://schemas.microsoft.com/office/drawing/2014/main" val="20003"/>
                    </a:ext>
                  </a:extLst>
                </a:gridCol>
                <a:gridCol w="780772">
                  <a:extLst>
                    <a:ext uri="{9D8B030D-6E8A-4147-A177-3AD203B41FA5}">
                      <a16:colId xmlns:a16="http://schemas.microsoft.com/office/drawing/2014/main" val="20004"/>
                    </a:ext>
                  </a:extLst>
                </a:gridCol>
                <a:gridCol w="567834">
                  <a:extLst>
                    <a:ext uri="{9D8B030D-6E8A-4147-A177-3AD203B41FA5}">
                      <a16:colId xmlns:a16="http://schemas.microsoft.com/office/drawing/2014/main" val="20005"/>
                    </a:ext>
                  </a:extLst>
                </a:gridCol>
                <a:gridCol w="993712">
                  <a:extLst>
                    <a:ext uri="{9D8B030D-6E8A-4147-A177-3AD203B41FA5}">
                      <a16:colId xmlns:a16="http://schemas.microsoft.com/office/drawing/2014/main" val="20006"/>
                    </a:ext>
                  </a:extLst>
                </a:gridCol>
              </a:tblGrid>
              <a:tr h="432048">
                <a:tc>
                  <a:txBody>
                    <a:bodyPr/>
                    <a:lstStyle/>
                    <a:p>
                      <a:pPr algn="ctr"/>
                      <a:r>
                        <a:rPr lang="ar-SA" sz="1000" b="1" spc="0" dirty="0">
                          <a:solidFill>
                            <a:srgbClr val="FFFFFF"/>
                          </a:solidFill>
                          <a:latin typeface="Arial"/>
                          <a:ea typeface="华文楷体"/>
                          <a:cs typeface="Arial"/>
                        </a:rPr>
                        <a:t>الآباء</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tc>
                  <a:txBody>
                    <a:bodyPr/>
                    <a:lstStyle/>
                    <a:p>
                      <a:pPr algn="ctr"/>
                      <a:r>
                        <a:rPr lang="ar-SA" sz="1000" b="1" spc="0" dirty="0">
                          <a:solidFill>
                            <a:srgbClr val="FFFFFF"/>
                          </a:solidFill>
                          <a:latin typeface="Arial"/>
                          <a:ea typeface="华文楷体"/>
                          <a:cs typeface="Arial"/>
                        </a:rPr>
                        <a:t>القضاة</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0043"/>
                    </a:solidFill>
                  </a:tcPr>
                </a:tc>
                <a:tc>
                  <a:txBody>
                    <a:bodyPr/>
                    <a:lstStyle/>
                    <a:p>
                      <a:pPr algn="ctr"/>
                      <a:r>
                        <a:rPr lang="ar-SA" sz="1000" b="1" spc="0" dirty="0">
                          <a:solidFill>
                            <a:srgbClr val="FFFFFF"/>
                          </a:solidFill>
                          <a:latin typeface="Arial"/>
                          <a:ea typeface="华文楷体"/>
                          <a:cs typeface="Arial"/>
                        </a:rPr>
                        <a:t>الملوك</a:t>
                      </a: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r>
                        <a:rPr lang="ar-SA" sz="1000" b="1" spc="0" dirty="0">
                          <a:solidFill>
                            <a:srgbClr val="FFFFFF"/>
                          </a:solidFill>
                          <a:latin typeface="Arial"/>
                          <a:ea typeface="华文楷体"/>
                          <a:cs typeface="Arial"/>
                        </a:rPr>
                        <a:t>الأنبياء</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algn="ctr"/>
                      <a:r>
                        <a:rPr lang="ar-SA" sz="1000" b="1" spc="0" dirty="0">
                          <a:solidFill>
                            <a:srgbClr val="FFFFFF"/>
                          </a:solidFill>
                          <a:latin typeface="Arial"/>
                          <a:ea typeface="华文楷体"/>
                          <a:cs typeface="Arial"/>
                        </a:rPr>
                        <a:t>المسيح</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SA" sz="1000" b="1" spc="0" dirty="0">
                          <a:solidFill>
                            <a:srgbClr val="FFFFFF"/>
                          </a:solidFill>
                          <a:latin typeface="Arial"/>
                          <a:ea typeface="华文楷体"/>
                          <a:cs typeface="Arial"/>
                        </a:rPr>
                        <a:t>نعمة</a:t>
                      </a:r>
                      <a:endParaRPr lang="en-US" sz="1000" b="1" spc="0" dirty="0">
                        <a:solidFill>
                          <a:srgbClr val="FFFFFF"/>
                        </a:solidFill>
                        <a:latin typeface="Arial"/>
                        <a:ea typeface="华文楷体"/>
                        <a:cs typeface="Arial"/>
                      </a:endParaRPr>
                    </a:p>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7030351" y="2924944"/>
          <a:ext cx="998033" cy="288032"/>
        </p:xfrm>
        <a:graphic>
          <a:graphicData uri="http://schemas.openxmlformats.org/drawingml/2006/table">
            <a:tbl>
              <a:tblPr bandRow="1">
                <a:tableStyleId>{C083E6E3-FA7D-4D7B-A595-EF9225AFEA82}</a:tableStyleId>
              </a:tblPr>
              <a:tblGrid>
                <a:gridCol w="998033">
                  <a:extLst>
                    <a:ext uri="{9D8B030D-6E8A-4147-A177-3AD203B41FA5}">
                      <a16:colId xmlns:a16="http://schemas.microsoft.com/office/drawing/2014/main" val="20000"/>
                    </a:ext>
                  </a:extLst>
                </a:gridCol>
              </a:tblGrid>
              <a:tr h="288032">
                <a:tc>
                  <a:txBody>
                    <a:bodyPr/>
                    <a:lstStyle/>
                    <a:p>
                      <a:pPr algn="ctr"/>
                      <a:r>
                        <a:rPr lang="ar-SA" sz="1000" b="1" spc="0" dirty="0">
                          <a:solidFill>
                            <a:srgbClr val="FFFFFF"/>
                          </a:solidFill>
                          <a:latin typeface="Arial"/>
                          <a:ea typeface="华文楷体"/>
                          <a:cs typeface="Arial"/>
                        </a:rPr>
                        <a:t>المملكة</a:t>
                      </a:r>
                      <a:r>
                        <a:rPr lang="ar-SA" sz="1000" b="1" spc="0" baseline="0" dirty="0">
                          <a:solidFill>
                            <a:srgbClr val="FFFFFF"/>
                          </a:solidFill>
                          <a:latin typeface="Arial"/>
                          <a:ea typeface="华文楷体"/>
                          <a:cs typeface="Arial"/>
                        </a:rPr>
                        <a:t> الألفية</a:t>
                      </a: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bl>
          </a:graphicData>
        </a:graphic>
      </p:graphicFrame>
      <p:sp>
        <p:nvSpPr>
          <p:cNvPr id="238594" name="Rectangle 2"/>
          <p:cNvSpPr>
            <a:spLocks noGrp="1" noChangeArrowheads="1"/>
          </p:cNvSpPr>
          <p:nvPr>
            <p:ph type="ctrTitle"/>
          </p:nvPr>
        </p:nvSpPr>
        <p:spPr>
          <a:xfrm>
            <a:off x="395536" y="116632"/>
            <a:ext cx="7992888" cy="541337"/>
          </a:xfrm>
          <a:solidFill>
            <a:srgbClr val="000090"/>
          </a:solidFill>
        </p:spPr>
        <p:txBody>
          <a:bodyPr>
            <a:normAutofit fontScale="90000"/>
          </a:bodyPr>
          <a:lstStyle/>
          <a:p>
            <a:pPr eaLnBrk="1" hangingPunct="1"/>
            <a:r>
              <a:rPr kumimoji="1" lang="ar-SA" altLang="zh-CN" sz="3600" b="1" dirty="0">
                <a:solidFill>
                  <a:schemeClr val="bg1"/>
                </a:solidFill>
                <a:latin typeface="Arial" panose="020B0604020202020204" pitchFamily="34" charset="0"/>
                <a:cs typeface="Arial" panose="020B0604020202020204" pitchFamily="34" charset="0"/>
              </a:rPr>
              <a:t>ملكوت الله</a:t>
            </a:r>
            <a:endParaRPr kumimoji="1" lang="en-US" altLang="zh-CN" sz="3600" b="1" dirty="0">
              <a:solidFill>
                <a:schemeClr val="bg1"/>
              </a:solidFill>
              <a:latin typeface="Arial" panose="020B0604020202020204" pitchFamily="34" charset="0"/>
              <a:ea typeface="华文楷体"/>
              <a:cs typeface="Arial" panose="020B0604020202020204" pitchFamily="34" charset="0"/>
            </a:endParaRPr>
          </a:p>
        </p:txBody>
      </p:sp>
      <p:sp>
        <p:nvSpPr>
          <p:cNvPr id="238595" name="Text Box 5"/>
          <p:cNvSpPr txBox="1">
            <a:spLocks noChangeArrowheads="1"/>
          </p:cNvSpPr>
          <p:nvPr/>
        </p:nvSpPr>
        <p:spPr bwMode="auto">
          <a:xfrm>
            <a:off x="8478877" y="0"/>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34</a:t>
            </a:r>
            <a:endParaRPr kumimoji="0" lang="en-US" sz="2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460</a:t>
            </a:r>
            <a:endParaRPr kumimoji="0" lang="en-US" sz="2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38597" name="Text Box 52"/>
          <p:cNvSpPr txBox="1">
            <a:spLocks noChangeArrowheads="1"/>
          </p:cNvSpPr>
          <p:nvPr/>
        </p:nvSpPr>
        <p:spPr bwMode="auto">
          <a:xfrm>
            <a:off x="3131121" y="6477000"/>
            <a:ext cx="5834062" cy="27699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مقتبس من ج. دوايت بنتيكوست، ليأتي ملكوتك، ٣٢٣</a:t>
            </a:r>
            <a:endParaRPr kumimoji="0" lang="en-US" sz="12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6" name="Rectangle 5"/>
          <p:cNvSpPr/>
          <p:nvPr/>
        </p:nvSpPr>
        <p:spPr>
          <a:xfrm>
            <a:off x="755576" y="908720"/>
            <a:ext cx="7416824" cy="36004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400" b="1"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الملكوت الأبدي</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7" name="Rectangle 6"/>
          <p:cNvSpPr/>
          <p:nvPr/>
        </p:nvSpPr>
        <p:spPr>
          <a:xfrm>
            <a:off x="2420443" y="1738602"/>
            <a:ext cx="4087091" cy="252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1800" b="1"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مملكة الشيطان المزيفة</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8" name="Rectangle 7"/>
          <p:cNvSpPr/>
          <p:nvPr/>
        </p:nvSpPr>
        <p:spPr>
          <a:xfrm>
            <a:off x="2776044" y="2133600"/>
            <a:ext cx="3375889" cy="252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altLang="zh-CN" sz="1800" b="1"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الخط الخلاصي</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9" name="Rectangle 8"/>
          <p:cNvSpPr/>
          <p:nvPr/>
        </p:nvSpPr>
        <p:spPr>
          <a:xfrm>
            <a:off x="2411760" y="2580982"/>
            <a:ext cx="3888432" cy="27195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1800" b="1"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المملكة الإلهية على الأرض</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24" name="Rectangle 23"/>
          <p:cNvSpPr/>
          <p:nvPr/>
        </p:nvSpPr>
        <p:spPr>
          <a:xfrm>
            <a:off x="323528" y="4114564"/>
            <a:ext cx="2165642" cy="32254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1800" b="0"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العهود </a:t>
            </a:r>
          </a:p>
        </p:txBody>
      </p:sp>
      <p:sp>
        <p:nvSpPr>
          <p:cNvPr id="37" name="Rectangle 36"/>
          <p:cNvSpPr/>
          <p:nvPr/>
        </p:nvSpPr>
        <p:spPr>
          <a:xfrm>
            <a:off x="827584" y="5013176"/>
            <a:ext cx="4180508" cy="43204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altLang="zh-CN" sz="1800" b="0"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التدابير( </a:t>
            </a:r>
            <a:r>
              <a:rPr kumimoji="0" lang="ar-SA" altLang="zh-CN" sz="1800" b="0" i="0" u="none" strike="noStrike" kern="1200" cap="none" spc="0" normalizeH="0" baseline="0" noProof="0" dirty="0" err="1">
                <a:ln>
                  <a:noFill/>
                </a:ln>
                <a:solidFill>
                  <a:srgbClr val="000000"/>
                </a:solidFill>
                <a:effectLst/>
                <a:uLnTx/>
                <a:uFillTx/>
                <a:latin typeface="Arial" panose="020B0604020202020204" pitchFamily="34" charset="0"/>
                <a:ea typeface="华文楷体"/>
                <a:cs typeface="Arial" panose="020B0604020202020204" pitchFamily="34" charset="0"/>
              </a:rPr>
              <a:t>إمتحان</a:t>
            </a:r>
            <a:r>
              <a:rPr kumimoji="0" lang="ar-SA" altLang="zh-CN" sz="1800" b="0"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 الطاعة</a:t>
            </a:r>
            <a:r>
              <a:rPr kumimoji="0" lang="ar-SA" altLang="zh-CN" sz="1800" b="0" i="0" u="none" strike="noStrike" kern="1200" cap="none" spc="0" normalizeH="0" baseline="0" noProof="0" dirty="0" err="1">
                <a:ln>
                  <a:noFill/>
                </a:ln>
                <a:solidFill>
                  <a:srgbClr val="000000"/>
                </a:solidFill>
                <a:effectLst/>
                <a:uLnTx/>
                <a:uFillTx/>
                <a:latin typeface="Arial" panose="020B0604020202020204" pitchFamily="34" charset="0"/>
                <a:ea typeface="华文楷体"/>
                <a:cs typeface="Arial" panose="020B0604020202020204" pitchFamily="34" charset="0"/>
              </a:rPr>
              <a:t>)</a:t>
            </a:r>
            <a:r>
              <a:rPr kumimoji="0" lang="ar-SA" altLang="zh-CN" sz="1800" b="0" i="0"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 </a:t>
            </a:r>
          </a:p>
        </p:txBody>
      </p:sp>
      <p:graphicFrame>
        <p:nvGraphicFramePr>
          <p:cNvPr id="46" name="Table 45"/>
          <p:cNvGraphicFramePr>
            <a:graphicFrameLocks noGrp="1"/>
          </p:cNvGraphicFramePr>
          <p:nvPr/>
        </p:nvGraphicFramePr>
        <p:xfrm>
          <a:off x="899592" y="5517232"/>
          <a:ext cx="7128792" cy="685800"/>
        </p:xfrm>
        <a:graphic>
          <a:graphicData uri="http://schemas.openxmlformats.org/drawingml/2006/table">
            <a:tbl>
              <a:tblPr bandRow="1">
                <a:tableStyleId>{C083E6E3-FA7D-4D7B-A595-EF9225AFEA82}</a:tableStyleId>
              </a:tblPr>
              <a:tblGrid>
                <a:gridCol w="504056">
                  <a:extLst>
                    <a:ext uri="{9D8B030D-6E8A-4147-A177-3AD203B41FA5}">
                      <a16:colId xmlns:a16="http://schemas.microsoft.com/office/drawing/2014/main" val="20000"/>
                    </a:ext>
                  </a:extLst>
                </a:gridCol>
                <a:gridCol w="890835">
                  <a:extLst>
                    <a:ext uri="{9D8B030D-6E8A-4147-A177-3AD203B41FA5}">
                      <a16:colId xmlns:a16="http://schemas.microsoft.com/office/drawing/2014/main" val="20001"/>
                    </a:ext>
                  </a:extLst>
                </a:gridCol>
                <a:gridCol w="743746">
                  <a:extLst>
                    <a:ext uri="{9D8B030D-6E8A-4147-A177-3AD203B41FA5}">
                      <a16:colId xmlns:a16="http://schemas.microsoft.com/office/drawing/2014/main" val="20002"/>
                    </a:ext>
                  </a:extLst>
                </a:gridCol>
                <a:gridCol w="784167">
                  <a:extLst>
                    <a:ext uri="{9D8B030D-6E8A-4147-A177-3AD203B41FA5}">
                      <a16:colId xmlns:a16="http://schemas.microsoft.com/office/drawing/2014/main" val="20003"/>
                    </a:ext>
                  </a:extLst>
                </a:gridCol>
                <a:gridCol w="499015">
                  <a:extLst>
                    <a:ext uri="{9D8B030D-6E8A-4147-A177-3AD203B41FA5}">
                      <a16:colId xmlns:a16="http://schemas.microsoft.com/office/drawing/2014/main" val="20004"/>
                    </a:ext>
                  </a:extLst>
                </a:gridCol>
                <a:gridCol w="641591">
                  <a:extLst>
                    <a:ext uri="{9D8B030D-6E8A-4147-A177-3AD203B41FA5}">
                      <a16:colId xmlns:a16="http://schemas.microsoft.com/office/drawing/2014/main" val="20005"/>
                    </a:ext>
                  </a:extLst>
                </a:gridCol>
                <a:gridCol w="712879">
                  <a:extLst>
                    <a:ext uri="{9D8B030D-6E8A-4147-A177-3AD203B41FA5}">
                      <a16:colId xmlns:a16="http://schemas.microsoft.com/office/drawing/2014/main" val="20006"/>
                    </a:ext>
                  </a:extLst>
                </a:gridCol>
                <a:gridCol w="784167">
                  <a:extLst>
                    <a:ext uri="{9D8B030D-6E8A-4147-A177-3AD203B41FA5}">
                      <a16:colId xmlns:a16="http://schemas.microsoft.com/office/drawing/2014/main" val="20007"/>
                    </a:ext>
                  </a:extLst>
                </a:gridCol>
                <a:gridCol w="570303">
                  <a:extLst>
                    <a:ext uri="{9D8B030D-6E8A-4147-A177-3AD203B41FA5}">
                      <a16:colId xmlns:a16="http://schemas.microsoft.com/office/drawing/2014/main" val="20008"/>
                    </a:ext>
                  </a:extLst>
                </a:gridCol>
                <a:gridCol w="998033">
                  <a:extLst>
                    <a:ext uri="{9D8B030D-6E8A-4147-A177-3AD203B41FA5}">
                      <a16:colId xmlns:a16="http://schemas.microsoft.com/office/drawing/2014/main" val="20009"/>
                    </a:ext>
                  </a:extLst>
                </a:gridCol>
              </a:tblGrid>
              <a:tr h="685800">
                <a:tc>
                  <a:txBody>
                    <a:bodyPr/>
                    <a:lstStyle/>
                    <a:p>
                      <a:pPr algn="ctr"/>
                      <a:r>
                        <a:rPr lang="ar-SA" altLang="zh-CN" sz="1000" b="1" kern="1200" spc="0" dirty="0">
                          <a:solidFill>
                            <a:schemeClr val="bg1"/>
                          </a:solidFill>
                          <a:latin typeface="Arial"/>
                          <a:ea typeface="华文楷体"/>
                          <a:cs typeface="Arial"/>
                        </a:rPr>
                        <a:t>البراءة</a:t>
                      </a:r>
                      <a:endParaRPr lang="en-US" altLang="zh-CN" sz="1000" b="1" kern="1200" spc="0" dirty="0">
                        <a:solidFill>
                          <a:schemeClr val="bg1"/>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6600"/>
                    </a:solidFill>
                  </a:tcPr>
                </a:tc>
                <a:tc>
                  <a:txBody>
                    <a:bodyPr/>
                    <a:lstStyle/>
                    <a:p>
                      <a:pPr algn="ctr"/>
                      <a:r>
                        <a:rPr lang="ar-SA" sz="1050" b="1" kern="1200" spc="0" dirty="0">
                          <a:solidFill>
                            <a:srgbClr val="FFFFFF"/>
                          </a:solidFill>
                          <a:latin typeface="Arial"/>
                          <a:cs typeface="Arial"/>
                        </a:rPr>
                        <a:t>الضمير</a:t>
                      </a:r>
                      <a:endParaRPr lang="en-US" sz="1000" spc="0" dirty="0">
                        <a:solidFill>
                          <a:srgbClr val="FFFFFF"/>
                        </a:solidFill>
                        <a:latin typeface="Arial"/>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marL="0" indent="0" algn="ctr"/>
                      <a:endParaRPr lang="en-US" sz="1000" b="1" spc="-15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000" b="1" dirty="0">
                        <a:solidFill>
                          <a:srgbClr val="FFFFFF"/>
                        </a:solidFill>
                        <a:latin typeface="Arial"/>
                        <a:ea typeface="华文楷体"/>
                        <a:cs typeface="Arial"/>
                      </a:endParaRPr>
                    </a:p>
                    <a:p>
                      <a:pPr algn="ctr"/>
                      <a:endParaRPr lang="en-US" sz="1000" b="1" spc="-15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extLst>
                  <a:ext uri="{0D108BD9-81ED-4DB2-BD59-A6C34878D82A}">
                    <a16:rowId xmlns:a16="http://schemas.microsoft.com/office/drawing/2014/main" val="10000"/>
                  </a:ext>
                </a:extLst>
              </a:tr>
            </a:tbl>
          </a:graphicData>
        </a:graphic>
      </p:graphicFrame>
      <p:graphicFrame>
        <p:nvGraphicFramePr>
          <p:cNvPr id="47" name="Table 46"/>
          <p:cNvGraphicFramePr>
            <a:graphicFrameLocks noGrp="1"/>
          </p:cNvGraphicFramePr>
          <p:nvPr/>
        </p:nvGraphicFramePr>
        <p:xfrm>
          <a:off x="2294483" y="5517232"/>
          <a:ext cx="5733901" cy="576064"/>
        </p:xfrm>
        <a:graphic>
          <a:graphicData uri="http://schemas.openxmlformats.org/drawingml/2006/table">
            <a:tbl>
              <a:tblPr bandRow="1">
                <a:tableStyleId>{C083E6E3-FA7D-4D7B-A595-EF9225AFEA82}</a:tableStyleId>
              </a:tblPr>
              <a:tblGrid>
                <a:gridCol w="837357">
                  <a:extLst>
                    <a:ext uri="{9D8B030D-6E8A-4147-A177-3AD203B41FA5}">
                      <a16:colId xmlns:a16="http://schemas.microsoft.com/office/drawing/2014/main" val="20000"/>
                    </a:ext>
                  </a:extLst>
                </a:gridCol>
                <a:gridCol w="690556">
                  <a:extLst>
                    <a:ext uri="{9D8B030D-6E8A-4147-A177-3AD203B41FA5}">
                      <a16:colId xmlns:a16="http://schemas.microsoft.com/office/drawing/2014/main" val="20001"/>
                    </a:ext>
                  </a:extLst>
                </a:gridCol>
                <a:gridCol w="499015">
                  <a:extLst>
                    <a:ext uri="{9D8B030D-6E8A-4147-A177-3AD203B41FA5}">
                      <a16:colId xmlns:a16="http://schemas.microsoft.com/office/drawing/2014/main" val="20002"/>
                    </a:ext>
                  </a:extLst>
                </a:gridCol>
                <a:gridCol w="641591">
                  <a:extLst>
                    <a:ext uri="{9D8B030D-6E8A-4147-A177-3AD203B41FA5}">
                      <a16:colId xmlns:a16="http://schemas.microsoft.com/office/drawing/2014/main" val="20003"/>
                    </a:ext>
                  </a:extLst>
                </a:gridCol>
                <a:gridCol w="712879">
                  <a:extLst>
                    <a:ext uri="{9D8B030D-6E8A-4147-A177-3AD203B41FA5}">
                      <a16:colId xmlns:a16="http://schemas.microsoft.com/office/drawing/2014/main" val="20004"/>
                    </a:ext>
                  </a:extLst>
                </a:gridCol>
                <a:gridCol w="784167">
                  <a:extLst>
                    <a:ext uri="{9D8B030D-6E8A-4147-A177-3AD203B41FA5}">
                      <a16:colId xmlns:a16="http://schemas.microsoft.com/office/drawing/2014/main" val="20005"/>
                    </a:ext>
                  </a:extLst>
                </a:gridCol>
                <a:gridCol w="570303">
                  <a:extLst>
                    <a:ext uri="{9D8B030D-6E8A-4147-A177-3AD203B41FA5}">
                      <a16:colId xmlns:a16="http://schemas.microsoft.com/office/drawing/2014/main" val="20006"/>
                    </a:ext>
                  </a:extLst>
                </a:gridCol>
                <a:gridCol w="998033">
                  <a:extLst>
                    <a:ext uri="{9D8B030D-6E8A-4147-A177-3AD203B41FA5}">
                      <a16:colId xmlns:a16="http://schemas.microsoft.com/office/drawing/2014/main" val="20007"/>
                    </a:ext>
                  </a:extLst>
                </a:gridCol>
              </a:tblGrid>
              <a:tr h="576064">
                <a:tc>
                  <a:txBody>
                    <a:bodyPr/>
                    <a:lstStyle/>
                    <a:p>
                      <a:pPr marL="0" indent="0" algn="ctr"/>
                      <a:r>
                        <a:rPr lang="ar-SA" sz="1000" b="1" spc="0">
                          <a:solidFill>
                            <a:srgbClr val="FFFFFF"/>
                          </a:solidFill>
                          <a:latin typeface="Arial"/>
                          <a:ea typeface="华文楷体"/>
                          <a:cs typeface="Arial"/>
                        </a:rPr>
                        <a:t>الحكومة</a:t>
                      </a:r>
                    </a:p>
                    <a:p>
                      <a:pPr marL="0" indent="0" algn="ctr"/>
                      <a:r>
                        <a:rPr lang="ar-SA" sz="1000" b="1" spc="0">
                          <a:solidFill>
                            <a:srgbClr val="FFFFFF"/>
                          </a:solidFill>
                          <a:latin typeface="Arial"/>
                          <a:ea typeface="华文楷体"/>
                          <a:cs typeface="Arial"/>
                        </a:rPr>
                        <a:t>البشرية</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000" b="1" spc="0" dirty="0">
                        <a:solidFill>
                          <a:srgbClr val="FFFFFF"/>
                        </a:solidFill>
                        <a:latin typeface="Arial"/>
                        <a:ea typeface="华文楷体"/>
                        <a:cs typeface="Arial"/>
                      </a:endParaRPr>
                    </a:p>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extLst>
                  <a:ext uri="{0D108BD9-81ED-4DB2-BD59-A6C34878D82A}">
                    <a16:rowId xmlns:a16="http://schemas.microsoft.com/office/drawing/2014/main" val="10000"/>
                  </a:ext>
                </a:extLst>
              </a:tr>
            </a:tbl>
          </a:graphicData>
        </a:graphic>
      </p:graphicFrame>
      <p:graphicFrame>
        <p:nvGraphicFramePr>
          <p:cNvPr id="48" name="Table 47"/>
          <p:cNvGraphicFramePr>
            <a:graphicFrameLocks noGrp="1"/>
          </p:cNvGraphicFramePr>
          <p:nvPr/>
        </p:nvGraphicFramePr>
        <p:xfrm>
          <a:off x="3131121" y="5517232"/>
          <a:ext cx="4897264" cy="432048"/>
        </p:xfrm>
        <a:graphic>
          <a:graphicData uri="http://schemas.openxmlformats.org/drawingml/2006/table">
            <a:tbl>
              <a:tblPr bandRow="1">
                <a:tableStyleId>{C083E6E3-FA7D-4D7B-A595-EF9225AFEA82}</a:tableStyleId>
              </a:tblPr>
              <a:tblGrid>
                <a:gridCol w="769569">
                  <a:extLst>
                    <a:ext uri="{9D8B030D-6E8A-4147-A177-3AD203B41FA5}">
                      <a16:colId xmlns:a16="http://schemas.microsoft.com/office/drawing/2014/main" val="20000"/>
                    </a:ext>
                  </a:extLst>
                </a:gridCol>
                <a:gridCol w="2399502">
                  <a:extLst>
                    <a:ext uri="{9D8B030D-6E8A-4147-A177-3AD203B41FA5}">
                      <a16:colId xmlns:a16="http://schemas.microsoft.com/office/drawing/2014/main" val="20001"/>
                    </a:ext>
                  </a:extLst>
                </a:gridCol>
                <a:gridCol w="748739">
                  <a:extLst>
                    <a:ext uri="{9D8B030D-6E8A-4147-A177-3AD203B41FA5}">
                      <a16:colId xmlns:a16="http://schemas.microsoft.com/office/drawing/2014/main" val="20002"/>
                    </a:ext>
                  </a:extLst>
                </a:gridCol>
                <a:gridCol w="979454">
                  <a:extLst>
                    <a:ext uri="{9D8B030D-6E8A-4147-A177-3AD203B41FA5}">
                      <a16:colId xmlns:a16="http://schemas.microsoft.com/office/drawing/2014/main" val="20003"/>
                    </a:ext>
                  </a:extLst>
                </a:gridCol>
              </a:tblGrid>
              <a:tr h="432048">
                <a:tc>
                  <a:txBody>
                    <a:bodyPr/>
                    <a:lstStyle/>
                    <a:p>
                      <a:pPr algn="ctr"/>
                      <a:r>
                        <a:rPr lang="ar-SA" sz="1000" b="1" spc="0" dirty="0">
                          <a:solidFill>
                            <a:srgbClr val="FFFFFF"/>
                          </a:solidFill>
                          <a:latin typeface="Arial"/>
                          <a:ea typeface="华文楷体"/>
                          <a:cs typeface="Arial"/>
                        </a:rPr>
                        <a:t>الوعد</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tc>
                  <a:txBody>
                    <a:bodyPr/>
                    <a:lstStyle/>
                    <a:p>
                      <a:pPr algn="ctr"/>
                      <a:r>
                        <a:rPr lang="ar-SA" sz="1000" b="1" spc="0" dirty="0" err="1">
                          <a:solidFill>
                            <a:srgbClr val="FFFFFF"/>
                          </a:solidFill>
                          <a:latin typeface="Arial"/>
                          <a:ea typeface="华文楷体"/>
                          <a:cs typeface="Arial"/>
                        </a:rPr>
                        <a:t>الناموس</a:t>
                      </a:r>
                      <a:r>
                        <a:rPr lang="ar-SA" sz="1000" b="1" spc="0" baseline="0" dirty="0" err="1">
                          <a:solidFill>
                            <a:srgbClr val="FFFFFF"/>
                          </a:solidFill>
                          <a:latin typeface="Arial"/>
                          <a:ea typeface="华文楷体"/>
                          <a:cs typeface="Arial"/>
                        </a:rPr>
                        <a:t> </a:t>
                      </a:r>
                      <a:r>
                        <a:rPr lang="ar-SA" sz="1000" b="1" spc="0" baseline="0" dirty="0">
                          <a:solidFill>
                            <a:srgbClr val="FFFFFF"/>
                          </a:solidFill>
                          <a:latin typeface="Arial"/>
                          <a:ea typeface="华文楷体"/>
                          <a:cs typeface="Arial"/>
                        </a:rPr>
                        <a:t>(غلا 3: 19</a:t>
                      </a:r>
                      <a:r>
                        <a:rPr lang="ar-SA" sz="1000" b="1" spc="0" baseline="0" dirty="0" err="1">
                          <a:solidFill>
                            <a:srgbClr val="FFFFFF"/>
                          </a:solidFill>
                          <a:latin typeface="Arial"/>
                          <a:ea typeface="华文楷体"/>
                          <a:cs typeface="Arial"/>
                        </a:rPr>
                        <a:t>)</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F39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SA" sz="1000" b="1" spc="0" dirty="0">
                          <a:solidFill>
                            <a:srgbClr val="FFFFFF"/>
                          </a:solidFill>
                          <a:latin typeface="Arial"/>
                          <a:ea typeface="华文楷体"/>
                          <a:cs typeface="Arial"/>
                        </a:rPr>
                        <a:t>النعمة</a:t>
                      </a:r>
                      <a:endParaRPr lang="en-US" sz="1000" b="1" spc="0" dirty="0">
                        <a:solidFill>
                          <a:srgbClr val="FFFFFF"/>
                        </a:solidFill>
                        <a:latin typeface="Arial"/>
                        <a:ea typeface="华文楷体"/>
                        <a:cs typeface="Arial"/>
                      </a:endParaRPr>
                    </a:p>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extLst>
                  <a:ext uri="{0D108BD9-81ED-4DB2-BD59-A6C34878D82A}">
                    <a16:rowId xmlns:a16="http://schemas.microsoft.com/office/drawing/2014/main" val="10000"/>
                  </a:ext>
                </a:extLst>
              </a:tr>
            </a:tbl>
          </a:graphicData>
        </a:graphic>
      </p:graphicFrame>
      <p:graphicFrame>
        <p:nvGraphicFramePr>
          <p:cNvPr id="49" name="Table 48"/>
          <p:cNvGraphicFramePr>
            <a:graphicFrameLocks noGrp="1"/>
          </p:cNvGraphicFramePr>
          <p:nvPr/>
        </p:nvGraphicFramePr>
        <p:xfrm>
          <a:off x="7030351" y="5517232"/>
          <a:ext cx="998033" cy="288032"/>
        </p:xfrm>
        <a:graphic>
          <a:graphicData uri="http://schemas.openxmlformats.org/drawingml/2006/table">
            <a:tbl>
              <a:tblPr bandRow="1">
                <a:tableStyleId>{C083E6E3-FA7D-4D7B-A595-EF9225AFEA82}</a:tableStyleId>
              </a:tblPr>
              <a:tblGrid>
                <a:gridCol w="998033">
                  <a:extLst>
                    <a:ext uri="{9D8B030D-6E8A-4147-A177-3AD203B41FA5}">
                      <a16:colId xmlns:a16="http://schemas.microsoft.com/office/drawing/2014/main" val="20000"/>
                    </a:ext>
                  </a:extLst>
                </a:gridCol>
              </a:tblGrid>
              <a:tr h="288032">
                <a:tc>
                  <a:txBody>
                    <a:bodyPr/>
                    <a:lstStyle/>
                    <a:p>
                      <a:pPr algn="ctr"/>
                      <a:r>
                        <a:rPr lang="ar-SA" sz="1000" b="1" spc="0" dirty="0">
                          <a:solidFill>
                            <a:srgbClr val="FFFFFF"/>
                          </a:solidFill>
                          <a:latin typeface="Arial"/>
                          <a:ea typeface="华文楷体"/>
                          <a:cs typeface="Arial"/>
                        </a:rPr>
                        <a:t>المملكة</a:t>
                      </a:r>
                      <a:r>
                        <a:rPr lang="ar-SA" sz="1000" b="1" spc="0" baseline="0" dirty="0">
                          <a:solidFill>
                            <a:srgbClr val="FFFFFF"/>
                          </a:solidFill>
                          <a:latin typeface="Arial"/>
                          <a:ea typeface="华文楷体"/>
                          <a:cs typeface="Arial"/>
                        </a:rPr>
                        <a:t> الألفية</a:t>
                      </a: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bl>
          </a:graphicData>
        </a:graphic>
      </p:graphicFrame>
      <p:graphicFrame>
        <p:nvGraphicFramePr>
          <p:cNvPr id="53" name="Table 52"/>
          <p:cNvGraphicFramePr>
            <a:graphicFrameLocks noGrp="1"/>
          </p:cNvGraphicFramePr>
          <p:nvPr/>
        </p:nvGraphicFramePr>
        <p:xfrm>
          <a:off x="6300193" y="4725144"/>
          <a:ext cx="1440159" cy="288032"/>
        </p:xfrm>
        <a:graphic>
          <a:graphicData uri="http://schemas.openxmlformats.org/drawingml/2006/table">
            <a:tbl>
              <a:tblPr bandRow="1">
                <a:tableStyleId>{C083E6E3-FA7D-4D7B-A595-EF9225AFEA82}</a:tableStyleId>
              </a:tblPr>
              <a:tblGrid>
                <a:gridCol w="1440159">
                  <a:extLst>
                    <a:ext uri="{9D8B030D-6E8A-4147-A177-3AD203B41FA5}">
                      <a16:colId xmlns:a16="http://schemas.microsoft.com/office/drawing/2014/main" val="20000"/>
                    </a:ext>
                  </a:extLst>
                </a:gridCol>
              </a:tblGrid>
              <a:tr h="288032">
                <a:tc>
                  <a:txBody>
                    <a:bodyPr/>
                    <a:lstStyle/>
                    <a:p>
                      <a:pPr algn="ctr"/>
                      <a:r>
                        <a:rPr lang="ar-SA" sz="1000" b="1" spc="0" dirty="0">
                          <a:solidFill>
                            <a:srgbClr val="FFFFFF"/>
                          </a:solidFill>
                          <a:latin typeface="Arial"/>
                          <a:ea typeface="华文楷体"/>
                          <a:cs typeface="Arial"/>
                        </a:rPr>
                        <a:t>العهد الجديد</a:t>
                      </a: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bl>
          </a:graphicData>
        </a:graphic>
      </p:graphicFrame>
      <p:graphicFrame>
        <p:nvGraphicFramePr>
          <p:cNvPr id="54" name="Table 53"/>
          <p:cNvGraphicFramePr>
            <a:graphicFrameLocks noGrp="1"/>
          </p:cNvGraphicFramePr>
          <p:nvPr/>
        </p:nvGraphicFramePr>
        <p:xfrm>
          <a:off x="4283968" y="4437112"/>
          <a:ext cx="3528392" cy="288032"/>
        </p:xfrm>
        <a:graphic>
          <a:graphicData uri="http://schemas.openxmlformats.org/drawingml/2006/table">
            <a:tbl>
              <a:tblPr bandRow="1">
                <a:tableStyleId>{C083E6E3-FA7D-4D7B-A595-EF9225AFEA82}</a:tableStyleId>
              </a:tblPr>
              <a:tblGrid>
                <a:gridCol w="3528392">
                  <a:extLst>
                    <a:ext uri="{9D8B030D-6E8A-4147-A177-3AD203B41FA5}">
                      <a16:colId xmlns:a16="http://schemas.microsoft.com/office/drawing/2014/main" val="20000"/>
                    </a:ext>
                  </a:extLst>
                </a:gridCol>
              </a:tblGrid>
              <a:tr h="288032">
                <a:tc>
                  <a:txBody>
                    <a:bodyPr/>
                    <a:lstStyle/>
                    <a:p>
                      <a:pPr algn="ctr"/>
                      <a:r>
                        <a:rPr lang="ar-SA" sz="1000" b="1" spc="0" dirty="0">
                          <a:solidFill>
                            <a:srgbClr val="FFFFFF"/>
                          </a:solidFill>
                          <a:latin typeface="Arial"/>
                          <a:ea typeface="华文楷体"/>
                          <a:cs typeface="Arial"/>
                        </a:rPr>
                        <a:t>العهد </a:t>
                      </a:r>
                      <a:r>
                        <a:rPr lang="ar-SA" sz="1000" b="1" spc="0" dirty="0" err="1">
                          <a:solidFill>
                            <a:srgbClr val="FFFFFF"/>
                          </a:solidFill>
                          <a:latin typeface="Arial"/>
                          <a:ea typeface="华文楷体"/>
                          <a:cs typeface="Arial"/>
                        </a:rPr>
                        <a:t>الداوودي</a:t>
                      </a: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00FF"/>
                    </a:solidFill>
                  </a:tcPr>
                </a:tc>
                <a:extLst>
                  <a:ext uri="{0D108BD9-81ED-4DB2-BD59-A6C34878D82A}">
                    <a16:rowId xmlns:a16="http://schemas.microsoft.com/office/drawing/2014/main" val="10000"/>
                  </a:ext>
                </a:extLst>
              </a:tr>
            </a:tbl>
          </a:graphicData>
        </a:graphic>
      </p:graphicFrame>
      <p:graphicFrame>
        <p:nvGraphicFramePr>
          <p:cNvPr id="55" name="Table 54"/>
          <p:cNvGraphicFramePr>
            <a:graphicFrameLocks noGrp="1"/>
          </p:cNvGraphicFramePr>
          <p:nvPr/>
        </p:nvGraphicFramePr>
        <p:xfrm>
          <a:off x="3555788" y="4149080"/>
          <a:ext cx="4256572" cy="288032"/>
        </p:xfrm>
        <a:graphic>
          <a:graphicData uri="http://schemas.openxmlformats.org/drawingml/2006/table">
            <a:tbl>
              <a:tblPr bandRow="1">
                <a:tableStyleId>{C083E6E3-FA7D-4D7B-A595-EF9225AFEA82}</a:tableStyleId>
              </a:tblPr>
              <a:tblGrid>
                <a:gridCol w="4256572">
                  <a:extLst>
                    <a:ext uri="{9D8B030D-6E8A-4147-A177-3AD203B41FA5}">
                      <a16:colId xmlns:a16="http://schemas.microsoft.com/office/drawing/2014/main" val="20000"/>
                    </a:ext>
                  </a:extLst>
                </a:gridCol>
              </a:tblGrid>
              <a:tr h="288032">
                <a:tc>
                  <a:txBody>
                    <a:bodyPr/>
                    <a:lstStyle/>
                    <a:p>
                      <a:pPr algn="ctr"/>
                      <a:r>
                        <a:rPr lang="ar-SA" sz="1000" b="1" spc="0" dirty="0">
                          <a:solidFill>
                            <a:srgbClr val="FFFFFF"/>
                          </a:solidFill>
                          <a:latin typeface="Arial"/>
                          <a:ea typeface="华文楷体"/>
                          <a:cs typeface="Arial"/>
                        </a:rPr>
                        <a:t>أرض الموعد  </a:t>
                      </a: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96633"/>
                    </a:solidFill>
                  </a:tcPr>
                </a:tc>
                <a:extLst>
                  <a:ext uri="{0D108BD9-81ED-4DB2-BD59-A6C34878D82A}">
                    <a16:rowId xmlns:a16="http://schemas.microsoft.com/office/drawing/2014/main" val="10000"/>
                  </a:ext>
                </a:extLst>
              </a:tr>
            </a:tbl>
          </a:graphicData>
        </a:graphic>
      </p:graphicFrame>
      <p:sp>
        <p:nvSpPr>
          <p:cNvPr id="5" name="Left-Right Arrow 4"/>
          <p:cNvSpPr/>
          <p:nvPr/>
        </p:nvSpPr>
        <p:spPr bwMode="auto">
          <a:xfrm>
            <a:off x="323528" y="1196752"/>
            <a:ext cx="8352928" cy="576064"/>
          </a:xfrm>
          <a:prstGeom prst="leftRightArrow">
            <a:avLst/>
          </a:prstGeom>
          <a:solidFill>
            <a:srgbClr val="000090"/>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61" name="Straight Connector 60"/>
          <p:cNvCxnSpPr/>
          <p:nvPr/>
        </p:nvCxnSpPr>
        <p:spPr bwMode="auto">
          <a:xfrm>
            <a:off x="827584" y="2060848"/>
            <a:ext cx="7200800" cy="0"/>
          </a:xfrm>
          <a:prstGeom prst="line">
            <a:avLst/>
          </a:prstGeom>
          <a:solidFill>
            <a:schemeClr val="accent1"/>
          </a:solidFill>
          <a:ln w="38100" cap="sq" cmpd="sng" algn="ctr">
            <a:solidFill>
              <a:schemeClr val="tx1"/>
            </a:solidFill>
            <a:prstDash val="solid"/>
            <a:round/>
            <a:headEnd type="none" w="sm" len="sm"/>
            <a:tailEnd type="none" w="sm" len="sm"/>
          </a:ln>
          <a:effectLst/>
        </p:spPr>
      </p:cxnSp>
      <p:sp>
        <p:nvSpPr>
          <p:cNvPr id="238599" name="Rectangle 238598"/>
          <p:cNvSpPr/>
          <p:nvPr/>
        </p:nvSpPr>
        <p:spPr bwMode="auto">
          <a:xfrm rot="649459">
            <a:off x="7910759" y="2359993"/>
            <a:ext cx="1074095" cy="2952328"/>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238601" name="Straight Arrow Connector 238600"/>
          <p:cNvCxnSpPr/>
          <p:nvPr/>
        </p:nvCxnSpPr>
        <p:spPr bwMode="auto">
          <a:xfrm flipV="1">
            <a:off x="7668344" y="1772816"/>
            <a:ext cx="648072" cy="3240360"/>
          </a:xfrm>
          <a:prstGeom prst="straightConnector1">
            <a:avLst/>
          </a:prstGeom>
          <a:solidFill>
            <a:schemeClr val="accent1"/>
          </a:solidFill>
          <a:ln w="38100" cap="sq" cmpd="sng" algn="ctr">
            <a:solidFill>
              <a:schemeClr val="tx1"/>
            </a:solidFill>
            <a:prstDash val="dash"/>
            <a:round/>
            <a:headEnd type="none" w="sm" len="sm"/>
            <a:tailEnd type="triangle"/>
          </a:ln>
          <a:effectLst/>
        </p:spPr>
      </p:cxnSp>
      <p:cxnSp>
        <p:nvCxnSpPr>
          <p:cNvPr id="70" name="Straight Arrow Connector 69"/>
          <p:cNvCxnSpPr/>
          <p:nvPr/>
        </p:nvCxnSpPr>
        <p:spPr bwMode="auto">
          <a:xfrm>
            <a:off x="8028384" y="2060848"/>
            <a:ext cx="1008112" cy="864096"/>
          </a:xfrm>
          <a:prstGeom prst="straightConnector1">
            <a:avLst/>
          </a:prstGeom>
          <a:solidFill>
            <a:schemeClr val="accent1"/>
          </a:solidFill>
          <a:ln w="38100" cap="sq" cmpd="sng" algn="ctr">
            <a:solidFill>
              <a:schemeClr val="tx1"/>
            </a:solidFill>
            <a:prstDash val="dash"/>
            <a:round/>
            <a:headEnd type="none" w="sm" len="sm"/>
            <a:tailEnd type="triangle"/>
          </a:ln>
          <a:effectLst/>
        </p:spPr>
      </p:cxnSp>
      <p:pic>
        <p:nvPicPr>
          <p:cNvPr id="238606" name="Picture 23860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5496" y="2857624"/>
            <a:ext cx="1003424" cy="1003424"/>
          </a:xfrm>
          <a:prstGeom prst="rect">
            <a:avLst/>
          </a:prstGeom>
        </p:spPr>
      </p:pic>
      <p:grpSp>
        <p:nvGrpSpPr>
          <p:cNvPr id="74" name="Group 73"/>
          <p:cNvGrpSpPr/>
          <p:nvPr/>
        </p:nvGrpSpPr>
        <p:grpSpPr>
          <a:xfrm>
            <a:off x="6156176" y="2204864"/>
            <a:ext cx="648072" cy="1296144"/>
            <a:chOff x="6228184" y="2276872"/>
            <a:chExt cx="576064" cy="1224136"/>
          </a:xfrm>
        </p:grpSpPr>
        <p:sp>
          <p:nvSpPr>
            <p:cNvPr id="75" name="Isosceles Triangle 74"/>
            <p:cNvSpPr/>
            <p:nvPr/>
          </p:nvSpPr>
          <p:spPr bwMode="auto">
            <a:xfrm rot="10800000">
              <a:off x="6408204" y="2276872"/>
              <a:ext cx="216024" cy="1224136"/>
            </a:xfrm>
            <a:prstGeom prst="triangle">
              <a:avLst/>
            </a:prstGeom>
            <a:solidFill>
              <a:srgbClr val="FF0000"/>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 name="Trapezoid 75"/>
            <p:cNvSpPr/>
            <p:nvPr/>
          </p:nvSpPr>
          <p:spPr bwMode="auto">
            <a:xfrm rot="10800000">
              <a:off x="6228184" y="2492896"/>
              <a:ext cx="576064" cy="144016"/>
            </a:xfrm>
            <a:prstGeom prst="trapezoid">
              <a:avLst/>
            </a:prstGeom>
            <a:solidFill>
              <a:srgbClr val="FF0000"/>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534540209"/>
      </p:ext>
    </p:extLst>
  </p:cSld>
  <p:clrMapOvr>
    <a:masterClrMapping/>
  </p:clrMapOvr>
  <p:transition spd="med">
    <p:randomBar dir="vert"/>
  </p:transition>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44066" name="Rectangle 2"/>
          <p:cNvSpPr>
            <a:spLocks noGrp="1" noChangeArrowheads="1"/>
          </p:cNvSpPr>
          <p:nvPr>
            <p:ph type="title"/>
          </p:nvPr>
        </p:nvSpPr>
        <p:spPr/>
        <p:txBody>
          <a:bodyPr/>
          <a:lstStyle/>
          <a:p>
            <a:pPr eaLnBrk="1" hangingPunct="1"/>
            <a:r>
              <a:rPr lang="en-US">
                <a:latin typeface="Arial" charset="0"/>
              </a:rPr>
              <a:t>Black</a:t>
            </a:r>
          </a:p>
        </p:txBody>
      </p:sp>
      <p:sp>
        <p:nvSpPr>
          <p:cNvPr id="344067" name="Rectangle 3"/>
          <p:cNvSpPr>
            <a:spLocks noGrp="1" noChangeArrowheads="1"/>
          </p:cNvSpPr>
          <p:nvPr>
            <p:ph type="body" idx="1"/>
          </p:nvPr>
        </p:nvSpPr>
        <p:spPr/>
        <p:txBody>
          <a:bodyPr/>
          <a:lstStyle/>
          <a:p>
            <a:pPr eaLnBrk="1" hangingPunct="1"/>
            <a:endParaRPr lang="en-US">
              <a:latin typeface="Arial" charset="0"/>
            </a:endParaRPr>
          </a:p>
        </p:txBody>
      </p:sp>
    </p:spTree>
    <p:extLst>
      <p:ext uri="{BB962C8B-B14F-4D97-AF65-F5344CB8AC3E}">
        <p14:creationId xmlns:p14="http://schemas.microsoft.com/office/powerpoint/2010/main" val="2401875394"/>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b="1" dirty="0">
                <a:solidFill>
                  <a:srgbClr val="FFFFFF"/>
                </a:solidFill>
                <a:latin typeface="Arial" panose="020B0604020202020204" pitchFamily="34" charset="0"/>
                <a:cs typeface="Arial" panose="020B0604020202020204" pitchFamily="34" charset="0"/>
              </a:rPr>
              <a:t>مسح العهد الجديد</a:t>
            </a:r>
            <a:r>
              <a:rPr lang="en-US" sz="3200" b="1" dirty="0">
                <a:solidFill>
                  <a:srgbClr val="FFFFFF"/>
                </a:solidFill>
                <a:latin typeface="Arial" panose="020B0604020202020204" pitchFamily="34" charset="0"/>
                <a:cs typeface="Arial" panose="020B0604020202020204" pitchFamily="34" charset="0"/>
              </a:rPr>
              <a:t> • BibleStudyDownloads.org</a:t>
            </a:r>
            <a:endParaRPr lang="en-US" sz="1100" b="1" dirty="0">
              <a:solidFill>
                <a:srgbClr val="FFFFFF"/>
              </a:solidFill>
              <a:latin typeface="Arial" panose="020B0604020202020204" pitchFamily="34"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 </a:t>
            </a:r>
            <a:r>
              <a:rPr lang="ar-JO" sz="4000" b="1" dirty="0">
                <a:solidFill>
                  <a:srgbClr val="FFFFFF"/>
                </a:solidFill>
                <a:latin typeface="Arial" panose="020B0604020202020204" pitchFamily="34" charset="0"/>
                <a:cs typeface="Arial" panose="020B0604020202020204" pitchFamily="34" charset="0"/>
              </a:rPr>
              <a:t>التقديمي </a:t>
            </a:r>
            <a:r>
              <a:rPr lang="ar-EG" sz="4000" b="1" dirty="0">
                <a:solidFill>
                  <a:srgbClr val="FFFFFF"/>
                </a:solidFill>
                <a:latin typeface="Arial" panose="020B0604020202020204" pitchFamily="34" charset="0"/>
                <a:cs typeface="Arial" panose="020B0604020202020204" pitchFamily="34" charset="0"/>
              </a:rPr>
              <a:t>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381000"/>
            <a:ext cx="8128000" cy="6096000"/>
          </a:xfrm>
          <a:prstGeom prst="rect">
            <a:avLst/>
          </a:prstGeom>
        </p:spPr>
      </p:pic>
      <p:sp>
        <p:nvSpPr>
          <p:cNvPr id="2" name="Title 1"/>
          <p:cNvSpPr>
            <a:spLocks noGrp="1"/>
          </p:cNvSpPr>
          <p:nvPr>
            <p:ph type="title"/>
          </p:nvPr>
        </p:nvSpPr>
        <p:spPr>
          <a:xfrm>
            <a:off x="0" y="624889"/>
            <a:ext cx="9144000" cy="1132162"/>
          </a:xfrm>
        </p:spPr>
        <p:txBody>
          <a:bodyPr/>
          <a:lstStyle/>
          <a:p>
            <a:pPr rtl="1"/>
            <a:r>
              <a:rPr lang="ar-EG" sz="5400" b="1" dirty="0">
                <a:effectLst>
                  <a:glow rad="165100">
                    <a:schemeClr val="tx1"/>
                  </a:glow>
                </a:effectLst>
              </a:rPr>
              <a:t>ونحن أيضا سنحكم</a:t>
            </a:r>
            <a:endParaRPr lang="en-US" sz="5400" b="1" dirty="0">
              <a:effectLst>
                <a:glow rad="165100">
                  <a:schemeClr val="tx1"/>
                </a:glow>
              </a:effectLst>
            </a:endParaRPr>
          </a:p>
        </p:txBody>
      </p:sp>
    </p:spTree>
    <p:extLst>
      <p:ext uri="{BB962C8B-B14F-4D97-AF65-F5344CB8AC3E}">
        <p14:creationId xmlns:p14="http://schemas.microsoft.com/office/powerpoint/2010/main" val="2328952426"/>
      </p:ext>
    </p:extLst>
  </p:cSld>
  <p:clrMapOvr>
    <a:masterClrMapping/>
  </p:clrMapOvr>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3969" name="Picture 2" descr="Bible1"/>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3970" name="Text Box 3"/>
          <p:cNvSpPr txBox="1">
            <a:spLocks noChangeArrowheads="1"/>
          </p:cNvSpPr>
          <p:nvPr/>
        </p:nvSpPr>
        <p:spPr bwMode="auto">
          <a:xfrm>
            <a:off x="0" y="457200"/>
            <a:ext cx="9144000" cy="67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48640" rIns="54864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lnSpc>
                <a:spcPct val="80000"/>
              </a:lnSpc>
              <a:spcBef>
                <a:spcPct val="0"/>
              </a:spcBef>
              <a:spcAft>
                <a:spcPct val="0"/>
              </a:spcAft>
            </a:pPr>
            <a:endParaRPr lang="en-US" altLang="zh-CN" sz="4800" b="1">
              <a:solidFill>
                <a:srgbClr val="FFFFFF"/>
              </a:solidFill>
              <a:latin typeface="Arial" charset="0"/>
            </a:endParaRPr>
          </a:p>
        </p:txBody>
      </p:sp>
      <p:sp>
        <p:nvSpPr>
          <p:cNvPr id="1363971" name="Rectangle 4"/>
          <p:cNvSpPr>
            <a:spLocks noGrp="1" noChangeArrowheads="1"/>
          </p:cNvSpPr>
          <p:nvPr>
            <p:ph type="ctrTitle"/>
          </p:nvPr>
        </p:nvSpPr>
        <p:spPr>
          <a:xfrm>
            <a:off x="533400" y="115888"/>
            <a:ext cx="8077200" cy="2603500"/>
          </a:xfrm>
        </p:spPr>
        <p:txBody>
          <a:bodyPr/>
          <a:lstStyle/>
          <a:p>
            <a:pPr eaLnBrk="1" hangingPunct="1"/>
            <a:r>
              <a:rPr lang="ar-JO" sz="4800" dirty="0">
                <a:solidFill>
                  <a:schemeClr val="bg1"/>
                </a:solidFill>
                <a:latin typeface="Arial" panose="020B0604020202020204" pitchFamily="34" charset="0"/>
                <a:ea typeface="ＭＳ Ｐゴシック" charset="0"/>
                <a:cs typeface="Arial" panose="020B0604020202020204" pitchFamily="34" charset="0"/>
              </a:rPr>
              <a:t>الله يحفظ كلمته بإدانة الذين يعبثون بها (رؤيا 18:22-19).</a:t>
            </a:r>
            <a:endParaRPr lang="en-US" dirty="0">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ar-JO" sz="2400" b="1" dirty="0">
                <a:solidFill>
                  <a:srgbClr val="FFFFFF"/>
                </a:solidFill>
                <a:latin typeface="Arial" pitchFamily="-111" charset="0"/>
                <a:ea typeface="ＭＳ Ｐゴシック" pitchFamily="-111" charset="-128"/>
                <a:cs typeface="ＭＳ Ｐゴシック" pitchFamily="-111" charset="-128"/>
              </a:rPr>
              <a:t>472</a:t>
            </a:r>
            <a:endParaRPr lang="en-US" sz="2400" b="1" dirty="0">
              <a:solidFill>
                <a:srgbClr val="FFFFFF"/>
              </a:solidFill>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3222233653"/>
      </p:ext>
    </p:extLst>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4993"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ar-SA" sz="5400" dirty="0">
                <a:latin typeface="Arial" panose="020B0604020202020204" pitchFamily="34" charset="0"/>
                <a:ea typeface="ＭＳ Ｐゴシック" charset="0"/>
                <a:cs typeface="Arial" panose="020B0604020202020204" pitchFamily="34" charset="0"/>
              </a:rPr>
              <a:t>رؤيا ٢٢ : ١٨-١٩</a:t>
            </a:r>
          </a:p>
        </p:txBody>
      </p:sp>
      <p:sp>
        <p:nvSpPr>
          <p:cNvPr id="119813" name="Rectangle 5"/>
          <p:cNvSpPr>
            <a:spLocks noChangeArrowheads="1"/>
          </p:cNvSpPr>
          <p:nvPr/>
        </p:nvSpPr>
        <p:spPr bwMode="auto">
          <a:xfrm>
            <a:off x="2051050" y="3473450"/>
            <a:ext cx="6781800" cy="3384550"/>
          </a:xfrm>
          <a:prstGeom prst="rect">
            <a:avLst/>
          </a:prstGeom>
          <a:noFill/>
          <a:ln>
            <a:noFill/>
          </a:ln>
          <a:effectLst>
            <a:outerShdw blurRad="63500" dist="35921" dir="2700000" algn="ctr" rotWithShape="0">
              <a:schemeClr val="tx2">
                <a:alpha val="74998"/>
              </a:schemeClr>
            </a:outerShdw>
          </a:effectLst>
        </p:spPr>
        <p:txBody>
          <a:bodyPr/>
          <a:lstStyle/>
          <a:p>
            <a:pPr marL="508000" indent="-508000" algn="r" defTabSz="914400" rtl="1" fontAlgn="base">
              <a:lnSpc>
                <a:spcPct val="90000"/>
              </a:lnSpc>
              <a:spcBef>
                <a:spcPct val="20000"/>
              </a:spcBef>
              <a:spcAft>
                <a:spcPct val="0"/>
              </a:spcAft>
              <a:buFontTx/>
              <a:buChar char="•"/>
              <a:defRPr/>
            </a:pPr>
            <a:r>
              <a:rPr lang="ar-SA" sz="3600" b="1" dirty="0">
                <a:solidFill>
                  <a:srgbClr val="FFFFFF"/>
                </a:solidFill>
                <a:latin typeface="Arial" panose="020B0604020202020204" pitchFamily="34" charset="0"/>
                <a:ea typeface="ＭＳ Ｐゴシック" charset="0"/>
                <a:cs typeface="Arial" panose="020B0604020202020204" pitchFamily="34" charset="0"/>
              </a:rPr>
              <a:t>إِنْ كَانَ أَحَدٌ يَزِيدُ عَلَى هَذَا يَزِيدُ اللهُ عَلَيْهِ الضَّرَبَاتِ الْمَكْتُوبَةَ فِي هَذَا الْكِتَابِ.</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a:p>
            <a:pPr marL="508000" indent="-508000" algn="r" defTabSz="914400" rtl="1" fontAlgn="base">
              <a:lnSpc>
                <a:spcPct val="90000"/>
              </a:lnSpc>
              <a:spcBef>
                <a:spcPct val="20000"/>
              </a:spcBef>
              <a:spcAft>
                <a:spcPct val="0"/>
              </a:spcAft>
              <a:buFontTx/>
              <a:buChar char="•"/>
              <a:defRPr/>
            </a:pPr>
            <a:r>
              <a:rPr lang="ar-SA" sz="3600" b="1" dirty="0">
                <a:solidFill>
                  <a:srgbClr val="FFFFFF"/>
                </a:solidFill>
                <a:latin typeface="Arial" panose="020B0604020202020204" pitchFamily="34" charset="0"/>
                <a:ea typeface="ＭＳ Ｐゴシック" charset="0"/>
                <a:cs typeface="Arial" panose="020B0604020202020204" pitchFamily="34" charset="0"/>
              </a:rPr>
              <a:t>وَإِنْ كَانَ أَحَدٌ يَحْذِفُ مِنْ أَقْوَالِ كِتَابِ هَذِهِ النُّبُوَّةِ يَحْذِفُ اللهُ نَصِيبَهُ مِنْ سِفْرِ الْحَيَاةِ، وَمِنَ الْمَدِينَةِ الْمُقَدَّسَةِ، وَمِنَ الْمَكْتُوبِ فِي هَذَا الْكِتَابِ. </a:t>
            </a:r>
          </a:p>
        </p:txBody>
      </p:sp>
      <p:sp>
        <p:nvSpPr>
          <p:cNvPr id="6" name="Rectangle 4"/>
          <p:cNvSpPr txBox="1">
            <a:spLocks noChangeArrowheads="1"/>
          </p:cNvSpPr>
          <p:nvPr/>
        </p:nvSpPr>
        <p:spPr bwMode="auto">
          <a:xfrm>
            <a:off x="2051050" y="2174875"/>
            <a:ext cx="687705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indent="0" algn="r" defTabSz="914400" rtl="1" eaLnBrk="1" hangingPunct="1">
              <a:buFontTx/>
              <a:buNone/>
              <a:defRPr/>
            </a:pPr>
            <a:r>
              <a:rPr lang="ar-SA" sz="3600" b="1" dirty="0">
                <a:solidFill>
                  <a:srgbClr val="FFFFFF"/>
                </a:solidFill>
                <a:latin typeface="Arial" panose="020B0604020202020204" pitchFamily="34" charset="0"/>
                <a:ea typeface="ＭＳ Ｐゴシック" charset="0"/>
                <a:cs typeface="Arial" panose="020B0604020202020204" pitchFamily="34" charset="0"/>
              </a:rPr>
              <a:t>لأَنِّي أَشْهَدُ لِكُلِّ مَنْ يَسْمَعُ أَقْوَالَ نُبُوَّةِ هَذَا الْكِتَابِ:</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pitchFamily="-111" charset="-128"/>
                <a:cs typeface="Arial" panose="020B0604020202020204" pitchFamily="34" charset="0"/>
              </a:rPr>
              <a:t>472</a:t>
            </a:r>
            <a:endParaRPr lang="en-US" sz="2400" b="1" dirty="0">
              <a:solidFill>
                <a:srgbClr val="FFFFFF"/>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83281614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7041" name="Rectangle 2"/>
          <p:cNvSpPr>
            <a:spLocks noGrp="1" noChangeArrowheads="1"/>
          </p:cNvSpPr>
          <p:nvPr>
            <p:ph type="title"/>
          </p:nvPr>
        </p:nvSpPr>
        <p:spPr>
          <a:xfrm>
            <a:off x="4495800" y="0"/>
            <a:ext cx="4648200" cy="2237290"/>
          </a:xfrm>
          <a:solidFill>
            <a:srgbClr val="FA0020"/>
          </a:solidFill>
        </p:spPr>
        <p:txBody>
          <a:bodyPr/>
          <a:lstStyle/>
          <a:p>
            <a:pPr eaLnBrk="1" hangingPunct="1"/>
            <a:r>
              <a:rPr lang="ar-JO" sz="3600" b="1" dirty="0">
                <a:latin typeface="Arial" panose="020B0604020202020204" pitchFamily="34" charset="0"/>
                <a:ea typeface="ＭＳ Ｐゴシック" charset="0"/>
                <a:cs typeface="Arial" panose="020B0604020202020204" pitchFamily="34" charset="0"/>
              </a:rPr>
              <a:t>بعض الليبراليين        يضيفون أسفاراً</a:t>
            </a:r>
            <a:endParaRPr lang="en-US" b="1" dirty="0">
              <a:latin typeface="Arial" panose="020B0604020202020204" pitchFamily="34" charset="0"/>
              <a:ea typeface="ＭＳ Ｐゴシック" charset="0"/>
              <a:cs typeface="Arial" panose="020B0604020202020204" pitchFamily="34" charset="0"/>
            </a:endParaRPr>
          </a:p>
        </p:txBody>
      </p:sp>
      <p:pic>
        <p:nvPicPr>
          <p:cNvPr id="122884" name="Picture 4" descr="ElainePagels_bi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5085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885" name="Picture 5" descr="gnostic"/>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743200" y="3363913"/>
            <a:ext cx="2236788" cy="3341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886" name="Picture 6" descr="PagelsGnosticPau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982201">
            <a:off x="474663" y="3476625"/>
            <a:ext cx="2178050" cy="332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3"/>
          <p:cNvSpPr txBox="1">
            <a:spLocks noChangeArrowheads="1"/>
          </p:cNvSpPr>
          <p:nvPr/>
        </p:nvSpPr>
        <p:spPr bwMode="auto">
          <a:xfrm>
            <a:off x="4572000" y="2279650"/>
            <a:ext cx="4419600" cy="2373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algn="ctr" defTabSz="914400" eaLnBrk="1" hangingPunct="1">
              <a:buFontTx/>
              <a:buNone/>
              <a:defRPr/>
            </a:pPr>
            <a:r>
              <a:rPr lang="ar-JO" b="1" dirty="0">
                <a:solidFill>
                  <a:srgbClr val="FFFFFF"/>
                </a:solidFill>
                <a:latin typeface="Arial" panose="020B0604020202020204" pitchFamily="34" charset="0"/>
                <a:cs typeface="Arial" panose="020B0604020202020204" pitchFamily="34" charset="0"/>
              </a:rPr>
              <a:t>تدرس إيلين باجلز في جامعة برينستون أن المسيحية في القرن الأول كانت غنوسية أيضًا</a:t>
            </a:r>
            <a:endParaRPr lang="en-US" b="1" dirty="0">
              <a:solidFill>
                <a:srgbClr val="FFFFFF"/>
              </a:solidFill>
              <a:latin typeface="Arial" panose="020B0604020202020204" pitchFamily="34" charset="0"/>
              <a:ea typeface="ＭＳ Ｐゴシック"/>
              <a:cs typeface="Arial" panose="020B0604020202020204" pitchFamily="34" charset="0"/>
            </a:endParaRPr>
          </a:p>
        </p:txBody>
      </p:sp>
      <p:sp>
        <p:nvSpPr>
          <p:cNvPr id="9"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anose="020B0604020202020204" pitchFamily="34" charset="0"/>
                <a:ea typeface="ＭＳ Ｐゴシック" pitchFamily="-111" charset="-128"/>
                <a:cs typeface="Arial" panose="020B0604020202020204" pitchFamily="34" charset="0"/>
              </a:rPr>
              <a:t>472</a:t>
            </a:r>
            <a:endParaRPr lang="en-US" sz="2400" b="1" kern="0" dirty="0">
              <a:solidFill>
                <a:srgbClr val="FFFFFF"/>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449016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22884"/>
                                        </p:tgtEl>
                                        <p:attrNameLst>
                                          <p:attrName>style.visibility</p:attrName>
                                        </p:attrNameLst>
                                      </p:cBhvr>
                                      <p:to>
                                        <p:strVal val="visible"/>
                                      </p:to>
                                    </p:set>
                                    <p:animEffect transition="in" filter="blinds(horizontal)">
                                      <p:cBhvr>
                                        <p:cTn id="7" dur="500"/>
                                        <p:tgtEl>
                                          <p:spTgt spid="122884"/>
                                        </p:tgtEl>
                                      </p:cBhvr>
                                    </p:animEffect>
                                  </p:childTnLst>
                                </p:cTn>
                              </p:par>
                            </p:childTnLst>
                          </p:cTn>
                        </p:par>
                        <p:par>
                          <p:cTn id="8" fill="hold" nodeType="afterGroup">
                            <p:stCondLst>
                              <p:cond delay="500"/>
                            </p:stCondLst>
                            <p:childTnLst>
                              <p:par>
                                <p:cTn id="9" presetID="3" presetClass="entr" presetSubtype="10" fill="hold" nodeType="afterEffect">
                                  <p:stCondLst>
                                    <p:cond delay="0"/>
                                  </p:stCondLst>
                                  <p:childTnLst>
                                    <p:set>
                                      <p:cBhvr>
                                        <p:cTn id="10" dur="1" fill="hold">
                                          <p:stCondLst>
                                            <p:cond delay="0"/>
                                          </p:stCondLst>
                                        </p:cTn>
                                        <p:tgtEl>
                                          <p:spTgt spid="122885"/>
                                        </p:tgtEl>
                                        <p:attrNameLst>
                                          <p:attrName>style.visibility</p:attrName>
                                        </p:attrNameLst>
                                      </p:cBhvr>
                                      <p:to>
                                        <p:strVal val="visible"/>
                                      </p:to>
                                    </p:set>
                                    <p:animEffect transition="in" filter="blinds(horizontal)">
                                      <p:cBhvr>
                                        <p:cTn id="11" dur="500"/>
                                        <p:tgtEl>
                                          <p:spTgt spid="122885"/>
                                        </p:tgtEl>
                                      </p:cBhvr>
                                    </p:animEffect>
                                  </p:childTnLst>
                                </p:cTn>
                              </p:par>
                            </p:childTnLst>
                          </p:cTn>
                        </p:par>
                        <p:par>
                          <p:cTn id="12" fill="hold" nodeType="afterGroup">
                            <p:stCondLst>
                              <p:cond delay="1000"/>
                            </p:stCondLst>
                            <p:childTnLst>
                              <p:par>
                                <p:cTn id="13" presetID="3" presetClass="entr" presetSubtype="10" fill="hold" nodeType="afterEffect">
                                  <p:stCondLst>
                                    <p:cond delay="0"/>
                                  </p:stCondLst>
                                  <p:childTnLst>
                                    <p:set>
                                      <p:cBhvr>
                                        <p:cTn id="14" dur="1" fill="hold">
                                          <p:stCondLst>
                                            <p:cond delay="0"/>
                                          </p:stCondLst>
                                        </p:cTn>
                                        <p:tgtEl>
                                          <p:spTgt spid="122886"/>
                                        </p:tgtEl>
                                        <p:attrNameLst>
                                          <p:attrName>style.visibility</p:attrName>
                                        </p:attrNameLst>
                                      </p:cBhvr>
                                      <p:to>
                                        <p:strVal val="visible"/>
                                      </p:to>
                                    </p:set>
                                    <p:animEffect transition="in" filter="blinds(horizontal)">
                                      <p:cBhvr>
                                        <p:cTn id="15" dur="500"/>
                                        <p:tgtEl>
                                          <p:spTgt spid="122886"/>
                                        </p:tgtEl>
                                      </p:cBhvr>
                                    </p:animEffect>
                                  </p:childTnLst>
                                </p:cTn>
                              </p:par>
                            </p:childTnLst>
                          </p:cTn>
                        </p:par>
                        <p:par>
                          <p:cTn id="16" fill="hold" nodeType="afterGroup">
                            <p:stCondLst>
                              <p:cond delay="1500"/>
                            </p:stCondLst>
                            <p:childTnLst>
                              <p:par>
                                <p:cTn id="17" presetID="3" presetClass="entr" presetSubtype="1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Effect transition="in" filter="blinds(horizontal)">
                                      <p:cBhvr>
                                        <p:cTn id="1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18 إنجيل</a:t>
            </a:r>
            <a:endParaRPr lang="en-US" sz="4000" dirty="0">
              <a:latin typeface="Arial" panose="020B0604020202020204" pitchFamily="34" charset="0"/>
              <a:ea typeface="ＭＳ Ｐゴシック" charset="0"/>
              <a:cs typeface="Arial" panose="020B0604020202020204" pitchFamily="34" charset="0"/>
            </a:endParaRPr>
          </a:p>
        </p:txBody>
      </p:sp>
      <p:pic>
        <p:nvPicPr>
          <p:cNvPr id="346114"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7540" name="Rectangle 4"/>
          <p:cNvSpPr>
            <a:spLocks noChangeArrowheads="1"/>
          </p:cNvSpPr>
          <p:nvPr/>
        </p:nvSpPr>
        <p:spPr bwMode="auto">
          <a:xfrm>
            <a:off x="1219200" y="2209800"/>
            <a:ext cx="6553200" cy="34290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ar-JO" sz="2400" b="1" i="0" u="sng"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إنجيل:</a:t>
            </a:r>
            <a:endParaRPr kumimoji="0" lang="en-US" sz="2400" b="1" i="0" u="sng"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endParaRPr kumimoji="0" lang="en-US" sz="1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برثولماوس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ولادة مريم</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باسيليدس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بيسودو متى</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سيرينثوس</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العبرانيين</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الأبيونيون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فيلبس</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مريم المجدلية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توما</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ماركيون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rPr>
              <a:t>إنجيل الطفولة لتوما</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ea typeface="ＭＳ Ｐゴシック" charset="0"/>
              <a:cs typeface="Arial" panose="020B0604020202020204" pitchFamily="34" charset="0"/>
            </a:endParaRPr>
          </a:p>
        </p:txBody>
      </p:sp>
      <p:sp>
        <p:nvSpPr>
          <p:cNvPr id="577541"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21 أعمال</a:t>
            </a:r>
            <a:endParaRPr lang="en-US" sz="4000" dirty="0">
              <a:latin typeface="Arial" panose="020B0604020202020204" pitchFamily="34" charset="0"/>
              <a:ea typeface="ＭＳ Ｐゴシック" charset="0"/>
              <a:cs typeface="Arial" panose="020B0604020202020204" pitchFamily="34" charset="0"/>
            </a:endParaRPr>
          </a:p>
        </p:txBody>
      </p:sp>
      <p:pic>
        <p:nvPicPr>
          <p:cNvPr id="348162"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8388" name="Rectangle 4"/>
          <p:cNvSpPr>
            <a:spLocks noChangeArrowheads="1"/>
          </p:cNvSpPr>
          <p:nvPr/>
        </p:nvSpPr>
        <p:spPr bwMode="auto">
          <a:xfrm>
            <a:off x="1371600" y="2362200"/>
            <a:ext cx="6248400" cy="3276600"/>
          </a:xfrm>
          <a:prstGeom prst="rect">
            <a:avLst/>
          </a:prstGeom>
          <a:gradFill rotWithShape="1">
            <a:gsLst>
              <a:gs pos="0">
                <a:srgbClr val="006600"/>
              </a:gs>
              <a:gs pos="100000">
                <a:srgbClr val="006600">
                  <a:gamma/>
                  <a:shade val="46275"/>
                  <a:invGamma/>
                </a:srgbClr>
              </a:gs>
            </a:gsLst>
            <a:path path="shape">
              <a:fillToRect l="50000" t="50000" r="50000" b="50000"/>
            </a:path>
          </a:gra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التاريخ الرسولي لأبدياس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قصة مجزأة لأندراوس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صعود يعقوب</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استشهاد متى</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آلام بولس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آلام بطرس وبولس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8389"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21 أعمال</a:t>
            </a:r>
            <a:endParaRPr lang="en-US" sz="4000" dirty="0">
              <a:latin typeface="Arial" panose="020B0604020202020204" pitchFamily="34" charset="0"/>
              <a:ea typeface="ＭＳ Ｐゴシック" charset="0"/>
              <a:cs typeface="Arial" panose="020B0604020202020204" pitchFamily="34" charset="0"/>
            </a:endParaRPr>
          </a:p>
        </p:txBody>
      </p:sp>
      <p:pic>
        <p:nvPicPr>
          <p:cNvPr id="350210"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0436" name="Rectangle 4"/>
          <p:cNvSpPr>
            <a:spLocks noChangeArrowheads="1"/>
          </p:cNvSpPr>
          <p:nvPr/>
        </p:nvSpPr>
        <p:spPr bwMode="auto">
          <a:xfrm>
            <a:off x="1219200" y="1676400"/>
            <a:ext cx="6477000" cy="4114800"/>
          </a:xfrm>
          <a:prstGeom prst="rect">
            <a:avLst/>
          </a:prstGeom>
          <a:gradFill rotWithShape="1">
            <a:gsLst>
              <a:gs pos="0">
                <a:srgbClr val="006600"/>
              </a:gs>
              <a:gs pos="100000">
                <a:srgbClr val="006600">
                  <a:gamma/>
                  <a:shade val="46275"/>
                  <a:invGamma/>
                </a:srgbClr>
              </a:gs>
            </a:gsLst>
            <a:path path="shape">
              <a:fillToRect l="50000" t="50000" r="50000" b="50000"/>
            </a:path>
          </a:gra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ar-JO" sz="24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أعمال:</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أندراوس</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أندراوس ومتياس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أندراوس وبولس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وأندراوس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برنابا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وبولس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يعقوب الكبير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فيلبس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بيلاطس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بيد بروخورس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تداوس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بولس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30437"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 name="Group 7"/>
          <p:cNvGrpSpPr>
            <a:grpSpLocks/>
          </p:cNvGrpSpPr>
          <p:nvPr/>
        </p:nvGrpSpPr>
        <p:grpSpPr bwMode="auto">
          <a:xfrm>
            <a:off x="5508625" y="-25400"/>
            <a:ext cx="3671888" cy="4533900"/>
            <a:chOff x="5370512" y="-26011"/>
            <a:chExt cx="3810000" cy="4176464"/>
          </a:xfrm>
        </p:grpSpPr>
        <p:pic>
          <p:nvPicPr>
            <p:cNvPr id="352265"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70512" y="-26011"/>
              <a:ext cx="3810000" cy="41764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66" name="Rectangle 7"/>
            <p:cNvSpPr>
              <a:spLocks noChangeArrowheads="1"/>
            </p:cNvSpPr>
            <p:nvPr/>
          </p:nvSpPr>
          <p:spPr bwMode="auto">
            <a:xfrm>
              <a:off x="5796136" y="1052513"/>
              <a:ext cx="2936076" cy="1766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
                  <a:srgbClr val="FFFFCC"/>
                </a:buClr>
                <a:buSzPct val="90000"/>
                <a:buFont typeface="Wingdings" charset="0"/>
                <a:buNone/>
                <a:tabLst>
                  <a:tab pos="2566988" algn="r"/>
                </a:tabLst>
                <a:defRPr/>
              </a:pPr>
              <a:r>
                <a:rPr kumimoji="0" lang="ar-JO" sz="24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الرؤيا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FFFFCC"/>
                </a:buClr>
                <a:buSzPct val="90000"/>
                <a:buFont typeface="Wingdings" charset="0"/>
                <a:buNone/>
                <a:tabLst>
                  <a:tab pos="2566988" algn="r"/>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يعقوب           استفانوس</a:t>
              </a:r>
            </a:p>
            <a:p>
              <a:pPr marL="342900" marR="0" lvl="0" indent="-342900" algn="r" defTabSz="914400" rtl="0" eaLnBrk="1" fontAlgn="base" latinLnBrk="0" hangingPunct="1">
                <a:lnSpc>
                  <a:spcPct val="100000"/>
                </a:lnSpc>
                <a:spcBef>
                  <a:spcPct val="20000"/>
                </a:spcBef>
                <a:spcAft>
                  <a:spcPct val="0"/>
                </a:spcAft>
                <a:buClr>
                  <a:srgbClr val="FFFFCC"/>
                </a:buClr>
                <a:buSzPct val="90000"/>
                <a:buFont typeface="Wingdings" charset="0"/>
                <a:buNone/>
                <a:tabLst>
                  <a:tab pos="2566988" algn="r"/>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بولس            توما</a:t>
              </a:r>
            </a:p>
            <a:p>
              <a:pPr marL="342900" marR="0" lvl="0" indent="-342900" algn="r" defTabSz="914400" rtl="0" eaLnBrk="1" fontAlgn="base" latinLnBrk="0" hangingPunct="1">
                <a:lnSpc>
                  <a:spcPct val="100000"/>
                </a:lnSpc>
                <a:spcBef>
                  <a:spcPct val="20000"/>
                </a:spcBef>
                <a:spcAft>
                  <a:spcPct val="0"/>
                </a:spcAft>
                <a:buClr>
                  <a:srgbClr val="FFFFCC"/>
                </a:buClr>
                <a:buSzPct val="90000"/>
                <a:buFont typeface="Wingdings" charset="0"/>
                <a:buNone/>
                <a:tabLst>
                  <a:tab pos="2566988" algn="r"/>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بطرس          العذراء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180528" y="0"/>
            <a:ext cx="5651053" cy="7461250"/>
            <a:chOff x="-180539" y="0"/>
            <a:chExt cx="5651496" cy="7461448"/>
          </a:xfrm>
        </p:grpSpPr>
        <p:pic>
          <p:nvPicPr>
            <p:cNvPr id="352263" name="Picture 4"/>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6512" y="0"/>
              <a:ext cx="5507469" cy="7461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64" name="Rectangle 10"/>
            <p:cNvSpPr>
              <a:spLocks noChangeArrowheads="1"/>
            </p:cNvSpPr>
            <p:nvPr/>
          </p:nvSpPr>
          <p:spPr bwMode="auto">
            <a:xfrm>
              <a:off x="-180539" y="2060848"/>
              <a:ext cx="4946073"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0" eaLnBrk="1" fontAlgn="base" latinLnBrk="0" hangingPunct="1">
                <a:lnSpc>
                  <a:spcPct val="90000"/>
                </a:lnSpc>
                <a:spcBef>
                  <a:spcPct val="20000"/>
                </a:spcBef>
                <a:spcAft>
                  <a:spcPct val="0"/>
                </a:spcAft>
                <a:buClr>
                  <a:srgbClr val="FFFFCC"/>
                </a:buClr>
                <a:buSzPct val="90000"/>
                <a:buFont typeface="Wingdings" charset="0"/>
                <a:buNone/>
                <a:tabLst/>
                <a:defRPr/>
              </a:pPr>
              <a:r>
                <a:rPr kumimoji="0" lang="ar-JO" sz="24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الرسائل</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FFFFCC"/>
                </a:buClr>
                <a:buSzPct val="9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رسائل المسيح وأبغاروس</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FFFFCC"/>
                </a:buClr>
                <a:buSzPct val="9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رسالة الرسل</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FFFFCC"/>
                </a:buClr>
                <a:buSzPct val="9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الرسالة الثالثة إلى كورنثوس</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FFFFCC"/>
                </a:buClr>
                <a:buSzPct val="9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الرسالة إلى لاودكية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FFFFCC"/>
                </a:buClr>
                <a:buSzPct val="9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رسالة لينتولوس</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FFFFCC"/>
                </a:buClr>
                <a:buSzPct val="9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رسائل بولس وسينيكا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FFFFCC"/>
                </a:buClr>
                <a:buSzPct val="9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رسالة تيطس المشكوك بأمرها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pic>
        <p:nvPicPr>
          <p:cNvPr id="352260" name="Picture 2" descr="j0335474"/>
          <p:cNvPicPr>
            <a:picLocks noChangeAspect="1" noChangeArrowheads="1"/>
          </p:cNvPicPr>
          <p:nvPr/>
        </p:nvPicPr>
        <p:blipFill>
          <a:blip r:embed="rId6">
            <a:lum bright="-66000"/>
            <a:extLst>
              <a:ext uri="{28A0092B-C50C-407E-A947-70E740481C1C}">
                <a14:useLocalDpi xmlns:a14="http://schemas.microsoft.com/office/drawing/2010/main"/>
              </a:ext>
            </a:extLst>
          </a:blip>
          <a:srcRect/>
          <a:stretch>
            <a:fillRect/>
          </a:stretch>
        </p:blipFill>
        <p:spPr bwMode="auto">
          <a:xfrm>
            <a:off x="179388" y="333375"/>
            <a:ext cx="1920875" cy="1758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61" name="Text Box 14"/>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243" name="Rectangle 3"/>
          <p:cNvSpPr>
            <a:spLocks noGrp="1" noChangeArrowheads="1"/>
          </p:cNvSpPr>
          <p:nvPr>
            <p:ph type="title"/>
          </p:nvPr>
        </p:nvSpPr>
        <p:spPr>
          <a:xfrm>
            <a:off x="0" y="76200"/>
            <a:ext cx="9144000" cy="941388"/>
          </a:xfrm>
        </p:spPr>
        <p:txBody>
          <a:bodyPr/>
          <a:lstStyle/>
          <a:p>
            <a:pPr algn="l"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آخرون</a:t>
            </a:r>
            <a:endParaRPr lang="en-US" sz="4000" dirty="0">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AutoShape 2"/>
          <p:cNvSpPr>
            <a:spLocks noChangeArrowheads="1"/>
          </p:cNvSpPr>
          <p:nvPr/>
        </p:nvSpPr>
        <p:spPr bwMode="auto">
          <a:xfrm>
            <a:off x="457200" y="228600"/>
            <a:ext cx="8077200" cy="2514600"/>
          </a:xfrm>
          <a:prstGeom prst="downArrowCallout">
            <a:avLst>
              <a:gd name="adj1" fmla="val 80303"/>
              <a:gd name="adj2" fmla="val 80303"/>
              <a:gd name="adj3" fmla="val 16667"/>
              <a:gd name="adj4" fmla="val 66667"/>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2099" name="Rectangle 3"/>
          <p:cNvSpPr>
            <a:spLocks noGrp="1" noRot="1" noChangeArrowheads="1"/>
          </p:cNvSpPr>
          <p:nvPr>
            <p:ph type="title"/>
          </p:nvPr>
        </p:nvSpPr>
        <p:spPr>
          <a:xfrm>
            <a:off x="149225" y="152400"/>
            <a:ext cx="8540750" cy="1143000"/>
          </a:xfrm>
          <a:effectLst>
            <a:outerShdw blurRad="63500" dist="107763" dir="13500000" algn="ctr" rotWithShape="0">
              <a:srgbClr val="000000">
                <a:alpha val="74998"/>
              </a:srgbClr>
            </a:outerShdw>
          </a:effectLst>
        </p:spPr>
        <p:txBody>
          <a:bodyPr/>
          <a:lstStyle/>
          <a:p>
            <a:pPr eaLnBrk="1" hangingPunct="1">
              <a:defRPr/>
            </a:pPr>
            <a:r>
              <a:rPr lang="ar-JO" altLang="ja-JP" sz="3200" dirty="0">
                <a:latin typeface="Arial" panose="020B0604020202020204" pitchFamily="34" charset="0"/>
                <a:ea typeface="ＭＳ Ｐゴシック" charset="0"/>
                <a:cs typeface="Arial" panose="020B0604020202020204" pitchFamily="34" charset="0"/>
              </a:rPr>
              <a:t>الأفكار الغنوسية (المعرفة السريّة)</a:t>
            </a:r>
            <a:endParaRPr lang="en-US" sz="4000" dirty="0">
              <a:latin typeface="Arial" panose="020B0604020202020204" pitchFamily="34" charset="0"/>
              <a:ea typeface="ＭＳ Ｐゴシック" charset="0"/>
              <a:cs typeface="Arial" panose="020B0604020202020204" pitchFamily="34" charset="0"/>
            </a:endParaRPr>
          </a:p>
        </p:txBody>
      </p:sp>
      <p:sp>
        <p:nvSpPr>
          <p:cNvPr id="132101" name="Text Box 5"/>
          <p:cNvSpPr txBox="1">
            <a:spLocks noChangeArrowheads="1"/>
          </p:cNvSpPr>
          <p:nvPr/>
        </p:nvSpPr>
        <p:spPr bwMode="auto">
          <a:xfrm>
            <a:off x="-152400" y="1066800"/>
            <a:ext cx="9144000" cy="579438"/>
          </a:xfrm>
          <a:prstGeom prst="rect">
            <a:avLst/>
          </a:prstGeom>
          <a:noFill/>
          <a:ln w="9525">
            <a:noFill/>
            <a:miter lim="800000"/>
            <a:headEnd/>
            <a:tailEnd/>
          </a:ln>
          <a:effectLst>
            <a:outerShdw blurRad="63500" dist="81320" dir="2319588"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ثنان منها معنونان في رسالة يوحنا الأولى</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2103" name="Text Box 7"/>
          <p:cNvSpPr txBox="1">
            <a:spLocks noChangeArrowheads="1"/>
          </p:cNvSpPr>
          <p:nvPr/>
        </p:nvSpPr>
        <p:spPr bwMode="auto">
          <a:xfrm>
            <a:off x="8229600" y="0"/>
            <a:ext cx="914400" cy="83099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291-292</a:t>
            </a:r>
            <a:endParaRPr kumimoji="0" lang="en-US" sz="18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2104" name="Rectangle 8"/>
          <p:cNvSpPr>
            <a:spLocks noRot="1" noChangeArrowheads="1"/>
          </p:cNvSpPr>
          <p:nvPr/>
        </p:nvSpPr>
        <p:spPr bwMode="auto">
          <a:xfrm>
            <a:off x="0" y="2895600"/>
            <a:ext cx="4267200" cy="3962400"/>
          </a:xfrm>
          <a:prstGeom prst="rect">
            <a:avLst/>
          </a:prstGeom>
          <a:noFill/>
          <a:ln w="9525">
            <a:noFill/>
            <a:miter lim="800000"/>
            <a:headEnd/>
            <a:tailEnd/>
          </a:ln>
          <a:effectLst/>
        </p:spPr>
        <p:txBody>
          <a:bodyPr/>
          <a:lstStyle/>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الغنوصيّة الدوسيتيّة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من </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dokeo</a:t>
            </a: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"يبدو"</a:t>
            </a: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(بدا المسيح وكأنه إنسان فقط)</a:t>
            </a:r>
            <a:endPar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المادة شرّ</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المادية المستهلكة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أنكرت إنسانية المسيح</a:t>
            </a:r>
            <a:endPar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لمس يسوع (1: 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تقود إلى الزهد</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تعظيم الفجور</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2106" name="Rectangle 10"/>
          <p:cNvSpPr>
            <a:spLocks noRot="1" noChangeArrowheads="1"/>
          </p:cNvSpPr>
          <p:nvPr/>
        </p:nvSpPr>
        <p:spPr bwMode="auto">
          <a:xfrm>
            <a:off x="4355976" y="2895600"/>
            <a:ext cx="4788024" cy="3962400"/>
          </a:xfrm>
          <a:prstGeom prst="rect">
            <a:avLst/>
          </a:prstGeom>
          <a:solidFill>
            <a:srgbClr val="C70045"/>
          </a:solidFill>
          <a:ln w="9525">
            <a:noFill/>
            <a:miter lim="800000"/>
            <a:headEnd/>
            <a:tailEnd/>
          </a:ln>
          <a:effectLst/>
        </p:spPr>
        <p:txBody>
          <a:bodyPr/>
          <a:lstStyle/>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والغنوصيّة السيرنثيّة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من </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Cerinthus، </a:t>
            </a: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مؤسسها في آسيا (بدا المسيح وكأنه الله فقط)</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المادة خير</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المعرفة ال</a:t>
            </a: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a:t>
            </a:r>
            <a:r>
              <a:rPr kumimoji="0" lang="ar-SA"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امية (المعرفة الروحية </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(gnosis</a:t>
            </a:r>
            <a:endPar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أنكرت ألوهية المسيح </a:t>
            </a:r>
            <a:endPar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الماء والدم (5: 6)</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تقود إلى التباهي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تعظيم التعليم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4" descr="JudasGospel01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108520" y="-27384"/>
            <a:ext cx="9289033"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1" name="Rectangle 3"/>
          <p:cNvSpPr>
            <a:spLocks noGrp="1" noChangeArrowheads="1"/>
          </p:cNvSpPr>
          <p:nvPr>
            <p:ph type="title"/>
          </p:nvPr>
        </p:nvSpPr>
        <p:spPr>
          <a:xfrm>
            <a:off x="457200" y="381000"/>
            <a:ext cx="8229600" cy="914400"/>
          </a:xfrm>
          <a:solidFill>
            <a:srgbClr val="000000"/>
          </a:solidFill>
        </p:spPr>
        <p:txBody>
          <a:bodyPr/>
          <a:lstStyle/>
          <a:p>
            <a:pPr eaLnBrk="1" hangingPunct="1">
              <a:defRPr/>
            </a:pPr>
            <a:r>
              <a:rPr lang="ar-JO" b="1" dirty="0">
                <a:effectLst/>
                <a:latin typeface="Arial" panose="020B0604020202020204" pitchFamily="34" charset="0"/>
                <a:ea typeface="ＭＳ Ｐゴシック" charset="0"/>
                <a:cs typeface="Arial" panose="020B0604020202020204" pitchFamily="34" charset="0"/>
              </a:rPr>
              <a:t>إنجيل يهوذا</a:t>
            </a:r>
            <a:endParaRPr lang="en-US"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411652" name="Rectangle 4"/>
          <p:cNvSpPr>
            <a:spLocks noGrp="1" noChangeArrowheads="1"/>
          </p:cNvSpPr>
          <p:nvPr>
            <p:ph type="body" idx="1"/>
          </p:nvPr>
        </p:nvSpPr>
        <p:spPr>
          <a:xfrm>
            <a:off x="457200" y="1600200"/>
            <a:ext cx="8305800" cy="5029200"/>
          </a:xfrm>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فقال يهوذا ليسوع: انظر ماذا يفعل الذين اعتمدوا باسمك؟ قال يسوع، "... الحق أقول لك، يا يهوذا، أولئك الذين يقدمون ذبائح لساكلاس الله [ ثلاثة أسطر ناقصة] كل ما هو شر. </a:t>
            </a:r>
            <a:r>
              <a:rPr lang="ar-JO" sz="3600" b="1" u="sng" dirty="0">
                <a:latin typeface="Arial" panose="020B0604020202020204" pitchFamily="34" charset="0"/>
                <a:ea typeface="ＭＳ Ｐゴシック" charset="0"/>
                <a:cs typeface="Arial" panose="020B0604020202020204" pitchFamily="34" charset="0"/>
              </a:rPr>
              <a:t>لكنك سوف تتجاوزهم جميعًا</a:t>
            </a:r>
            <a:r>
              <a:rPr lang="ar-JO" sz="3600" b="1" dirty="0">
                <a:latin typeface="Arial" panose="020B0604020202020204" pitchFamily="34" charset="0"/>
                <a:ea typeface="ＭＳ Ｐゴシック" charset="0"/>
                <a:cs typeface="Arial" panose="020B0604020202020204" pitchFamily="34" charset="0"/>
              </a:rPr>
              <a:t>. لأنك </a:t>
            </a:r>
            <a:r>
              <a:rPr lang="ar-JO" sz="3600" b="1" u="sng" dirty="0">
                <a:latin typeface="Arial" panose="020B0604020202020204" pitchFamily="34" charset="0"/>
                <a:ea typeface="ＭＳ Ｐゴシック" charset="0"/>
                <a:cs typeface="Arial" panose="020B0604020202020204" pitchFamily="34" charset="0"/>
              </a:rPr>
              <a:t>سوف تضحي بالرجل الذي يلبسني</a:t>
            </a:r>
            <a:r>
              <a:rPr lang="ar-JO" sz="3600" b="1" dirty="0">
                <a:latin typeface="Arial" panose="020B0604020202020204" pitchFamily="34" charset="0"/>
                <a:ea typeface="ＭＳ Ｐゴシック" charset="0"/>
                <a:cs typeface="Arial" panose="020B0604020202020204" pitchFamily="34" charset="0"/>
              </a:rPr>
              <a:t>.</a:t>
            </a:r>
            <a:endParaRPr lang="en-US" sz="3600" b="1" dirty="0">
              <a:latin typeface="Arial" panose="020B0604020202020204" pitchFamily="34" charset="0"/>
              <a:ea typeface="ＭＳ Ｐゴシック" charset="0"/>
              <a:cs typeface="Arial" panose="020B0604020202020204" pitchFamily="34" charset="0"/>
            </a:endParaRPr>
          </a:p>
        </p:txBody>
      </p:sp>
      <p:sp>
        <p:nvSpPr>
          <p:cNvPr id="360452" name="Text Box 6"/>
          <p:cNvSpPr txBox="1">
            <a:spLocks noChangeArrowheads="1"/>
          </p:cNvSpPr>
          <p:nvPr/>
        </p:nvSpPr>
        <p:spPr bwMode="auto">
          <a:xfrm>
            <a:off x="8239125" y="44450"/>
            <a:ext cx="771365"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186أ</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1377" name="Picture 1" descr="rev 6 judgment_day_terro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27025"/>
            <a:ext cx="9144000" cy="720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3" name="Rectangle 5"/>
          <p:cNvSpPr>
            <a:spLocks noGrp="1" noChangeArrowheads="1"/>
          </p:cNvSpPr>
          <p:nvPr>
            <p:ph type="title"/>
          </p:nvPr>
        </p:nvSpPr>
        <p:spPr>
          <a:xfrm>
            <a:off x="1295400" y="4017963"/>
            <a:ext cx="7848600" cy="2808287"/>
          </a:xfrm>
          <a:effectLst>
            <a:outerShdw blurRad="63500" dist="107763" dir="2700000" algn="ctr" rotWithShape="0">
              <a:schemeClr val="tx2">
                <a:alpha val="74998"/>
              </a:schemeClr>
            </a:outerShdw>
          </a:effectLst>
        </p:spPr>
        <p:txBody>
          <a:bodyPr/>
          <a:lstStyle/>
          <a:p>
            <a:pPr eaLnBrk="1" hangingPunct="1">
              <a:defRPr/>
            </a:pPr>
            <a:r>
              <a:rPr lang="ar-JO" sz="6600" b="1" dirty="0">
                <a:solidFill>
                  <a:schemeClr val="bg1"/>
                </a:solidFill>
                <a:latin typeface="Arial" panose="020B0604020202020204" pitchFamily="34" charset="0"/>
                <a:ea typeface="ヒラギノ角ゴ Pro W3" charset="0"/>
                <a:cs typeface="Arial" panose="020B0604020202020204" pitchFamily="34" charset="0"/>
              </a:rPr>
              <a:t>دينونات                  الحذف</a:t>
            </a:r>
            <a:endParaRPr lang="en-US" sz="8000" dirty="0">
              <a:latin typeface="Arial" panose="020B0604020202020204" pitchFamily="34" charset="0"/>
              <a:ea typeface="ヒラギノ角ゴ Pro W3" charset="0"/>
              <a:cs typeface="Arial" panose="020B0604020202020204" pitchFamily="34" charset="0"/>
            </a:endParaRPr>
          </a:p>
        </p:txBody>
      </p:sp>
      <p:sp>
        <p:nvSpPr>
          <p:cNvPr id="4"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itchFamily="-111" charset="0"/>
                <a:ea typeface="ＭＳ Ｐゴシック" pitchFamily="-111" charset="-128"/>
                <a:cs typeface="ＭＳ Ｐゴシック" pitchFamily="-111" charset="-128"/>
              </a:rPr>
              <a:t>472</a:t>
            </a:r>
            <a:endParaRPr lang="en-US" sz="2400" b="1" kern="0" dirty="0">
              <a:solidFill>
                <a:srgbClr val="FFFFFF"/>
              </a:solidFill>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2511111412"/>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5377" name="Picture 11"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5378" name="Rectangle 16"/>
          <p:cNvSpPr>
            <a:spLocks noChangeArrowheads="1"/>
          </p:cNvSpPr>
          <p:nvPr/>
        </p:nvSpPr>
        <p:spPr bwMode="auto">
          <a:xfrm>
            <a:off x="0" y="3801915"/>
            <a:ext cx="181822" cy="46384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25379" name="Rectangle 2"/>
          <p:cNvSpPr>
            <a:spLocks noGrp="1" noChangeArrowheads="1"/>
          </p:cNvSpPr>
          <p:nvPr>
            <p:ph type="ctrTitle"/>
          </p:nvPr>
        </p:nvSpPr>
        <p:spPr>
          <a:xfrm>
            <a:off x="0" y="404813"/>
            <a:ext cx="8639175" cy="1223962"/>
          </a:xfrm>
          <a:solidFill>
            <a:schemeClr val="tx2"/>
          </a:solidFill>
        </p:spPr>
        <p:txBody>
          <a:bodyPr/>
          <a:lstStyle/>
          <a:p>
            <a:pPr algn="ctr" eaLnBrk="1" hangingPunct="1"/>
            <a:r>
              <a:rPr lang="ar-JO" sz="4000" dirty="0">
                <a:solidFill>
                  <a:srgbClr val="FFFFFF"/>
                </a:solidFill>
                <a:latin typeface="Arial" panose="020B0604020202020204" pitchFamily="34" charset="0"/>
                <a:ea typeface="ＭＳ Ｐゴシック" charset="0"/>
                <a:cs typeface="Arial" panose="020B0604020202020204" pitchFamily="34" charset="0"/>
              </a:rPr>
              <a:t>رسم بياني رؤيا 20: 4-6</a:t>
            </a:r>
            <a:endParaRPr lang="en-US" sz="24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83" name="Rectangle 3"/>
          <p:cNvSpPr>
            <a:spLocks noChangeArrowheads="1"/>
          </p:cNvSpPr>
          <p:nvPr/>
        </p:nvSpPr>
        <p:spPr bwMode="auto">
          <a:xfrm>
            <a:off x="152400" y="4648200"/>
            <a:ext cx="30480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marL="0" marR="0" lvl="0" indent="0" algn="r" defTabSz="914400" rtl="0" eaLnBrk="1" fontAlgn="base" latinLnBrk="0" hangingPunct="1">
              <a:lnSpc>
                <a:spcPct val="90000"/>
              </a:lnSpc>
              <a:spcBef>
                <a:spcPct val="20000"/>
              </a:spcBef>
              <a:spcAft>
                <a:spcPct val="0"/>
              </a:spcAft>
              <a:buClr>
                <a:srgbClr val="000000"/>
              </a:buClr>
              <a:buSzPct val="80000"/>
              <a:buFont typeface="Wingdings" charset="0"/>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5ب هذه هي </a:t>
            </a:r>
            <a:r>
              <a:rPr kumimoji="0" lang="ar-JO"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القيامة الأولى </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6أ مبارك ومقدس من له نصيب في القيامة الأولى هؤلاء ليس للموت الثاني سلطان عليهم</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81284" name="Rectangle 4"/>
          <p:cNvSpPr>
            <a:spLocks noChangeArrowheads="1"/>
          </p:cNvSpPr>
          <p:nvPr/>
        </p:nvSpPr>
        <p:spPr bwMode="auto">
          <a:xfrm>
            <a:off x="6096000" y="4648200"/>
            <a:ext cx="28194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marL="0" marR="0" lvl="0" indent="0" algn="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5أ وأما بقية الأموات فلم </a:t>
            </a:r>
            <a:r>
              <a:rPr kumimoji="0" lang="ar-JO" sz="2400" b="1" i="0"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تعش</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حتى تتم </a:t>
            </a:r>
            <a:r>
              <a:rPr kumimoji="0" lang="ar-JO" sz="2400" b="1" i="0" u="none" strike="noStrike" kern="1200" cap="none" spc="0" normalizeH="0" baseline="0" noProof="0" dirty="0">
                <a:ln>
                  <a:noFill/>
                </a:ln>
                <a:solidFill>
                  <a:srgbClr val="727DE0">
                    <a:lumMod val="50000"/>
                  </a:srgbClr>
                </a:solidFill>
                <a:effectLst/>
                <a:uLnTx/>
                <a:uFillTx/>
                <a:latin typeface="Arial" panose="020B0604020202020204" pitchFamily="34" charset="0"/>
                <a:ea typeface="ＭＳ Ｐゴシック" charset="0"/>
                <a:cs typeface="Arial" panose="020B0604020202020204" pitchFamily="34" charset="0"/>
              </a:rPr>
              <a:t>الألف سنة</a:t>
            </a:r>
            <a:endParaRPr kumimoji="0" lang="en-US" sz="2400" b="1" i="0" u="none" strike="noStrike" kern="1200" cap="none" spc="0" normalizeH="0" baseline="0" noProof="0" dirty="0">
              <a:ln>
                <a:noFill/>
              </a:ln>
              <a:solidFill>
                <a:srgbClr val="727DE0">
                  <a:lumMod val="50000"/>
                </a:srgbClr>
              </a:solidFill>
              <a:effectLst/>
              <a:uLnTx/>
              <a:uFillTx/>
              <a:latin typeface="Arial" panose="020B0604020202020204" pitchFamily="34" charset="0"/>
              <a:ea typeface="ＭＳ Ｐゴシック" charset="0"/>
              <a:cs typeface="Arial" panose="020B0604020202020204" pitchFamily="34" charset="0"/>
            </a:endParaRPr>
          </a:p>
        </p:txBody>
      </p:sp>
      <p:sp>
        <p:nvSpPr>
          <p:cNvPr id="481285" name="Rectangle 5"/>
          <p:cNvSpPr>
            <a:spLocks noChangeArrowheads="1"/>
          </p:cNvSpPr>
          <p:nvPr/>
        </p:nvSpPr>
        <p:spPr bwMode="auto">
          <a:xfrm>
            <a:off x="3505200" y="4648200"/>
            <a:ext cx="23622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marL="0" marR="0" lvl="0" indent="0" algn="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3600" b="1" i="0"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6ب بل سيكونون كهنة لله والمسيح وسيملكون معه </a:t>
            </a:r>
            <a:r>
              <a:rPr kumimoji="0" lang="ar-JO" sz="3600" b="1" i="0" u="none" strike="noStrike" kern="1200" cap="none" spc="0" normalizeH="0" baseline="3000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ألف سنة</a:t>
            </a:r>
            <a:endParaRPr kumimoji="0" lang="en-US" sz="3600" b="0" i="0" u="none" strike="noStrike" kern="1200" cap="none" spc="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sp>
        <p:nvSpPr>
          <p:cNvPr id="481289" name="Rectangle 9"/>
          <p:cNvSpPr>
            <a:spLocks noChangeArrowheads="1"/>
          </p:cNvSpPr>
          <p:nvPr/>
        </p:nvSpPr>
        <p:spPr bwMode="auto">
          <a:xfrm>
            <a:off x="1981200" y="1600200"/>
            <a:ext cx="6019800"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marL="0" marR="0" lvl="0" indent="0" algn="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400" b="1" i="0"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ورأيت عروشاً فجلسوا عليها وأعطوا حكماً ورأيت نفوس الذين قتلوا من أجل شهادة يسوع ومن أجل كلمة الله والذين لم يسجدوا للوحش ولا لصورته ولم يقبلوا السمة على جباههم وعلى أيديهم</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81290" name="Rectangle 10"/>
          <p:cNvSpPr>
            <a:spLocks noChangeArrowheads="1"/>
          </p:cNvSpPr>
          <p:nvPr/>
        </p:nvSpPr>
        <p:spPr bwMode="auto">
          <a:xfrm>
            <a:off x="152400" y="1600200"/>
            <a:ext cx="1905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marL="0" marR="0" lvl="0" indent="0" algn="ct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4ب </a:t>
            </a:r>
            <a:r>
              <a:rPr kumimoji="0" lang="ar-JO" sz="2400" b="1" i="0"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فعاشوا</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وملكوا </a:t>
            </a:r>
          </a:p>
          <a:p>
            <a:pPr marL="0" marR="0" lvl="0" indent="0" algn="ct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مع المسيح </a:t>
            </a:r>
          </a:p>
          <a:p>
            <a:pPr marL="0" marR="0" lvl="0" indent="0" algn="ct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400" b="1" i="0" u="none" strike="noStrike" kern="1200" cap="none" spc="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ألف سنة</a:t>
            </a:r>
            <a:endParaRPr kumimoji="0" lang="en-US" sz="2400" b="1" i="0" u="none" strike="noStrike" kern="1200" cap="none" spc="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pic>
        <p:nvPicPr>
          <p:cNvPr id="481291" name="Picture 11" descr="ar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0" y="3492500"/>
            <a:ext cx="984250" cy="1003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1292" name="Picture 12" descr="ar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467600" y="3492500"/>
            <a:ext cx="984250" cy="1003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5387" name="AutoShape 14"/>
          <p:cNvSpPr>
            <a:spLocks noChangeArrowheads="1"/>
          </p:cNvSpPr>
          <p:nvPr/>
        </p:nvSpPr>
        <p:spPr bwMode="auto">
          <a:xfrm>
            <a:off x="1371600" y="3800475"/>
            <a:ext cx="6172200" cy="466725"/>
          </a:xfrm>
          <a:prstGeom prst="rightArrow">
            <a:avLst>
              <a:gd name="adj1" fmla="val 100000"/>
              <a:gd name="adj2" fmla="val 40592"/>
            </a:avLst>
          </a:prstGeom>
          <a:solidFill>
            <a:schemeClr val="hlink"/>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1000 سنة</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37"/>
          <p:cNvSpPr txBox="1">
            <a:spLocks noChangeArrowheads="1"/>
          </p:cNvSpPr>
          <p:nvPr/>
        </p:nvSpPr>
        <p:spPr bwMode="auto">
          <a:xfrm>
            <a:off x="8410852" y="64606"/>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424</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4299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12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129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129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8128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8129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128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12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3" grpId="0"/>
      <p:bldP spid="481284" grpId="0"/>
      <p:bldP spid="481285" grpId="0"/>
      <p:bldP spid="481289" grpId="0"/>
      <p:bldP spid="481290" grpId="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82402" name="Picture 2" descr="Our Sun Logo"/>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t="2702" b="8846"/>
          <a:stretch>
            <a:fillRect/>
          </a:stretch>
        </p:blipFill>
        <p:spPr bwMode="auto">
          <a:xfrm>
            <a:off x="0" y="0"/>
            <a:ext cx="845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03" name="Rectangle 3"/>
          <p:cNvSpPr>
            <a:spLocks noGrp="1" noChangeArrowheads="1"/>
          </p:cNvSpPr>
          <p:nvPr>
            <p:ph type="title"/>
          </p:nvPr>
        </p:nvSpPr>
        <p:spPr>
          <a:xfrm>
            <a:off x="457200" y="609600"/>
            <a:ext cx="8229600" cy="1143000"/>
          </a:xfrm>
          <a:effectLst>
            <a:outerShdw blurRad="63500" dist="113592" dir="9206097" algn="ctr" rotWithShape="0">
              <a:schemeClr val="tx2">
                <a:alpha val="74998"/>
              </a:schemeClr>
            </a:outerShdw>
          </a:effectLst>
        </p:spPr>
        <p:txBody>
          <a:bodyPr/>
          <a:lstStyle/>
          <a:p>
            <a:pPr eaLnBrk="1" hangingPunct="1">
              <a:defRPr/>
            </a:pPr>
            <a:r>
              <a:rPr lang="ar-JO" sz="6600" dirty="0">
                <a:solidFill>
                  <a:schemeClr val="bg1"/>
                </a:solidFill>
                <a:latin typeface="Arial" panose="020B0604020202020204" pitchFamily="34" charset="0"/>
                <a:ea typeface="ＭＳ Ｐゴシック" charset="0"/>
                <a:cs typeface="Arial" panose="020B0604020202020204" pitchFamily="34" charset="0"/>
              </a:rPr>
              <a:t>الذين يحذفون</a:t>
            </a:r>
            <a:endParaRPr lang="en-US" b="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04804" name="Text Box 4"/>
          <p:cNvSpPr txBox="1">
            <a:spLocks noChangeArrowheads="1"/>
          </p:cNvSpPr>
          <p:nvPr/>
        </p:nvSpPr>
        <p:spPr bwMode="auto">
          <a:xfrm>
            <a:off x="-12833" y="2220329"/>
            <a:ext cx="9150976" cy="3577783"/>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6600" b="1">
                <a:solidFill>
                  <a:schemeClr val="bg1"/>
                </a:solidFill>
                <a:latin typeface="Bizarro Regular" charset="0"/>
              </a:defRPr>
            </a:lvl1pPr>
            <a:lvl2pPr algn="ctr">
              <a:defRPr sz="4400" b="1">
                <a:latin typeface="Arial" charset="0"/>
              </a:defRPr>
            </a:lvl2pPr>
            <a:lvl3pPr algn="ctr">
              <a:defRPr sz="4400" b="1">
                <a:latin typeface="Arial" charset="0"/>
              </a:defRPr>
            </a:lvl3pPr>
            <a:lvl4pPr algn="ctr">
              <a:defRPr sz="4400" b="1">
                <a:latin typeface="Arial" charset="0"/>
              </a:defRPr>
            </a:lvl4pPr>
            <a:lvl5pPr algn="ctr">
              <a:defRPr sz="4400" b="1">
                <a:latin typeface="Arial" charset="0"/>
              </a:defRPr>
            </a:lvl5pPr>
            <a:lvl6pPr marL="457200" algn="ctr" fontAlgn="base">
              <a:spcBef>
                <a:spcPct val="0"/>
              </a:spcBef>
              <a:spcAft>
                <a:spcPct val="0"/>
              </a:spcAft>
              <a:defRPr sz="4400" b="1">
                <a:latin typeface="Arial" charset="0"/>
              </a:defRPr>
            </a:lvl6pPr>
            <a:lvl7pPr marL="914400" algn="ctr" fontAlgn="base">
              <a:spcBef>
                <a:spcPct val="0"/>
              </a:spcBef>
              <a:spcAft>
                <a:spcPct val="0"/>
              </a:spcAft>
              <a:defRPr sz="4400" b="1">
                <a:latin typeface="Arial" charset="0"/>
              </a:defRPr>
            </a:lvl7pPr>
            <a:lvl8pPr marL="1371600" algn="ctr" fontAlgn="base">
              <a:spcBef>
                <a:spcPct val="0"/>
              </a:spcBef>
              <a:spcAft>
                <a:spcPct val="0"/>
              </a:spcAft>
              <a:defRPr sz="4400" b="1">
                <a:latin typeface="Arial" charset="0"/>
              </a:defRPr>
            </a:lvl8pPr>
            <a:lvl9pPr marL="1828800" algn="ctr" fontAlgn="base">
              <a:spcBef>
                <a:spcPct val="0"/>
              </a:spcBef>
              <a:spcAft>
                <a:spcPct val="0"/>
              </a:spcAft>
              <a:defRPr sz="4400" b="1">
                <a:latin typeface="Arial" charset="0"/>
              </a:defRPr>
            </a:lvl9pPr>
          </a:lstStyle>
          <a:p>
            <a:pPr defTabSz="914400" fontAlgn="base">
              <a:spcBef>
                <a:spcPct val="0"/>
              </a:spcBef>
              <a:spcAft>
                <a:spcPct val="0"/>
              </a:spcAft>
            </a:pPr>
            <a:r>
              <a:rPr lang="ar-JO" sz="4800" dirty="0">
                <a:solidFill>
                  <a:srgbClr val="FFFFFF"/>
                </a:solidFill>
                <a:effectLst>
                  <a:outerShdw blurRad="38100" dist="114300" dir="2700000" algn="tl" rotWithShape="0">
                    <a:srgbClr val="000000">
                      <a:alpha val="88000"/>
                    </a:srgbClr>
                  </a:outerShdw>
                </a:effectLst>
                <a:latin typeface="Arial" panose="020B0604020202020204" pitchFamily="34" charset="0"/>
                <a:ea typeface="ＭＳ Ｐゴシック" charset="0"/>
                <a:cs typeface="Arial" panose="020B0604020202020204" pitchFamily="34" charset="0"/>
              </a:rPr>
              <a:t>ماركيون (170 م)</a:t>
            </a:r>
          </a:p>
          <a:p>
            <a:pPr defTabSz="914400" fontAlgn="base">
              <a:spcBef>
                <a:spcPct val="0"/>
              </a:spcBef>
              <a:spcAft>
                <a:spcPct val="0"/>
              </a:spcAft>
            </a:pPr>
            <a:r>
              <a:rPr lang="ar-JO" sz="4800" dirty="0">
                <a:solidFill>
                  <a:srgbClr val="FFFFFF"/>
                </a:solidFill>
                <a:effectLst>
                  <a:outerShdw blurRad="38100" dist="114300" dir="2700000" algn="tl" rotWithShape="0">
                    <a:srgbClr val="000000">
                      <a:alpha val="88000"/>
                    </a:srgbClr>
                  </a:outerShdw>
                </a:effectLst>
                <a:latin typeface="Arial" panose="020B0604020202020204" pitchFamily="34" charset="0"/>
                <a:ea typeface="ＭＳ Ｐゴシック" charset="0"/>
                <a:cs typeface="Arial" panose="020B0604020202020204" pitchFamily="34" charset="0"/>
              </a:rPr>
              <a:t>توماس جيفرسون (1813)</a:t>
            </a:r>
          </a:p>
          <a:p>
            <a:pPr defTabSz="914400" fontAlgn="base">
              <a:spcBef>
                <a:spcPct val="0"/>
              </a:spcBef>
              <a:spcAft>
                <a:spcPct val="0"/>
              </a:spcAft>
            </a:pPr>
            <a:r>
              <a:rPr lang="ar-JO" sz="4800" dirty="0">
                <a:solidFill>
                  <a:srgbClr val="FFFFFF"/>
                </a:solidFill>
                <a:effectLst>
                  <a:outerShdw blurRad="38100" dist="114300" dir="2700000" algn="tl" rotWithShape="0">
                    <a:srgbClr val="000000">
                      <a:alpha val="88000"/>
                    </a:srgbClr>
                  </a:outerShdw>
                </a:effectLst>
                <a:latin typeface="Arial" panose="020B0604020202020204" pitchFamily="34" charset="0"/>
                <a:ea typeface="ＭＳ Ｐゴシック" charset="0"/>
                <a:cs typeface="Arial" panose="020B0604020202020204" pitchFamily="34" charset="0"/>
              </a:rPr>
              <a:t>شهود يهوه (1961)</a:t>
            </a:r>
            <a:endParaRPr lang="en-US" sz="4800" dirty="0">
              <a:solidFill>
                <a:srgbClr val="FFFFFF"/>
              </a:solidFill>
              <a:effectLst>
                <a:outerShdw blurRad="38100" dist="114300" dir="2700000" algn="tl" rotWithShape="0">
                  <a:srgbClr val="000000">
                    <a:alpha val="88000"/>
                  </a:srgbClr>
                </a:outerShdw>
              </a:effectLst>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itchFamily="-111" charset="0"/>
                <a:ea typeface="ＭＳ Ｐゴシック" pitchFamily="-111" charset="-128"/>
                <a:cs typeface="ＭＳ Ｐゴシック" pitchFamily="-111" charset="-128"/>
              </a:rPr>
              <a:t>472</a:t>
            </a:r>
            <a:endParaRPr lang="en-US" sz="2400" b="1" kern="0" dirty="0">
              <a:solidFill>
                <a:srgbClr val="FFFFFF"/>
              </a:solidFill>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15330937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480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480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480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4" grpId="0" build="p" autoUpdateAnimBg="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4449" name="Picture 5" descr="plates5b"/>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71463" y="173038"/>
            <a:ext cx="8599487" cy="6510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3778" name="Rectangle 2"/>
          <p:cNvSpPr>
            <a:spLocks noGrp="1" noChangeArrowheads="1"/>
          </p:cNvSpPr>
          <p:nvPr>
            <p:ph type="ctrTitle"/>
          </p:nvPr>
        </p:nvSpPr>
        <p:spPr>
          <a:xfrm>
            <a:off x="533400" y="457200"/>
            <a:ext cx="8229600" cy="13716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المورمون يزيدون ويحذفون</a:t>
            </a:r>
            <a:endParaRPr lang="en-US" dirty="0">
              <a:solidFill>
                <a:schemeClr val="bg1"/>
              </a:solidFill>
              <a:latin typeface="Arial" panose="020B0604020202020204" pitchFamily="34" charset="0"/>
              <a:cs typeface="Arial" panose="020B0604020202020204" pitchFamily="34" charset="0"/>
            </a:endParaRPr>
          </a:p>
        </p:txBody>
      </p:sp>
      <p:sp>
        <p:nvSpPr>
          <p:cNvPr id="1384451" name="Rectangle 3"/>
          <p:cNvSpPr txBox="1">
            <a:spLocks noChangeArrowheads="1"/>
          </p:cNvSpPr>
          <p:nvPr/>
        </p:nvSpPr>
        <p:spPr bwMode="auto">
          <a:xfrm>
            <a:off x="5435600" y="5445125"/>
            <a:ext cx="3398838" cy="1223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20000"/>
              </a:spcBef>
              <a:spcAft>
                <a:spcPct val="0"/>
              </a:spcAft>
            </a:pPr>
            <a:r>
              <a:rPr lang="ar-JO" sz="3200" dirty="0">
                <a:solidFill>
                  <a:srgbClr val="000000"/>
                </a:solidFill>
                <a:latin typeface="Arial" panose="020B0604020202020204" pitchFamily="34" charset="0"/>
                <a:cs typeface="Arial" panose="020B0604020202020204" pitchFamily="34" charset="0"/>
              </a:rPr>
              <a:t>الألواح الذهبية    المزعومة</a:t>
            </a:r>
            <a:endParaRPr lang="en-US" sz="3200" dirty="0">
              <a:solidFill>
                <a:srgbClr val="000000"/>
              </a:solidFill>
              <a:latin typeface="Arial" panose="020B0604020202020204" pitchFamily="34" charset="0"/>
              <a:cs typeface="Arial" panose="020B0604020202020204" pitchFamily="34" charset="0"/>
            </a:endParaRPr>
          </a:p>
        </p:txBody>
      </p:sp>
      <p:sp>
        <p:nvSpPr>
          <p:cNvPr id="5" name="Text Box 4"/>
          <p:cNvSpPr txBox="1">
            <a:spLocks noChangeArrowheads="1"/>
          </p:cNvSpPr>
          <p:nvPr/>
        </p:nvSpPr>
        <p:spPr bwMode="auto">
          <a:xfrm>
            <a:off x="8366125" y="76200"/>
            <a:ext cx="70403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anose="020B0604020202020204" pitchFamily="34" charset="0"/>
                <a:ea typeface="ＭＳ Ｐゴシック" pitchFamily="-111" charset="-128"/>
                <a:cs typeface="Arial" panose="020B0604020202020204" pitchFamily="34" charset="0"/>
              </a:rPr>
              <a:t>472</a:t>
            </a:r>
            <a:endParaRPr lang="en-US" sz="2400" b="1" kern="0" dirty="0">
              <a:solidFill>
                <a:srgbClr val="FFFFFF"/>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008599656"/>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5473" name="Rectangle 2"/>
          <p:cNvSpPr>
            <a:spLocks noGrp="1" noChangeArrowheads="1"/>
          </p:cNvSpPr>
          <p:nvPr>
            <p:ph type="title"/>
          </p:nvPr>
        </p:nvSpPr>
        <p:spPr>
          <a:xfrm>
            <a:off x="0" y="457200"/>
            <a:ext cx="9144000" cy="990600"/>
          </a:xfrm>
          <a:solidFill>
            <a:srgbClr val="FA0020"/>
          </a:solidFill>
        </p:spPr>
        <p:txBody>
          <a:bodyPr/>
          <a:lstStyle/>
          <a:p>
            <a:pPr eaLnBrk="1" hangingPunct="1"/>
            <a:r>
              <a:rPr lang="ar-JO" sz="4000" dirty="0">
                <a:latin typeface="Arial" charset="0"/>
                <a:ea typeface="ＭＳ Ｐゴシック" charset="0"/>
              </a:rPr>
              <a:t>فكرة دان براون الفائزة</a:t>
            </a:r>
            <a:endParaRPr lang="en-US" dirty="0">
              <a:latin typeface="Arial" charset="0"/>
              <a:ea typeface="ＭＳ Ｐゴシック" charset="0"/>
            </a:endParaRPr>
          </a:p>
        </p:txBody>
      </p:sp>
      <p:pic>
        <p:nvPicPr>
          <p:cNvPr id="1385474" name="Picture 4" descr="danbrown"/>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460500"/>
            <a:ext cx="2540000" cy="4406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85476" name="Rectangle 3"/>
          <p:cNvSpPr txBox="1">
            <a:spLocks noChangeArrowheads="1"/>
          </p:cNvSpPr>
          <p:nvPr/>
        </p:nvSpPr>
        <p:spPr bwMode="auto">
          <a:xfrm>
            <a:off x="2771775" y="1773238"/>
            <a:ext cx="5867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20000"/>
              </a:spcBef>
              <a:spcAft>
                <a:spcPct val="0"/>
              </a:spcAft>
            </a:pPr>
            <a:r>
              <a:rPr lang="ar-JO" altLang="ja-JP" sz="3200" b="1" dirty="0">
                <a:solidFill>
                  <a:srgbClr val="FFFFFF"/>
                </a:solidFill>
                <a:latin typeface="Arial" charset="0"/>
                <a:cs typeface="Arial" charset="0"/>
              </a:rPr>
              <a:t>التاريخ يكتبه الفائزون دائماً.           عندما تتصادم ثقافتان يتم طمس الخاسر ويكتب الفائز كتب التاريخ - الكتب التي تمجد قضيته                               (شيفرة دافنشي، 215)</a:t>
            </a:r>
            <a:endParaRPr lang="en-US" sz="3200" b="1" dirty="0">
              <a:solidFill>
                <a:srgbClr val="FFFFFF"/>
              </a:solidFill>
              <a:latin typeface="Times" charset="0"/>
              <a:cs typeface="Arial" charset="0"/>
            </a:endParaRPr>
          </a:p>
        </p:txBody>
      </p:sp>
      <p:sp>
        <p:nvSpPr>
          <p:cNvPr id="6"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itchFamily="-111" charset="0"/>
                <a:ea typeface="ＭＳ Ｐゴシック" pitchFamily="-111" charset="-128"/>
                <a:cs typeface="ＭＳ Ｐゴシック" pitchFamily="-111" charset="-128"/>
              </a:rPr>
              <a:t>472</a:t>
            </a:r>
            <a:endParaRPr lang="en-US" sz="2400" b="1" kern="0" dirty="0">
              <a:solidFill>
                <a:srgbClr val="FFFFFF"/>
              </a:solidFill>
              <a:latin typeface="Arial" pitchFamily="-111" charset="0"/>
              <a:ea typeface="ＭＳ Ｐゴシック" pitchFamily="-111" charset="-128"/>
              <a:cs typeface="ＭＳ Ｐゴシック" pitchFamily="-111" charset="-128"/>
            </a:endParaRPr>
          </a:p>
        </p:txBody>
      </p:sp>
      <p:sp>
        <p:nvSpPr>
          <p:cNvPr id="2" name="Rectangle 1">
            <a:extLst>
              <a:ext uri="{FF2B5EF4-FFF2-40B4-BE49-F238E27FC236}">
                <a16:creationId xmlns:a16="http://schemas.microsoft.com/office/drawing/2014/main" id="{48973545-42C5-F0F7-E39A-82608C3EF6D5}"/>
              </a:ext>
            </a:extLst>
          </p:cNvPr>
          <p:cNvSpPr/>
          <p:nvPr/>
        </p:nvSpPr>
        <p:spPr bwMode="auto">
          <a:xfrm>
            <a:off x="5049078" y="5605670"/>
            <a:ext cx="3317046" cy="795130"/>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000" b="1" i="0" u="none" strike="noStrike" cap="none" normalizeH="0" baseline="0" dirty="0">
                <a:ln>
                  <a:noFill/>
                </a:ln>
                <a:solidFill>
                  <a:srgbClr val="C00000"/>
                </a:solidFill>
                <a:effectLst/>
                <a:latin typeface="Arial" panose="020B0604020202020204" pitchFamily="34" charset="0"/>
                <a:ea typeface="ＭＳ Ｐゴシック" charset="0"/>
                <a:cs typeface="Arial" panose="020B0604020202020204" pitchFamily="34" charset="0"/>
              </a:rPr>
              <a:t>ه</a:t>
            </a:r>
            <a:r>
              <a:rPr kumimoji="0" lang="ar-JO" sz="40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ل</a:t>
            </a:r>
            <a:r>
              <a:rPr kumimoji="0" lang="ar-JO" sz="4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4000" b="1" i="0" u="none" strike="noStrike" cap="none" normalizeH="0" baseline="0" dirty="0">
                <a:ln>
                  <a:noFill/>
                </a:ln>
                <a:solidFill>
                  <a:srgbClr val="FFC000"/>
                </a:solidFill>
                <a:effectLst/>
                <a:latin typeface="Arial" panose="020B0604020202020204" pitchFamily="34" charset="0"/>
                <a:ea typeface="ＭＳ Ｐゴシック" charset="0"/>
                <a:cs typeface="Arial" panose="020B0604020202020204" pitchFamily="34" charset="0"/>
              </a:rPr>
              <a:t>ه</a:t>
            </a:r>
            <a:r>
              <a:rPr kumimoji="0" lang="ar-JO" sz="4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ذ</a:t>
            </a:r>
            <a:r>
              <a:rPr kumimoji="0" lang="ar-JO" sz="4000" b="1" i="0" u="none" strike="noStrike" cap="none" normalizeH="0" baseline="0" dirty="0">
                <a:ln>
                  <a:noFill/>
                </a:ln>
                <a:solidFill>
                  <a:srgbClr val="92D050"/>
                </a:solidFill>
                <a:effectLst/>
                <a:latin typeface="Arial" panose="020B0604020202020204" pitchFamily="34" charset="0"/>
                <a:ea typeface="ＭＳ Ｐゴシック" charset="0"/>
                <a:cs typeface="Arial" panose="020B0604020202020204" pitchFamily="34" charset="0"/>
              </a:rPr>
              <a:t>ا</a:t>
            </a:r>
            <a:r>
              <a:rPr kumimoji="0" lang="ar-JO" sz="4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4000" b="1" i="0" u="none" strike="noStrike" cap="none" normalizeH="0" baseline="0" dirty="0">
                <a:ln>
                  <a:noFill/>
                </a:ln>
                <a:solidFill>
                  <a:srgbClr val="00B050"/>
                </a:solidFill>
                <a:effectLst/>
                <a:latin typeface="Arial" panose="020B0604020202020204" pitchFamily="34" charset="0"/>
                <a:ea typeface="ＭＳ Ｐゴシック" charset="0"/>
                <a:cs typeface="Arial" panose="020B0604020202020204" pitchFamily="34" charset="0"/>
              </a:rPr>
              <a:t>ص</a:t>
            </a:r>
            <a:r>
              <a:rPr kumimoji="0" lang="ar-JO" sz="4000" b="1" i="0" u="none" strike="noStrike" cap="none" normalizeH="0" baseline="0" dirty="0">
                <a:ln>
                  <a:noFill/>
                </a:ln>
                <a:solidFill>
                  <a:srgbClr val="00B0F0"/>
                </a:solidFill>
                <a:effectLst/>
                <a:latin typeface="Arial" panose="020B0604020202020204" pitchFamily="34" charset="0"/>
                <a:ea typeface="ＭＳ Ｐゴシック" charset="0"/>
                <a:cs typeface="Arial" panose="020B0604020202020204" pitchFamily="34" charset="0"/>
              </a:rPr>
              <a:t>ح</a:t>
            </a:r>
            <a:r>
              <a:rPr kumimoji="0" lang="ar-JO" sz="40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ي</a:t>
            </a:r>
            <a:r>
              <a:rPr kumimoji="0" lang="ar-JO" sz="4000" b="1" i="0" u="none" strike="noStrike" cap="none" normalizeH="0" baseline="0" dirty="0">
                <a:ln>
                  <a:noFill/>
                </a:ln>
                <a:solidFill>
                  <a:srgbClr val="640F39"/>
                </a:solidFill>
                <a:effectLst/>
                <a:latin typeface="Arial" panose="020B0604020202020204" pitchFamily="34" charset="0"/>
                <a:ea typeface="ＭＳ Ｐゴシック" charset="0"/>
                <a:cs typeface="Arial" panose="020B0604020202020204" pitchFamily="34" charset="0"/>
              </a:rPr>
              <a:t>ح</a:t>
            </a:r>
            <a:r>
              <a:rPr kumimoji="0" lang="ar-JO" sz="4000" b="1" i="0" u="none" strike="noStrike" cap="none" normalizeH="0" baseline="0" dirty="0">
                <a:ln>
                  <a:noFill/>
                </a:ln>
                <a:effectLst/>
                <a:latin typeface="Arial" panose="020B0604020202020204" pitchFamily="34" charset="0"/>
                <a:ea typeface="ＭＳ Ｐゴシック" charset="0"/>
                <a:cs typeface="Arial" panose="020B0604020202020204" pitchFamily="34" charset="0"/>
              </a:rPr>
              <a:t>؟</a:t>
            </a:r>
            <a:endParaRPr kumimoji="0" lang="en-US" sz="4000" b="1" i="0" u="none" strike="noStrike" cap="none" normalizeH="0" baseline="0" dirty="0">
              <a:ln>
                <a:noFill/>
              </a:ln>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69313406"/>
      </p:ext>
    </p:extLst>
  </p:cSld>
  <p:clrMapOvr>
    <a:masterClrMapping/>
  </p:clrMapOvr>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6497" name="Rectangle 2"/>
          <p:cNvSpPr>
            <a:spLocks noGrp="1" noChangeArrowheads="1"/>
          </p:cNvSpPr>
          <p:nvPr>
            <p:ph type="title"/>
          </p:nvPr>
        </p:nvSpPr>
        <p:spPr>
          <a:xfrm>
            <a:off x="0" y="647452"/>
            <a:ext cx="9144000" cy="990600"/>
          </a:xfrm>
          <a:solidFill>
            <a:schemeClr val="accent1"/>
          </a:solidFill>
        </p:spPr>
        <p:txBody>
          <a:bodyPr/>
          <a:lstStyle/>
          <a:p>
            <a:pPr eaLnBrk="1" hangingPunct="1"/>
            <a:r>
              <a:rPr lang="ar-JO" dirty="0">
                <a:latin typeface="Arial" panose="020B0604020202020204" pitchFamily="34" charset="0"/>
                <a:ea typeface="ＭＳ Ｐゴシック" charset="0"/>
                <a:cs typeface="Arial" panose="020B0604020202020204" pitchFamily="34" charset="0"/>
              </a:rPr>
              <a:t>من هم الفائزون؟</a:t>
            </a:r>
            <a:endParaRPr lang="en-US" sz="4800" dirty="0">
              <a:latin typeface="Arial" panose="020B0604020202020204" pitchFamily="34" charset="0"/>
              <a:ea typeface="ＭＳ Ｐゴシック" charset="0"/>
              <a:cs typeface="Arial" panose="020B0604020202020204" pitchFamily="34" charset="0"/>
            </a:endParaRPr>
          </a:p>
        </p:txBody>
      </p:sp>
      <p:pic>
        <p:nvPicPr>
          <p:cNvPr id="1386498" name="Picture 3" descr="figh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7780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txBox="1">
            <a:spLocks noChangeArrowheads="1"/>
          </p:cNvSpPr>
          <p:nvPr/>
        </p:nvSpPr>
        <p:spPr bwMode="auto">
          <a:xfrm>
            <a:off x="1835150" y="2096840"/>
            <a:ext cx="7239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algn="r" defTabSz="914400" rtl="1" eaLnBrk="1" hangingPunct="1">
              <a:defRPr/>
            </a:pPr>
            <a:r>
              <a:rPr lang="ar-JO" sz="3600" dirty="0">
                <a:solidFill>
                  <a:srgbClr val="FFFFFF"/>
                </a:solidFill>
                <a:latin typeface="Arial" panose="020B0604020202020204" pitchFamily="34" charset="0"/>
                <a:ea typeface="ＭＳ Ｐゴシック"/>
                <a:cs typeface="Arial" panose="020B0604020202020204" pitchFamily="34" charset="0"/>
              </a:rPr>
              <a:t>هاجم الرومان المسيحيين لكن أسفار العهد الجديد لا تزال باقية</a:t>
            </a:r>
            <a:endParaRPr lang="en-US" sz="3600" dirty="0">
              <a:solidFill>
                <a:srgbClr val="FFFFFF"/>
              </a:solidFill>
              <a:latin typeface="Arial" panose="020B0604020202020204" pitchFamily="34" charset="0"/>
              <a:ea typeface="ＭＳ Ｐゴシック"/>
              <a:cs typeface="Arial" panose="020B0604020202020204" pitchFamily="34" charset="0"/>
            </a:endParaRPr>
          </a:p>
          <a:p>
            <a:pPr algn="r" defTabSz="914400" rtl="1" eaLnBrk="1" hangingPunct="1">
              <a:defRPr/>
            </a:pPr>
            <a:r>
              <a:rPr lang="ar-JO" sz="3600" dirty="0">
                <a:solidFill>
                  <a:srgbClr val="FFFFFF"/>
                </a:solidFill>
                <a:latin typeface="Arial" panose="020B0604020202020204" pitchFamily="34" charset="0"/>
                <a:cs typeface="Arial" panose="020B0604020202020204" pitchFamily="34" charset="0"/>
              </a:rPr>
              <a:t>غالباً ما تتعايش وجهات النظر المتنافسة حول التاريخ</a:t>
            </a:r>
          </a:p>
          <a:p>
            <a:pPr algn="r" defTabSz="914400" rtl="1" eaLnBrk="1" hangingPunct="1">
              <a:defRPr/>
            </a:pPr>
            <a:r>
              <a:rPr lang="ar-JO" sz="3600" dirty="0">
                <a:solidFill>
                  <a:srgbClr val="FFFFFF"/>
                </a:solidFill>
                <a:latin typeface="Arial" panose="020B0604020202020204" pitchFamily="34" charset="0"/>
                <a:cs typeface="Arial" panose="020B0604020202020204" pitchFamily="34" charset="0"/>
              </a:rPr>
              <a:t>لا يزال يتم تنقيح التاريخ من قبل الخاسرين (مثل اليابانيين)</a:t>
            </a:r>
            <a:endParaRPr lang="en-US" sz="3600" dirty="0">
              <a:solidFill>
                <a:srgbClr val="FFFFFF"/>
              </a:solidFill>
              <a:latin typeface="Arial" panose="020B0604020202020204" pitchFamily="34" charset="0"/>
              <a:ea typeface="ＭＳ Ｐゴシック"/>
              <a:cs typeface="Arial" panose="020B0604020202020204" pitchFamily="34" charset="0"/>
            </a:endParaRPr>
          </a:p>
        </p:txBody>
      </p:sp>
      <p:sp>
        <p:nvSpPr>
          <p:cNvPr id="6"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anose="020B0604020202020204" pitchFamily="34" charset="0"/>
                <a:ea typeface="ＭＳ Ｐゴシック" pitchFamily="-111" charset="-128"/>
                <a:cs typeface="Arial" panose="020B0604020202020204" pitchFamily="34" charset="0"/>
              </a:rPr>
              <a:t>472</a:t>
            </a:r>
            <a:endParaRPr lang="en-US" sz="2400" b="1" kern="0" dirty="0">
              <a:solidFill>
                <a:srgbClr val="FFFFFF"/>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2175111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8545" name="Picture 2"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88546" name="Picture 3"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88547" name="Picture 4"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88548" name="Picture 5"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885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panose="020B0604020202020204" pitchFamily="34" charset="0"/>
              <a:ea typeface="ＭＳ Ｐゴシック" charset="0"/>
              <a:cs typeface="Arial" panose="020B0604020202020204" pitchFamily="34" charset="0"/>
            </a:endParaRPr>
          </a:p>
        </p:txBody>
      </p:sp>
      <p:sp>
        <p:nvSpPr>
          <p:cNvPr id="1388550" name="Text Box 7"/>
          <p:cNvSpPr txBox="1">
            <a:spLocks noChangeArrowheads="1"/>
          </p:cNvSpPr>
          <p:nvPr/>
        </p:nvSpPr>
        <p:spPr bwMode="auto">
          <a:xfrm>
            <a:off x="1665288" y="5867400"/>
            <a:ext cx="207327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القرن           الأول</a:t>
            </a:r>
            <a:endParaRPr lang="en-US" b="1" dirty="0">
              <a:solidFill>
                <a:srgbClr val="FFFFFF"/>
              </a:solidFill>
              <a:latin typeface="Arial" panose="020B0604020202020204" pitchFamily="34" charset="0"/>
              <a:cs typeface="Arial" panose="020B0604020202020204" pitchFamily="34" charset="0"/>
            </a:endParaRPr>
          </a:p>
        </p:txBody>
      </p:sp>
      <p:sp>
        <p:nvSpPr>
          <p:cNvPr id="1388551" name="Text Box 8"/>
          <p:cNvSpPr txBox="1">
            <a:spLocks noChangeArrowheads="1"/>
          </p:cNvSpPr>
          <p:nvPr/>
        </p:nvSpPr>
        <p:spPr bwMode="auto">
          <a:xfrm>
            <a:off x="52498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325 م</a:t>
            </a:r>
            <a:endParaRPr lang="en-US" b="1" dirty="0">
              <a:solidFill>
                <a:srgbClr val="FFFFFF"/>
              </a:solidFill>
              <a:latin typeface="Arial" panose="020B0604020202020204" pitchFamily="34" charset="0"/>
              <a:cs typeface="Arial" panose="020B0604020202020204" pitchFamily="34" charset="0"/>
            </a:endParaRPr>
          </a:p>
        </p:txBody>
      </p:sp>
      <p:sp>
        <p:nvSpPr>
          <p:cNvPr id="151561" name="Rectangle 9"/>
          <p:cNvSpPr>
            <a:spLocks noGrp="1" noChangeArrowheads="1"/>
          </p:cNvSpPr>
          <p:nvPr>
            <p:ph type="ctrTitle"/>
          </p:nvPr>
        </p:nvSpPr>
        <p:spPr>
          <a:xfrm>
            <a:off x="762000" y="-76200"/>
            <a:ext cx="7772400" cy="914400"/>
          </a:xfrm>
        </p:spPr>
        <p:txBody>
          <a:bodyPr/>
          <a:lstStyle/>
          <a:p>
            <a:pPr eaLnBrk="1" hangingPunct="1">
              <a:defRPr/>
            </a:pPr>
            <a:r>
              <a:rPr lang="ar-JO" dirty="0">
                <a:latin typeface="Arial" panose="020B0604020202020204" pitchFamily="34" charset="0"/>
                <a:cs typeface="Arial" panose="020B0604020202020204" pitchFamily="34" charset="0"/>
              </a:rPr>
              <a:t>تلطيخ التاريخ</a:t>
            </a:r>
            <a:endParaRPr lang="en-US" dirty="0">
              <a:latin typeface="Arial" panose="020B0604020202020204" pitchFamily="34" charset="0"/>
              <a:cs typeface="Arial" panose="020B0604020202020204" pitchFamily="34" charset="0"/>
            </a:endParaRPr>
          </a:p>
        </p:txBody>
      </p:sp>
      <p:sp>
        <p:nvSpPr>
          <p:cNvPr id="151562" name="Freeform 10"/>
          <p:cNvSpPr>
            <a:spLocks/>
          </p:cNvSpPr>
          <p:nvPr/>
        </p:nvSpPr>
        <p:spPr bwMode="auto">
          <a:xfrm>
            <a:off x="263525" y="193675"/>
            <a:ext cx="1473200" cy="1566863"/>
          </a:xfrm>
          <a:custGeom>
            <a:avLst/>
            <a:gdLst>
              <a:gd name="T0" fmla="*/ 0 w 928"/>
              <a:gd name="T1" fmla="*/ 2147483647 h 987"/>
              <a:gd name="T2" fmla="*/ 2147483647 w 928"/>
              <a:gd name="T3" fmla="*/ 2147483647 h 987"/>
              <a:gd name="T4" fmla="*/ 2147483647 w 928"/>
              <a:gd name="T5" fmla="*/ 2147483647 h 987"/>
              <a:gd name="T6" fmla="*/ 2147483647 w 928"/>
              <a:gd name="T7" fmla="*/ 2147483647 h 987"/>
              <a:gd name="T8" fmla="*/ 2147483647 w 928"/>
              <a:gd name="T9" fmla="*/ 2147483647 h 987"/>
              <a:gd name="T10" fmla="*/ 0 60000 65536"/>
              <a:gd name="T11" fmla="*/ 0 60000 65536"/>
              <a:gd name="T12" fmla="*/ 0 60000 65536"/>
              <a:gd name="T13" fmla="*/ 0 60000 65536"/>
              <a:gd name="T14" fmla="*/ 0 60000 65536"/>
              <a:gd name="T15" fmla="*/ 0 w 928"/>
              <a:gd name="T16" fmla="*/ 0 h 987"/>
              <a:gd name="T17" fmla="*/ 928 w 928"/>
              <a:gd name="T18" fmla="*/ 987 h 987"/>
            </a:gdLst>
            <a:ahLst/>
            <a:cxnLst>
              <a:cxn ang="T10">
                <a:pos x="T0" y="T1"/>
              </a:cxn>
              <a:cxn ang="T11">
                <a:pos x="T2" y="T3"/>
              </a:cxn>
              <a:cxn ang="T12">
                <a:pos x="T4" y="T5"/>
              </a:cxn>
              <a:cxn ang="T13">
                <a:pos x="T6" y="T7"/>
              </a:cxn>
              <a:cxn ang="T14">
                <a:pos x="T8" y="T9"/>
              </a:cxn>
            </a:cxnLst>
            <a:rect l="T15" t="T16" r="T17" b="T18"/>
            <a:pathLst>
              <a:path w="928" h="987">
                <a:moveTo>
                  <a:pt x="0" y="987"/>
                </a:moveTo>
                <a:cubicBezTo>
                  <a:pt x="101" y="786"/>
                  <a:pt x="242" y="397"/>
                  <a:pt x="487" y="279"/>
                </a:cubicBezTo>
                <a:cubicBezTo>
                  <a:pt x="526" y="225"/>
                  <a:pt x="553" y="232"/>
                  <a:pt x="616" y="196"/>
                </a:cubicBezTo>
                <a:cubicBezTo>
                  <a:pt x="703" y="145"/>
                  <a:pt x="798" y="113"/>
                  <a:pt x="882" y="58"/>
                </a:cubicBezTo>
                <a:cubicBezTo>
                  <a:pt x="920" y="0"/>
                  <a:pt x="896" y="3"/>
                  <a:pt x="928" y="3"/>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Arial" panose="020B0604020202020204" pitchFamily="34" charset="0"/>
              <a:ea typeface="ＭＳ Ｐゴシック" charset="0"/>
              <a:cs typeface="Arial" panose="020B0604020202020204" pitchFamily="34" charset="0"/>
            </a:endParaRPr>
          </a:p>
        </p:txBody>
      </p:sp>
      <p:sp>
        <p:nvSpPr>
          <p:cNvPr id="151563" name="Freeform 11"/>
          <p:cNvSpPr>
            <a:spLocks/>
          </p:cNvSpPr>
          <p:nvPr/>
        </p:nvSpPr>
        <p:spPr bwMode="auto">
          <a:xfrm>
            <a:off x="407988" y="-152400"/>
            <a:ext cx="1884362" cy="2351088"/>
          </a:xfrm>
          <a:custGeom>
            <a:avLst/>
            <a:gdLst>
              <a:gd name="T0" fmla="*/ 0 w 1187"/>
              <a:gd name="T1" fmla="*/ 2147483647 h 1481"/>
              <a:gd name="T2" fmla="*/ 2147483647 w 1187"/>
              <a:gd name="T3" fmla="*/ 2147483647 h 1481"/>
              <a:gd name="T4" fmla="*/ 2147483647 w 1187"/>
              <a:gd name="T5" fmla="*/ 2147483647 h 1481"/>
              <a:gd name="T6" fmla="*/ 2147483647 w 1187"/>
              <a:gd name="T7" fmla="*/ 2147483647 h 1481"/>
              <a:gd name="T8" fmla="*/ 2147483647 w 1187"/>
              <a:gd name="T9" fmla="*/ 2147483647 h 1481"/>
              <a:gd name="T10" fmla="*/ 2147483647 w 1187"/>
              <a:gd name="T11" fmla="*/ 2147483647 h 1481"/>
              <a:gd name="T12" fmla="*/ 2147483647 w 1187"/>
              <a:gd name="T13" fmla="*/ 2147483647 h 1481"/>
              <a:gd name="T14" fmla="*/ 2147483647 w 1187"/>
              <a:gd name="T15" fmla="*/ 2147483647 h 1481"/>
              <a:gd name="T16" fmla="*/ 2147483647 w 1187"/>
              <a:gd name="T17" fmla="*/ 2147483647 h 1481"/>
              <a:gd name="T18" fmla="*/ 2147483647 w 1187"/>
              <a:gd name="T19" fmla="*/ 2147483647 h 1481"/>
              <a:gd name="T20" fmla="*/ 2147483647 w 1187"/>
              <a:gd name="T21" fmla="*/ 0 h 14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7"/>
              <a:gd name="T34" fmla="*/ 0 h 1481"/>
              <a:gd name="T35" fmla="*/ 1187 w 1187"/>
              <a:gd name="T36" fmla="*/ 1481 h 14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7" h="1481">
                <a:moveTo>
                  <a:pt x="0" y="1481"/>
                </a:moveTo>
                <a:cubicBezTo>
                  <a:pt x="93" y="1409"/>
                  <a:pt x="112" y="1298"/>
                  <a:pt x="184" y="1205"/>
                </a:cubicBezTo>
                <a:cubicBezTo>
                  <a:pt x="234" y="1138"/>
                  <a:pt x="293" y="1081"/>
                  <a:pt x="341" y="1012"/>
                </a:cubicBezTo>
                <a:cubicBezTo>
                  <a:pt x="390" y="940"/>
                  <a:pt x="440" y="837"/>
                  <a:pt x="525" y="800"/>
                </a:cubicBezTo>
                <a:cubicBezTo>
                  <a:pt x="586" y="772"/>
                  <a:pt x="678" y="780"/>
                  <a:pt x="745" y="773"/>
                </a:cubicBezTo>
                <a:cubicBezTo>
                  <a:pt x="836" y="710"/>
                  <a:pt x="815" y="649"/>
                  <a:pt x="865" y="570"/>
                </a:cubicBezTo>
                <a:cubicBezTo>
                  <a:pt x="875" y="553"/>
                  <a:pt x="889" y="539"/>
                  <a:pt x="902" y="524"/>
                </a:cubicBezTo>
                <a:cubicBezTo>
                  <a:pt x="916" y="480"/>
                  <a:pt x="932" y="467"/>
                  <a:pt x="984" y="460"/>
                </a:cubicBezTo>
                <a:cubicBezTo>
                  <a:pt x="1027" y="454"/>
                  <a:pt x="1113" y="442"/>
                  <a:pt x="1113" y="442"/>
                </a:cubicBezTo>
                <a:cubicBezTo>
                  <a:pt x="1150" y="368"/>
                  <a:pt x="1138" y="282"/>
                  <a:pt x="1150" y="202"/>
                </a:cubicBezTo>
                <a:cubicBezTo>
                  <a:pt x="1159" y="134"/>
                  <a:pt x="1187" y="68"/>
                  <a:pt x="1187" y="0"/>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Arial" panose="020B0604020202020204" pitchFamily="34" charset="0"/>
              <a:ea typeface="ＭＳ Ｐゴシック" charset="0"/>
              <a:cs typeface="Arial" panose="020B0604020202020204" pitchFamily="34" charset="0"/>
            </a:endParaRPr>
          </a:p>
        </p:txBody>
      </p:sp>
      <p:sp>
        <p:nvSpPr>
          <p:cNvPr id="151564" name="Text Box 12"/>
          <p:cNvSpPr txBox="1">
            <a:spLocks noChangeArrowheads="1"/>
          </p:cNvSpPr>
          <p:nvPr/>
        </p:nvSpPr>
        <p:spPr bwMode="auto">
          <a:xfrm>
            <a:off x="1709738" y="3810000"/>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متى          مرقس          لوقا           يوحنا</a:t>
            </a:r>
            <a:endParaRPr lang="en-US" b="1" dirty="0">
              <a:solidFill>
                <a:srgbClr val="FFFFFF"/>
              </a:solidFill>
              <a:latin typeface="Arial" panose="020B0604020202020204" pitchFamily="34" charset="0"/>
              <a:cs typeface="Arial" panose="020B0604020202020204" pitchFamily="34" charset="0"/>
            </a:endParaRPr>
          </a:p>
        </p:txBody>
      </p:sp>
      <p:sp>
        <p:nvSpPr>
          <p:cNvPr id="1388556" name="Text Box 13"/>
          <p:cNvSpPr txBox="1">
            <a:spLocks noChangeArrowheads="1"/>
          </p:cNvSpPr>
          <p:nvPr/>
        </p:nvSpPr>
        <p:spPr bwMode="auto">
          <a:xfrm>
            <a:off x="4572000" y="6248400"/>
            <a:ext cx="3352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مجمع نيقية</a:t>
            </a:r>
            <a:endParaRPr lang="en-US" b="1" dirty="0">
              <a:solidFill>
                <a:srgbClr val="FFFFFF"/>
              </a:solidFill>
              <a:latin typeface="Arial" panose="020B0604020202020204" pitchFamily="34" charset="0"/>
              <a:cs typeface="Arial" panose="020B0604020202020204" pitchFamily="34" charset="0"/>
            </a:endParaRPr>
          </a:p>
        </p:txBody>
      </p:sp>
      <p:sp>
        <p:nvSpPr>
          <p:cNvPr id="151566" name="Text Box 14"/>
          <p:cNvSpPr txBox="1">
            <a:spLocks noChangeArrowheads="1"/>
          </p:cNvSpPr>
          <p:nvPr/>
        </p:nvSpPr>
        <p:spPr bwMode="auto">
          <a:xfrm rot="-709062">
            <a:off x="3581400" y="3803045"/>
            <a:ext cx="2132013" cy="1569660"/>
          </a:xfrm>
          <a:prstGeom prst="rect">
            <a:avLst/>
          </a:prstGeom>
          <a:solidFill>
            <a:srgbClr val="C7004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18             إنجيل        هرطوقي      مكتوب</a:t>
            </a:r>
            <a:endParaRPr lang="en-US" b="1" dirty="0">
              <a:solidFill>
                <a:srgbClr val="FFFFFF"/>
              </a:solidFill>
              <a:latin typeface="Arial" panose="020B0604020202020204" pitchFamily="34" charset="0"/>
              <a:cs typeface="Arial" panose="020B0604020202020204" pitchFamily="34" charset="0"/>
            </a:endParaRPr>
          </a:p>
        </p:txBody>
      </p:sp>
      <p:sp>
        <p:nvSpPr>
          <p:cNvPr id="151567" name="Text Box 15"/>
          <p:cNvSpPr txBox="1">
            <a:spLocks noChangeArrowheads="1"/>
          </p:cNvSpPr>
          <p:nvPr/>
        </p:nvSpPr>
        <p:spPr bwMode="auto">
          <a:xfrm>
            <a:off x="1824038" y="2201863"/>
            <a:ext cx="17526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80        إنجيلاً     مقترحاً</a:t>
            </a:r>
            <a:endParaRPr lang="en-US" b="1" dirty="0">
              <a:solidFill>
                <a:srgbClr val="FFFFFF"/>
              </a:solidFill>
              <a:latin typeface="Arial" panose="020B0604020202020204" pitchFamily="34" charset="0"/>
              <a:cs typeface="Arial" panose="020B0604020202020204" pitchFamily="34" charset="0"/>
            </a:endParaRPr>
          </a:p>
        </p:txBody>
      </p:sp>
      <p:sp>
        <p:nvSpPr>
          <p:cNvPr id="151568" name="Text Box 16"/>
          <p:cNvSpPr txBox="1">
            <a:spLocks noChangeArrowheads="1"/>
          </p:cNvSpPr>
          <p:nvPr/>
        </p:nvSpPr>
        <p:spPr bwMode="auto">
          <a:xfrm>
            <a:off x="5295900" y="2019300"/>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متى          مرقس          لوقا            يوحنا</a:t>
            </a:r>
            <a:endParaRPr lang="en-US" b="1" dirty="0">
              <a:solidFill>
                <a:srgbClr val="FFFFFF"/>
              </a:solidFill>
              <a:latin typeface="Arial" panose="020B0604020202020204" pitchFamily="34" charset="0"/>
              <a:cs typeface="Arial" panose="020B0604020202020204" pitchFamily="34" charset="0"/>
            </a:endParaRPr>
          </a:p>
        </p:txBody>
      </p:sp>
      <p:sp>
        <p:nvSpPr>
          <p:cNvPr id="1388560" name="Line 17"/>
          <p:cNvSpPr>
            <a:spLocks noChangeShapeType="1"/>
          </p:cNvSpPr>
          <p:nvPr/>
        </p:nvSpPr>
        <p:spPr bwMode="auto">
          <a:xfrm>
            <a:off x="-304800" y="3733800"/>
            <a:ext cx="96774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Arial" panose="020B0604020202020204" pitchFamily="34" charset="0"/>
              <a:ea typeface="ＭＳ Ｐゴシック" charset="0"/>
              <a:cs typeface="Arial" panose="020B0604020202020204" pitchFamily="34" charset="0"/>
            </a:endParaRPr>
          </a:p>
        </p:txBody>
      </p:sp>
      <p:grpSp>
        <p:nvGrpSpPr>
          <p:cNvPr id="2" name="Group 20"/>
          <p:cNvGrpSpPr>
            <a:grpSpLocks/>
          </p:cNvGrpSpPr>
          <p:nvPr/>
        </p:nvGrpSpPr>
        <p:grpSpPr bwMode="auto">
          <a:xfrm>
            <a:off x="6781800" y="1981200"/>
            <a:ext cx="2209800" cy="1600200"/>
            <a:chOff x="4272" y="1344"/>
            <a:chExt cx="1392" cy="1008"/>
          </a:xfrm>
        </p:grpSpPr>
        <p:sp>
          <p:nvSpPr>
            <p:cNvPr id="1388564" name="Text Box 21"/>
            <p:cNvSpPr txBox="1">
              <a:spLocks noChangeArrowheads="1"/>
            </p:cNvSpPr>
            <p:nvPr/>
          </p:nvSpPr>
          <p:spPr bwMode="auto">
            <a:xfrm>
              <a:off x="4512" y="1392"/>
              <a:ext cx="1152" cy="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مختارين لتحيزهم الذكوري</a:t>
              </a:r>
              <a:endParaRPr lang="en-US" b="1" dirty="0">
                <a:solidFill>
                  <a:srgbClr val="FFFFFF"/>
                </a:solidFill>
                <a:latin typeface="Arial" panose="020B0604020202020204" pitchFamily="34" charset="0"/>
                <a:cs typeface="Arial" panose="020B0604020202020204" pitchFamily="34" charset="0"/>
              </a:endParaRPr>
            </a:p>
          </p:txBody>
        </p:sp>
        <p:sp>
          <p:nvSpPr>
            <p:cNvPr id="1388565" name="AutoShape 22"/>
            <p:cNvSpPr>
              <a:spLocks/>
            </p:cNvSpPr>
            <p:nvPr/>
          </p:nvSpPr>
          <p:spPr bwMode="auto">
            <a:xfrm>
              <a:off x="4272" y="1344"/>
              <a:ext cx="384" cy="1008"/>
            </a:xfrm>
            <a:prstGeom prst="rightBrace">
              <a:avLst>
                <a:gd name="adj1" fmla="val 21875"/>
                <a:gd name="adj2" fmla="val 50000"/>
              </a:avLst>
            </a:prstGeom>
            <a:noFill/>
            <a:ln w="571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Arial" panose="020B0604020202020204" pitchFamily="34" charset="0"/>
                <a:ea typeface="ＭＳ Ｐゴシック" charset="0"/>
                <a:cs typeface="Arial" panose="020B0604020202020204" pitchFamily="34" charset="0"/>
              </a:endParaRPr>
            </a:p>
          </p:txBody>
        </p:sp>
      </p:grpSp>
      <p:sp>
        <p:nvSpPr>
          <p:cNvPr id="23"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anose="020B0604020202020204" pitchFamily="34" charset="0"/>
                <a:ea typeface="ＭＳ Ｐゴシック" pitchFamily="-111" charset="-128"/>
                <a:cs typeface="Arial" panose="020B0604020202020204" pitchFamily="34" charset="0"/>
              </a:rPr>
              <a:t>472</a:t>
            </a:r>
            <a:endParaRPr lang="en-US" sz="2400" b="1" kern="0" dirty="0">
              <a:solidFill>
                <a:srgbClr val="FFFFFF"/>
              </a:solidFill>
              <a:latin typeface="Arial" panose="020B0604020202020204" pitchFamily="34" charset="0"/>
              <a:ea typeface="ＭＳ Ｐゴシック" pitchFamily="-111" charset="-128"/>
              <a:cs typeface="Arial" panose="020B0604020202020204" pitchFamily="34" charset="0"/>
            </a:endParaRPr>
          </a:p>
        </p:txBody>
      </p:sp>
      <p:sp>
        <p:nvSpPr>
          <p:cNvPr id="4" name="Rectangle 3">
            <a:extLst>
              <a:ext uri="{FF2B5EF4-FFF2-40B4-BE49-F238E27FC236}">
                <a16:creationId xmlns:a16="http://schemas.microsoft.com/office/drawing/2014/main" id="{33AD2012-3065-20DA-B4B9-D6928CD9A498}"/>
              </a:ext>
            </a:extLst>
          </p:cNvPr>
          <p:cNvSpPr/>
          <p:nvPr/>
        </p:nvSpPr>
        <p:spPr bwMode="auto">
          <a:xfrm>
            <a:off x="152401" y="2141538"/>
            <a:ext cx="1473200" cy="139541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36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إنجيل   براون</a:t>
            </a:r>
            <a:endParaRPr kumimoji="0" lang="en-US" sz="36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BA2F0C7E-612E-40F5-5CEE-D3B68B882E18}"/>
              </a:ext>
            </a:extLst>
          </p:cNvPr>
          <p:cNvSpPr/>
          <p:nvPr/>
        </p:nvSpPr>
        <p:spPr bwMode="auto">
          <a:xfrm>
            <a:off x="198438" y="4065410"/>
            <a:ext cx="1477962" cy="125460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3600" b="1" i="0" u="none" strike="noStrike" cap="none" normalizeH="0" baseline="0" dirty="0">
                <a:ln>
                  <a:noFill/>
                </a:ln>
                <a:solidFill>
                  <a:srgbClr val="FFC000"/>
                </a:solidFill>
                <a:effectLst/>
                <a:latin typeface="Arial" panose="020B0604020202020204" pitchFamily="34" charset="0"/>
                <a:ea typeface="ＭＳ Ｐゴシック" charset="0"/>
                <a:cs typeface="Arial" panose="020B0604020202020204" pitchFamily="34" charset="0"/>
              </a:rPr>
              <a:t>إنجيل    الحق</a:t>
            </a:r>
            <a:endParaRPr kumimoji="0" lang="en-US" sz="3600" b="1" i="0" u="none" strike="noStrike" cap="none" normalizeH="0" baseline="0" dirty="0">
              <a:ln>
                <a:noFill/>
              </a:ln>
              <a:solidFill>
                <a:srgbClr val="FFC000"/>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39893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51563"/>
                                        </p:tgtEl>
                                        <p:attrNameLst>
                                          <p:attrName>style.visibility</p:attrName>
                                        </p:attrNameLst>
                                      </p:cBhvr>
                                      <p:to>
                                        <p:strVal val="visible"/>
                                      </p:to>
                                    </p:set>
                                    <p:animEffect transition="in" filter="wipe(down)">
                                      <p:cBhvr>
                                        <p:cTn id="7" dur="500"/>
                                        <p:tgtEl>
                                          <p:spTgt spid="151563"/>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51562"/>
                                        </p:tgtEl>
                                        <p:attrNameLst>
                                          <p:attrName>style.visibility</p:attrName>
                                        </p:attrNameLst>
                                      </p:cBhvr>
                                      <p:to>
                                        <p:strVal val="visible"/>
                                      </p:to>
                                    </p:set>
                                    <p:animEffect transition="in" filter="wipe(down)">
                                      <p:cBhvr>
                                        <p:cTn id="11" dur="500"/>
                                        <p:tgtEl>
                                          <p:spTgt spid="15156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151567"/>
                                        </p:tgtEl>
                                        <p:attrNameLst>
                                          <p:attrName>style.visibility</p:attrName>
                                        </p:attrNameLst>
                                      </p:cBhvr>
                                      <p:to>
                                        <p:strVal val="visible"/>
                                      </p:to>
                                    </p:set>
                                    <p:animEffect transition="in" filter="fade">
                                      <p:cBhvr>
                                        <p:cTn id="16" dur="1000"/>
                                        <p:tgtEl>
                                          <p:spTgt spid="151567"/>
                                        </p:tgtEl>
                                      </p:cBhvr>
                                    </p:animEffect>
                                    <p:anim calcmode="lin" valueType="num">
                                      <p:cBhvr>
                                        <p:cTn id="17" dur="1000" fill="hold"/>
                                        <p:tgtEl>
                                          <p:spTgt spid="151567"/>
                                        </p:tgtEl>
                                        <p:attrNameLst>
                                          <p:attrName>ppt_x</p:attrName>
                                        </p:attrNameLst>
                                      </p:cBhvr>
                                      <p:tavLst>
                                        <p:tav tm="0">
                                          <p:val>
                                            <p:strVal val="#ppt_x"/>
                                          </p:val>
                                        </p:tav>
                                        <p:tav tm="100000">
                                          <p:val>
                                            <p:strVal val="#ppt_x"/>
                                          </p:val>
                                        </p:tav>
                                      </p:tavLst>
                                    </p:anim>
                                    <p:anim calcmode="lin" valueType="num">
                                      <p:cBhvr>
                                        <p:cTn id="18" dur="1000" fill="hold"/>
                                        <p:tgtEl>
                                          <p:spTgt spid="151567"/>
                                        </p:tgtEl>
                                        <p:attrNameLst>
                                          <p:attrName>ppt_y</p:attrName>
                                        </p:attrNameLst>
                                      </p:cBhvr>
                                      <p:tavLst>
                                        <p:tav tm="0">
                                          <p:val>
                                            <p:strVal val="#ppt_y+.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51568"/>
                                        </p:tgtEl>
                                        <p:attrNameLst>
                                          <p:attrName>style.visibility</p:attrName>
                                        </p:attrNameLst>
                                      </p:cBhvr>
                                      <p:to>
                                        <p:strVal val="visible"/>
                                      </p:to>
                                    </p:set>
                                    <p:animEffect transition="in" filter="fade">
                                      <p:cBhvr>
                                        <p:cTn id="23" dur="1000"/>
                                        <p:tgtEl>
                                          <p:spTgt spid="151568"/>
                                        </p:tgtEl>
                                      </p:cBhvr>
                                    </p:animEffect>
                                    <p:anim calcmode="lin" valueType="num">
                                      <p:cBhvr>
                                        <p:cTn id="24" dur="1000" fill="hold"/>
                                        <p:tgtEl>
                                          <p:spTgt spid="151568"/>
                                        </p:tgtEl>
                                        <p:attrNameLst>
                                          <p:attrName>ppt_x</p:attrName>
                                        </p:attrNameLst>
                                      </p:cBhvr>
                                      <p:tavLst>
                                        <p:tav tm="0">
                                          <p:val>
                                            <p:strVal val="#ppt_x"/>
                                          </p:val>
                                        </p:tav>
                                        <p:tav tm="100000">
                                          <p:val>
                                            <p:strVal val="#ppt_x"/>
                                          </p:val>
                                        </p:tav>
                                      </p:tavLst>
                                    </p:anim>
                                    <p:anim calcmode="lin" valueType="num">
                                      <p:cBhvr>
                                        <p:cTn id="25" dur="1000" fill="hold"/>
                                        <p:tgtEl>
                                          <p:spTgt spid="151568"/>
                                        </p:tgtEl>
                                        <p:attrNameLst>
                                          <p:attrName>ppt_y</p:attrName>
                                        </p:attrNameLst>
                                      </p:cBhvr>
                                      <p:tavLst>
                                        <p:tav tm="0">
                                          <p:val>
                                            <p:strVal val="#ppt_y+.1"/>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51564"/>
                                        </p:tgtEl>
                                        <p:attrNameLst>
                                          <p:attrName>style.visibility</p:attrName>
                                        </p:attrNameLst>
                                      </p:cBhvr>
                                      <p:to>
                                        <p:strVal val="visible"/>
                                      </p:to>
                                    </p:set>
                                    <p:animEffect transition="in" filter="fade">
                                      <p:cBhvr>
                                        <p:cTn id="35" dur="1000"/>
                                        <p:tgtEl>
                                          <p:spTgt spid="151564"/>
                                        </p:tgtEl>
                                      </p:cBhvr>
                                    </p:animEffect>
                                    <p:anim calcmode="lin" valueType="num">
                                      <p:cBhvr>
                                        <p:cTn id="36" dur="1000" fill="hold"/>
                                        <p:tgtEl>
                                          <p:spTgt spid="151564"/>
                                        </p:tgtEl>
                                        <p:attrNameLst>
                                          <p:attrName>ppt_x</p:attrName>
                                        </p:attrNameLst>
                                      </p:cBhvr>
                                      <p:tavLst>
                                        <p:tav tm="0">
                                          <p:val>
                                            <p:strVal val="#ppt_x"/>
                                          </p:val>
                                        </p:tav>
                                        <p:tav tm="100000">
                                          <p:val>
                                            <p:strVal val="#ppt_x"/>
                                          </p:val>
                                        </p:tav>
                                      </p:tavLst>
                                    </p:anim>
                                    <p:anim calcmode="lin" valueType="num">
                                      <p:cBhvr>
                                        <p:cTn id="37" dur="1000" fill="hold"/>
                                        <p:tgtEl>
                                          <p:spTgt spid="151564"/>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1000"/>
                            </p:stCondLst>
                            <p:childTnLst>
                              <p:par>
                                <p:cTn id="39" presetID="22" presetClass="entr" presetSubtype="4" fill="hold" grpId="0" nodeType="afterEffect">
                                  <p:stCondLst>
                                    <p:cond delay="0"/>
                                  </p:stCondLst>
                                  <p:childTnLst>
                                    <p:set>
                                      <p:cBhvr>
                                        <p:cTn id="40" dur="1" fill="hold">
                                          <p:stCondLst>
                                            <p:cond delay="0"/>
                                          </p:stCondLst>
                                        </p:cTn>
                                        <p:tgtEl>
                                          <p:spTgt spid="151566"/>
                                        </p:tgtEl>
                                        <p:attrNameLst>
                                          <p:attrName>style.visibility</p:attrName>
                                        </p:attrNameLst>
                                      </p:cBhvr>
                                      <p:to>
                                        <p:strVal val="visible"/>
                                      </p:to>
                                    </p:set>
                                    <p:animEffect transition="in" filter="wipe(down)">
                                      <p:cBhvr>
                                        <p:cTn id="41" dur="500"/>
                                        <p:tgtEl>
                                          <p:spTgt spid="151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62" grpId="0" animBg="1"/>
      <p:bldP spid="151563" grpId="0" animBg="1"/>
      <p:bldP spid="151564" grpId="0"/>
      <p:bldP spid="151566" grpId="0" animBg="1"/>
      <p:bldP spid="151567" grpId="0"/>
      <p:bldP spid="151568"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0593" name="Picture 2" descr="007"/>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55" name="Rectangle 3"/>
          <p:cNvSpPr>
            <a:spLocks noGrp="1" noChangeArrowheads="1"/>
          </p:cNvSpPr>
          <p:nvPr>
            <p:ph type="title"/>
          </p:nvPr>
        </p:nvSpPr>
        <p:spPr>
          <a:xfrm>
            <a:off x="838200" y="274638"/>
            <a:ext cx="7772400" cy="4602162"/>
          </a:xfrm>
          <a:effectLst>
            <a:outerShdw blurRad="63500" dist="107763" dir="2700000" algn="ctr" rotWithShape="0">
              <a:srgbClr val="000000">
                <a:alpha val="74998"/>
              </a:srgbClr>
            </a:outerShdw>
          </a:effectLst>
        </p:spPr>
        <p:txBody>
          <a:bodyPr/>
          <a:lstStyle/>
          <a:p>
            <a:pPr eaLnBrk="1" hangingPunct="1">
              <a:defRPr/>
            </a:pPr>
            <a:r>
              <a:rPr lang="ar-JO" sz="6600" b="1" dirty="0">
                <a:solidFill>
                  <a:schemeClr val="bg1"/>
                </a:solidFill>
                <a:latin typeface="Arial" panose="020B0604020202020204" pitchFamily="34" charset="0"/>
                <a:ea typeface="ヒラギノ角ゴ Pro W3" charset="0"/>
                <a:cs typeface="Arial" panose="020B0604020202020204" pitchFamily="34" charset="0"/>
              </a:rPr>
              <a:t>قاد الله                      تطور القانون</a:t>
            </a:r>
            <a:endParaRPr lang="en-US" sz="8000" dirty="0">
              <a:latin typeface="Arial" panose="020B0604020202020204" pitchFamily="34" charset="0"/>
              <a:ea typeface="ヒラギノ角ゴ Pro W3" charset="0"/>
              <a:cs typeface="Arial" panose="020B0604020202020204" pitchFamily="34" charset="0"/>
            </a:endParaRPr>
          </a:p>
        </p:txBody>
      </p:sp>
      <p:sp>
        <p:nvSpPr>
          <p:cNvPr id="4"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itchFamily="-111" charset="0"/>
                <a:ea typeface="ＭＳ Ｐゴシック" pitchFamily="-111" charset="-128"/>
                <a:cs typeface="ＭＳ Ｐゴシック" pitchFamily="-111" charset="-128"/>
              </a:rPr>
              <a:t>472</a:t>
            </a:r>
            <a:endParaRPr lang="en-US" sz="2400" b="1" kern="0" dirty="0">
              <a:solidFill>
                <a:srgbClr val="FFFFFF"/>
              </a:solidFill>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252374871"/>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6"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7"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8"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57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5750" name="Text Box 7"/>
          <p:cNvSpPr txBox="1">
            <a:spLocks noChangeArrowheads="1"/>
          </p:cNvSpPr>
          <p:nvPr/>
        </p:nvSpPr>
        <p:spPr bwMode="auto">
          <a:xfrm>
            <a:off x="0" y="5791200"/>
            <a:ext cx="1219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القرن الأول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1"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2" name="Rectangle 9"/>
          <p:cNvSpPr>
            <a:spLocks noGrp="1" noChangeArrowheads="1"/>
          </p:cNvSpPr>
          <p:nvPr>
            <p:ph type="ctrTitle"/>
          </p:nvPr>
        </p:nvSpPr>
        <p:spPr>
          <a:xfrm>
            <a:off x="762000" y="-76200"/>
            <a:ext cx="7772400" cy="838200"/>
          </a:xfrm>
        </p:spPr>
        <p:txBody>
          <a:bodyPr/>
          <a:lstStyle/>
          <a:p>
            <a:pPr algn="r" eaLnBrk="1" hangingPunct="1"/>
            <a:r>
              <a:rPr lang="en-US" dirty="0">
                <a:latin typeface="Arial" panose="020B0604020202020204" pitchFamily="34" charset="0"/>
                <a:ea typeface="ＭＳ Ｐゴシック" charset="0"/>
                <a:cs typeface="Arial" panose="020B0604020202020204" pitchFamily="34" charset="0"/>
              </a:rPr>
              <a:t>Clearing History</a:t>
            </a:r>
          </a:p>
        </p:txBody>
      </p:sp>
      <p:sp>
        <p:nvSpPr>
          <p:cNvPr id="415753" name="Text Box 10"/>
          <p:cNvSpPr txBox="1">
            <a:spLocks noChangeArrowheads="1"/>
          </p:cNvSpPr>
          <p:nvPr/>
        </p:nvSpPr>
        <p:spPr bwMode="auto">
          <a:xfrm>
            <a:off x="-304800" y="4010025"/>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مرقس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4"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5"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5756"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أفراد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7" name="Text Box 14"/>
          <p:cNvSpPr txBox="1">
            <a:spLocks noChangeArrowheads="1"/>
          </p:cNvSpPr>
          <p:nvPr/>
        </p:nvSpPr>
        <p:spPr bwMode="auto">
          <a:xfrm rot="-2783676">
            <a:off x="1058863"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برنابا المزيف (70-130)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8" name="Text Box 15"/>
          <p:cNvSpPr txBox="1">
            <a:spLocks noChangeArrowheads="1"/>
          </p:cNvSpPr>
          <p:nvPr/>
        </p:nvSpPr>
        <p:spPr bwMode="auto">
          <a:xfrm>
            <a:off x="76200" y="22860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X=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الإستشهاد أو التلميح</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9" name="Text Box 16"/>
          <p:cNvSpPr txBox="1">
            <a:spLocks noChangeArrowheads="1"/>
          </p:cNvSpPr>
          <p:nvPr/>
        </p:nvSpPr>
        <p:spPr bwMode="auto">
          <a:xfrm>
            <a:off x="76200" y="29718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O=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سميت بأنها أصلية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0" name="Text Box 17"/>
          <p:cNvSpPr txBox="1">
            <a:spLocks noChangeArrowheads="1"/>
          </p:cNvSpPr>
          <p:nvPr/>
        </p:nvSpPr>
        <p:spPr bwMode="auto">
          <a:xfrm>
            <a:off x="140335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1" name="Text Box 18"/>
          <p:cNvSpPr txBox="1">
            <a:spLocks noChangeArrowheads="1"/>
          </p:cNvSpPr>
          <p:nvPr/>
        </p:nvSpPr>
        <p:spPr bwMode="auto">
          <a:xfrm>
            <a:off x="1403350"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2" name="Text Box 19"/>
          <p:cNvSpPr txBox="1">
            <a:spLocks noChangeArrowheads="1"/>
          </p:cNvSpPr>
          <p:nvPr/>
        </p:nvSpPr>
        <p:spPr bwMode="auto">
          <a:xfrm>
            <a:off x="140335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3" name="Text Box 20"/>
          <p:cNvSpPr txBox="1">
            <a:spLocks noChangeArrowheads="1"/>
          </p:cNvSpPr>
          <p:nvPr/>
        </p:nvSpPr>
        <p:spPr bwMode="auto">
          <a:xfrm rot="-2783676">
            <a:off x="140970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أكليمندس الروماني (95-97)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4" name="Text Box 21"/>
          <p:cNvSpPr txBox="1">
            <a:spLocks noChangeArrowheads="1"/>
          </p:cNvSpPr>
          <p:nvPr/>
        </p:nvSpPr>
        <p:spPr bwMode="auto">
          <a:xfrm>
            <a:off x="17621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5" name="Text Box 22"/>
          <p:cNvSpPr txBox="1">
            <a:spLocks noChangeArrowheads="1"/>
          </p:cNvSpPr>
          <p:nvPr/>
        </p:nvSpPr>
        <p:spPr bwMode="auto">
          <a:xfrm>
            <a:off x="17621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6" name="Text Box 23"/>
          <p:cNvSpPr txBox="1">
            <a:spLocks noChangeArrowheads="1"/>
          </p:cNvSpPr>
          <p:nvPr/>
        </p:nvSpPr>
        <p:spPr bwMode="auto">
          <a:xfrm rot="-2783676">
            <a:off x="175895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بوليكاربوس (110-150)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7" name="Text Box 24"/>
          <p:cNvSpPr txBox="1">
            <a:spLocks noChangeArrowheads="1"/>
          </p:cNvSpPr>
          <p:nvPr/>
        </p:nvSpPr>
        <p:spPr bwMode="auto">
          <a:xfrm>
            <a:off x="21304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8" name="Text Box 25"/>
          <p:cNvSpPr txBox="1">
            <a:spLocks noChangeArrowheads="1"/>
          </p:cNvSpPr>
          <p:nvPr/>
        </p:nvSpPr>
        <p:spPr bwMode="auto">
          <a:xfrm>
            <a:off x="21304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9" name="Text Box 26"/>
          <p:cNvSpPr txBox="1">
            <a:spLocks noChangeArrowheads="1"/>
          </p:cNvSpPr>
          <p:nvPr/>
        </p:nvSpPr>
        <p:spPr bwMode="auto">
          <a:xfrm>
            <a:off x="2130425"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0" name="Text Box 27"/>
          <p:cNvSpPr txBox="1">
            <a:spLocks noChangeArrowheads="1"/>
          </p:cNvSpPr>
          <p:nvPr/>
        </p:nvSpPr>
        <p:spPr bwMode="auto">
          <a:xfrm>
            <a:off x="21304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1"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هرماس (115-140)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2" name="Text Box 29"/>
          <p:cNvSpPr txBox="1">
            <a:spLocks noChangeArrowheads="1"/>
          </p:cNvSpPr>
          <p:nvPr/>
        </p:nvSpPr>
        <p:spPr bwMode="auto">
          <a:xfrm>
            <a:off x="24860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3" name="Text Box 30"/>
          <p:cNvSpPr txBox="1">
            <a:spLocks noChangeArrowheads="1"/>
          </p:cNvSpPr>
          <p:nvPr/>
        </p:nvSpPr>
        <p:spPr bwMode="auto">
          <a:xfrm>
            <a:off x="24860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4" name="Text Box 31"/>
          <p:cNvSpPr txBox="1">
            <a:spLocks noChangeArrowheads="1"/>
          </p:cNvSpPr>
          <p:nvPr/>
        </p:nvSpPr>
        <p:spPr bwMode="auto">
          <a:xfrm rot="-2783676">
            <a:off x="2457451" y="19034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الديداخي (120-150)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5" name="Text Box 32"/>
          <p:cNvSpPr txBox="1">
            <a:spLocks noChangeArrowheads="1"/>
          </p:cNvSpPr>
          <p:nvPr/>
        </p:nvSpPr>
        <p:spPr bwMode="auto">
          <a:xfrm>
            <a:off x="284480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6" name="Text Box 33"/>
          <p:cNvSpPr txBox="1">
            <a:spLocks noChangeArrowheads="1"/>
          </p:cNvSpPr>
          <p:nvPr/>
        </p:nvSpPr>
        <p:spPr bwMode="auto">
          <a:xfrm>
            <a:off x="284480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7" name="Text Box 34"/>
          <p:cNvSpPr txBox="1">
            <a:spLocks noChangeArrowheads="1"/>
          </p:cNvSpPr>
          <p:nvPr/>
        </p:nvSpPr>
        <p:spPr bwMode="auto">
          <a:xfrm rot="-2783676">
            <a:off x="2868613" y="19065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بابياس (130-140)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8" name="Text Box 35"/>
          <p:cNvSpPr txBox="1">
            <a:spLocks noChangeArrowheads="1"/>
          </p:cNvSpPr>
          <p:nvPr/>
        </p:nvSpPr>
        <p:spPr bwMode="auto">
          <a:xfrm>
            <a:off x="3213100"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9" name="Text Box 36"/>
          <p:cNvSpPr txBox="1">
            <a:spLocks noChangeArrowheads="1"/>
          </p:cNvSpPr>
          <p:nvPr/>
        </p:nvSpPr>
        <p:spPr bwMode="auto">
          <a:xfrm rot="-2783676">
            <a:off x="3240088" y="19335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إيريناوس (130-202)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80" name="Text Box 37"/>
          <p:cNvSpPr txBox="1">
            <a:spLocks noChangeArrowheads="1"/>
          </p:cNvSpPr>
          <p:nvPr/>
        </p:nvSpPr>
        <p:spPr bwMode="auto">
          <a:xfrm>
            <a:off x="3605213"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1" name="Text Box 38"/>
          <p:cNvSpPr txBox="1">
            <a:spLocks noChangeArrowheads="1"/>
          </p:cNvSpPr>
          <p:nvPr/>
        </p:nvSpPr>
        <p:spPr bwMode="auto">
          <a:xfrm>
            <a:off x="3605213"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2" name="Text Box 39"/>
          <p:cNvSpPr txBox="1">
            <a:spLocks noChangeArrowheads="1"/>
          </p:cNvSpPr>
          <p:nvPr/>
        </p:nvSpPr>
        <p:spPr bwMode="auto">
          <a:xfrm>
            <a:off x="3605213"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3" name="Text Box 40"/>
          <p:cNvSpPr txBox="1">
            <a:spLocks noChangeArrowheads="1"/>
          </p:cNvSpPr>
          <p:nvPr/>
        </p:nvSpPr>
        <p:spPr bwMode="auto">
          <a:xfrm>
            <a:off x="3605213"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42" name="Text Box 90"/>
          <p:cNvSpPr txBox="1">
            <a:spLocks noChangeArrowheads="1"/>
          </p:cNvSpPr>
          <p:nvPr/>
        </p:nvSpPr>
        <p:spPr bwMode="auto">
          <a:xfrm>
            <a:off x="-108520" y="953433"/>
            <a:ext cx="2160240"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قبول               الأناجيل الأربعة       قبل                  مجمع نيقية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5834" name="Text Box 91"/>
          <p:cNvSpPr txBox="1">
            <a:spLocks noChangeArrowheads="1"/>
          </p:cNvSpPr>
          <p:nvPr/>
        </p:nvSpPr>
        <p:spPr bwMode="auto">
          <a:xfrm>
            <a:off x="76200" y="6477000"/>
            <a:ext cx="60960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غايسلر ونيكس، مقدمة إلى الكتاب المقدس (شيكاغو : مودي، 1968)</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nvGrpSpPr>
          <p:cNvPr id="415835" name="Group 92"/>
          <p:cNvGrpSpPr>
            <a:grpSpLocks/>
          </p:cNvGrpSpPr>
          <p:nvPr/>
        </p:nvGrpSpPr>
        <p:grpSpPr bwMode="auto">
          <a:xfrm>
            <a:off x="990600" y="4995865"/>
            <a:ext cx="1600200" cy="1489075"/>
            <a:chOff x="720" y="3168"/>
            <a:chExt cx="1008" cy="938"/>
          </a:xfrm>
        </p:grpSpPr>
        <p:sp>
          <p:nvSpPr>
            <p:cNvPr id="415839"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46846" name="Text Box 94"/>
            <p:cNvSpPr txBox="1">
              <a:spLocks noChangeArrowheads="1"/>
            </p:cNvSpPr>
            <p:nvPr/>
          </p:nvSpPr>
          <p:spPr bwMode="auto">
            <a:xfrm>
              <a:off x="720" y="3524"/>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توما</a:t>
              </a:r>
              <a:b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50-140 م</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15836" name="Group 95"/>
          <p:cNvGrpSpPr>
            <a:grpSpLocks/>
          </p:cNvGrpSpPr>
          <p:nvPr/>
        </p:nvGrpSpPr>
        <p:grpSpPr bwMode="auto">
          <a:xfrm>
            <a:off x="2590800" y="4995865"/>
            <a:ext cx="1600200" cy="1489075"/>
            <a:chOff x="1728" y="3195"/>
            <a:chExt cx="1008" cy="938"/>
          </a:xfrm>
        </p:grpSpPr>
        <p:sp>
          <p:nvSpPr>
            <p:cNvPr id="415837"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46849" name="Text Box 97"/>
            <p:cNvSpPr txBox="1">
              <a:spLocks noChangeArrowheads="1"/>
            </p:cNvSpPr>
            <p:nvPr/>
          </p:nvSpPr>
          <p:spPr bwMode="auto">
            <a:xfrm>
              <a:off x="1728" y="3551"/>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170 م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99" name="Text Box 2"/>
          <p:cNvSpPr txBox="1">
            <a:spLocks noChangeArrowheads="1"/>
          </p:cNvSpPr>
          <p:nvPr/>
        </p:nvSpPr>
        <p:spPr bwMode="auto">
          <a:xfrm>
            <a:off x="0" y="106367"/>
            <a:ext cx="9144000" cy="738599"/>
          </a:xfrm>
          <a:prstGeom prst="rect">
            <a:avLst/>
          </a:prstGeom>
          <a:gradFill flip="none" rotWithShape="1">
            <a:gsLst>
              <a:gs pos="0">
                <a:srgbClr val="660066"/>
              </a:gs>
              <a:gs pos="100000">
                <a:schemeClr val="bg1"/>
              </a:gs>
            </a:gsLst>
            <a:path path="circle">
              <a:fillToRect l="50000" t="50000" r="50000" b="50000"/>
            </a:path>
            <a:tileRect/>
          </a:gradFill>
          <a:ln>
            <a:noFill/>
          </a:ln>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قانونية العهد الجديد خلال القرون الأربعة الأولى</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 واين هاوس</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0" name="Rectangle 3"/>
          <p:cNvSpPr>
            <a:spLocks noChangeArrowheads="1"/>
          </p:cNvSpPr>
          <p:nvPr/>
        </p:nvSpPr>
        <p:spPr bwMode="auto">
          <a:xfrm>
            <a:off x="8653465" y="44451"/>
            <a:ext cx="50834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5856808"/>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8" descr="eusebi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1863" y="1412876"/>
            <a:ext cx="2952750" cy="3960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0" name="Text Box 3"/>
          <p:cNvSpPr txBox="1">
            <a:spLocks noChangeArrowheads="1"/>
          </p:cNvSpPr>
          <p:nvPr/>
        </p:nvSpPr>
        <p:spPr bwMode="auto">
          <a:xfrm>
            <a:off x="8410585"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78أ</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3300" name="Rectangle 5"/>
          <p:cNvSpPr>
            <a:spLocks noGrp="1" noChangeArrowheads="1"/>
          </p:cNvSpPr>
          <p:nvPr>
            <p:ph type="title" idx="4294967295"/>
          </p:nvPr>
        </p:nvSpPr>
        <p:spPr>
          <a:xfrm>
            <a:off x="0" y="-27027"/>
            <a:ext cx="7454900" cy="1200230"/>
          </a:xfrm>
          <a:solidFill>
            <a:schemeClr val="bg1"/>
          </a:solidFill>
        </p:spPr>
        <p:txBody>
          <a:bodyPr>
            <a:spAutoFit/>
          </a:bodyPr>
          <a:lstStyle/>
          <a:p>
            <a:pP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المؤشر الخارجي رقم 1</a:t>
            </a: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شهادة يوسابيوس (القرن الرابع)</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7" name="Text Box 2"/>
          <p:cNvSpPr txBox="1">
            <a:spLocks noChangeArrowheads="1"/>
          </p:cNvSpPr>
          <p:nvPr/>
        </p:nvSpPr>
        <p:spPr bwMode="auto">
          <a:xfrm>
            <a:off x="144484" y="1556792"/>
            <a:ext cx="5722937" cy="500372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no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 بين الأناجيل الأربعة وهي الأناجيل الوحيدة التي لا جدال فيها في كنيسة الله تحت السماء، تعلمت بالتقليد من القرن الثاني، أوريجانوس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أن أول الأناجيل كتبه متى</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الذي كان يوماً ما عشاراً ولكن بعد ذلك رسول ليسوع المسيح، وقد تم إعداده للمتحولين عن اليهودية ونشر باللغة العبرية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3173" name="Text Box 2"/>
          <p:cNvSpPr txBox="1">
            <a:spLocks noChangeArrowheads="1"/>
          </p:cNvSpPr>
          <p:nvPr/>
        </p:nvSpPr>
        <p:spPr bwMode="auto">
          <a:xfrm>
            <a:off x="5981700" y="5156697"/>
            <a:ext cx="3132138" cy="1384896"/>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(يقتبس يوسابيوس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 أوريجانوس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القرن الثاني)</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checkerboard(across)">
                                      <p:cBhvr>
                                        <p:cTn id="10"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8" descr="eusebi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1863" y="1412876"/>
            <a:ext cx="2952750" cy="3960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5218" name="Text Box 3"/>
          <p:cNvSpPr txBox="1">
            <a:spLocks noChangeArrowheads="1"/>
          </p:cNvSpPr>
          <p:nvPr/>
        </p:nvSpPr>
        <p:spPr bwMode="auto">
          <a:xfrm>
            <a:off x="8410585"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78أ</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3300" name="Rectangle 5"/>
          <p:cNvSpPr>
            <a:spLocks noGrp="1" noChangeArrowheads="1"/>
          </p:cNvSpPr>
          <p:nvPr>
            <p:ph type="title" idx="4294967295"/>
          </p:nvPr>
        </p:nvSpPr>
        <p:spPr>
          <a:xfrm>
            <a:off x="0" y="-26987"/>
            <a:ext cx="7454900" cy="1200151"/>
          </a:xfrm>
          <a:solidFill>
            <a:schemeClr val="bg1"/>
          </a:solidFill>
        </p:spPr>
        <p:txBody>
          <a:bodyPr>
            <a:spAutoFit/>
          </a:bodyPr>
          <a:lstStyle/>
          <a:p>
            <a:pP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المؤشر الخارجي رقم 1</a:t>
            </a: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شهادة يوسابيوس (القرن الرابع)</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7" name="Text Box 2"/>
          <p:cNvSpPr txBox="1">
            <a:spLocks noChangeArrowheads="1"/>
          </p:cNvSpPr>
          <p:nvPr/>
        </p:nvSpPr>
        <p:spPr bwMode="auto">
          <a:xfrm>
            <a:off x="144484" y="1504600"/>
            <a:ext cx="5722937" cy="507821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الثاني هو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مرقس</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الذي ألفه وفقاً لتعليمات بطرس الذي في رسالته الكاثوليكية أي العامة يعترف به باعتباره ابناً  قائلاً : الكنيسة التي في بابل المنتخبة معكم تسلم عليكم وكذلك مرقس ابني . والثالث من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لوقا</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حيث مدح هذا الإنجيل من قبل بولس وقد ألَّفه للمتحولين من الأمم . وآخر ذلك كله بواسطة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يوحنا</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5221" name="Text Box 2"/>
          <p:cNvSpPr txBox="1">
            <a:spLocks noChangeArrowheads="1"/>
          </p:cNvSpPr>
          <p:nvPr/>
        </p:nvSpPr>
        <p:spPr bwMode="auto">
          <a:xfrm>
            <a:off x="5981700" y="5156697"/>
            <a:ext cx="3132138" cy="1384896"/>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(يقتبس يوسابيوس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 أوريجانوس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القرن الثاني)</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checkerboard(across)">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8"/>
          <p:cNvSpPr txBox="1">
            <a:spLocks noChangeArrowheads="1"/>
          </p:cNvSpPr>
          <p:nvPr/>
        </p:nvSpPr>
        <p:spPr bwMode="auto">
          <a:xfrm>
            <a:off x="1" y="21"/>
            <a:ext cx="3419475" cy="18157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341" tIns="45671" rIns="91341" bIns="45671">
            <a:spAutoFit/>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مؤشر داخلي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كتب متى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لليهود</a:t>
            </a:r>
            <a:endParaRPr kumimoji="0" lang="en-US" sz="40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71362" name="Rectangle 3"/>
          <p:cNvSpPr>
            <a:spLocks noGrp="1" noChangeArrowheads="1"/>
          </p:cNvSpPr>
          <p:nvPr>
            <p:ph type="subTitle" idx="1"/>
          </p:nvPr>
        </p:nvSpPr>
        <p:spPr>
          <a:xfrm>
            <a:off x="3324225" y="481013"/>
            <a:ext cx="5784850" cy="6477000"/>
          </a:xfrm>
        </p:spPr>
        <p:txBody>
          <a:bodyPr/>
          <a:lstStyle/>
          <a:p>
            <a:pPr eaLnBrk="1" hangingPunct="1"/>
            <a:r>
              <a:rPr lang="ar-JO" altLang="ja-JP" sz="2800" b="1" dirty="0">
                <a:latin typeface="Arial" panose="020B0604020202020204" pitchFamily="34" charset="0"/>
                <a:ea typeface="ＭＳ Ｐゴシック" charset="0"/>
                <a:cs typeface="Arial" panose="020B0604020202020204" pitchFamily="34" charset="0"/>
              </a:rPr>
              <a:t>أصدر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متى</a:t>
            </a:r>
            <a:r>
              <a:rPr lang="ar-JO" altLang="ja-JP" sz="2800" b="1" dirty="0">
                <a:latin typeface="Arial" pitchFamily="34" charset="0"/>
                <a:ea typeface="ＭＳ Ｐゴシック" charset="0"/>
                <a:cs typeface="Arial" pitchFamily="34" charset="0"/>
              </a:rPr>
              <a:t> إنجيلاً مكتوباً بين اليهود بلغتهم الخاصة بينما كان بطرس وبولس يخدمون في روما </a:t>
            </a:r>
            <a:r>
              <a:rPr lang="ar-JO" altLang="ja-JP" sz="2800" b="1" dirty="0">
                <a:solidFill>
                  <a:srgbClr val="FFFF00"/>
                </a:solidFill>
                <a:latin typeface="Arial" panose="020B0604020202020204" pitchFamily="34" charset="0"/>
                <a:ea typeface="ＭＳ Ｐゴシック" charset="0"/>
                <a:cs typeface="Arial" pitchFamily="34" charset="0"/>
              </a:rPr>
              <a:t>(60-68م) </a:t>
            </a:r>
            <a:r>
              <a:rPr lang="ar-JO" altLang="ja-JP" sz="2800" b="1" dirty="0">
                <a:latin typeface="Arial" panose="020B0604020202020204" pitchFamily="34" charset="0"/>
                <a:ea typeface="ＭＳ Ｐゴシック" charset="0"/>
                <a:cs typeface="Arial" pitchFamily="34" charset="0"/>
              </a:rPr>
              <a:t>ويضعون أساسات الكنيسة</a:t>
            </a:r>
            <a:endParaRPr lang="en-US" altLang="ja-JP" sz="2800" b="1" dirty="0">
              <a:latin typeface="Arial" panose="020B0604020202020204" pitchFamily="34" charset="0"/>
              <a:ea typeface="ＭＳ Ｐゴシック" charset="0"/>
              <a:cs typeface="Arial" pitchFamily="34" charset="0"/>
            </a:endParaRPr>
          </a:p>
          <a:p>
            <a:pPr eaLnBrk="1" hangingPunct="1"/>
            <a:r>
              <a:rPr lang="ar-JO" altLang="ja-JP" sz="2800" b="1" dirty="0">
                <a:latin typeface="Arial" panose="020B0604020202020204" pitchFamily="34" charset="0"/>
                <a:ea typeface="ＭＳ Ｐゴシック" charset="0"/>
                <a:cs typeface="Arial" pitchFamily="34" charset="0"/>
              </a:rPr>
              <a:t>بعد استشهادهما </a:t>
            </a:r>
            <a:r>
              <a:rPr lang="ar-JO" altLang="ja-JP" sz="2800" b="1" dirty="0">
                <a:solidFill>
                  <a:srgbClr val="FFFF00"/>
                </a:solidFill>
                <a:latin typeface="Arial" panose="020B0604020202020204" pitchFamily="34" charset="0"/>
                <a:ea typeface="ＭＳ Ｐゴシック" charset="0"/>
                <a:cs typeface="Arial" pitchFamily="34" charset="0"/>
              </a:rPr>
              <a:t>(بعد 68 م) </a:t>
            </a:r>
            <a:r>
              <a:rPr lang="ar-JO" altLang="ja-JP" sz="2800" b="1" dirty="0">
                <a:latin typeface="Arial" panose="020B0604020202020204" pitchFamily="34" charset="0"/>
                <a:ea typeface="ＭＳ Ｐゴシック" charset="0"/>
                <a:cs typeface="Arial" pitchFamily="34" charset="0"/>
              </a:rPr>
              <a:t>نجد أن </a:t>
            </a:r>
            <a:r>
              <a:rPr lang="ar-JO" altLang="ja-JP" sz="2800" b="1" dirty="0">
                <a:solidFill>
                  <a:srgbClr val="FFFF00"/>
                </a:solidFill>
                <a:latin typeface="Arial" panose="020B0604020202020204" pitchFamily="34" charset="0"/>
                <a:ea typeface="ＭＳ Ｐゴシック" charset="0"/>
                <a:cs typeface="Arial" pitchFamily="34" charset="0"/>
              </a:rPr>
              <a:t>مرقس</a:t>
            </a:r>
            <a:r>
              <a:rPr lang="ar-JO" altLang="ja-JP" sz="2800" b="1" dirty="0">
                <a:latin typeface="Arial" panose="020B0604020202020204" pitchFamily="34" charset="0"/>
                <a:ea typeface="ＭＳ Ｐゴシック" charset="0"/>
                <a:cs typeface="Arial" pitchFamily="34" charset="0"/>
              </a:rPr>
              <a:t> تلميذ ومترجم بطرس سلم لنا كتابة ما سمعه من بطرس</a:t>
            </a:r>
            <a:endParaRPr lang="en-US" altLang="ja-JP" sz="2800" b="1" dirty="0">
              <a:latin typeface="Arial" panose="020B0604020202020204" pitchFamily="34" charset="0"/>
              <a:ea typeface="ＭＳ Ｐゴシック" charset="0"/>
              <a:cs typeface="Arial" panose="020B0604020202020204" pitchFamily="34" charset="0"/>
            </a:endParaRPr>
          </a:p>
          <a:p>
            <a:pPr eaLnBrk="1" hangingPunct="1"/>
            <a:r>
              <a:rPr lang="ar-JO" altLang="ja-JP" sz="2800" b="1" dirty="0">
                <a:solidFill>
                  <a:srgbClr val="FFFF00"/>
                </a:solidFill>
                <a:latin typeface="Arial" panose="020B0604020202020204" pitchFamily="34" charset="0"/>
                <a:ea typeface="ＭＳ Ｐゴシック" charset="0"/>
                <a:cs typeface="Arial" panose="020B0604020202020204" pitchFamily="34" charset="0"/>
              </a:rPr>
              <a:t>لوقا </a:t>
            </a:r>
            <a:r>
              <a:rPr lang="ar-JO" altLang="ja-JP" sz="2800" b="1" dirty="0">
                <a:latin typeface="Arial" panose="020B0604020202020204" pitchFamily="34" charset="0"/>
                <a:ea typeface="ＭＳ Ｐゴシック" charset="0"/>
                <a:cs typeface="Arial" panose="020B0604020202020204" pitchFamily="34" charset="0"/>
              </a:rPr>
              <a:t>أيضاً رفيق بولس سجل الإنجيل الذي قدم من خلاله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(بدون تاريخ)</a:t>
            </a:r>
            <a:endParaRPr lang="ar-JO" altLang="ja-JP" sz="2800" b="1" dirty="0">
              <a:latin typeface="Arial" panose="020B0604020202020204" pitchFamily="34" charset="0"/>
              <a:ea typeface="ＭＳ Ｐゴシック" charset="0"/>
              <a:cs typeface="Arial" panose="020B0604020202020204" pitchFamily="34" charset="0"/>
            </a:endParaRPr>
          </a:p>
          <a:p>
            <a:pPr eaLnBrk="1" hangingPunct="1"/>
            <a:r>
              <a:rPr lang="ar-JO" sz="2800" b="1" dirty="0">
                <a:latin typeface="Arial" panose="020B0604020202020204" pitchFamily="34" charset="0"/>
                <a:ea typeface="ＭＳ Ｐゴシック" charset="0"/>
                <a:cs typeface="Arial" panose="020B0604020202020204" pitchFamily="34" charset="0"/>
              </a:rPr>
              <a:t>بعد ذلك </a:t>
            </a:r>
            <a:r>
              <a:rPr lang="ar-JO" sz="2800" b="1" dirty="0">
                <a:solidFill>
                  <a:srgbClr val="FFFF00"/>
                </a:solidFill>
                <a:latin typeface="Arial" panose="020B0604020202020204" pitchFamily="34" charset="0"/>
                <a:ea typeface="ＭＳ Ｐゴシック" charset="0"/>
                <a:cs typeface="Arial" panose="020B0604020202020204" pitchFamily="34" charset="0"/>
              </a:rPr>
              <a:t>(بعد 68) </a:t>
            </a:r>
            <a:r>
              <a:rPr lang="ar-JO" sz="2800" b="1" dirty="0">
                <a:latin typeface="Arial" panose="020B0604020202020204" pitchFamily="34" charset="0"/>
                <a:ea typeface="ＭＳ Ｐゴシック" charset="0"/>
                <a:cs typeface="Arial" panose="020B0604020202020204" pitchFamily="34" charset="0"/>
              </a:rPr>
              <a:t>نجد </a:t>
            </a:r>
            <a:r>
              <a:rPr lang="ar-JO" sz="2800" b="1" dirty="0">
                <a:solidFill>
                  <a:srgbClr val="FFFF00"/>
                </a:solidFill>
                <a:latin typeface="Arial" panose="020B0604020202020204" pitchFamily="34" charset="0"/>
                <a:ea typeface="ＭＳ Ｐゴシック" charset="0"/>
                <a:cs typeface="Arial" panose="020B0604020202020204" pitchFamily="34" charset="0"/>
              </a:rPr>
              <a:t>يوحنا</a:t>
            </a:r>
            <a:r>
              <a:rPr lang="ar-JO" sz="2800" b="1" dirty="0">
                <a:latin typeface="Arial" panose="020B0604020202020204" pitchFamily="34" charset="0"/>
                <a:ea typeface="ＭＳ Ｐゴシック" charset="0"/>
                <a:cs typeface="Arial" panose="020B0604020202020204" pitchFamily="34" charset="0"/>
              </a:rPr>
              <a:t> تلميذ الرب الذي وضعرأسه على صدر الرب كتب هو نفسه إنجيلاً خلال إقامته في أفسس في آسيا</a:t>
            </a:r>
            <a:endParaRPr lang="en-US" sz="2800" b="1" dirty="0">
              <a:latin typeface="Arial" panose="020B0604020202020204" pitchFamily="34" charset="0"/>
              <a:ea typeface="ＭＳ Ｐゴシック" charset="0"/>
              <a:cs typeface="Arial" panose="020B0604020202020204" pitchFamily="34" charset="0"/>
            </a:endParaRPr>
          </a:p>
        </p:txBody>
      </p:sp>
      <p:pic>
        <p:nvPicPr>
          <p:cNvPr id="27136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25" y="2276475"/>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4" name="Rectangle 2"/>
          <p:cNvSpPr>
            <a:spLocks noGrp="1" noChangeArrowheads="1"/>
          </p:cNvSpPr>
          <p:nvPr>
            <p:ph type="ctrTitle"/>
          </p:nvPr>
        </p:nvSpPr>
        <p:spPr>
          <a:xfrm>
            <a:off x="107950" y="5373688"/>
            <a:ext cx="3240088" cy="1066800"/>
          </a:xfrm>
          <a:solidFill>
            <a:schemeClr val="bg1"/>
          </a:solidFill>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إيريناوس</a:t>
            </a:r>
            <a:r>
              <a:rPr lang="en-US" sz="3600" b="1" dirty="0">
                <a:solidFill>
                  <a:srgbClr val="FFFFFF"/>
                </a:solidFill>
                <a:latin typeface="Arial" panose="020B0604020202020204" pitchFamily="34" charset="0"/>
                <a:ea typeface="ＭＳ Ｐゴシック" charset="0"/>
                <a:cs typeface="Arial" panose="020B0604020202020204" pitchFamily="34" charset="0"/>
              </a:rPr>
              <a:t> </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2800" b="1" dirty="0">
                <a:solidFill>
                  <a:srgbClr val="FFFFFF"/>
                </a:solidFill>
                <a:latin typeface="Arial" panose="020B0604020202020204" pitchFamily="34" charset="0"/>
                <a:ea typeface="ＭＳ Ｐゴシック" charset="0"/>
                <a:cs typeface="Arial" panose="020B0604020202020204" pitchFamily="34" charset="0"/>
              </a:rPr>
              <a:t>180 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71365" name="Rectangle 4"/>
          <p:cNvSpPr>
            <a:spLocks noChangeArrowheads="1"/>
          </p:cNvSpPr>
          <p:nvPr/>
        </p:nvSpPr>
        <p:spPr bwMode="auto">
          <a:xfrm>
            <a:off x="114300" y="6367465"/>
            <a:ext cx="3200400" cy="5175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ضد الهرطقات 3: 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1366" name="Text Box 5"/>
          <p:cNvSpPr txBox="1">
            <a:spLocks noChangeArrowheads="1"/>
          </p:cNvSpPr>
          <p:nvPr/>
        </p:nvSpPr>
        <p:spPr bwMode="auto">
          <a:xfrm>
            <a:off x="8388360"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78أ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904927"/>
          </a:xfrm>
          <a:solidFill>
            <a:srgbClr val="660066"/>
          </a:solidFill>
        </p:spPr>
        <p:txBody>
          <a:bodyPr/>
          <a:lstStyle/>
          <a:p>
            <a:r>
              <a:rPr lang="ar-SA" b="1" dirty="0">
                <a:effectLst>
                  <a:glow rad="165100">
                    <a:schemeClr val="tx1"/>
                  </a:glow>
                </a:effectLst>
              </a:rPr>
              <a:t>قانون الفورد</a:t>
            </a:r>
            <a:endParaRPr lang="en-US" b="1" dirty="0">
              <a:effectLst>
                <a:glow rad="165100">
                  <a:schemeClr val="tx1"/>
                </a:glow>
              </a:effectLst>
            </a:endParaRPr>
          </a:p>
        </p:txBody>
      </p:sp>
      <p:sp>
        <p:nvSpPr>
          <p:cNvPr id="4" name="Title 1"/>
          <p:cNvSpPr txBox="1">
            <a:spLocks/>
          </p:cNvSpPr>
          <p:nvPr/>
        </p:nvSpPr>
        <p:spPr bwMode="auto">
          <a:xfrm>
            <a:off x="0" y="1147463"/>
            <a:ext cx="9144000" cy="4790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rtl="1">
              <a:defRPr/>
            </a:pPr>
            <a:r>
              <a:rPr lang="ar-EG" sz="3600" b="1" dirty="0">
                <a:solidFill>
                  <a:srgbClr val="FFFFFF"/>
                </a:solidFill>
              </a:rPr>
              <a:t>إذا في المقطع حيث ذُكرت قيامتان ... القيامة الأولى يمكن فهمها على أنها تعني القيامة الروحية مع المسيح، في حين أن الثانية تعني القيامة الحرفية من القبر</a:t>
            </a:r>
            <a:r>
              <a:rPr lang="ar-JO" sz="3600" b="1" dirty="0">
                <a:solidFill>
                  <a:srgbClr val="FFFFFF"/>
                </a:solidFill>
              </a:rPr>
              <a:t>، </a:t>
            </a:r>
            <a:r>
              <a:rPr lang="ar-EG" sz="3600" b="1" dirty="0">
                <a:solidFill>
                  <a:srgbClr val="FFFFFF"/>
                </a:solidFill>
              </a:rPr>
              <a:t>إذن هناك نهاية لكل معنى في اللغة ، وحي الكتاب المقدس هو شهادة قاطعة على أي شيء .</a:t>
            </a:r>
            <a:endParaRPr kumimoji="0" lang="en-US" sz="36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endParaRPr>
          </a:p>
        </p:txBody>
      </p:sp>
      <p:sp>
        <p:nvSpPr>
          <p:cNvPr id="5" name="Title 1"/>
          <p:cNvSpPr txBox="1">
            <a:spLocks/>
          </p:cNvSpPr>
          <p:nvPr/>
        </p:nvSpPr>
        <p:spPr bwMode="auto">
          <a:xfrm>
            <a:off x="0" y="6066601"/>
            <a:ext cx="9144000" cy="828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rtl="1">
              <a:defRPr/>
            </a:pPr>
            <a:r>
              <a:rPr lang="ar-EG" sz="2800" b="1" dirty="0">
                <a:solidFill>
                  <a:srgbClr val="FFFFFF"/>
                </a:solidFill>
              </a:rPr>
              <a:t>- هنري ألفورد ، العهد اليوناني (1861) ، 4: 732</a:t>
            </a:r>
            <a:endParaRPr kumimoji="0" lang="en-US" sz="28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5935142"/>
      </p:ext>
    </p:extLst>
  </p:cSld>
  <p:clrMapOvr>
    <a:masterClrMapping/>
  </p:clrMapOvr>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6"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7"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8"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57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5750" name="Text Box 7"/>
          <p:cNvSpPr txBox="1">
            <a:spLocks noChangeArrowheads="1"/>
          </p:cNvSpPr>
          <p:nvPr/>
        </p:nvSpPr>
        <p:spPr bwMode="auto">
          <a:xfrm>
            <a:off x="0" y="5791200"/>
            <a:ext cx="1219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القرن الأول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1"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2" name="Rectangle 9"/>
          <p:cNvSpPr>
            <a:spLocks noGrp="1" noChangeArrowheads="1"/>
          </p:cNvSpPr>
          <p:nvPr>
            <p:ph type="ctrTitle"/>
          </p:nvPr>
        </p:nvSpPr>
        <p:spPr>
          <a:xfrm>
            <a:off x="762000" y="-76200"/>
            <a:ext cx="7772400" cy="838200"/>
          </a:xfrm>
        </p:spPr>
        <p:txBody>
          <a:bodyPr/>
          <a:lstStyle/>
          <a:p>
            <a:pPr algn="r" eaLnBrk="1" hangingPunct="1"/>
            <a:r>
              <a:rPr lang="en-US" dirty="0">
                <a:latin typeface="Arial" panose="020B0604020202020204" pitchFamily="34" charset="0"/>
                <a:ea typeface="ＭＳ Ｐゴシック" charset="0"/>
                <a:cs typeface="Arial" panose="020B0604020202020204" pitchFamily="34" charset="0"/>
              </a:rPr>
              <a:t>Clearing History</a:t>
            </a:r>
          </a:p>
        </p:txBody>
      </p:sp>
      <p:sp>
        <p:nvSpPr>
          <p:cNvPr id="415753" name="Text Box 10"/>
          <p:cNvSpPr txBox="1">
            <a:spLocks noChangeArrowheads="1"/>
          </p:cNvSpPr>
          <p:nvPr/>
        </p:nvSpPr>
        <p:spPr bwMode="auto">
          <a:xfrm>
            <a:off x="-304800" y="4010025"/>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مرقس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4"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5"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5756"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أفراد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7" name="Text Box 14"/>
          <p:cNvSpPr txBox="1">
            <a:spLocks noChangeArrowheads="1"/>
          </p:cNvSpPr>
          <p:nvPr/>
        </p:nvSpPr>
        <p:spPr bwMode="auto">
          <a:xfrm rot="-2783676">
            <a:off x="1058863"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برنابا المزيف (70-130)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8" name="Text Box 15"/>
          <p:cNvSpPr txBox="1">
            <a:spLocks noChangeArrowheads="1"/>
          </p:cNvSpPr>
          <p:nvPr/>
        </p:nvSpPr>
        <p:spPr bwMode="auto">
          <a:xfrm>
            <a:off x="76200" y="22860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X=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الإستشهاد أو التلميح</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9" name="Text Box 16"/>
          <p:cNvSpPr txBox="1">
            <a:spLocks noChangeArrowheads="1"/>
          </p:cNvSpPr>
          <p:nvPr/>
        </p:nvSpPr>
        <p:spPr bwMode="auto">
          <a:xfrm>
            <a:off x="76200" y="29718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O=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سميت بأنها أصلية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0" name="Text Box 17"/>
          <p:cNvSpPr txBox="1">
            <a:spLocks noChangeArrowheads="1"/>
          </p:cNvSpPr>
          <p:nvPr/>
        </p:nvSpPr>
        <p:spPr bwMode="auto">
          <a:xfrm>
            <a:off x="140335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1" name="Text Box 18"/>
          <p:cNvSpPr txBox="1">
            <a:spLocks noChangeArrowheads="1"/>
          </p:cNvSpPr>
          <p:nvPr/>
        </p:nvSpPr>
        <p:spPr bwMode="auto">
          <a:xfrm>
            <a:off x="1403350"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2" name="Text Box 19"/>
          <p:cNvSpPr txBox="1">
            <a:spLocks noChangeArrowheads="1"/>
          </p:cNvSpPr>
          <p:nvPr/>
        </p:nvSpPr>
        <p:spPr bwMode="auto">
          <a:xfrm>
            <a:off x="140335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3" name="Text Box 20"/>
          <p:cNvSpPr txBox="1">
            <a:spLocks noChangeArrowheads="1"/>
          </p:cNvSpPr>
          <p:nvPr/>
        </p:nvSpPr>
        <p:spPr bwMode="auto">
          <a:xfrm rot="-2783676">
            <a:off x="140970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أكليمندس الروماني (95-97)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4" name="Text Box 21"/>
          <p:cNvSpPr txBox="1">
            <a:spLocks noChangeArrowheads="1"/>
          </p:cNvSpPr>
          <p:nvPr/>
        </p:nvSpPr>
        <p:spPr bwMode="auto">
          <a:xfrm>
            <a:off x="17621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5" name="Text Box 22"/>
          <p:cNvSpPr txBox="1">
            <a:spLocks noChangeArrowheads="1"/>
          </p:cNvSpPr>
          <p:nvPr/>
        </p:nvSpPr>
        <p:spPr bwMode="auto">
          <a:xfrm>
            <a:off x="17621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6" name="Text Box 23"/>
          <p:cNvSpPr txBox="1">
            <a:spLocks noChangeArrowheads="1"/>
          </p:cNvSpPr>
          <p:nvPr/>
        </p:nvSpPr>
        <p:spPr bwMode="auto">
          <a:xfrm rot="-2783676">
            <a:off x="175895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بوليكاربوس (110-150)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7" name="Text Box 24"/>
          <p:cNvSpPr txBox="1">
            <a:spLocks noChangeArrowheads="1"/>
          </p:cNvSpPr>
          <p:nvPr/>
        </p:nvSpPr>
        <p:spPr bwMode="auto">
          <a:xfrm>
            <a:off x="21304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8" name="Text Box 25"/>
          <p:cNvSpPr txBox="1">
            <a:spLocks noChangeArrowheads="1"/>
          </p:cNvSpPr>
          <p:nvPr/>
        </p:nvSpPr>
        <p:spPr bwMode="auto">
          <a:xfrm>
            <a:off x="21304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9" name="Text Box 26"/>
          <p:cNvSpPr txBox="1">
            <a:spLocks noChangeArrowheads="1"/>
          </p:cNvSpPr>
          <p:nvPr/>
        </p:nvSpPr>
        <p:spPr bwMode="auto">
          <a:xfrm>
            <a:off x="2130425"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0" name="Text Box 27"/>
          <p:cNvSpPr txBox="1">
            <a:spLocks noChangeArrowheads="1"/>
          </p:cNvSpPr>
          <p:nvPr/>
        </p:nvSpPr>
        <p:spPr bwMode="auto">
          <a:xfrm>
            <a:off x="21304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1"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هرماس (115-140)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2" name="Text Box 29"/>
          <p:cNvSpPr txBox="1">
            <a:spLocks noChangeArrowheads="1"/>
          </p:cNvSpPr>
          <p:nvPr/>
        </p:nvSpPr>
        <p:spPr bwMode="auto">
          <a:xfrm>
            <a:off x="24860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3" name="Text Box 30"/>
          <p:cNvSpPr txBox="1">
            <a:spLocks noChangeArrowheads="1"/>
          </p:cNvSpPr>
          <p:nvPr/>
        </p:nvSpPr>
        <p:spPr bwMode="auto">
          <a:xfrm>
            <a:off x="24860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4" name="Text Box 31"/>
          <p:cNvSpPr txBox="1">
            <a:spLocks noChangeArrowheads="1"/>
          </p:cNvSpPr>
          <p:nvPr/>
        </p:nvSpPr>
        <p:spPr bwMode="auto">
          <a:xfrm rot="-2783676">
            <a:off x="2457451" y="19034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الديداخي (120-150)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5" name="Text Box 32"/>
          <p:cNvSpPr txBox="1">
            <a:spLocks noChangeArrowheads="1"/>
          </p:cNvSpPr>
          <p:nvPr/>
        </p:nvSpPr>
        <p:spPr bwMode="auto">
          <a:xfrm>
            <a:off x="284480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6" name="Text Box 33"/>
          <p:cNvSpPr txBox="1">
            <a:spLocks noChangeArrowheads="1"/>
          </p:cNvSpPr>
          <p:nvPr/>
        </p:nvSpPr>
        <p:spPr bwMode="auto">
          <a:xfrm>
            <a:off x="284480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7" name="Text Box 34"/>
          <p:cNvSpPr txBox="1">
            <a:spLocks noChangeArrowheads="1"/>
          </p:cNvSpPr>
          <p:nvPr/>
        </p:nvSpPr>
        <p:spPr bwMode="auto">
          <a:xfrm rot="-2783676">
            <a:off x="2868613" y="19065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بابياس (130-140)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8" name="Text Box 35"/>
          <p:cNvSpPr txBox="1">
            <a:spLocks noChangeArrowheads="1"/>
          </p:cNvSpPr>
          <p:nvPr/>
        </p:nvSpPr>
        <p:spPr bwMode="auto">
          <a:xfrm>
            <a:off x="3213100"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9" name="Text Box 36"/>
          <p:cNvSpPr txBox="1">
            <a:spLocks noChangeArrowheads="1"/>
          </p:cNvSpPr>
          <p:nvPr/>
        </p:nvSpPr>
        <p:spPr bwMode="auto">
          <a:xfrm rot="-2783676">
            <a:off x="3240088" y="19335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إيريناوس (130-202)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80" name="Text Box 37"/>
          <p:cNvSpPr txBox="1">
            <a:spLocks noChangeArrowheads="1"/>
          </p:cNvSpPr>
          <p:nvPr/>
        </p:nvSpPr>
        <p:spPr bwMode="auto">
          <a:xfrm>
            <a:off x="3605213"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1" name="Text Box 38"/>
          <p:cNvSpPr txBox="1">
            <a:spLocks noChangeArrowheads="1"/>
          </p:cNvSpPr>
          <p:nvPr/>
        </p:nvSpPr>
        <p:spPr bwMode="auto">
          <a:xfrm>
            <a:off x="3605213"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2" name="Text Box 39"/>
          <p:cNvSpPr txBox="1">
            <a:spLocks noChangeArrowheads="1"/>
          </p:cNvSpPr>
          <p:nvPr/>
        </p:nvSpPr>
        <p:spPr bwMode="auto">
          <a:xfrm>
            <a:off x="3605213"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3" name="Text Box 40"/>
          <p:cNvSpPr txBox="1">
            <a:spLocks noChangeArrowheads="1"/>
          </p:cNvSpPr>
          <p:nvPr/>
        </p:nvSpPr>
        <p:spPr bwMode="auto">
          <a:xfrm>
            <a:off x="3605213"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3" name="Text Box 41"/>
          <p:cNvSpPr txBox="1">
            <a:spLocks noChangeArrowheads="1"/>
          </p:cNvSpPr>
          <p:nvPr/>
        </p:nvSpPr>
        <p:spPr bwMode="auto">
          <a:xfrm rot="-2783676">
            <a:off x="3614738" y="1924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جاستن الشهيد (150-155)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4" name="Text Box 42"/>
          <p:cNvSpPr txBox="1">
            <a:spLocks noChangeArrowheads="1"/>
          </p:cNvSpPr>
          <p:nvPr/>
        </p:nvSpPr>
        <p:spPr bwMode="auto">
          <a:xfrm>
            <a:off x="39639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5" name="Text Box 43"/>
          <p:cNvSpPr txBox="1">
            <a:spLocks noChangeArrowheads="1"/>
          </p:cNvSpPr>
          <p:nvPr/>
        </p:nvSpPr>
        <p:spPr bwMode="auto">
          <a:xfrm>
            <a:off x="39639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6" name="Text Box 44"/>
          <p:cNvSpPr txBox="1">
            <a:spLocks noChangeArrowheads="1"/>
          </p:cNvSpPr>
          <p:nvPr/>
        </p:nvSpPr>
        <p:spPr bwMode="auto">
          <a:xfrm>
            <a:off x="39639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7" name="Text Box 45"/>
          <p:cNvSpPr txBox="1">
            <a:spLocks noChangeArrowheads="1"/>
          </p:cNvSpPr>
          <p:nvPr/>
        </p:nvSpPr>
        <p:spPr bwMode="auto">
          <a:xfrm>
            <a:off x="39639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8" name="Text Box 46"/>
          <p:cNvSpPr txBox="1">
            <a:spLocks noChangeArrowheads="1"/>
          </p:cNvSpPr>
          <p:nvPr/>
        </p:nvSpPr>
        <p:spPr bwMode="auto">
          <a:xfrm rot="-2783676">
            <a:off x="3853656" y="1859756"/>
            <a:ext cx="42719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أوريجانوس (185-254)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9" name="Text Box 47"/>
          <p:cNvSpPr txBox="1">
            <a:spLocks noChangeArrowheads="1"/>
          </p:cNvSpPr>
          <p:nvPr/>
        </p:nvSpPr>
        <p:spPr bwMode="auto">
          <a:xfrm>
            <a:off x="43322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0" name="Text Box 48"/>
          <p:cNvSpPr txBox="1">
            <a:spLocks noChangeArrowheads="1"/>
          </p:cNvSpPr>
          <p:nvPr/>
        </p:nvSpPr>
        <p:spPr bwMode="auto">
          <a:xfrm>
            <a:off x="43322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1" name="Text Box 49"/>
          <p:cNvSpPr txBox="1">
            <a:spLocks noChangeArrowheads="1"/>
          </p:cNvSpPr>
          <p:nvPr/>
        </p:nvSpPr>
        <p:spPr bwMode="auto">
          <a:xfrm>
            <a:off x="43322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2" name="Text Box 50"/>
          <p:cNvSpPr txBox="1">
            <a:spLocks noChangeArrowheads="1"/>
          </p:cNvSpPr>
          <p:nvPr/>
        </p:nvSpPr>
        <p:spPr bwMode="auto">
          <a:xfrm>
            <a:off x="43322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3" name="Text Box 51"/>
          <p:cNvSpPr txBox="1">
            <a:spLocks noChangeArrowheads="1"/>
          </p:cNvSpPr>
          <p:nvPr/>
        </p:nvSpPr>
        <p:spPr bwMode="auto">
          <a:xfrm rot="-2783676">
            <a:off x="4138613" y="2257395"/>
            <a:ext cx="3886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كيرلس الأورشليمي (315-386)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04" name="Text Box 52"/>
          <p:cNvSpPr txBox="1">
            <a:spLocks noChangeArrowheads="1"/>
          </p:cNvSpPr>
          <p:nvPr/>
        </p:nvSpPr>
        <p:spPr bwMode="auto">
          <a:xfrm>
            <a:off x="46878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5" name="Text Box 53"/>
          <p:cNvSpPr txBox="1">
            <a:spLocks noChangeArrowheads="1"/>
          </p:cNvSpPr>
          <p:nvPr/>
        </p:nvSpPr>
        <p:spPr bwMode="auto">
          <a:xfrm>
            <a:off x="46878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6" name="Text Box 54"/>
          <p:cNvSpPr txBox="1">
            <a:spLocks noChangeArrowheads="1"/>
          </p:cNvSpPr>
          <p:nvPr/>
        </p:nvSpPr>
        <p:spPr bwMode="auto">
          <a:xfrm>
            <a:off x="46878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7" name="Text Box 55"/>
          <p:cNvSpPr txBox="1">
            <a:spLocks noChangeArrowheads="1"/>
          </p:cNvSpPr>
          <p:nvPr/>
        </p:nvSpPr>
        <p:spPr bwMode="auto">
          <a:xfrm>
            <a:off x="46878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8" name="Text Box 56"/>
          <p:cNvSpPr txBox="1">
            <a:spLocks noChangeArrowheads="1"/>
          </p:cNvSpPr>
          <p:nvPr/>
        </p:nvSpPr>
        <p:spPr bwMode="auto">
          <a:xfrm rot="-2783676">
            <a:off x="4544219" y="2232819"/>
            <a:ext cx="3957637"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ماركيون (140)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09" name="Text Box 57"/>
          <p:cNvSpPr txBox="1">
            <a:spLocks noChangeArrowheads="1"/>
          </p:cNvSpPr>
          <p:nvPr/>
        </p:nvSpPr>
        <p:spPr bwMode="auto">
          <a:xfrm>
            <a:off x="5105400" y="474186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0" name="Text Box 58"/>
          <p:cNvSpPr txBox="1">
            <a:spLocks noChangeArrowheads="1"/>
          </p:cNvSpPr>
          <p:nvPr/>
        </p:nvSpPr>
        <p:spPr bwMode="auto">
          <a:xfrm rot="-2783676">
            <a:off x="4924426" y="22637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مورتنيان (170)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11" name="Text Box 59"/>
          <p:cNvSpPr txBox="1">
            <a:spLocks noChangeArrowheads="1"/>
          </p:cNvSpPr>
          <p:nvPr/>
        </p:nvSpPr>
        <p:spPr bwMode="auto">
          <a:xfrm>
            <a:off x="5486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2" name="Text Box 60"/>
          <p:cNvSpPr txBox="1">
            <a:spLocks noChangeArrowheads="1"/>
          </p:cNvSpPr>
          <p:nvPr/>
        </p:nvSpPr>
        <p:spPr bwMode="auto">
          <a:xfrm>
            <a:off x="5486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3" name="Text Box 61"/>
          <p:cNvSpPr txBox="1">
            <a:spLocks noChangeArrowheads="1"/>
          </p:cNvSpPr>
          <p:nvPr/>
        </p:nvSpPr>
        <p:spPr bwMode="auto">
          <a:xfrm>
            <a:off x="5473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4" name="Text Box 62"/>
          <p:cNvSpPr txBox="1">
            <a:spLocks noChangeArrowheads="1"/>
          </p:cNvSpPr>
          <p:nvPr/>
        </p:nvSpPr>
        <p:spPr bwMode="auto">
          <a:xfrm>
            <a:off x="5486400" y="51165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5" name="Text Box 63"/>
          <p:cNvSpPr txBox="1">
            <a:spLocks noChangeArrowheads="1"/>
          </p:cNvSpPr>
          <p:nvPr/>
        </p:nvSpPr>
        <p:spPr bwMode="auto">
          <a:xfrm rot="-2783676">
            <a:off x="5307013" y="22653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باركوخيو (206)</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16" name="Text Box 64"/>
          <p:cNvSpPr txBox="1">
            <a:spLocks noChangeArrowheads="1"/>
          </p:cNvSpPr>
          <p:nvPr/>
        </p:nvSpPr>
        <p:spPr bwMode="auto">
          <a:xfrm>
            <a:off x="5867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7" name="Text Box 65"/>
          <p:cNvSpPr txBox="1">
            <a:spLocks noChangeArrowheads="1"/>
          </p:cNvSpPr>
          <p:nvPr/>
        </p:nvSpPr>
        <p:spPr bwMode="auto">
          <a:xfrm>
            <a:off x="5867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8" name="Text Box 66"/>
          <p:cNvSpPr txBox="1">
            <a:spLocks noChangeArrowheads="1"/>
          </p:cNvSpPr>
          <p:nvPr/>
        </p:nvSpPr>
        <p:spPr bwMode="auto">
          <a:xfrm>
            <a:off x="5854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9" name="Text Box 67"/>
          <p:cNvSpPr txBox="1">
            <a:spLocks noChangeArrowheads="1"/>
          </p:cNvSpPr>
          <p:nvPr/>
        </p:nvSpPr>
        <p:spPr bwMode="auto">
          <a:xfrm>
            <a:off x="5867400" y="511333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0" name="Text Box 68"/>
          <p:cNvSpPr txBox="1">
            <a:spLocks noChangeArrowheads="1"/>
          </p:cNvSpPr>
          <p:nvPr/>
        </p:nvSpPr>
        <p:spPr bwMode="auto">
          <a:xfrm rot="-2783676">
            <a:off x="5700713" y="228123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الرسولي (300)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21" name="Text Box 69"/>
          <p:cNvSpPr txBox="1">
            <a:spLocks noChangeArrowheads="1"/>
          </p:cNvSpPr>
          <p:nvPr/>
        </p:nvSpPr>
        <p:spPr bwMode="auto">
          <a:xfrm>
            <a:off x="6248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2" name="Text Box 70"/>
          <p:cNvSpPr txBox="1">
            <a:spLocks noChangeArrowheads="1"/>
          </p:cNvSpPr>
          <p:nvPr/>
        </p:nvSpPr>
        <p:spPr bwMode="auto">
          <a:xfrm>
            <a:off x="6248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3" name="Text Box 71"/>
          <p:cNvSpPr txBox="1">
            <a:spLocks noChangeArrowheads="1"/>
          </p:cNvSpPr>
          <p:nvPr/>
        </p:nvSpPr>
        <p:spPr bwMode="auto">
          <a:xfrm>
            <a:off x="6235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4" name="Text Box 72"/>
          <p:cNvSpPr txBox="1">
            <a:spLocks noChangeArrowheads="1"/>
          </p:cNvSpPr>
          <p:nvPr/>
        </p:nvSpPr>
        <p:spPr bwMode="auto">
          <a:xfrm>
            <a:off x="6248400" y="511333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5" name="Text Box 73"/>
          <p:cNvSpPr txBox="1">
            <a:spLocks noChangeArrowheads="1"/>
          </p:cNvSpPr>
          <p:nvPr/>
        </p:nvSpPr>
        <p:spPr bwMode="auto">
          <a:xfrm rot="-2783676">
            <a:off x="6180138" y="2258983"/>
            <a:ext cx="3886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تاتيانوس دياتيسيرون (170)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26" name="Text Box 74"/>
          <p:cNvSpPr txBox="1">
            <a:spLocks noChangeArrowheads="1"/>
          </p:cNvSpPr>
          <p:nvPr/>
        </p:nvSpPr>
        <p:spPr bwMode="auto">
          <a:xfrm>
            <a:off x="6654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7" name="Text Box 75"/>
          <p:cNvSpPr txBox="1">
            <a:spLocks noChangeArrowheads="1"/>
          </p:cNvSpPr>
          <p:nvPr/>
        </p:nvSpPr>
        <p:spPr bwMode="auto">
          <a:xfrm>
            <a:off x="6654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8" name="Text Box 76"/>
          <p:cNvSpPr txBox="1">
            <a:spLocks noChangeArrowheads="1"/>
          </p:cNvSpPr>
          <p:nvPr/>
        </p:nvSpPr>
        <p:spPr bwMode="auto">
          <a:xfrm>
            <a:off x="6654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9" name="Text Box 77"/>
          <p:cNvSpPr txBox="1">
            <a:spLocks noChangeArrowheads="1"/>
          </p:cNvSpPr>
          <p:nvPr/>
        </p:nvSpPr>
        <p:spPr bwMode="auto">
          <a:xfrm>
            <a:off x="6667500" y="50942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0" name="Text Box 78"/>
          <p:cNvSpPr txBox="1">
            <a:spLocks noChangeArrowheads="1"/>
          </p:cNvSpPr>
          <p:nvPr/>
        </p:nvSpPr>
        <p:spPr bwMode="auto">
          <a:xfrm rot="-2783676">
            <a:off x="6635751" y="226060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اللاتينية القديمة (150-170)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31" name="Text Box 79"/>
          <p:cNvSpPr txBox="1">
            <a:spLocks noChangeArrowheads="1"/>
          </p:cNvSpPr>
          <p:nvPr/>
        </p:nvSpPr>
        <p:spPr bwMode="auto">
          <a:xfrm>
            <a:off x="7035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2" name="Text Box 80"/>
          <p:cNvSpPr txBox="1">
            <a:spLocks noChangeArrowheads="1"/>
          </p:cNvSpPr>
          <p:nvPr/>
        </p:nvSpPr>
        <p:spPr bwMode="auto">
          <a:xfrm>
            <a:off x="7035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3" name="Text Box 81"/>
          <p:cNvSpPr txBox="1">
            <a:spLocks noChangeArrowheads="1"/>
          </p:cNvSpPr>
          <p:nvPr/>
        </p:nvSpPr>
        <p:spPr bwMode="auto">
          <a:xfrm>
            <a:off x="7035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4" name="Text Box 82"/>
          <p:cNvSpPr txBox="1">
            <a:spLocks noChangeArrowheads="1"/>
          </p:cNvSpPr>
          <p:nvPr/>
        </p:nvSpPr>
        <p:spPr bwMode="auto">
          <a:xfrm>
            <a:off x="7048500" y="50911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5" name="Text Box 83"/>
          <p:cNvSpPr txBox="1">
            <a:spLocks noChangeArrowheads="1"/>
          </p:cNvSpPr>
          <p:nvPr/>
        </p:nvSpPr>
        <p:spPr bwMode="auto">
          <a:xfrm rot="-2783676">
            <a:off x="7092951" y="22780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السريانية القديمة (200)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36" name="Text Box 84"/>
          <p:cNvSpPr txBox="1">
            <a:spLocks noChangeArrowheads="1"/>
          </p:cNvSpPr>
          <p:nvPr/>
        </p:nvSpPr>
        <p:spPr bwMode="auto">
          <a:xfrm>
            <a:off x="7416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7" name="Text Box 85"/>
          <p:cNvSpPr txBox="1">
            <a:spLocks noChangeArrowheads="1"/>
          </p:cNvSpPr>
          <p:nvPr/>
        </p:nvSpPr>
        <p:spPr bwMode="auto">
          <a:xfrm>
            <a:off x="7416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8" name="Text Box 86"/>
          <p:cNvSpPr txBox="1">
            <a:spLocks noChangeArrowheads="1"/>
          </p:cNvSpPr>
          <p:nvPr/>
        </p:nvSpPr>
        <p:spPr bwMode="auto">
          <a:xfrm>
            <a:off x="7416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9" name="Text Box 87"/>
          <p:cNvSpPr txBox="1">
            <a:spLocks noChangeArrowheads="1"/>
          </p:cNvSpPr>
          <p:nvPr/>
        </p:nvSpPr>
        <p:spPr bwMode="auto">
          <a:xfrm>
            <a:off x="7429500" y="50911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40" name="Text Box 88"/>
          <p:cNvSpPr txBox="1">
            <a:spLocks noChangeArrowheads="1"/>
          </p:cNvSpPr>
          <p:nvPr/>
        </p:nvSpPr>
        <p:spPr bwMode="auto">
          <a:xfrm>
            <a:off x="5562600" y="91440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قانونية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41" name="Text Box 89"/>
          <p:cNvSpPr txBox="1">
            <a:spLocks noChangeArrowheads="1"/>
          </p:cNvSpPr>
          <p:nvPr/>
        </p:nvSpPr>
        <p:spPr bwMode="auto">
          <a:xfrm>
            <a:off x="7070725"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ترجمات</a:t>
            </a:r>
            <a:endParaRPr kumimoji="0" lang="en-US" sz="24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42" name="Text Box 90"/>
          <p:cNvSpPr txBox="1">
            <a:spLocks noChangeArrowheads="1"/>
          </p:cNvSpPr>
          <p:nvPr/>
        </p:nvSpPr>
        <p:spPr bwMode="auto">
          <a:xfrm>
            <a:off x="-108520" y="953433"/>
            <a:ext cx="2160240"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قبول               الأناجيل الأربعة       قبل                  مجمع نيقية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5834" name="Text Box 91"/>
          <p:cNvSpPr txBox="1">
            <a:spLocks noChangeArrowheads="1"/>
          </p:cNvSpPr>
          <p:nvPr/>
        </p:nvSpPr>
        <p:spPr bwMode="auto">
          <a:xfrm>
            <a:off x="76200" y="6477000"/>
            <a:ext cx="60960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غايسلر و نيكس، مقدمة إلى الكتاب المقدس (شيكاغو : مودي، 1968)</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nvGrpSpPr>
          <p:cNvPr id="415835" name="Group 92"/>
          <p:cNvGrpSpPr>
            <a:grpSpLocks/>
          </p:cNvGrpSpPr>
          <p:nvPr/>
        </p:nvGrpSpPr>
        <p:grpSpPr bwMode="auto">
          <a:xfrm>
            <a:off x="990600" y="4995865"/>
            <a:ext cx="1600200" cy="1489075"/>
            <a:chOff x="720" y="3168"/>
            <a:chExt cx="1008" cy="938"/>
          </a:xfrm>
        </p:grpSpPr>
        <p:sp>
          <p:nvSpPr>
            <p:cNvPr id="415839"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46846" name="Text Box 94"/>
            <p:cNvSpPr txBox="1">
              <a:spLocks noChangeArrowheads="1"/>
            </p:cNvSpPr>
            <p:nvPr/>
          </p:nvSpPr>
          <p:spPr bwMode="auto">
            <a:xfrm>
              <a:off x="720" y="3524"/>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توما</a:t>
              </a:r>
              <a:b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50-140 م</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15836" name="Group 95"/>
          <p:cNvGrpSpPr>
            <a:grpSpLocks/>
          </p:cNvGrpSpPr>
          <p:nvPr/>
        </p:nvGrpSpPr>
        <p:grpSpPr bwMode="auto">
          <a:xfrm>
            <a:off x="2590800" y="4995865"/>
            <a:ext cx="1600200" cy="1489075"/>
            <a:chOff x="1728" y="3195"/>
            <a:chExt cx="1008" cy="938"/>
          </a:xfrm>
        </p:grpSpPr>
        <p:sp>
          <p:nvSpPr>
            <p:cNvPr id="415837"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46849" name="Text Box 97"/>
            <p:cNvSpPr txBox="1">
              <a:spLocks noChangeArrowheads="1"/>
            </p:cNvSpPr>
            <p:nvPr/>
          </p:nvSpPr>
          <p:spPr bwMode="auto">
            <a:xfrm>
              <a:off x="1728" y="3551"/>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170 م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99" name="Text Box 2"/>
          <p:cNvSpPr txBox="1">
            <a:spLocks noChangeArrowheads="1"/>
          </p:cNvSpPr>
          <p:nvPr/>
        </p:nvSpPr>
        <p:spPr bwMode="auto">
          <a:xfrm>
            <a:off x="0" y="106367"/>
            <a:ext cx="9144000" cy="738599"/>
          </a:xfrm>
          <a:prstGeom prst="rect">
            <a:avLst/>
          </a:prstGeom>
          <a:gradFill flip="none" rotWithShape="1">
            <a:gsLst>
              <a:gs pos="0">
                <a:srgbClr val="660066"/>
              </a:gs>
              <a:gs pos="100000">
                <a:schemeClr val="bg1"/>
              </a:gs>
            </a:gsLst>
            <a:path path="circle">
              <a:fillToRect l="50000" t="50000" r="50000" b="50000"/>
            </a:path>
            <a:tileRect/>
          </a:gradFill>
          <a:ln>
            <a:noFill/>
          </a:ln>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قانونية العهد الجديد خلال القرون الأربعة الأولى</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 واين هاوس</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0" name="Rectangle 3"/>
          <p:cNvSpPr>
            <a:spLocks noChangeArrowheads="1"/>
          </p:cNvSpPr>
          <p:nvPr/>
        </p:nvSpPr>
        <p:spPr bwMode="auto">
          <a:xfrm>
            <a:off x="8653465" y="44451"/>
            <a:ext cx="50834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09462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146793"/>
                                        </p:tgtEl>
                                        <p:attrNameLst>
                                          <p:attrName>style.visibility</p:attrName>
                                        </p:attrNameLst>
                                      </p:cBhvr>
                                      <p:to>
                                        <p:strVal val="visible"/>
                                      </p:to>
                                    </p:set>
                                    <p:animEffect transition="in" filter="wipe(down)">
                                      <p:cBhvr>
                                        <p:cTn id="7" dur="500"/>
                                        <p:tgtEl>
                                          <p:spTgt spid="314679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146794"/>
                                        </p:tgtEl>
                                        <p:attrNameLst>
                                          <p:attrName>style.visibility</p:attrName>
                                        </p:attrNameLst>
                                      </p:cBhvr>
                                      <p:to>
                                        <p:strVal val="visible"/>
                                      </p:to>
                                    </p:set>
                                    <p:animEffect transition="in" filter="wipe(down)">
                                      <p:cBhvr>
                                        <p:cTn id="10" dur="500"/>
                                        <p:tgtEl>
                                          <p:spTgt spid="314679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146795"/>
                                        </p:tgtEl>
                                        <p:attrNameLst>
                                          <p:attrName>style.visibility</p:attrName>
                                        </p:attrNameLst>
                                      </p:cBhvr>
                                      <p:to>
                                        <p:strVal val="visible"/>
                                      </p:to>
                                    </p:set>
                                    <p:animEffect transition="in" filter="wipe(down)">
                                      <p:cBhvr>
                                        <p:cTn id="13" dur="500"/>
                                        <p:tgtEl>
                                          <p:spTgt spid="314679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146796"/>
                                        </p:tgtEl>
                                        <p:attrNameLst>
                                          <p:attrName>style.visibility</p:attrName>
                                        </p:attrNameLst>
                                      </p:cBhvr>
                                      <p:to>
                                        <p:strVal val="visible"/>
                                      </p:to>
                                    </p:set>
                                    <p:animEffect transition="in" filter="wipe(down)">
                                      <p:cBhvr>
                                        <p:cTn id="16" dur="500"/>
                                        <p:tgtEl>
                                          <p:spTgt spid="314679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146797"/>
                                        </p:tgtEl>
                                        <p:attrNameLst>
                                          <p:attrName>style.visibility</p:attrName>
                                        </p:attrNameLst>
                                      </p:cBhvr>
                                      <p:to>
                                        <p:strVal val="visible"/>
                                      </p:to>
                                    </p:set>
                                    <p:animEffect transition="in" filter="wipe(down)">
                                      <p:cBhvr>
                                        <p:cTn id="19" dur="500"/>
                                        <p:tgtEl>
                                          <p:spTgt spid="314679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146798"/>
                                        </p:tgtEl>
                                        <p:attrNameLst>
                                          <p:attrName>style.visibility</p:attrName>
                                        </p:attrNameLst>
                                      </p:cBhvr>
                                      <p:to>
                                        <p:strVal val="visible"/>
                                      </p:to>
                                    </p:set>
                                    <p:animEffect transition="in" filter="wipe(down)">
                                      <p:cBhvr>
                                        <p:cTn id="24" dur="500"/>
                                        <p:tgtEl>
                                          <p:spTgt spid="314679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146799"/>
                                        </p:tgtEl>
                                        <p:attrNameLst>
                                          <p:attrName>style.visibility</p:attrName>
                                        </p:attrNameLst>
                                      </p:cBhvr>
                                      <p:to>
                                        <p:strVal val="visible"/>
                                      </p:to>
                                    </p:set>
                                    <p:animEffect transition="in" filter="wipe(down)">
                                      <p:cBhvr>
                                        <p:cTn id="27" dur="500"/>
                                        <p:tgtEl>
                                          <p:spTgt spid="3146799"/>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146800"/>
                                        </p:tgtEl>
                                        <p:attrNameLst>
                                          <p:attrName>style.visibility</p:attrName>
                                        </p:attrNameLst>
                                      </p:cBhvr>
                                      <p:to>
                                        <p:strVal val="visible"/>
                                      </p:to>
                                    </p:set>
                                    <p:animEffect transition="in" filter="wipe(down)">
                                      <p:cBhvr>
                                        <p:cTn id="30" dur="500"/>
                                        <p:tgtEl>
                                          <p:spTgt spid="314680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146801"/>
                                        </p:tgtEl>
                                        <p:attrNameLst>
                                          <p:attrName>style.visibility</p:attrName>
                                        </p:attrNameLst>
                                      </p:cBhvr>
                                      <p:to>
                                        <p:strVal val="visible"/>
                                      </p:to>
                                    </p:set>
                                    <p:animEffect transition="in" filter="wipe(down)">
                                      <p:cBhvr>
                                        <p:cTn id="33" dur="500"/>
                                        <p:tgtEl>
                                          <p:spTgt spid="3146801"/>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3146802"/>
                                        </p:tgtEl>
                                        <p:attrNameLst>
                                          <p:attrName>style.visibility</p:attrName>
                                        </p:attrNameLst>
                                      </p:cBhvr>
                                      <p:to>
                                        <p:strVal val="visible"/>
                                      </p:to>
                                    </p:set>
                                    <p:animEffect transition="in" filter="wipe(down)">
                                      <p:cBhvr>
                                        <p:cTn id="36" dur="500"/>
                                        <p:tgtEl>
                                          <p:spTgt spid="314680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146803"/>
                                        </p:tgtEl>
                                        <p:attrNameLst>
                                          <p:attrName>style.visibility</p:attrName>
                                        </p:attrNameLst>
                                      </p:cBhvr>
                                      <p:to>
                                        <p:strVal val="visible"/>
                                      </p:to>
                                    </p:set>
                                    <p:animEffect transition="in" filter="wipe(down)">
                                      <p:cBhvr>
                                        <p:cTn id="41" dur="500"/>
                                        <p:tgtEl>
                                          <p:spTgt spid="314680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146804"/>
                                        </p:tgtEl>
                                        <p:attrNameLst>
                                          <p:attrName>style.visibility</p:attrName>
                                        </p:attrNameLst>
                                      </p:cBhvr>
                                      <p:to>
                                        <p:strVal val="visible"/>
                                      </p:to>
                                    </p:set>
                                    <p:animEffect transition="in" filter="wipe(down)">
                                      <p:cBhvr>
                                        <p:cTn id="44" dur="500"/>
                                        <p:tgtEl>
                                          <p:spTgt spid="314680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146805"/>
                                        </p:tgtEl>
                                        <p:attrNameLst>
                                          <p:attrName>style.visibility</p:attrName>
                                        </p:attrNameLst>
                                      </p:cBhvr>
                                      <p:to>
                                        <p:strVal val="visible"/>
                                      </p:to>
                                    </p:set>
                                    <p:animEffect transition="in" filter="wipe(down)">
                                      <p:cBhvr>
                                        <p:cTn id="47" dur="500"/>
                                        <p:tgtEl>
                                          <p:spTgt spid="314680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3146806"/>
                                        </p:tgtEl>
                                        <p:attrNameLst>
                                          <p:attrName>style.visibility</p:attrName>
                                        </p:attrNameLst>
                                      </p:cBhvr>
                                      <p:to>
                                        <p:strVal val="visible"/>
                                      </p:to>
                                    </p:set>
                                    <p:animEffect transition="in" filter="wipe(down)">
                                      <p:cBhvr>
                                        <p:cTn id="50" dur="500"/>
                                        <p:tgtEl>
                                          <p:spTgt spid="3146806"/>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3146807"/>
                                        </p:tgtEl>
                                        <p:attrNameLst>
                                          <p:attrName>style.visibility</p:attrName>
                                        </p:attrNameLst>
                                      </p:cBhvr>
                                      <p:to>
                                        <p:strVal val="visible"/>
                                      </p:to>
                                    </p:set>
                                    <p:animEffect transition="in" filter="wipe(down)">
                                      <p:cBhvr>
                                        <p:cTn id="53" dur="500"/>
                                        <p:tgtEl>
                                          <p:spTgt spid="314680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3146840"/>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3146808"/>
                                        </p:tgtEl>
                                        <p:attrNameLst>
                                          <p:attrName>style.visibility</p:attrName>
                                        </p:attrNameLst>
                                      </p:cBhvr>
                                      <p:to>
                                        <p:strVal val="visible"/>
                                      </p:to>
                                    </p:set>
                                    <p:animEffect transition="in" filter="wipe(down)">
                                      <p:cBhvr>
                                        <p:cTn id="62" dur="500"/>
                                        <p:tgtEl>
                                          <p:spTgt spid="3146808"/>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3146809"/>
                                        </p:tgtEl>
                                        <p:attrNameLst>
                                          <p:attrName>style.visibility</p:attrName>
                                        </p:attrNameLst>
                                      </p:cBhvr>
                                      <p:to>
                                        <p:strVal val="visible"/>
                                      </p:to>
                                    </p:set>
                                    <p:animEffect transition="in" filter="wipe(down)">
                                      <p:cBhvr>
                                        <p:cTn id="65" dur="500"/>
                                        <p:tgtEl>
                                          <p:spTgt spid="3146809"/>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3146810"/>
                                        </p:tgtEl>
                                        <p:attrNameLst>
                                          <p:attrName>style.visibility</p:attrName>
                                        </p:attrNameLst>
                                      </p:cBhvr>
                                      <p:to>
                                        <p:strVal val="visible"/>
                                      </p:to>
                                    </p:set>
                                    <p:animEffect transition="in" filter="wipe(down)">
                                      <p:cBhvr>
                                        <p:cTn id="70" dur="500"/>
                                        <p:tgtEl>
                                          <p:spTgt spid="3146810"/>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146811"/>
                                        </p:tgtEl>
                                        <p:attrNameLst>
                                          <p:attrName>style.visibility</p:attrName>
                                        </p:attrNameLst>
                                      </p:cBhvr>
                                      <p:to>
                                        <p:strVal val="visible"/>
                                      </p:to>
                                    </p:set>
                                    <p:animEffect transition="in" filter="wipe(down)">
                                      <p:cBhvr>
                                        <p:cTn id="73" dur="500"/>
                                        <p:tgtEl>
                                          <p:spTgt spid="314681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146812"/>
                                        </p:tgtEl>
                                        <p:attrNameLst>
                                          <p:attrName>style.visibility</p:attrName>
                                        </p:attrNameLst>
                                      </p:cBhvr>
                                      <p:to>
                                        <p:strVal val="visible"/>
                                      </p:to>
                                    </p:set>
                                    <p:animEffect transition="in" filter="wipe(down)">
                                      <p:cBhvr>
                                        <p:cTn id="76" dur="500"/>
                                        <p:tgtEl>
                                          <p:spTgt spid="314681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3146813"/>
                                        </p:tgtEl>
                                        <p:attrNameLst>
                                          <p:attrName>style.visibility</p:attrName>
                                        </p:attrNameLst>
                                      </p:cBhvr>
                                      <p:to>
                                        <p:strVal val="visible"/>
                                      </p:to>
                                    </p:set>
                                    <p:animEffect transition="in" filter="wipe(down)">
                                      <p:cBhvr>
                                        <p:cTn id="79" dur="500"/>
                                        <p:tgtEl>
                                          <p:spTgt spid="314681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3146814"/>
                                        </p:tgtEl>
                                        <p:attrNameLst>
                                          <p:attrName>style.visibility</p:attrName>
                                        </p:attrNameLst>
                                      </p:cBhvr>
                                      <p:to>
                                        <p:strVal val="visible"/>
                                      </p:to>
                                    </p:set>
                                    <p:animEffect transition="in" filter="wipe(down)">
                                      <p:cBhvr>
                                        <p:cTn id="82" dur="500"/>
                                        <p:tgtEl>
                                          <p:spTgt spid="3146814"/>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3146815"/>
                                        </p:tgtEl>
                                        <p:attrNameLst>
                                          <p:attrName>style.visibility</p:attrName>
                                        </p:attrNameLst>
                                      </p:cBhvr>
                                      <p:to>
                                        <p:strVal val="visible"/>
                                      </p:to>
                                    </p:set>
                                    <p:animEffect transition="in" filter="wipe(down)">
                                      <p:cBhvr>
                                        <p:cTn id="87" dur="500"/>
                                        <p:tgtEl>
                                          <p:spTgt spid="3146815"/>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3146816"/>
                                        </p:tgtEl>
                                        <p:attrNameLst>
                                          <p:attrName>style.visibility</p:attrName>
                                        </p:attrNameLst>
                                      </p:cBhvr>
                                      <p:to>
                                        <p:strVal val="visible"/>
                                      </p:to>
                                    </p:set>
                                    <p:animEffect transition="in" filter="wipe(down)">
                                      <p:cBhvr>
                                        <p:cTn id="90" dur="500"/>
                                        <p:tgtEl>
                                          <p:spTgt spid="3146816"/>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3146817"/>
                                        </p:tgtEl>
                                        <p:attrNameLst>
                                          <p:attrName>style.visibility</p:attrName>
                                        </p:attrNameLst>
                                      </p:cBhvr>
                                      <p:to>
                                        <p:strVal val="visible"/>
                                      </p:to>
                                    </p:set>
                                    <p:animEffect transition="in" filter="wipe(down)">
                                      <p:cBhvr>
                                        <p:cTn id="93" dur="500"/>
                                        <p:tgtEl>
                                          <p:spTgt spid="3146817"/>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3146818"/>
                                        </p:tgtEl>
                                        <p:attrNameLst>
                                          <p:attrName>style.visibility</p:attrName>
                                        </p:attrNameLst>
                                      </p:cBhvr>
                                      <p:to>
                                        <p:strVal val="visible"/>
                                      </p:to>
                                    </p:set>
                                    <p:animEffect transition="in" filter="wipe(down)">
                                      <p:cBhvr>
                                        <p:cTn id="96" dur="500"/>
                                        <p:tgtEl>
                                          <p:spTgt spid="3146818"/>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3146819"/>
                                        </p:tgtEl>
                                        <p:attrNameLst>
                                          <p:attrName>style.visibility</p:attrName>
                                        </p:attrNameLst>
                                      </p:cBhvr>
                                      <p:to>
                                        <p:strVal val="visible"/>
                                      </p:to>
                                    </p:set>
                                    <p:animEffect transition="in" filter="wipe(down)">
                                      <p:cBhvr>
                                        <p:cTn id="99" dur="500"/>
                                        <p:tgtEl>
                                          <p:spTgt spid="314681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3146820"/>
                                        </p:tgtEl>
                                        <p:attrNameLst>
                                          <p:attrName>style.visibility</p:attrName>
                                        </p:attrNameLst>
                                      </p:cBhvr>
                                      <p:to>
                                        <p:strVal val="visible"/>
                                      </p:to>
                                    </p:set>
                                    <p:animEffect transition="in" filter="wipe(down)">
                                      <p:cBhvr>
                                        <p:cTn id="104" dur="500"/>
                                        <p:tgtEl>
                                          <p:spTgt spid="3146820"/>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146821"/>
                                        </p:tgtEl>
                                        <p:attrNameLst>
                                          <p:attrName>style.visibility</p:attrName>
                                        </p:attrNameLst>
                                      </p:cBhvr>
                                      <p:to>
                                        <p:strVal val="visible"/>
                                      </p:to>
                                    </p:set>
                                    <p:animEffect transition="in" filter="wipe(down)">
                                      <p:cBhvr>
                                        <p:cTn id="107" dur="500"/>
                                        <p:tgtEl>
                                          <p:spTgt spid="3146821"/>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3146822"/>
                                        </p:tgtEl>
                                        <p:attrNameLst>
                                          <p:attrName>style.visibility</p:attrName>
                                        </p:attrNameLst>
                                      </p:cBhvr>
                                      <p:to>
                                        <p:strVal val="visible"/>
                                      </p:to>
                                    </p:set>
                                    <p:animEffect transition="in" filter="wipe(down)">
                                      <p:cBhvr>
                                        <p:cTn id="110" dur="500"/>
                                        <p:tgtEl>
                                          <p:spTgt spid="3146822"/>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3146823"/>
                                        </p:tgtEl>
                                        <p:attrNameLst>
                                          <p:attrName>style.visibility</p:attrName>
                                        </p:attrNameLst>
                                      </p:cBhvr>
                                      <p:to>
                                        <p:strVal val="visible"/>
                                      </p:to>
                                    </p:set>
                                    <p:animEffect transition="in" filter="wipe(down)">
                                      <p:cBhvr>
                                        <p:cTn id="113" dur="500"/>
                                        <p:tgtEl>
                                          <p:spTgt spid="3146823"/>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3146824"/>
                                        </p:tgtEl>
                                        <p:attrNameLst>
                                          <p:attrName>style.visibility</p:attrName>
                                        </p:attrNameLst>
                                      </p:cBhvr>
                                      <p:to>
                                        <p:strVal val="visible"/>
                                      </p:to>
                                    </p:set>
                                    <p:animEffect transition="in" filter="wipe(down)">
                                      <p:cBhvr>
                                        <p:cTn id="116" dur="500"/>
                                        <p:tgtEl>
                                          <p:spTgt spid="3146824"/>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146841"/>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4" fill="hold" grpId="0" nodeType="clickEffect">
                                  <p:stCondLst>
                                    <p:cond delay="0"/>
                                  </p:stCondLst>
                                  <p:childTnLst>
                                    <p:set>
                                      <p:cBhvr>
                                        <p:cTn id="124" dur="1" fill="hold">
                                          <p:stCondLst>
                                            <p:cond delay="0"/>
                                          </p:stCondLst>
                                        </p:cTn>
                                        <p:tgtEl>
                                          <p:spTgt spid="3146825"/>
                                        </p:tgtEl>
                                        <p:attrNameLst>
                                          <p:attrName>style.visibility</p:attrName>
                                        </p:attrNameLst>
                                      </p:cBhvr>
                                      <p:to>
                                        <p:strVal val="visible"/>
                                      </p:to>
                                    </p:set>
                                    <p:animEffect transition="in" filter="wipe(down)">
                                      <p:cBhvr>
                                        <p:cTn id="125" dur="500"/>
                                        <p:tgtEl>
                                          <p:spTgt spid="3146825"/>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3146826"/>
                                        </p:tgtEl>
                                        <p:attrNameLst>
                                          <p:attrName>style.visibility</p:attrName>
                                        </p:attrNameLst>
                                      </p:cBhvr>
                                      <p:to>
                                        <p:strVal val="visible"/>
                                      </p:to>
                                    </p:set>
                                    <p:animEffect transition="in" filter="wipe(down)">
                                      <p:cBhvr>
                                        <p:cTn id="128" dur="500"/>
                                        <p:tgtEl>
                                          <p:spTgt spid="3146826"/>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3146827"/>
                                        </p:tgtEl>
                                        <p:attrNameLst>
                                          <p:attrName>style.visibility</p:attrName>
                                        </p:attrNameLst>
                                      </p:cBhvr>
                                      <p:to>
                                        <p:strVal val="visible"/>
                                      </p:to>
                                    </p:set>
                                    <p:animEffect transition="in" filter="wipe(down)">
                                      <p:cBhvr>
                                        <p:cTn id="131" dur="500"/>
                                        <p:tgtEl>
                                          <p:spTgt spid="314682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3146828"/>
                                        </p:tgtEl>
                                        <p:attrNameLst>
                                          <p:attrName>style.visibility</p:attrName>
                                        </p:attrNameLst>
                                      </p:cBhvr>
                                      <p:to>
                                        <p:strVal val="visible"/>
                                      </p:to>
                                    </p:set>
                                    <p:animEffect transition="in" filter="wipe(down)">
                                      <p:cBhvr>
                                        <p:cTn id="134" dur="500"/>
                                        <p:tgtEl>
                                          <p:spTgt spid="3146828"/>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3146829"/>
                                        </p:tgtEl>
                                        <p:attrNameLst>
                                          <p:attrName>style.visibility</p:attrName>
                                        </p:attrNameLst>
                                      </p:cBhvr>
                                      <p:to>
                                        <p:strVal val="visible"/>
                                      </p:to>
                                    </p:set>
                                    <p:animEffect transition="in" filter="wipe(down)">
                                      <p:cBhvr>
                                        <p:cTn id="137" dur="500"/>
                                        <p:tgtEl>
                                          <p:spTgt spid="3146829"/>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4" fill="hold" grpId="0" nodeType="clickEffect">
                                  <p:stCondLst>
                                    <p:cond delay="0"/>
                                  </p:stCondLst>
                                  <p:childTnLst>
                                    <p:set>
                                      <p:cBhvr>
                                        <p:cTn id="141" dur="1" fill="hold">
                                          <p:stCondLst>
                                            <p:cond delay="0"/>
                                          </p:stCondLst>
                                        </p:cTn>
                                        <p:tgtEl>
                                          <p:spTgt spid="3146830"/>
                                        </p:tgtEl>
                                        <p:attrNameLst>
                                          <p:attrName>style.visibility</p:attrName>
                                        </p:attrNameLst>
                                      </p:cBhvr>
                                      <p:to>
                                        <p:strVal val="visible"/>
                                      </p:to>
                                    </p:set>
                                    <p:animEffect transition="in" filter="wipe(down)">
                                      <p:cBhvr>
                                        <p:cTn id="142" dur="500"/>
                                        <p:tgtEl>
                                          <p:spTgt spid="3146830"/>
                                        </p:tgtEl>
                                      </p:cBhvr>
                                    </p:animEffect>
                                  </p:childTnLst>
                                </p:cTn>
                              </p:par>
                              <p:par>
                                <p:cTn id="143" presetID="22" presetClass="entr" presetSubtype="4" fill="hold" grpId="0" nodeType="withEffect">
                                  <p:stCondLst>
                                    <p:cond delay="0"/>
                                  </p:stCondLst>
                                  <p:childTnLst>
                                    <p:set>
                                      <p:cBhvr>
                                        <p:cTn id="144" dur="1" fill="hold">
                                          <p:stCondLst>
                                            <p:cond delay="0"/>
                                          </p:stCondLst>
                                        </p:cTn>
                                        <p:tgtEl>
                                          <p:spTgt spid="3146831"/>
                                        </p:tgtEl>
                                        <p:attrNameLst>
                                          <p:attrName>style.visibility</p:attrName>
                                        </p:attrNameLst>
                                      </p:cBhvr>
                                      <p:to>
                                        <p:strVal val="visible"/>
                                      </p:to>
                                    </p:set>
                                    <p:animEffect transition="in" filter="wipe(down)">
                                      <p:cBhvr>
                                        <p:cTn id="145" dur="500"/>
                                        <p:tgtEl>
                                          <p:spTgt spid="3146831"/>
                                        </p:tgtEl>
                                      </p:cBhvr>
                                    </p:animEffect>
                                  </p:childTnLst>
                                </p:cTn>
                              </p:par>
                              <p:par>
                                <p:cTn id="146" presetID="22" presetClass="entr" presetSubtype="4" fill="hold" grpId="0" nodeType="withEffect">
                                  <p:stCondLst>
                                    <p:cond delay="0"/>
                                  </p:stCondLst>
                                  <p:childTnLst>
                                    <p:set>
                                      <p:cBhvr>
                                        <p:cTn id="147" dur="1" fill="hold">
                                          <p:stCondLst>
                                            <p:cond delay="0"/>
                                          </p:stCondLst>
                                        </p:cTn>
                                        <p:tgtEl>
                                          <p:spTgt spid="3146832"/>
                                        </p:tgtEl>
                                        <p:attrNameLst>
                                          <p:attrName>style.visibility</p:attrName>
                                        </p:attrNameLst>
                                      </p:cBhvr>
                                      <p:to>
                                        <p:strVal val="visible"/>
                                      </p:to>
                                    </p:set>
                                    <p:animEffect transition="in" filter="wipe(down)">
                                      <p:cBhvr>
                                        <p:cTn id="148" dur="500"/>
                                        <p:tgtEl>
                                          <p:spTgt spid="3146832"/>
                                        </p:tgtEl>
                                      </p:cBhvr>
                                    </p:animEffect>
                                  </p:childTnLst>
                                </p:cTn>
                              </p:par>
                              <p:par>
                                <p:cTn id="149" presetID="22" presetClass="entr" presetSubtype="4" fill="hold" grpId="0" nodeType="withEffect">
                                  <p:stCondLst>
                                    <p:cond delay="0"/>
                                  </p:stCondLst>
                                  <p:childTnLst>
                                    <p:set>
                                      <p:cBhvr>
                                        <p:cTn id="150" dur="1" fill="hold">
                                          <p:stCondLst>
                                            <p:cond delay="0"/>
                                          </p:stCondLst>
                                        </p:cTn>
                                        <p:tgtEl>
                                          <p:spTgt spid="3146833"/>
                                        </p:tgtEl>
                                        <p:attrNameLst>
                                          <p:attrName>style.visibility</p:attrName>
                                        </p:attrNameLst>
                                      </p:cBhvr>
                                      <p:to>
                                        <p:strVal val="visible"/>
                                      </p:to>
                                    </p:set>
                                    <p:animEffect transition="in" filter="wipe(down)">
                                      <p:cBhvr>
                                        <p:cTn id="151" dur="500"/>
                                        <p:tgtEl>
                                          <p:spTgt spid="3146833"/>
                                        </p:tgtEl>
                                      </p:cBhvr>
                                    </p:animEffect>
                                  </p:childTnLst>
                                </p:cTn>
                              </p:par>
                              <p:par>
                                <p:cTn id="152" presetID="22" presetClass="entr" presetSubtype="4" fill="hold" grpId="0" nodeType="withEffect">
                                  <p:stCondLst>
                                    <p:cond delay="0"/>
                                  </p:stCondLst>
                                  <p:childTnLst>
                                    <p:set>
                                      <p:cBhvr>
                                        <p:cTn id="153" dur="1" fill="hold">
                                          <p:stCondLst>
                                            <p:cond delay="0"/>
                                          </p:stCondLst>
                                        </p:cTn>
                                        <p:tgtEl>
                                          <p:spTgt spid="3146834"/>
                                        </p:tgtEl>
                                        <p:attrNameLst>
                                          <p:attrName>style.visibility</p:attrName>
                                        </p:attrNameLst>
                                      </p:cBhvr>
                                      <p:to>
                                        <p:strVal val="visible"/>
                                      </p:to>
                                    </p:set>
                                    <p:animEffect transition="in" filter="wipe(down)">
                                      <p:cBhvr>
                                        <p:cTn id="154" dur="500"/>
                                        <p:tgtEl>
                                          <p:spTgt spid="3146834"/>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22" presetClass="entr" presetSubtype="4" fill="hold" grpId="0" nodeType="clickEffect">
                                  <p:stCondLst>
                                    <p:cond delay="0"/>
                                  </p:stCondLst>
                                  <p:childTnLst>
                                    <p:set>
                                      <p:cBhvr>
                                        <p:cTn id="158" dur="1" fill="hold">
                                          <p:stCondLst>
                                            <p:cond delay="0"/>
                                          </p:stCondLst>
                                        </p:cTn>
                                        <p:tgtEl>
                                          <p:spTgt spid="3146835"/>
                                        </p:tgtEl>
                                        <p:attrNameLst>
                                          <p:attrName>style.visibility</p:attrName>
                                        </p:attrNameLst>
                                      </p:cBhvr>
                                      <p:to>
                                        <p:strVal val="visible"/>
                                      </p:to>
                                    </p:set>
                                    <p:animEffect transition="in" filter="wipe(down)">
                                      <p:cBhvr>
                                        <p:cTn id="159" dur="500"/>
                                        <p:tgtEl>
                                          <p:spTgt spid="3146835"/>
                                        </p:tgtEl>
                                      </p:cBhvr>
                                    </p:animEffect>
                                  </p:childTnLst>
                                </p:cTn>
                              </p:par>
                              <p:par>
                                <p:cTn id="160" presetID="22" presetClass="entr" presetSubtype="4" fill="hold" grpId="0" nodeType="withEffect">
                                  <p:stCondLst>
                                    <p:cond delay="0"/>
                                  </p:stCondLst>
                                  <p:childTnLst>
                                    <p:set>
                                      <p:cBhvr>
                                        <p:cTn id="161" dur="1" fill="hold">
                                          <p:stCondLst>
                                            <p:cond delay="0"/>
                                          </p:stCondLst>
                                        </p:cTn>
                                        <p:tgtEl>
                                          <p:spTgt spid="3146836"/>
                                        </p:tgtEl>
                                        <p:attrNameLst>
                                          <p:attrName>style.visibility</p:attrName>
                                        </p:attrNameLst>
                                      </p:cBhvr>
                                      <p:to>
                                        <p:strVal val="visible"/>
                                      </p:to>
                                    </p:set>
                                    <p:animEffect transition="in" filter="wipe(down)">
                                      <p:cBhvr>
                                        <p:cTn id="162" dur="500"/>
                                        <p:tgtEl>
                                          <p:spTgt spid="3146836"/>
                                        </p:tgtEl>
                                      </p:cBhvr>
                                    </p:animEffect>
                                  </p:childTnLst>
                                </p:cTn>
                              </p:par>
                              <p:par>
                                <p:cTn id="163" presetID="22" presetClass="entr" presetSubtype="4" fill="hold" grpId="0" nodeType="withEffect">
                                  <p:stCondLst>
                                    <p:cond delay="0"/>
                                  </p:stCondLst>
                                  <p:childTnLst>
                                    <p:set>
                                      <p:cBhvr>
                                        <p:cTn id="164" dur="1" fill="hold">
                                          <p:stCondLst>
                                            <p:cond delay="0"/>
                                          </p:stCondLst>
                                        </p:cTn>
                                        <p:tgtEl>
                                          <p:spTgt spid="3146837"/>
                                        </p:tgtEl>
                                        <p:attrNameLst>
                                          <p:attrName>style.visibility</p:attrName>
                                        </p:attrNameLst>
                                      </p:cBhvr>
                                      <p:to>
                                        <p:strVal val="visible"/>
                                      </p:to>
                                    </p:set>
                                    <p:animEffect transition="in" filter="wipe(down)">
                                      <p:cBhvr>
                                        <p:cTn id="165" dur="500"/>
                                        <p:tgtEl>
                                          <p:spTgt spid="3146837"/>
                                        </p:tgtEl>
                                      </p:cBhvr>
                                    </p:animEffect>
                                  </p:childTnLst>
                                </p:cTn>
                              </p:par>
                              <p:par>
                                <p:cTn id="166" presetID="22" presetClass="entr" presetSubtype="4" fill="hold" grpId="0" nodeType="withEffect">
                                  <p:stCondLst>
                                    <p:cond delay="0"/>
                                  </p:stCondLst>
                                  <p:childTnLst>
                                    <p:set>
                                      <p:cBhvr>
                                        <p:cTn id="167" dur="1" fill="hold">
                                          <p:stCondLst>
                                            <p:cond delay="0"/>
                                          </p:stCondLst>
                                        </p:cTn>
                                        <p:tgtEl>
                                          <p:spTgt spid="3146838"/>
                                        </p:tgtEl>
                                        <p:attrNameLst>
                                          <p:attrName>style.visibility</p:attrName>
                                        </p:attrNameLst>
                                      </p:cBhvr>
                                      <p:to>
                                        <p:strVal val="visible"/>
                                      </p:to>
                                    </p:set>
                                    <p:animEffect transition="in" filter="wipe(down)">
                                      <p:cBhvr>
                                        <p:cTn id="168" dur="500"/>
                                        <p:tgtEl>
                                          <p:spTgt spid="3146838"/>
                                        </p:tgtEl>
                                      </p:cBhvr>
                                    </p:animEffect>
                                  </p:childTnLst>
                                </p:cTn>
                              </p:par>
                              <p:par>
                                <p:cTn id="169" presetID="22" presetClass="entr" presetSubtype="4" fill="hold" grpId="0" nodeType="withEffect">
                                  <p:stCondLst>
                                    <p:cond delay="0"/>
                                  </p:stCondLst>
                                  <p:childTnLst>
                                    <p:set>
                                      <p:cBhvr>
                                        <p:cTn id="170" dur="1" fill="hold">
                                          <p:stCondLst>
                                            <p:cond delay="0"/>
                                          </p:stCondLst>
                                        </p:cTn>
                                        <p:tgtEl>
                                          <p:spTgt spid="3146839"/>
                                        </p:tgtEl>
                                        <p:attrNameLst>
                                          <p:attrName>style.visibility</p:attrName>
                                        </p:attrNameLst>
                                      </p:cBhvr>
                                      <p:to>
                                        <p:strVal val="visible"/>
                                      </p:to>
                                    </p:set>
                                    <p:animEffect transition="in" filter="wipe(down)">
                                      <p:cBhvr>
                                        <p:cTn id="171" dur="500"/>
                                        <p:tgtEl>
                                          <p:spTgt spid="31468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6793" grpId="0"/>
      <p:bldP spid="3146794" grpId="0"/>
      <p:bldP spid="3146795" grpId="0"/>
      <p:bldP spid="3146796" grpId="0"/>
      <p:bldP spid="3146797" grpId="0"/>
      <p:bldP spid="3146798" grpId="0"/>
      <p:bldP spid="3146799" grpId="0"/>
      <p:bldP spid="3146800" grpId="0"/>
      <p:bldP spid="3146801" grpId="0"/>
      <p:bldP spid="3146802" grpId="0"/>
      <p:bldP spid="3146803" grpId="0"/>
      <p:bldP spid="3146804" grpId="0"/>
      <p:bldP spid="3146805" grpId="0"/>
      <p:bldP spid="3146806" grpId="0"/>
      <p:bldP spid="3146807" grpId="0"/>
      <p:bldP spid="3146808" grpId="0"/>
      <p:bldP spid="3146809" grpId="0"/>
      <p:bldP spid="3146810" grpId="0"/>
      <p:bldP spid="3146811" grpId="0"/>
      <p:bldP spid="3146812" grpId="0"/>
      <p:bldP spid="3146813" grpId="0"/>
      <p:bldP spid="3146814" grpId="0"/>
      <p:bldP spid="3146815" grpId="0"/>
      <p:bldP spid="3146816" grpId="0"/>
      <p:bldP spid="3146817" grpId="0"/>
      <p:bldP spid="3146818" grpId="0"/>
      <p:bldP spid="3146819" grpId="0"/>
      <p:bldP spid="3146820" grpId="0"/>
      <p:bldP spid="3146821" grpId="0"/>
      <p:bldP spid="3146822" grpId="0"/>
      <p:bldP spid="3146823" grpId="0"/>
      <p:bldP spid="3146824" grpId="0"/>
      <p:bldP spid="3146825" grpId="0"/>
      <p:bldP spid="3146826" grpId="0"/>
      <p:bldP spid="3146827" grpId="0"/>
      <p:bldP spid="3146828" grpId="0"/>
      <p:bldP spid="3146829" grpId="0"/>
      <p:bldP spid="3146830" grpId="0"/>
      <p:bldP spid="3146831" grpId="0"/>
      <p:bldP spid="3146832" grpId="0"/>
      <p:bldP spid="3146833" grpId="0"/>
      <p:bldP spid="3146834" grpId="0"/>
      <p:bldP spid="3146835" grpId="0"/>
      <p:bldP spid="3146836" grpId="0"/>
      <p:bldP spid="3146837" grpId="0"/>
      <p:bldP spid="3146838" grpId="0"/>
      <p:bldP spid="3146839" grpId="0"/>
      <p:bldP spid="3146840" grpId="0"/>
      <p:bldP spid="3146841"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idx="4294967295"/>
          </p:nvPr>
        </p:nvSpPr>
        <p:spPr/>
        <p:txBody>
          <a:bodyPr/>
          <a:lstStyle/>
          <a:p>
            <a:pPr eaLnBrk="1" hangingPunct="1">
              <a:defRPr/>
            </a:pPr>
            <a:r>
              <a:rPr lang="en-US">
                <a:cs typeface="+mj-cs"/>
              </a:rPr>
              <a:t>NT Canon during 1</a:t>
            </a:r>
            <a:r>
              <a:rPr lang="en-US" baseline="30000">
                <a:cs typeface="+mj-cs"/>
              </a:rPr>
              <a:t>st</a:t>
            </a:r>
            <a:r>
              <a:rPr lang="en-US">
                <a:cs typeface="+mj-cs"/>
              </a:rPr>
              <a:t> 4C</a:t>
            </a:r>
          </a:p>
        </p:txBody>
      </p:sp>
      <p:sp>
        <p:nvSpPr>
          <p:cNvPr id="1401858" name="Rectangle 3"/>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lang="en-US" sz="2400">
              <a:solidFill>
                <a:srgbClr val="5B5249"/>
              </a:solidFill>
              <a:latin typeface="Times New Roman" charset="0"/>
              <a:ea typeface="ＭＳ Ｐゴシック" charset="0"/>
              <a:cs typeface="ＭＳ Ｐゴシック" charset="0"/>
            </a:endParaRPr>
          </a:p>
        </p:txBody>
      </p:sp>
      <p:pic>
        <p:nvPicPr>
          <p:cNvPr id="140185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335088"/>
            <a:ext cx="8458200" cy="582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01860" name="Text Box 5"/>
          <p:cNvSpPr txBox="1">
            <a:spLocks noChangeArrowheads="1"/>
          </p:cNvSpPr>
          <p:nvPr/>
        </p:nvSpPr>
        <p:spPr bwMode="auto">
          <a:xfrm>
            <a:off x="533400" y="654050"/>
            <a:ext cx="7924800" cy="7937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altLang="zh-CN" sz="2800" b="1" dirty="0">
                <a:solidFill>
                  <a:srgbClr val="FFFFFF"/>
                </a:solidFill>
                <a:latin typeface="Arial" panose="020B0604020202020204" pitchFamily="34" charset="0"/>
                <a:ea typeface="SimSun" charset="0"/>
                <a:cs typeface="Arial" panose="020B0604020202020204" pitchFamily="34" charset="0"/>
              </a:rPr>
              <a:t>قانون العهد الجديد في القرون الأربعة الأولى</a:t>
            </a:r>
            <a:endParaRPr lang="en-US" altLang="zh-CN" sz="2800" b="1" dirty="0">
              <a:solidFill>
                <a:srgbClr val="FFFFFF"/>
              </a:solidFill>
              <a:latin typeface="Arial" panose="020B0604020202020204" pitchFamily="34" charset="0"/>
              <a:ea typeface="SimSun" charset="0"/>
              <a:cs typeface="Arial" panose="020B0604020202020204" pitchFamily="34" charset="0"/>
            </a:endParaRPr>
          </a:p>
          <a:p>
            <a:pPr algn="ctr" defTabSz="914400" fontAlgn="base">
              <a:spcBef>
                <a:spcPct val="0"/>
              </a:spcBef>
              <a:spcAft>
                <a:spcPct val="0"/>
              </a:spcAft>
            </a:pPr>
            <a:r>
              <a:rPr lang="en-US" altLang="zh-CN" sz="1800" dirty="0">
                <a:solidFill>
                  <a:srgbClr val="FFFFFF"/>
                </a:solidFill>
                <a:latin typeface="Arial" panose="020B0604020202020204" pitchFamily="34" charset="0"/>
                <a:ea typeface="SimSun" charset="0"/>
                <a:cs typeface="Arial" panose="020B0604020202020204" pitchFamily="34" charset="0"/>
              </a:rPr>
              <a:t>. </a:t>
            </a:r>
            <a:r>
              <a:rPr lang="ar-JO" altLang="zh-CN" sz="1800" dirty="0">
                <a:solidFill>
                  <a:srgbClr val="FFFFFF"/>
                </a:solidFill>
                <a:latin typeface="Arial" panose="020B0604020202020204" pitchFamily="34" charset="0"/>
                <a:ea typeface="SimSun" charset="0"/>
                <a:cs typeface="Arial" panose="020B0604020202020204" pitchFamily="34" charset="0"/>
              </a:rPr>
              <a:t>هـ. واين هاوس، المخططات الزمنية والخلفية للعهد الجديد</a:t>
            </a:r>
            <a:endParaRPr lang="en-US" sz="1800" dirty="0">
              <a:solidFill>
                <a:srgbClr val="FFFFFF"/>
              </a:solidFill>
              <a:latin typeface="Arial" panose="020B0604020202020204" pitchFamily="34" charset="0"/>
              <a:ea typeface="SimSun" charset="0"/>
              <a:cs typeface="Arial" panose="020B0604020202020204" pitchFamily="34" charset="0"/>
            </a:endParaRPr>
          </a:p>
        </p:txBody>
      </p:sp>
      <p:sp>
        <p:nvSpPr>
          <p:cNvPr id="7" name="Text Box 4"/>
          <p:cNvSpPr txBox="1">
            <a:spLocks noChangeArrowheads="1"/>
          </p:cNvSpPr>
          <p:nvPr/>
        </p:nvSpPr>
        <p:spPr bwMode="auto">
          <a:xfrm>
            <a:off x="8366125" y="76200"/>
            <a:ext cx="70403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itchFamily="-111" charset="0"/>
                <a:ea typeface="ＭＳ Ｐゴシック" pitchFamily="-111" charset="-128"/>
                <a:cs typeface="ＭＳ Ｐゴシック" pitchFamily="-111" charset="-128"/>
              </a:rPr>
              <a:t>472</a:t>
            </a:r>
            <a:endParaRPr lang="en-US" sz="2400" b="1" kern="0" dirty="0">
              <a:solidFill>
                <a:srgbClr val="FFFFFF"/>
              </a:solidFill>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890091574"/>
      </p:ext>
    </p:extLst>
  </p:cSld>
  <p:clrMapOvr>
    <a:masterClrMapping/>
  </p:clrMapOvr>
  <p:transition/>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3905" name="Picture 2" descr="j03046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304800"/>
            <a:ext cx="1600200" cy="1319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9" name="Rectangle 3"/>
          <p:cNvSpPr>
            <a:spLocks noGrp="1" noChangeArrowheads="1"/>
          </p:cNvSpPr>
          <p:nvPr>
            <p:ph type="title"/>
          </p:nvPr>
        </p:nvSpPr>
        <p:spPr>
          <a:xfrm>
            <a:off x="2209800" y="381000"/>
            <a:ext cx="4343400" cy="1246188"/>
          </a:xfrm>
          <a:effectLst>
            <a:outerShdw blurRad="63500" dist="35921" dir="2700000" algn="ctr" rotWithShape="0">
              <a:srgbClr val="020009">
                <a:alpha val="74998"/>
              </a:srgbClr>
            </a:outerShdw>
          </a:effectLst>
        </p:spPr>
        <p:txBody>
          <a:bodyPr/>
          <a:lstStyle/>
          <a:p>
            <a:pPr eaLnBrk="1" hangingPunct="1">
              <a:defRPr/>
            </a:pPr>
            <a:r>
              <a:rPr lang="ar-JO" sz="4000" b="1" dirty="0">
                <a:latin typeface="Arial" panose="020B0604020202020204" pitchFamily="34" charset="0"/>
                <a:ea typeface="ＭＳ Ｐゴシック" charset="0"/>
                <a:cs typeface="Arial" panose="020B0604020202020204" pitchFamily="34" charset="0"/>
              </a:rPr>
              <a:t>متطلبات قانونية      العهد الجديد</a:t>
            </a:r>
            <a:endParaRPr lang="en-US" sz="4000" b="1" dirty="0">
              <a:latin typeface="Arial" panose="020B0604020202020204" pitchFamily="34" charset="0"/>
              <a:ea typeface="ＭＳ Ｐゴシック" charset="0"/>
              <a:cs typeface="Arial" panose="020B0604020202020204" pitchFamily="34" charset="0"/>
            </a:endParaRPr>
          </a:p>
        </p:txBody>
      </p:sp>
      <p:sp>
        <p:nvSpPr>
          <p:cNvPr id="167941" name="Rectangle 5"/>
          <p:cNvSpPr>
            <a:spLocks noChangeArrowheads="1"/>
          </p:cNvSpPr>
          <p:nvPr/>
        </p:nvSpPr>
        <p:spPr bwMode="auto">
          <a:xfrm>
            <a:off x="498475" y="1905000"/>
            <a:ext cx="7320308" cy="1219200"/>
          </a:xfrm>
          <a:prstGeom prst="rect">
            <a:avLst/>
          </a:prstGeom>
          <a:noFill/>
          <a:ln>
            <a:noFill/>
          </a:ln>
          <a:effectLst>
            <a:outerShdw blurRad="63500" dist="38099" dir="2700000" algn="ctr" rotWithShape="0">
              <a:srgbClr val="020009">
                <a:alpha val="74998"/>
              </a:srgbClr>
            </a:outerShdw>
          </a:effectLst>
        </p:spPr>
        <p:txBody>
          <a:bodyPr/>
          <a:lstStyle/>
          <a:p>
            <a:pPr marL="0" marR="0" lvl="0" indent="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ماذا يتطلب من الوثائق المبكرة حتى تعتبر نصاً مقدساً؟</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4"/>
          <p:cNvSpPr txBox="1">
            <a:spLocks noChangeArrowheads="1"/>
          </p:cNvSpPr>
          <p:nvPr/>
        </p:nvSpPr>
        <p:spPr bwMode="auto">
          <a:xfrm>
            <a:off x="498475" y="3068638"/>
            <a:ext cx="7201038" cy="1676400"/>
          </a:xfrm>
          <a:prstGeom prst="rect">
            <a:avLst/>
          </a:prstGeom>
          <a:noFill/>
          <a:ln>
            <a:noFill/>
          </a:ln>
          <a:effectLst>
            <a:outerShdw blurRad="63500" dist="35921" dir="2700000" algn="ctr" rotWithShape="0">
              <a:srgbClr val="020009">
                <a:alpha val="74998"/>
              </a:srgbClr>
            </a:outerShdw>
          </a:effectLst>
        </p:spPr>
        <p:txBody>
          <a:bodyPr/>
          <a:lstStyle>
            <a:lvl1pPr marL="342900" indent="-342900"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الكتابة من قبل رسول (أو تحت إشراف رسول)</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القبول الواسع (الإستخدام في الكنائس)</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السلامة اللاهوتية (لا تحتوي عقيدة خاطئة)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67942" name="Rectangle 6"/>
          <p:cNvSpPr>
            <a:spLocks noChangeArrowheads="1"/>
          </p:cNvSpPr>
          <p:nvPr/>
        </p:nvSpPr>
        <p:spPr bwMode="auto">
          <a:xfrm>
            <a:off x="266700" y="5105400"/>
            <a:ext cx="8610600" cy="1447800"/>
          </a:xfrm>
          <a:prstGeom prst="rect">
            <a:avLst/>
          </a:prstGeom>
          <a:solidFill>
            <a:srgbClr val="020009"/>
          </a:solidFill>
          <a:ln>
            <a:noFill/>
          </a:ln>
          <a:effectLst>
            <a:outerShdw blurRad="63500" dist="38099" dir="2700000" algn="ctr" rotWithShape="0">
              <a:srgbClr val="020009">
                <a:alpha val="74998"/>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شيء من هذه الشروط ينطبق على الكتب التي قال دان براون عنها بأنها النصوص الصحيحة مثل إنجيل فيلبس وإنجيل توما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472</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0814479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7941">
                                            <p:txEl>
                                              <p:pRg st="0" end="0"/>
                                            </p:txEl>
                                          </p:spTgt>
                                        </p:tgtEl>
                                        <p:attrNameLst>
                                          <p:attrName>style.visibility</p:attrName>
                                        </p:attrNameLst>
                                      </p:cBhvr>
                                      <p:to>
                                        <p:strVal val="visible"/>
                                      </p:to>
                                    </p:set>
                                    <p:animEffect transition="in" filter="dissolve">
                                      <p:cBhvr>
                                        <p:cTn id="7" dur="500"/>
                                        <p:tgtEl>
                                          <p:spTgt spid="1679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7942">
                                            <p:bg/>
                                          </p:spTgt>
                                        </p:tgtEl>
                                        <p:attrNameLst>
                                          <p:attrName>style.visibility</p:attrName>
                                        </p:attrNameLst>
                                      </p:cBhvr>
                                      <p:to>
                                        <p:strVal val="visible"/>
                                      </p:to>
                                    </p:set>
                                    <p:animEffect transition="in" filter="dissolve">
                                      <p:cBhvr>
                                        <p:cTn id="27" dur="500"/>
                                        <p:tgtEl>
                                          <p:spTgt spid="167942">
                                            <p:bg/>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67942">
                                            <p:txEl>
                                              <p:pRg st="0" end="0"/>
                                            </p:txEl>
                                          </p:spTgt>
                                        </p:tgtEl>
                                        <p:attrNameLst>
                                          <p:attrName>style.visibility</p:attrName>
                                        </p:attrNameLst>
                                      </p:cBhvr>
                                      <p:to>
                                        <p:strVal val="visible"/>
                                      </p:to>
                                    </p:set>
                                    <p:animEffect transition="in" filter="dissolve">
                                      <p:cBhvr>
                                        <p:cTn id="32" dur="500"/>
                                        <p:tgtEl>
                                          <p:spTgt spid="1679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1" grpId="0" build="p"/>
      <p:bldP spid="7" grpId="0" build="p"/>
      <p:bldP spid="167942" grpId="0" build="p" animBg="1"/>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555497" name="Oval 41"/>
          <p:cNvSpPr>
            <a:spLocks noChangeArrowheads="1"/>
          </p:cNvSpPr>
          <p:nvPr/>
        </p:nvSpPr>
        <p:spPr bwMode="auto">
          <a:xfrm>
            <a:off x="3906838" y="457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14" name="Oval 58"/>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32" name="Text Box 76"/>
          <p:cNvSpPr txBox="1">
            <a:spLocks noChangeArrowheads="1"/>
          </p:cNvSpPr>
          <p:nvPr/>
        </p:nvSpPr>
        <p:spPr bwMode="auto">
          <a:xfrm>
            <a:off x="6858000" y="2971800"/>
            <a:ext cx="2172390" cy="830997"/>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قيصرية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كتب لوقا 57-59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555533" name="Text Box 77"/>
          <p:cNvSpPr txBox="1">
            <a:spLocks noChangeArrowheads="1"/>
          </p:cNvSpPr>
          <p:nvPr/>
        </p:nvSpPr>
        <p:spPr bwMode="auto">
          <a:xfrm>
            <a:off x="626971" y="609600"/>
            <a:ext cx="3587842" cy="830997"/>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مكدونية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كتب بولس 1 تيموقاوس في 62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555536" name="Text Box 80"/>
          <p:cNvSpPr txBox="1">
            <a:spLocks noChangeArrowheads="1"/>
          </p:cNvSpPr>
          <p:nvPr/>
        </p:nvSpPr>
        <p:spPr bwMode="auto">
          <a:xfrm>
            <a:off x="4495800" y="4724400"/>
            <a:ext cx="4495800" cy="1200329"/>
          </a:xfrm>
          <a:prstGeom prst="rect">
            <a:avLst/>
          </a:prstGeom>
          <a:solidFill>
            <a:schemeClr val="hlink"/>
          </a:solidFill>
          <a:ln w="9525">
            <a:noFill/>
            <a:miter lim="800000"/>
            <a:headEnd/>
            <a:tailEnd/>
          </a:ln>
          <a:effectLst>
            <a:outerShdw blurRad="63500" dist="107763" dir="18900000" algn="ctr" rotWithShape="0">
              <a:schemeClr val="bg2">
                <a:alpha val="74998"/>
              </a:schemeClr>
            </a:outerShdw>
          </a:effectLst>
        </p:spPr>
        <p:txBody>
          <a:bodyP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وأقيموا في ذلك البيت آكلين وشاربين مما عندهم لأن </a:t>
            </a:r>
            <a:r>
              <a:rPr kumimoji="0" lang="ar-JO"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الفاعل مستحق أجرته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(لو 10: 7)</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555537" name="Text Box 81"/>
          <p:cNvSpPr txBox="1">
            <a:spLocks noChangeArrowheads="1"/>
          </p:cNvSpPr>
          <p:nvPr/>
        </p:nvSpPr>
        <p:spPr bwMode="auto">
          <a:xfrm>
            <a:off x="4495800" y="136525"/>
            <a:ext cx="4495800" cy="830997"/>
          </a:xfrm>
          <a:prstGeom prst="rect">
            <a:avLst/>
          </a:prstGeom>
          <a:solidFill>
            <a:schemeClr val="hlink"/>
          </a:solidFill>
          <a:ln w="9525">
            <a:noFill/>
            <a:miter lim="800000"/>
            <a:headEnd/>
            <a:tailEnd/>
          </a:ln>
          <a:effectLst>
            <a:outerShdw blurRad="63500" dist="38099" dir="2700000" algn="ctr" rotWithShape="0">
              <a:srgbClr val="020009">
                <a:alpha val="74998"/>
              </a:srgbClr>
            </a:outerShdw>
          </a:effectLst>
        </p:spPr>
        <p:txBody>
          <a:bodyP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لأن الكتاب يقول لا تكم ثوراً دارساً و</a:t>
            </a:r>
            <a:r>
              <a:rPr kumimoji="0" lang="ar-JO"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الفاعل مستحق أجرته</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(1 تي 5: 18)</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88104" name="Oval 83"/>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31" name="Rectangle 75"/>
          <p:cNvSpPr>
            <a:spLocks noGrp="1" noChangeArrowheads="1"/>
          </p:cNvSpPr>
          <p:nvPr>
            <p:ph type="title" idx="4294967295"/>
          </p:nvPr>
        </p:nvSpPr>
        <p:spPr>
          <a:xfrm>
            <a:off x="152400" y="2590800"/>
            <a:ext cx="4191000" cy="2474996"/>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lgn="ctr">
              <a:spcBef>
                <a:spcPct val="50000"/>
              </a:spcBef>
              <a:defRPr/>
            </a:pPr>
            <a:r>
              <a:rPr lang="ar-JO" sz="3900" b="1" dirty="0">
                <a:solidFill>
                  <a:srgbClr val="FFEA18"/>
                </a:solidFill>
                <a:latin typeface="Arial" panose="020B0604020202020204" pitchFamily="34" charset="0"/>
                <a:ea typeface="ＭＳ Ｐゴシック" charset="-128"/>
                <a:cs typeface="Arial" panose="020B0604020202020204" pitchFamily="34" charset="0"/>
              </a:rPr>
              <a:t>اعتبر بولس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إنجيل لوقا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موحى به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خلال 5 سنوات</a:t>
            </a:r>
            <a:endParaRPr lang="en-US" sz="3900" b="1" dirty="0">
              <a:solidFill>
                <a:srgbClr val="FFEA18"/>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1555497"/>
                                        </p:tgtEl>
                                        <p:attrNameLst>
                                          <p:attrName>style.visibility</p:attrName>
                                        </p:attrNameLst>
                                      </p:cBhvr>
                                      <p:to>
                                        <p:strVal val="visible"/>
                                      </p:to>
                                    </p:set>
                                    <p:anim calcmode="lin" valueType="num">
                                      <p:cBhvr>
                                        <p:cTn id="7" dur="500" fill="hold"/>
                                        <p:tgtEl>
                                          <p:spTgt spid="1555497"/>
                                        </p:tgtEl>
                                        <p:attrNameLst>
                                          <p:attrName>ppt_w</p:attrName>
                                        </p:attrNameLst>
                                      </p:cBhvr>
                                      <p:tavLst>
                                        <p:tav tm="0">
                                          <p:val>
                                            <p:strVal val="(6*min(max(#ppt_w*#ppt_h,.3),1)-7.4)/-.7*#ppt_w"/>
                                          </p:val>
                                        </p:tav>
                                        <p:tav tm="100000">
                                          <p:val>
                                            <p:strVal val="#ppt_w"/>
                                          </p:val>
                                        </p:tav>
                                      </p:tavLst>
                                    </p:anim>
                                    <p:anim calcmode="lin" valueType="num">
                                      <p:cBhvr>
                                        <p:cTn id="8" dur="500" fill="hold"/>
                                        <p:tgtEl>
                                          <p:spTgt spid="1555497"/>
                                        </p:tgtEl>
                                        <p:attrNameLst>
                                          <p:attrName>ppt_h</p:attrName>
                                        </p:attrNameLst>
                                      </p:cBhvr>
                                      <p:tavLst>
                                        <p:tav tm="0">
                                          <p:val>
                                            <p:strVal val="(6*min(max(#ppt_w*#ppt_h,.3),1)-7.4)/-.7*#ppt_h"/>
                                          </p:val>
                                        </p:tav>
                                        <p:tav tm="100000">
                                          <p:val>
                                            <p:strVal val="#ppt_h"/>
                                          </p:val>
                                        </p:tav>
                                      </p:tavLst>
                                    </p:anim>
                                    <p:anim calcmode="lin" valueType="num">
                                      <p:cBhvr>
                                        <p:cTn id="9" dur="500" fill="hold"/>
                                        <p:tgtEl>
                                          <p:spTgt spid="1555497"/>
                                        </p:tgtEl>
                                        <p:attrNameLst>
                                          <p:attrName>ppt_x</p:attrName>
                                        </p:attrNameLst>
                                      </p:cBhvr>
                                      <p:tavLst>
                                        <p:tav tm="0">
                                          <p:val>
                                            <p:fltVal val="0.5"/>
                                          </p:val>
                                        </p:tav>
                                        <p:tav tm="100000">
                                          <p:val>
                                            <p:strVal val="#ppt_x"/>
                                          </p:val>
                                        </p:tav>
                                      </p:tavLst>
                                    </p:anim>
                                    <p:anim calcmode="lin" valueType="num">
                                      <p:cBhvr>
                                        <p:cTn id="10" dur="500" fill="hold"/>
                                        <p:tgtEl>
                                          <p:spTgt spid="1555497"/>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55553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555537"/>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36" fill="hold" grpId="0" nodeType="clickEffect">
                                  <p:stCondLst>
                                    <p:cond delay="0"/>
                                  </p:stCondLst>
                                  <p:childTnLst>
                                    <p:set>
                                      <p:cBhvr>
                                        <p:cTn id="21" dur="1" fill="hold">
                                          <p:stCondLst>
                                            <p:cond delay="0"/>
                                          </p:stCondLst>
                                        </p:cTn>
                                        <p:tgtEl>
                                          <p:spTgt spid="1555514"/>
                                        </p:tgtEl>
                                        <p:attrNameLst>
                                          <p:attrName>style.visibility</p:attrName>
                                        </p:attrNameLst>
                                      </p:cBhvr>
                                      <p:to>
                                        <p:strVal val="visible"/>
                                      </p:to>
                                    </p:set>
                                    <p:anim calcmode="lin" valueType="num">
                                      <p:cBhvr>
                                        <p:cTn id="22" dur="500" fill="hold"/>
                                        <p:tgtEl>
                                          <p:spTgt spid="1555514"/>
                                        </p:tgtEl>
                                        <p:attrNameLst>
                                          <p:attrName>ppt_w</p:attrName>
                                        </p:attrNameLst>
                                      </p:cBhvr>
                                      <p:tavLst>
                                        <p:tav tm="0">
                                          <p:val>
                                            <p:strVal val="(6*min(max(#ppt_w*#ppt_h,.3),1)-7.4)/-.7*#ppt_w"/>
                                          </p:val>
                                        </p:tav>
                                        <p:tav tm="100000">
                                          <p:val>
                                            <p:strVal val="#ppt_w"/>
                                          </p:val>
                                        </p:tav>
                                      </p:tavLst>
                                    </p:anim>
                                    <p:anim calcmode="lin" valueType="num">
                                      <p:cBhvr>
                                        <p:cTn id="23" dur="500" fill="hold"/>
                                        <p:tgtEl>
                                          <p:spTgt spid="1555514"/>
                                        </p:tgtEl>
                                        <p:attrNameLst>
                                          <p:attrName>ppt_h</p:attrName>
                                        </p:attrNameLst>
                                      </p:cBhvr>
                                      <p:tavLst>
                                        <p:tav tm="0">
                                          <p:val>
                                            <p:strVal val="(6*min(max(#ppt_w*#ppt_h,.3),1)-7.4)/-.7*#ppt_h"/>
                                          </p:val>
                                        </p:tav>
                                        <p:tav tm="100000">
                                          <p:val>
                                            <p:strVal val="#ppt_h"/>
                                          </p:val>
                                        </p:tav>
                                      </p:tavLst>
                                    </p:anim>
                                    <p:anim calcmode="lin" valueType="num">
                                      <p:cBhvr>
                                        <p:cTn id="24" dur="500" fill="hold"/>
                                        <p:tgtEl>
                                          <p:spTgt spid="1555514"/>
                                        </p:tgtEl>
                                        <p:attrNameLst>
                                          <p:attrName>ppt_x</p:attrName>
                                        </p:attrNameLst>
                                      </p:cBhvr>
                                      <p:tavLst>
                                        <p:tav tm="0">
                                          <p:val>
                                            <p:fltVal val="0.5"/>
                                          </p:val>
                                        </p:tav>
                                        <p:tav tm="100000">
                                          <p:val>
                                            <p:strVal val="#ppt_x"/>
                                          </p:val>
                                        </p:tav>
                                      </p:tavLst>
                                    </p:anim>
                                    <p:anim calcmode="lin" valueType="num">
                                      <p:cBhvr>
                                        <p:cTn id="25" dur="500" fill="hold"/>
                                        <p:tgtEl>
                                          <p:spTgt spid="1555514"/>
                                        </p:tgtEl>
                                        <p:attrNameLst>
                                          <p:attrName>ppt_y</p:attrName>
                                        </p:attrNameLst>
                                      </p:cBhvr>
                                      <p:tavLst>
                                        <p:tav tm="0">
                                          <p:val>
                                            <p:strVal val="1+(6*min(max(#ppt_w*#ppt_h,.3),1)-7.4)/-.7*#ppt_h/2"/>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1555532"/>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555536"/>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15555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5497" grpId="0" animBg="1"/>
      <p:bldP spid="1555514" grpId="0" animBg="1"/>
      <p:bldP spid="1555532" grpId="0"/>
      <p:bldP spid="1555533" grpId="0"/>
      <p:bldP spid="1555536" grpId="0" animBg="1"/>
      <p:bldP spid="1555537" grpId="0" animBg="1"/>
      <p:bldP spid="1555531"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526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557508" name="Oval 4"/>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0" name="Text Box 6"/>
          <p:cNvSpPr txBox="1">
            <a:spLocks noChangeArrowheads="1"/>
          </p:cNvSpPr>
          <p:nvPr/>
        </p:nvSpPr>
        <p:spPr bwMode="auto">
          <a:xfrm>
            <a:off x="5665788" y="228600"/>
            <a:ext cx="3478212" cy="830263"/>
          </a:xfrm>
          <a:prstGeom prst="rect">
            <a:avLst/>
          </a:prstGeom>
          <a:noFill/>
          <a:ln w="9525">
            <a:noFill/>
            <a:miter lim="800000"/>
            <a:headEnd/>
            <a:tailEnd/>
          </a:ln>
          <a:effectLst>
            <a:outerShdw blurRad="63500" dist="38099" dir="2700000" algn="ctr" rotWithShape="0">
              <a:srgbClr val="020009">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كتبت رسائل بولس</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49-62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7511" name="Text Box 7"/>
          <p:cNvSpPr txBox="1">
            <a:spLocks noChangeArrowheads="1"/>
          </p:cNvSpPr>
          <p:nvPr/>
        </p:nvSpPr>
        <p:spPr bwMode="auto">
          <a:xfrm>
            <a:off x="609600" y="685800"/>
            <a:ext cx="2202847" cy="1200329"/>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رسالتين</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64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7514" name="Oval 10"/>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5" name="Oval 11"/>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6" name="Oval 12"/>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7" name="Oval 13"/>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8" name="Oval 14"/>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9" name="Oval 15"/>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20" name="Oval 16"/>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09" name="Rectangle 5"/>
          <p:cNvSpPr>
            <a:spLocks noGrp="1" noChangeArrowheads="1"/>
          </p:cNvSpPr>
          <p:nvPr>
            <p:ph type="title" idx="4294967295"/>
          </p:nvPr>
        </p:nvSpPr>
        <p:spPr>
          <a:xfrm>
            <a:off x="5638800" y="3124200"/>
            <a:ext cx="3276600" cy="1874832"/>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lgn="ctr">
              <a:spcBef>
                <a:spcPct val="50000"/>
              </a:spcBef>
              <a:defRPr/>
            </a:pPr>
            <a:r>
              <a:rPr lang="ar-JO" sz="3900" b="1" dirty="0">
                <a:solidFill>
                  <a:srgbClr val="FFEA18"/>
                </a:solidFill>
                <a:latin typeface="Arial" panose="020B0604020202020204" pitchFamily="34" charset="0"/>
                <a:ea typeface="+mj-ea"/>
                <a:cs typeface="Arial" panose="020B0604020202020204" pitchFamily="34" charset="0"/>
              </a:rPr>
              <a:t>دعا بطرس أيضاً رسائل بولس بالكتب المقدسة</a:t>
            </a:r>
            <a:endParaRPr lang="en-US" sz="3900" b="1" dirty="0">
              <a:solidFill>
                <a:srgbClr val="FFEA18"/>
              </a:solidFill>
              <a:latin typeface="Arial" panose="020B0604020202020204" pitchFamily="34" charset="0"/>
              <a:ea typeface="+mj-ea"/>
              <a:cs typeface="Arial" panose="020B0604020202020204" pitchFamily="34" charset="0"/>
            </a:endParaRPr>
          </a:p>
        </p:txBody>
      </p:sp>
      <p:sp>
        <p:nvSpPr>
          <p:cNvPr id="395277" name="Oval 17"/>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3" name="Text Box 9"/>
          <p:cNvSpPr txBox="1">
            <a:spLocks noChangeArrowheads="1"/>
          </p:cNvSpPr>
          <p:nvPr/>
        </p:nvSpPr>
        <p:spPr bwMode="auto">
          <a:xfrm>
            <a:off x="152400" y="2286000"/>
            <a:ext cx="5410200" cy="2308324"/>
          </a:xfrm>
          <a:prstGeom prst="rect">
            <a:avLst/>
          </a:prstGeom>
          <a:solidFill>
            <a:srgbClr val="380000"/>
          </a:solidFill>
          <a:ln w="9525">
            <a:noFill/>
            <a:miter lim="800000"/>
            <a:headEnd/>
            <a:tailEnd/>
          </a:ln>
          <a:effectLst>
            <a:outerShdw blurRad="63500" dist="38099" dir="2700000" algn="ctr" rotWithShape="0">
              <a:srgbClr val="020009">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وَاحْسِبُوا أَنَاةَ رَبِّنَا خَلاَصًا، كَمَا </a:t>
            </a:r>
            <a:r>
              <a:rPr kumimoji="0" lang="ar-JO"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إِلَيْكُمْ أَخُونَا الْحَبِيبُ بُولُس</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أَيْضًا بِحَسَبِ الْحِكْمَةِ الْمُعْطَاةِ لَهُ، كَمَا فِي الرَّسَائِلِ كُلِّهَا أَيْضًا، مُتَكَلِّمًا فِيهَا عَنْ هذِهِ الأُمُورِ، الَّتِي فِيهَا أَشْيَاءُ عَسِرَةُ الْفَهْمِ، يُحَرِّفُهَا غَيْرُ الْعُلَمَاءِ وَغَيْرُ الثَّابِتِينَ، </a:t>
            </a:r>
            <a:r>
              <a:rPr kumimoji="0" lang="ar-JO"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كَبَاقِي الْكُتُبِ أَيْضًا، </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لِهَلاَكِ أَنْفُسِهِمْ.</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بط 3: 15-16</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557510"/>
                                        </p:tgtEl>
                                        <p:attrNameLst>
                                          <p:attrName>style.visibility</p:attrName>
                                        </p:attrNameLst>
                                      </p:cBhvr>
                                      <p:to>
                                        <p:strVal val="visible"/>
                                      </p:to>
                                    </p:set>
                                  </p:childTnLst>
                                </p:cTn>
                              </p:par>
                            </p:childTnLst>
                          </p:cTn>
                        </p:par>
                        <p:par>
                          <p:cTn id="7" fill="hold" nodeType="afterGroup">
                            <p:stCondLst>
                              <p:cond delay="0"/>
                            </p:stCondLst>
                            <p:childTnLst>
                              <p:par>
                                <p:cTn id="8" presetID="23" presetClass="entr" presetSubtype="36" fill="hold" grpId="0" nodeType="afterEffect">
                                  <p:stCondLst>
                                    <p:cond delay="100"/>
                                  </p:stCondLst>
                                  <p:childTnLst>
                                    <p:set>
                                      <p:cBhvr>
                                        <p:cTn id="9" dur="1" fill="hold">
                                          <p:stCondLst>
                                            <p:cond delay="0"/>
                                          </p:stCondLst>
                                        </p:cTn>
                                        <p:tgtEl>
                                          <p:spTgt spid="1557508"/>
                                        </p:tgtEl>
                                        <p:attrNameLst>
                                          <p:attrName>style.visibility</p:attrName>
                                        </p:attrNameLst>
                                      </p:cBhvr>
                                      <p:to>
                                        <p:strVal val="visible"/>
                                      </p:to>
                                    </p:set>
                                    <p:anim calcmode="lin" valueType="num">
                                      <p:cBhvr>
                                        <p:cTn id="10" dur="500" fill="hold"/>
                                        <p:tgtEl>
                                          <p:spTgt spid="1557508"/>
                                        </p:tgtEl>
                                        <p:attrNameLst>
                                          <p:attrName>ppt_w</p:attrName>
                                        </p:attrNameLst>
                                      </p:cBhvr>
                                      <p:tavLst>
                                        <p:tav tm="0">
                                          <p:val>
                                            <p:strVal val="(6*min(max(#ppt_w*#ppt_h,.3),1)-7.4)/-.7*#ppt_w"/>
                                          </p:val>
                                        </p:tav>
                                        <p:tav tm="100000">
                                          <p:val>
                                            <p:strVal val="#ppt_w"/>
                                          </p:val>
                                        </p:tav>
                                      </p:tavLst>
                                    </p:anim>
                                    <p:anim calcmode="lin" valueType="num">
                                      <p:cBhvr>
                                        <p:cTn id="11" dur="500" fill="hold"/>
                                        <p:tgtEl>
                                          <p:spTgt spid="1557508"/>
                                        </p:tgtEl>
                                        <p:attrNameLst>
                                          <p:attrName>ppt_h</p:attrName>
                                        </p:attrNameLst>
                                      </p:cBhvr>
                                      <p:tavLst>
                                        <p:tav tm="0">
                                          <p:val>
                                            <p:strVal val="(6*min(max(#ppt_w*#ppt_h,.3),1)-7.4)/-.7*#ppt_h"/>
                                          </p:val>
                                        </p:tav>
                                        <p:tav tm="100000">
                                          <p:val>
                                            <p:strVal val="#ppt_h"/>
                                          </p:val>
                                        </p:tav>
                                      </p:tavLst>
                                    </p:anim>
                                    <p:anim calcmode="lin" valueType="num">
                                      <p:cBhvr>
                                        <p:cTn id="12" dur="500" fill="hold"/>
                                        <p:tgtEl>
                                          <p:spTgt spid="1557508"/>
                                        </p:tgtEl>
                                        <p:attrNameLst>
                                          <p:attrName>ppt_x</p:attrName>
                                        </p:attrNameLst>
                                      </p:cBhvr>
                                      <p:tavLst>
                                        <p:tav tm="0">
                                          <p:val>
                                            <p:fltVal val="0.5"/>
                                          </p:val>
                                        </p:tav>
                                        <p:tav tm="100000">
                                          <p:val>
                                            <p:strVal val="#ppt_x"/>
                                          </p:val>
                                        </p:tav>
                                      </p:tavLst>
                                    </p:anim>
                                    <p:anim calcmode="lin" valueType="num">
                                      <p:cBhvr>
                                        <p:cTn id="13" dur="500" fill="hold"/>
                                        <p:tgtEl>
                                          <p:spTgt spid="1557508"/>
                                        </p:tgtEl>
                                        <p:attrNameLst>
                                          <p:attrName>ppt_y</p:attrName>
                                        </p:attrNameLst>
                                      </p:cBhvr>
                                      <p:tavLst>
                                        <p:tav tm="0">
                                          <p:val>
                                            <p:strVal val="1+(6*min(max(#ppt_w*#ppt_h,.3),1)-7.4)/-.7*#ppt_h/2"/>
                                          </p:val>
                                        </p:tav>
                                        <p:tav tm="100000">
                                          <p:val>
                                            <p:strVal val="#ppt_y"/>
                                          </p:val>
                                        </p:tav>
                                      </p:tavLst>
                                    </p:anim>
                                  </p:childTnLst>
                                </p:cTn>
                              </p:par>
                            </p:childTnLst>
                          </p:cTn>
                        </p:par>
                        <p:par>
                          <p:cTn id="14" fill="hold" nodeType="afterGroup">
                            <p:stCondLst>
                              <p:cond delay="600"/>
                            </p:stCondLst>
                            <p:childTnLst>
                              <p:par>
                                <p:cTn id="15" presetID="23" presetClass="entr" presetSubtype="36" fill="hold" grpId="0" nodeType="afterEffect">
                                  <p:stCondLst>
                                    <p:cond delay="100"/>
                                  </p:stCondLst>
                                  <p:childTnLst>
                                    <p:set>
                                      <p:cBhvr>
                                        <p:cTn id="16" dur="1" fill="hold">
                                          <p:stCondLst>
                                            <p:cond delay="0"/>
                                          </p:stCondLst>
                                        </p:cTn>
                                        <p:tgtEl>
                                          <p:spTgt spid="1557514"/>
                                        </p:tgtEl>
                                        <p:attrNameLst>
                                          <p:attrName>style.visibility</p:attrName>
                                        </p:attrNameLst>
                                      </p:cBhvr>
                                      <p:to>
                                        <p:strVal val="visible"/>
                                      </p:to>
                                    </p:set>
                                    <p:anim calcmode="lin" valueType="num">
                                      <p:cBhvr>
                                        <p:cTn id="17" dur="500" fill="hold"/>
                                        <p:tgtEl>
                                          <p:spTgt spid="1557514"/>
                                        </p:tgtEl>
                                        <p:attrNameLst>
                                          <p:attrName>ppt_w</p:attrName>
                                        </p:attrNameLst>
                                      </p:cBhvr>
                                      <p:tavLst>
                                        <p:tav tm="0">
                                          <p:val>
                                            <p:strVal val="(6*min(max(#ppt_w*#ppt_h,.3),1)-7.4)/-.7*#ppt_w"/>
                                          </p:val>
                                        </p:tav>
                                        <p:tav tm="100000">
                                          <p:val>
                                            <p:strVal val="#ppt_w"/>
                                          </p:val>
                                        </p:tav>
                                      </p:tavLst>
                                    </p:anim>
                                    <p:anim calcmode="lin" valueType="num">
                                      <p:cBhvr>
                                        <p:cTn id="18" dur="500" fill="hold"/>
                                        <p:tgtEl>
                                          <p:spTgt spid="1557514"/>
                                        </p:tgtEl>
                                        <p:attrNameLst>
                                          <p:attrName>ppt_h</p:attrName>
                                        </p:attrNameLst>
                                      </p:cBhvr>
                                      <p:tavLst>
                                        <p:tav tm="0">
                                          <p:val>
                                            <p:strVal val="(6*min(max(#ppt_w*#ppt_h,.3),1)-7.4)/-.7*#ppt_h"/>
                                          </p:val>
                                        </p:tav>
                                        <p:tav tm="100000">
                                          <p:val>
                                            <p:strVal val="#ppt_h"/>
                                          </p:val>
                                        </p:tav>
                                      </p:tavLst>
                                    </p:anim>
                                    <p:anim calcmode="lin" valueType="num">
                                      <p:cBhvr>
                                        <p:cTn id="19" dur="500" fill="hold"/>
                                        <p:tgtEl>
                                          <p:spTgt spid="1557514"/>
                                        </p:tgtEl>
                                        <p:attrNameLst>
                                          <p:attrName>ppt_x</p:attrName>
                                        </p:attrNameLst>
                                      </p:cBhvr>
                                      <p:tavLst>
                                        <p:tav tm="0">
                                          <p:val>
                                            <p:fltVal val="0.5"/>
                                          </p:val>
                                        </p:tav>
                                        <p:tav tm="100000">
                                          <p:val>
                                            <p:strVal val="#ppt_x"/>
                                          </p:val>
                                        </p:tav>
                                      </p:tavLst>
                                    </p:anim>
                                    <p:anim calcmode="lin" valueType="num">
                                      <p:cBhvr>
                                        <p:cTn id="20" dur="500" fill="hold"/>
                                        <p:tgtEl>
                                          <p:spTgt spid="1557514"/>
                                        </p:tgtEl>
                                        <p:attrNameLst>
                                          <p:attrName>ppt_y</p:attrName>
                                        </p:attrNameLst>
                                      </p:cBhvr>
                                      <p:tavLst>
                                        <p:tav tm="0">
                                          <p:val>
                                            <p:strVal val="1+(6*min(max(#ppt_w*#ppt_h,.3),1)-7.4)/-.7*#ppt_h/2"/>
                                          </p:val>
                                        </p:tav>
                                        <p:tav tm="100000">
                                          <p:val>
                                            <p:strVal val="#ppt_y"/>
                                          </p:val>
                                        </p:tav>
                                      </p:tavLst>
                                    </p:anim>
                                  </p:childTnLst>
                                </p:cTn>
                              </p:par>
                            </p:childTnLst>
                          </p:cTn>
                        </p:par>
                        <p:par>
                          <p:cTn id="21" fill="hold" nodeType="afterGroup">
                            <p:stCondLst>
                              <p:cond delay="1200"/>
                            </p:stCondLst>
                            <p:childTnLst>
                              <p:par>
                                <p:cTn id="22" presetID="23" presetClass="entr" presetSubtype="36" fill="hold" grpId="0" nodeType="afterEffect">
                                  <p:stCondLst>
                                    <p:cond delay="100"/>
                                  </p:stCondLst>
                                  <p:childTnLst>
                                    <p:set>
                                      <p:cBhvr>
                                        <p:cTn id="23" dur="1" fill="hold">
                                          <p:stCondLst>
                                            <p:cond delay="0"/>
                                          </p:stCondLst>
                                        </p:cTn>
                                        <p:tgtEl>
                                          <p:spTgt spid="1557515"/>
                                        </p:tgtEl>
                                        <p:attrNameLst>
                                          <p:attrName>style.visibility</p:attrName>
                                        </p:attrNameLst>
                                      </p:cBhvr>
                                      <p:to>
                                        <p:strVal val="visible"/>
                                      </p:to>
                                    </p:set>
                                    <p:anim calcmode="lin" valueType="num">
                                      <p:cBhvr>
                                        <p:cTn id="24" dur="500" fill="hold"/>
                                        <p:tgtEl>
                                          <p:spTgt spid="1557515"/>
                                        </p:tgtEl>
                                        <p:attrNameLst>
                                          <p:attrName>ppt_w</p:attrName>
                                        </p:attrNameLst>
                                      </p:cBhvr>
                                      <p:tavLst>
                                        <p:tav tm="0">
                                          <p:val>
                                            <p:strVal val="(6*min(max(#ppt_w*#ppt_h,.3),1)-7.4)/-.7*#ppt_w"/>
                                          </p:val>
                                        </p:tav>
                                        <p:tav tm="100000">
                                          <p:val>
                                            <p:strVal val="#ppt_w"/>
                                          </p:val>
                                        </p:tav>
                                      </p:tavLst>
                                    </p:anim>
                                    <p:anim calcmode="lin" valueType="num">
                                      <p:cBhvr>
                                        <p:cTn id="25" dur="500" fill="hold"/>
                                        <p:tgtEl>
                                          <p:spTgt spid="1557515"/>
                                        </p:tgtEl>
                                        <p:attrNameLst>
                                          <p:attrName>ppt_h</p:attrName>
                                        </p:attrNameLst>
                                      </p:cBhvr>
                                      <p:tavLst>
                                        <p:tav tm="0">
                                          <p:val>
                                            <p:strVal val="(6*min(max(#ppt_w*#ppt_h,.3),1)-7.4)/-.7*#ppt_h"/>
                                          </p:val>
                                        </p:tav>
                                        <p:tav tm="100000">
                                          <p:val>
                                            <p:strVal val="#ppt_h"/>
                                          </p:val>
                                        </p:tav>
                                      </p:tavLst>
                                    </p:anim>
                                    <p:anim calcmode="lin" valueType="num">
                                      <p:cBhvr>
                                        <p:cTn id="26" dur="500" fill="hold"/>
                                        <p:tgtEl>
                                          <p:spTgt spid="1557515"/>
                                        </p:tgtEl>
                                        <p:attrNameLst>
                                          <p:attrName>ppt_x</p:attrName>
                                        </p:attrNameLst>
                                      </p:cBhvr>
                                      <p:tavLst>
                                        <p:tav tm="0">
                                          <p:val>
                                            <p:fltVal val="0.5"/>
                                          </p:val>
                                        </p:tav>
                                        <p:tav tm="100000">
                                          <p:val>
                                            <p:strVal val="#ppt_x"/>
                                          </p:val>
                                        </p:tav>
                                      </p:tavLst>
                                    </p:anim>
                                    <p:anim calcmode="lin" valueType="num">
                                      <p:cBhvr>
                                        <p:cTn id="27" dur="500" fill="hold"/>
                                        <p:tgtEl>
                                          <p:spTgt spid="1557515"/>
                                        </p:tgtEl>
                                        <p:attrNameLst>
                                          <p:attrName>ppt_y</p:attrName>
                                        </p:attrNameLst>
                                      </p:cBhvr>
                                      <p:tavLst>
                                        <p:tav tm="0">
                                          <p:val>
                                            <p:strVal val="1+(6*min(max(#ppt_w*#ppt_h,.3),1)-7.4)/-.7*#ppt_h/2"/>
                                          </p:val>
                                        </p:tav>
                                        <p:tav tm="100000">
                                          <p:val>
                                            <p:strVal val="#ppt_y"/>
                                          </p:val>
                                        </p:tav>
                                      </p:tavLst>
                                    </p:anim>
                                  </p:childTnLst>
                                </p:cTn>
                              </p:par>
                            </p:childTnLst>
                          </p:cTn>
                        </p:par>
                        <p:par>
                          <p:cTn id="28" fill="hold" nodeType="afterGroup">
                            <p:stCondLst>
                              <p:cond delay="1800"/>
                            </p:stCondLst>
                            <p:childTnLst>
                              <p:par>
                                <p:cTn id="29" presetID="23" presetClass="entr" presetSubtype="36" fill="hold" grpId="0" nodeType="afterEffect">
                                  <p:stCondLst>
                                    <p:cond delay="100"/>
                                  </p:stCondLst>
                                  <p:childTnLst>
                                    <p:set>
                                      <p:cBhvr>
                                        <p:cTn id="30" dur="1" fill="hold">
                                          <p:stCondLst>
                                            <p:cond delay="0"/>
                                          </p:stCondLst>
                                        </p:cTn>
                                        <p:tgtEl>
                                          <p:spTgt spid="1557516"/>
                                        </p:tgtEl>
                                        <p:attrNameLst>
                                          <p:attrName>style.visibility</p:attrName>
                                        </p:attrNameLst>
                                      </p:cBhvr>
                                      <p:to>
                                        <p:strVal val="visible"/>
                                      </p:to>
                                    </p:set>
                                    <p:anim calcmode="lin" valueType="num">
                                      <p:cBhvr>
                                        <p:cTn id="31" dur="500" fill="hold"/>
                                        <p:tgtEl>
                                          <p:spTgt spid="1557516"/>
                                        </p:tgtEl>
                                        <p:attrNameLst>
                                          <p:attrName>ppt_w</p:attrName>
                                        </p:attrNameLst>
                                      </p:cBhvr>
                                      <p:tavLst>
                                        <p:tav tm="0">
                                          <p:val>
                                            <p:strVal val="(6*min(max(#ppt_w*#ppt_h,.3),1)-7.4)/-.7*#ppt_w"/>
                                          </p:val>
                                        </p:tav>
                                        <p:tav tm="100000">
                                          <p:val>
                                            <p:strVal val="#ppt_w"/>
                                          </p:val>
                                        </p:tav>
                                      </p:tavLst>
                                    </p:anim>
                                    <p:anim calcmode="lin" valueType="num">
                                      <p:cBhvr>
                                        <p:cTn id="32" dur="500" fill="hold"/>
                                        <p:tgtEl>
                                          <p:spTgt spid="1557516"/>
                                        </p:tgtEl>
                                        <p:attrNameLst>
                                          <p:attrName>ppt_h</p:attrName>
                                        </p:attrNameLst>
                                      </p:cBhvr>
                                      <p:tavLst>
                                        <p:tav tm="0">
                                          <p:val>
                                            <p:strVal val="(6*min(max(#ppt_w*#ppt_h,.3),1)-7.4)/-.7*#ppt_h"/>
                                          </p:val>
                                        </p:tav>
                                        <p:tav tm="100000">
                                          <p:val>
                                            <p:strVal val="#ppt_h"/>
                                          </p:val>
                                        </p:tav>
                                      </p:tavLst>
                                    </p:anim>
                                    <p:anim calcmode="lin" valueType="num">
                                      <p:cBhvr>
                                        <p:cTn id="33" dur="500" fill="hold"/>
                                        <p:tgtEl>
                                          <p:spTgt spid="1557516"/>
                                        </p:tgtEl>
                                        <p:attrNameLst>
                                          <p:attrName>ppt_x</p:attrName>
                                        </p:attrNameLst>
                                      </p:cBhvr>
                                      <p:tavLst>
                                        <p:tav tm="0">
                                          <p:val>
                                            <p:fltVal val="0.5"/>
                                          </p:val>
                                        </p:tav>
                                        <p:tav tm="100000">
                                          <p:val>
                                            <p:strVal val="#ppt_x"/>
                                          </p:val>
                                        </p:tav>
                                      </p:tavLst>
                                    </p:anim>
                                    <p:anim calcmode="lin" valueType="num">
                                      <p:cBhvr>
                                        <p:cTn id="34" dur="500" fill="hold"/>
                                        <p:tgtEl>
                                          <p:spTgt spid="1557516"/>
                                        </p:tgtEl>
                                        <p:attrNameLst>
                                          <p:attrName>ppt_y</p:attrName>
                                        </p:attrNameLst>
                                      </p:cBhvr>
                                      <p:tavLst>
                                        <p:tav tm="0">
                                          <p:val>
                                            <p:strVal val="1+(6*min(max(#ppt_w*#ppt_h,.3),1)-7.4)/-.7*#ppt_h/2"/>
                                          </p:val>
                                        </p:tav>
                                        <p:tav tm="100000">
                                          <p:val>
                                            <p:strVal val="#ppt_y"/>
                                          </p:val>
                                        </p:tav>
                                      </p:tavLst>
                                    </p:anim>
                                  </p:childTnLst>
                                </p:cTn>
                              </p:par>
                            </p:childTnLst>
                          </p:cTn>
                        </p:par>
                        <p:par>
                          <p:cTn id="35" fill="hold" nodeType="afterGroup">
                            <p:stCondLst>
                              <p:cond delay="2400"/>
                            </p:stCondLst>
                            <p:childTnLst>
                              <p:par>
                                <p:cTn id="36" presetID="23" presetClass="entr" presetSubtype="36" fill="hold" grpId="0" nodeType="afterEffect">
                                  <p:stCondLst>
                                    <p:cond delay="100"/>
                                  </p:stCondLst>
                                  <p:childTnLst>
                                    <p:set>
                                      <p:cBhvr>
                                        <p:cTn id="37" dur="1" fill="hold">
                                          <p:stCondLst>
                                            <p:cond delay="0"/>
                                          </p:stCondLst>
                                        </p:cTn>
                                        <p:tgtEl>
                                          <p:spTgt spid="1557517"/>
                                        </p:tgtEl>
                                        <p:attrNameLst>
                                          <p:attrName>style.visibility</p:attrName>
                                        </p:attrNameLst>
                                      </p:cBhvr>
                                      <p:to>
                                        <p:strVal val="visible"/>
                                      </p:to>
                                    </p:set>
                                    <p:anim calcmode="lin" valueType="num">
                                      <p:cBhvr>
                                        <p:cTn id="38" dur="500" fill="hold"/>
                                        <p:tgtEl>
                                          <p:spTgt spid="1557517"/>
                                        </p:tgtEl>
                                        <p:attrNameLst>
                                          <p:attrName>ppt_w</p:attrName>
                                        </p:attrNameLst>
                                      </p:cBhvr>
                                      <p:tavLst>
                                        <p:tav tm="0">
                                          <p:val>
                                            <p:strVal val="(6*min(max(#ppt_w*#ppt_h,.3),1)-7.4)/-.7*#ppt_w"/>
                                          </p:val>
                                        </p:tav>
                                        <p:tav tm="100000">
                                          <p:val>
                                            <p:strVal val="#ppt_w"/>
                                          </p:val>
                                        </p:tav>
                                      </p:tavLst>
                                    </p:anim>
                                    <p:anim calcmode="lin" valueType="num">
                                      <p:cBhvr>
                                        <p:cTn id="39" dur="500" fill="hold"/>
                                        <p:tgtEl>
                                          <p:spTgt spid="1557517"/>
                                        </p:tgtEl>
                                        <p:attrNameLst>
                                          <p:attrName>ppt_h</p:attrName>
                                        </p:attrNameLst>
                                      </p:cBhvr>
                                      <p:tavLst>
                                        <p:tav tm="0">
                                          <p:val>
                                            <p:strVal val="(6*min(max(#ppt_w*#ppt_h,.3),1)-7.4)/-.7*#ppt_h"/>
                                          </p:val>
                                        </p:tav>
                                        <p:tav tm="100000">
                                          <p:val>
                                            <p:strVal val="#ppt_h"/>
                                          </p:val>
                                        </p:tav>
                                      </p:tavLst>
                                    </p:anim>
                                    <p:anim calcmode="lin" valueType="num">
                                      <p:cBhvr>
                                        <p:cTn id="40" dur="500" fill="hold"/>
                                        <p:tgtEl>
                                          <p:spTgt spid="1557517"/>
                                        </p:tgtEl>
                                        <p:attrNameLst>
                                          <p:attrName>ppt_x</p:attrName>
                                        </p:attrNameLst>
                                      </p:cBhvr>
                                      <p:tavLst>
                                        <p:tav tm="0">
                                          <p:val>
                                            <p:fltVal val="0.5"/>
                                          </p:val>
                                        </p:tav>
                                        <p:tav tm="100000">
                                          <p:val>
                                            <p:strVal val="#ppt_x"/>
                                          </p:val>
                                        </p:tav>
                                      </p:tavLst>
                                    </p:anim>
                                    <p:anim calcmode="lin" valueType="num">
                                      <p:cBhvr>
                                        <p:cTn id="41" dur="500" fill="hold"/>
                                        <p:tgtEl>
                                          <p:spTgt spid="1557517"/>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3000"/>
                            </p:stCondLst>
                            <p:childTnLst>
                              <p:par>
                                <p:cTn id="43" presetID="23" presetClass="entr" presetSubtype="36" fill="hold" grpId="0" nodeType="afterEffect">
                                  <p:stCondLst>
                                    <p:cond delay="100"/>
                                  </p:stCondLst>
                                  <p:childTnLst>
                                    <p:set>
                                      <p:cBhvr>
                                        <p:cTn id="44" dur="1" fill="hold">
                                          <p:stCondLst>
                                            <p:cond delay="0"/>
                                          </p:stCondLst>
                                        </p:cTn>
                                        <p:tgtEl>
                                          <p:spTgt spid="1557518"/>
                                        </p:tgtEl>
                                        <p:attrNameLst>
                                          <p:attrName>style.visibility</p:attrName>
                                        </p:attrNameLst>
                                      </p:cBhvr>
                                      <p:to>
                                        <p:strVal val="visible"/>
                                      </p:to>
                                    </p:set>
                                    <p:anim calcmode="lin" valueType="num">
                                      <p:cBhvr>
                                        <p:cTn id="45" dur="500" fill="hold"/>
                                        <p:tgtEl>
                                          <p:spTgt spid="1557518"/>
                                        </p:tgtEl>
                                        <p:attrNameLst>
                                          <p:attrName>ppt_w</p:attrName>
                                        </p:attrNameLst>
                                      </p:cBhvr>
                                      <p:tavLst>
                                        <p:tav tm="0">
                                          <p:val>
                                            <p:strVal val="(6*min(max(#ppt_w*#ppt_h,.3),1)-7.4)/-.7*#ppt_w"/>
                                          </p:val>
                                        </p:tav>
                                        <p:tav tm="100000">
                                          <p:val>
                                            <p:strVal val="#ppt_w"/>
                                          </p:val>
                                        </p:tav>
                                      </p:tavLst>
                                    </p:anim>
                                    <p:anim calcmode="lin" valueType="num">
                                      <p:cBhvr>
                                        <p:cTn id="46" dur="500" fill="hold"/>
                                        <p:tgtEl>
                                          <p:spTgt spid="1557518"/>
                                        </p:tgtEl>
                                        <p:attrNameLst>
                                          <p:attrName>ppt_h</p:attrName>
                                        </p:attrNameLst>
                                      </p:cBhvr>
                                      <p:tavLst>
                                        <p:tav tm="0">
                                          <p:val>
                                            <p:strVal val="(6*min(max(#ppt_w*#ppt_h,.3),1)-7.4)/-.7*#ppt_h"/>
                                          </p:val>
                                        </p:tav>
                                        <p:tav tm="100000">
                                          <p:val>
                                            <p:strVal val="#ppt_h"/>
                                          </p:val>
                                        </p:tav>
                                      </p:tavLst>
                                    </p:anim>
                                    <p:anim calcmode="lin" valueType="num">
                                      <p:cBhvr>
                                        <p:cTn id="47" dur="500" fill="hold"/>
                                        <p:tgtEl>
                                          <p:spTgt spid="1557518"/>
                                        </p:tgtEl>
                                        <p:attrNameLst>
                                          <p:attrName>ppt_x</p:attrName>
                                        </p:attrNameLst>
                                      </p:cBhvr>
                                      <p:tavLst>
                                        <p:tav tm="0">
                                          <p:val>
                                            <p:fltVal val="0.5"/>
                                          </p:val>
                                        </p:tav>
                                        <p:tav tm="100000">
                                          <p:val>
                                            <p:strVal val="#ppt_x"/>
                                          </p:val>
                                        </p:tav>
                                      </p:tavLst>
                                    </p:anim>
                                    <p:anim calcmode="lin" valueType="num">
                                      <p:cBhvr>
                                        <p:cTn id="48" dur="500" fill="hold"/>
                                        <p:tgtEl>
                                          <p:spTgt spid="1557518"/>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3600"/>
                            </p:stCondLst>
                            <p:childTnLst>
                              <p:par>
                                <p:cTn id="50" presetID="23" presetClass="entr" presetSubtype="36" fill="hold" grpId="0" nodeType="afterEffect">
                                  <p:stCondLst>
                                    <p:cond delay="100"/>
                                  </p:stCondLst>
                                  <p:childTnLst>
                                    <p:set>
                                      <p:cBhvr>
                                        <p:cTn id="51" dur="1" fill="hold">
                                          <p:stCondLst>
                                            <p:cond delay="0"/>
                                          </p:stCondLst>
                                        </p:cTn>
                                        <p:tgtEl>
                                          <p:spTgt spid="1557519"/>
                                        </p:tgtEl>
                                        <p:attrNameLst>
                                          <p:attrName>style.visibility</p:attrName>
                                        </p:attrNameLst>
                                      </p:cBhvr>
                                      <p:to>
                                        <p:strVal val="visible"/>
                                      </p:to>
                                    </p:set>
                                    <p:anim calcmode="lin" valueType="num">
                                      <p:cBhvr>
                                        <p:cTn id="52" dur="500" fill="hold"/>
                                        <p:tgtEl>
                                          <p:spTgt spid="1557519"/>
                                        </p:tgtEl>
                                        <p:attrNameLst>
                                          <p:attrName>ppt_w</p:attrName>
                                        </p:attrNameLst>
                                      </p:cBhvr>
                                      <p:tavLst>
                                        <p:tav tm="0">
                                          <p:val>
                                            <p:strVal val="(6*min(max(#ppt_w*#ppt_h,.3),1)-7.4)/-.7*#ppt_w"/>
                                          </p:val>
                                        </p:tav>
                                        <p:tav tm="100000">
                                          <p:val>
                                            <p:strVal val="#ppt_w"/>
                                          </p:val>
                                        </p:tav>
                                      </p:tavLst>
                                    </p:anim>
                                    <p:anim calcmode="lin" valueType="num">
                                      <p:cBhvr>
                                        <p:cTn id="53" dur="500" fill="hold"/>
                                        <p:tgtEl>
                                          <p:spTgt spid="1557519"/>
                                        </p:tgtEl>
                                        <p:attrNameLst>
                                          <p:attrName>ppt_h</p:attrName>
                                        </p:attrNameLst>
                                      </p:cBhvr>
                                      <p:tavLst>
                                        <p:tav tm="0">
                                          <p:val>
                                            <p:strVal val="(6*min(max(#ppt_w*#ppt_h,.3),1)-7.4)/-.7*#ppt_h"/>
                                          </p:val>
                                        </p:tav>
                                        <p:tav tm="100000">
                                          <p:val>
                                            <p:strVal val="#ppt_h"/>
                                          </p:val>
                                        </p:tav>
                                      </p:tavLst>
                                    </p:anim>
                                    <p:anim calcmode="lin" valueType="num">
                                      <p:cBhvr>
                                        <p:cTn id="54" dur="500" fill="hold"/>
                                        <p:tgtEl>
                                          <p:spTgt spid="1557519"/>
                                        </p:tgtEl>
                                        <p:attrNameLst>
                                          <p:attrName>ppt_x</p:attrName>
                                        </p:attrNameLst>
                                      </p:cBhvr>
                                      <p:tavLst>
                                        <p:tav tm="0">
                                          <p:val>
                                            <p:fltVal val="0.5"/>
                                          </p:val>
                                        </p:tav>
                                        <p:tav tm="100000">
                                          <p:val>
                                            <p:strVal val="#ppt_x"/>
                                          </p:val>
                                        </p:tav>
                                      </p:tavLst>
                                    </p:anim>
                                    <p:anim calcmode="lin" valueType="num">
                                      <p:cBhvr>
                                        <p:cTn id="55" dur="500" fill="hold"/>
                                        <p:tgtEl>
                                          <p:spTgt spid="1557519"/>
                                        </p:tgtEl>
                                        <p:attrNameLst>
                                          <p:attrName>ppt_y</p:attrName>
                                        </p:attrNameLst>
                                      </p:cBhvr>
                                      <p:tavLst>
                                        <p:tav tm="0">
                                          <p:val>
                                            <p:strVal val="1+(6*min(max(#ppt_w*#ppt_h,.3),1)-7.4)/-.7*#ppt_h/2"/>
                                          </p:val>
                                        </p:tav>
                                        <p:tav tm="100000">
                                          <p:val>
                                            <p:strVal val="#ppt_y"/>
                                          </p:val>
                                        </p:tav>
                                      </p:tavLst>
                                    </p:anim>
                                  </p:childTnLst>
                                </p:cTn>
                              </p:par>
                            </p:childTnLst>
                          </p:cTn>
                        </p:par>
                        <p:par>
                          <p:cTn id="56" fill="hold" nodeType="afterGroup">
                            <p:stCondLst>
                              <p:cond delay="4200"/>
                            </p:stCondLst>
                            <p:childTnLst>
                              <p:par>
                                <p:cTn id="57" presetID="23" presetClass="entr" presetSubtype="36" fill="hold" grpId="0" nodeType="afterEffect">
                                  <p:stCondLst>
                                    <p:cond delay="100"/>
                                  </p:stCondLst>
                                  <p:childTnLst>
                                    <p:set>
                                      <p:cBhvr>
                                        <p:cTn id="58" dur="1" fill="hold">
                                          <p:stCondLst>
                                            <p:cond delay="0"/>
                                          </p:stCondLst>
                                        </p:cTn>
                                        <p:tgtEl>
                                          <p:spTgt spid="1557520"/>
                                        </p:tgtEl>
                                        <p:attrNameLst>
                                          <p:attrName>style.visibility</p:attrName>
                                        </p:attrNameLst>
                                      </p:cBhvr>
                                      <p:to>
                                        <p:strVal val="visible"/>
                                      </p:to>
                                    </p:set>
                                    <p:anim calcmode="lin" valueType="num">
                                      <p:cBhvr>
                                        <p:cTn id="59" dur="500" fill="hold"/>
                                        <p:tgtEl>
                                          <p:spTgt spid="1557520"/>
                                        </p:tgtEl>
                                        <p:attrNameLst>
                                          <p:attrName>ppt_w</p:attrName>
                                        </p:attrNameLst>
                                      </p:cBhvr>
                                      <p:tavLst>
                                        <p:tav tm="0">
                                          <p:val>
                                            <p:strVal val="(6*min(max(#ppt_w*#ppt_h,.3),1)-7.4)/-.7*#ppt_w"/>
                                          </p:val>
                                        </p:tav>
                                        <p:tav tm="100000">
                                          <p:val>
                                            <p:strVal val="#ppt_w"/>
                                          </p:val>
                                        </p:tav>
                                      </p:tavLst>
                                    </p:anim>
                                    <p:anim calcmode="lin" valueType="num">
                                      <p:cBhvr>
                                        <p:cTn id="60" dur="500" fill="hold"/>
                                        <p:tgtEl>
                                          <p:spTgt spid="1557520"/>
                                        </p:tgtEl>
                                        <p:attrNameLst>
                                          <p:attrName>ppt_h</p:attrName>
                                        </p:attrNameLst>
                                      </p:cBhvr>
                                      <p:tavLst>
                                        <p:tav tm="0">
                                          <p:val>
                                            <p:strVal val="(6*min(max(#ppt_w*#ppt_h,.3),1)-7.4)/-.7*#ppt_h"/>
                                          </p:val>
                                        </p:tav>
                                        <p:tav tm="100000">
                                          <p:val>
                                            <p:strVal val="#ppt_h"/>
                                          </p:val>
                                        </p:tav>
                                      </p:tavLst>
                                    </p:anim>
                                    <p:anim calcmode="lin" valueType="num">
                                      <p:cBhvr>
                                        <p:cTn id="61" dur="500" fill="hold"/>
                                        <p:tgtEl>
                                          <p:spTgt spid="1557520"/>
                                        </p:tgtEl>
                                        <p:attrNameLst>
                                          <p:attrName>ppt_x</p:attrName>
                                        </p:attrNameLst>
                                      </p:cBhvr>
                                      <p:tavLst>
                                        <p:tav tm="0">
                                          <p:val>
                                            <p:fltVal val="0.5"/>
                                          </p:val>
                                        </p:tav>
                                        <p:tav tm="100000">
                                          <p:val>
                                            <p:strVal val="#ppt_x"/>
                                          </p:val>
                                        </p:tav>
                                      </p:tavLst>
                                    </p:anim>
                                    <p:anim calcmode="lin" valueType="num">
                                      <p:cBhvr>
                                        <p:cTn id="62" dur="500" fill="hold"/>
                                        <p:tgtEl>
                                          <p:spTgt spid="1557520"/>
                                        </p:tgtEl>
                                        <p:attrNameLst>
                                          <p:attrName>ppt_y</p:attrName>
                                        </p:attrNameLst>
                                      </p:cBhvr>
                                      <p:tavLst>
                                        <p:tav tm="0">
                                          <p:val>
                                            <p:strVal val="1+(6*min(max(#ppt_w*#ppt_h,.3),1)-7.4)/-.7*#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557511"/>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557513"/>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5575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7508" grpId="0" animBg="1"/>
      <p:bldP spid="1557510" grpId="0"/>
      <p:bldP spid="1557511" grpId="0"/>
      <p:bldP spid="1557514" grpId="0" animBg="1"/>
      <p:bldP spid="1557515" grpId="0" animBg="1"/>
      <p:bldP spid="1557516" grpId="0" animBg="1"/>
      <p:bldP spid="1557517" grpId="0" animBg="1"/>
      <p:bldP spid="1557518" grpId="0" animBg="1"/>
      <p:bldP spid="1557519" grpId="0" animBg="1"/>
      <p:bldP spid="1557520" grpId="0" animBg="1"/>
      <p:bldP spid="1557509" grpId="0" animBg="1"/>
      <p:bldP spid="1557513"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0049" name="Picture 2" descr="Teab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90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8" name="Rectangle 4"/>
          <p:cNvSpPr>
            <a:spLocks noGrp="1" noChangeArrowheads="1"/>
          </p:cNvSpPr>
          <p:nvPr>
            <p:ph type="ctrTitle"/>
          </p:nvPr>
        </p:nvSpPr>
        <p:spPr>
          <a:xfrm>
            <a:off x="3352800" y="0"/>
            <a:ext cx="5715000" cy="914400"/>
          </a:xfrm>
          <a:solidFill>
            <a:srgbClr val="020009"/>
          </a:solidFill>
        </p:spPr>
        <p:txBody>
          <a:bodyPr/>
          <a:lstStyle/>
          <a:p>
            <a:pPr algn="l" eaLnBrk="1" hangingPunct="1">
              <a:defRPr/>
            </a:pPr>
            <a:r>
              <a:rPr lang="ar-JO" sz="3600" dirty="0">
                <a:cs typeface="+mj-cs"/>
              </a:rPr>
              <a:t>هل هناك مصداقية للكتاب المقدس؟</a:t>
            </a:r>
            <a:endParaRPr lang="en-US" sz="3600" dirty="0">
              <a:cs typeface="+mj-cs"/>
            </a:endParaRPr>
          </a:p>
        </p:txBody>
      </p:sp>
      <p:sp>
        <p:nvSpPr>
          <p:cNvPr id="175109" name="AutoShape 5"/>
          <p:cNvSpPr>
            <a:spLocks noChangeArrowheads="1"/>
          </p:cNvSpPr>
          <p:nvPr/>
        </p:nvSpPr>
        <p:spPr bwMode="auto">
          <a:xfrm>
            <a:off x="0" y="3810000"/>
            <a:ext cx="6096000" cy="2819400"/>
          </a:xfrm>
          <a:prstGeom prst="wedgeRectCallout">
            <a:avLst>
              <a:gd name="adj1" fmla="val 25782"/>
              <a:gd name="adj2" fmla="val -75394"/>
            </a:avLst>
          </a:prstGeom>
          <a:gradFill rotWithShape="0">
            <a:gsLst>
              <a:gs pos="0">
                <a:srgbClr val="515151"/>
              </a:gs>
              <a:gs pos="100000">
                <a:srgbClr val="0D0D0D"/>
              </a:gs>
            </a:gsLst>
            <a:lin ang="5400000" scaled="1"/>
          </a:gradFill>
          <a:ln w="9525">
            <a:solidFill>
              <a:schemeClr val="tx1"/>
            </a:solidFill>
            <a:miter lim="800000"/>
            <a:headEnd/>
            <a:tailEnd/>
          </a:ln>
        </p:spPr>
        <p:txBody>
          <a:bodyPr wrap="none" anchor="ctr"/>
          <a:lstStyle/>
          <a:p>
            <a:pPr algn="ctr" defTabSz="914400" eaLnBrk="0" fontAlgn="base" hangingPunct="0">
              <a:spcBef>
                <a:spcPct val="0"/>
              </a:spcBef>
              <a:spcAft>
                <a:spcPct val="0"/>
              </a:spcAft>
            </a:pPr>
            <a:endParaRPr lang="en-US" sz="2400">
              <a:solidFill>
                <a:srgbClr val="FFFFFF"/>
              </a:solidFill>
              <a:latin typeface="26" charset="0"/>
              <a:ea typeface="ＭＳ Ｐゴシック" charset="0"/>
              <a:cs typeface="ＭＳ Ｐゴシック" charset="0"/>
            </a:endParaRPr>
          </a:p>
        </p:txBody>
      </p:sp>
      <p:sp>
        <p:nvSpPr>
          <p:cNvPr id="175110" name="Rectangle 6"/>
          <p:cNvSpPr>
            <a:spLocks noChangeArrowheads="1"/>
          </p:cNvSpPr>
          <p:nvPr/>
        </p:nvSpPr>
        <p:spPr bwMode="auto">
          <a:xfrm>
            <a:off x="-36513" y="3810000"/>
            <a:ext cx="6124576" cy="2819400"/>
          </a:xfrm>
          <a:prstGeom prst="rect">
            <a:avLst/>
          </a:prstGeom>
          <a:noFill/>
          <a:ln>
            <a:noFill/>
          </a:ln>
          <a:effectLst>
            <a:outerShdw blurRad="63500" dist="38099" dir="2700000" algn="ctr" rotWithShape="0">
              <a:schemeClr val="bg1">
                <a:alpha val="74998"/>
              </a:schemeClr>
            </a:outerShdw>
          </a:effectLst>
        </p:spPr>
        <p:txBody>
          <a:bodyPr/>
          <a:lstStyle/>
          <a:p>
            <a:pPr algn="r" defTabSz="914400" fontAlgn="base">
              <a:spcBef>
                <a:spcPct val="2000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الكتاب المقدس هو نتاج الإنسان يا عزيزتي وليس الله... لقد تطور من خلال عدد لا يحصى من الترجمات والإضافات والتنقيحات. ولم يكن للتاريخ مطلقًا نسخة نهائية من الكتاب.</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410053" name="Text Box 7"/>
          <p:cNvSpPr txBox="1">
            <a:spLocks noChangeArrowheads="1"/>
          </p:cNvSpPr>
          <p:nvPr/>
        </p:nvSpPr>
        <p:spPr bwMode="auto">
          <a:xfrm>
            <a:off x="6851374" y="6384925"/>
            <a:ext cx="308990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شيفرة دافنشي، 195</a:t>
            </a:r>
            <a:endParaRPr lang="en-US" b="1" dirty="0">
              <a:solidFill>
                <a:srgbClr val="FFFFFF"/>
              </a:solidFill>
              <a:latin typeface="Arial" panose="020B0604020202020204" pitchFamily="34" charset="0"/>
              <a:cs typeface="Arial" panose="020B0604020202020204" pitchFamily="34" charset="0"/>
            </a:endParaRPr>
          </a:p>
        </p:txBody>
      </p:sp>
      <p:sp>
        <p:nvSpPr>
          <p:cNvPr id="8" name="Rectangle 3"/>
          <p:cNvSpPr txBox="1">
            <a:spLocks noChangeArrowheads="1"/>
          </p:cNvSpPr>
          <p:nvPr/>
        </p:nvSpPr>
        <p:spPr bwMode="auto">
          <a:xfrm>
            <a:off x="28575" y="1052513"/>
            <a:ext cx="3810000" cy="2209800"/>
          </a:xfrm>
          <a:prstGeom prst="rect">
            <a:avLst/>
          </a:prstGeom>
          <a:solidFill>
            <a:srgbClr val="020009"/>
          </a:solidFill>
          <a:ln>
            <a:noFill/>
          </a:ln>
          <a:effectLst>
            <a:outerShdw blurRad="63500" dist="35921" dir="2700000" algn="ctr" rotWithShape="0">
              <a:srgbClr val="020009">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0" indent="0" algn="ctr" rtl="0" eaLnBrk="0" fontAlgn="base" hangingPunct="0">
              <a:spcBef>
                <a:spcPct val="20000"/>
              </a:spcBef>
              <a:spcAft>
                <a:spcPct val="0"/>
              </a:spcAft>
              <a:buNone/>
              <a:defRPr sz="3200">
                <a:solidFill>
                  <a:schemeClr val="tx1"/>
                </a:solidFill>
                <a:latin typeface="Arial"/>
                <a:ea typeface="+mn-ea"/>
                <a:cs typeface="Arial"/>
              </a:defRPr>
            </a:lvl1pPr>
            <a:lvl2pPr marL="457200" indent="0" algn="ctr" rtl="0" eaLnBrk="0" fontAlgn="base" hangingPunct="0">
              <a:spcBef>
                <a:spcPct val="20000"/>
              </a:spcBef>
              <a:spcAft>
                <a:spcPct val="0"/>
              </a:spcAft>
              <a:buNone/>
              <a:defRPr sz="2800">
                <a:solidFill>
                  <a:schemeClr val="tx1"/>
                </a:solidFill>
                <a:latin typeface="Arial"/>
                <a:ea typeface="+mn-ea"/>
                <a:cs typeface="Arial"/>
              </a:defRPr>
            </a:lvl2pPr>
            <a:lvl3pPr marL="914400" indent="0" algn="ctr" rtl="0" eaLnBrk="0" fontAlgn="base" hangingPunct="0">
              <a:spcBef>
                <a:spcPct val="20000"/>
              </a:spcBef>
              <a:spcAft>
                <a:spcPct val="0"/>
              </a:spcAft>
              <a:buNone/>
              <a:defRPr sz="2400">
                <a:solidFill>
                  <a:schemeClr val="tx1"/>
                </a:solidFill>
                <a:latin typeface="Arial"/>
                <a:ea typeface="+mn-ea"/>
                <a:cs typeface="Arial"/>
              </a:defRPr>
            </a:lvl3pPr>
            <a:lvl4pPr marL="1371600" indent="0" algn="ctr" rtl="0" eaLnBrk="0" fontAlgn="base" hangingPunct="0">
              <a:spcBef>
                <a:spcPct val="20000"/>
              </a:spcBef>
              <a:spcAft>
                <a:spcPct val="0"/>
              </a:spcAft>
              <a:buNone/>
              <a:defRPr sz="2000">
                <a:solidFill>
                  <a:schemeClr val="tx1"/>
                </a:solidFill>
                <a:latin typeface="Arial"/>
                <a:ea typeface="+mn-ea"/>
                <a:cs typeface="Arial"/>
              </a:defRPr>
            </a:lvl4pPr>
            <a:lvl5pPr marL="1828800" indent="0" algn="ctr" rtl="0" eaLnBrk="0" fontAlgn="base" hangingPunct="0">
              <a:spcBef>
                <a:spcPct val="20000"/>
              </a:spcBef>
              <a:spcAft>
                <a:spcPct val="0"/>
              </a:spcAft>
              <a:buNone/>
              <a:defRPr sz="2000">
                <a:solidFill>
                  <a:schemeClr val="tx1"/>
                </a:solidFill>
                <a:latin typeface="Arial"/>
                <a:ea typeface="+mn-ea"/>
                <a:cs typeface="Arial"/>
              </a:defRPr>
            </a:lvl5pPr>
            <a:lvl6pPr marL="2286000" indent="0" algn="ctr" rtl="0" fontAlgn="base">
              <a:spcBef>
                <a:spcPct val="20000"/>
              </a:spcBef>
              <a:spcAft>
                <a:spcPct val="0"/>
              </a:spcAft>
              <a:buNone/>
              <a:defRPr sz="2000">
                <a:solidFill>
                  <a:schemeClr val="tx1"/>
                </a:solidFill>
                <a:latin typeface="+mn-lt"/>
                <a:ea typeface="+mn-ea"/>
              </a:defRPr>
            </a:lvl6pPr>
            <a:lvl7pPr marL="2743200" indent="0" algn="ctr" rtl="0" fontAlgn="base">
              <a:spcBef>
                <a:spcPct val="20000"/>
              </a:spcBef>
              <a:spcAft>
                <a:spcPct val="0"/>
              </a:spcAft>
              <a:buNone/>
              <a:defRPr sz="2000">
                <a:solidFill>
                  <a:schemeClr val="tx1"/>
                </a:solidFill>
                <a:latin typeface="+mn-lt"/>
                <a:ea typeface="+mn-ea"/>
              </a:defRPr>
            </a:lvl7pPr>
            <a:lvl8pPr marL="3200400" indent="0" algn="ctr" rtl="0" fontAlgn="base">
              <a:spcBef>
                <a:spcPct val="20000"/>
              </a:spcBef>
              <a:spcAft>
                <a:spcPct val="0"/>
              </a:spcAft>
              <a:buNone/>
              <a:defRPr sz="2000">
                <a:solidFill>
                  <a:schemeClr val="tx1"/>
                </a:solidFill>
                <a:latin typeface="+mn-lt"/>
                <a:ea typeface="+mn-ea"/>
              </a:defRPr>
            </a:lvl8pPr>
            <a:lvl9pPr marL="3657600" indent="0" algn="ctr" rtl="0" fontAlgn="base">
              <a:spcBef>
                <a:spcPct val="20000"/>
              </a:spcBef>
              <a:spcAft>
                <a:spcPct val="0"/>
              </a:spcAft>
              <a:buNone/>
              <a:defRPr sz="2000">
                <a:solidFill>
                  <a:schemeClr val="tx1"/>
                </a:solidFill>
                <a:latin typeface="+mn-lt"/>
                <a:ea typeface="+mn-ea"/>
              </a:defRPr>
            </a:lvl9pPr>
          </a:lstStyle>
          <a:p>
            <a:pPr defTabSz="914400" eaLnBrk="1" hangingPunct="1">
              <a:defRPr/>
            </a:pPr>
            <a:r>
              <a:rPr lang="ar-JO" sz="2800" dirty="0">
                <a:solidFill>
                  <a:srgbClr val="FFFFFF"/>
                </a:solidFill>
                <a:latin typeface="Arial" charset="0"/>
                <a:ea typeface="ＭＳ Ｐゴシック" charset="0"/>
              </a:rPr>
              <a:t>يقدم براون تهماً                عبر فم المؤرخ                 لي تيبينغ ...</a:t>
            </a:r>
            <a:endParaRPr lang="en-US" sz="2800" dirty="0">
              <a:solidFill>
                <a:srgbClr val="FFFFFF"/>
              </a:solidFill>
              <a:latin typeface="Arial" charset="0"/>
              <a:ea typeface="ＭＳ Ｐゴシック" charset="0"/>
            </a:endParaRPr>
          </a:p>
        </p:txBody>
      </p:sp>
      <p:sp>
        <p:nvSpPr>
          <p:cNvPr id="9"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itchFamily="-111" charset="0"/>
                <a:ea typeface="ＭＳ Ｐゴシック" pitchFamily="-111" charset="-128"/>
                <a:cs typeface="ＭＳ Ｐゴシック" pitchFamily="-111" charset="-128"/>
              </a:rPr>
              <a:t>472</a:t>
            </a:r>
            <a:endParaRPr lang="en-US" sz="2400" b="1" kern="0" dirty="0">
              <a:solidFill>
                <a:srgbClr val="FFFFFF"/>
              </a:solidFill>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3598707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5109"/>
                                        </p:tgtEl>
                                        <p:attrNameLst>
                                          <p:attrName>style.visibility</p:attrName>
                                        </p:attrNameLst>
                                      </p:cBhvr>
                                      <p:to>
                                        <p:strVal val="visible"/>
                                      </p:to>
                                    </p:set>
                                    <p:animEffect transition="in" filter="wipe(left)">
                                      <p:cBhvr>
                                        <p:cTn id="7" dur="500"/>
                                        <p:tgtEl>
                                          <p:spTgt spid="17510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5110"/>
                                        </p:tgtEl>
                                        <p:attrNameLst>
                                          <p:attrName>style.visibility</p:attrName>
                                        </p:attrNameLst>
                                      </p:cBhvr>
                                      <p:to>
                                        <p:strVal val="visible"/>
                                      </p:to>
                                    </p:set>
                                    <p:animEffect transition="in" filter="wipe(left)">
                                      <p:cBhvr>
                                        <p:cTn id="10" dur="500"/>
                                        <p:tgtEl>
                                          <p:spTgt spid="1751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8">
                                            <p:bg/>
                                          </p:spTgt>
                                        </p:tgtEl>
                                        <p:attrNameLst>
                                          <p:attrName>style.visibility</p:attrName>
                                        </p:attrNameLst>
                                      </p:cBhvr>
                                      <p:to>
                                        <p:strVal val="visible"/>
                                      </p:to>
                                    </p:set>
                                    <p:animEffect transition="in" filter="wipe(left)">
                                      <p:cBhvr>
                                        <p:cTn id="15" dur="500"/>
                                        <p:tgtEl>
                                          <p:spTgt spid="8">
                                            <p:bg/>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wipe(left)">
                                      <p:cBhvr>
                                        <p:cTn id="2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9" grpId="0" animBg="1"/>
      <p:bldP spid="175110" grpId="0"/>
      <p:bldP spid="8" grpId="0" build="p"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2" descr="Brown marble"/>
          <p:cNvSpPr>
            <a:spLocks noGrp="1" noChangeArrowheads="1"/>
          </p:cNvSpPr>
          <p:nvPr>
            <p:ph type="title"/>
          </p:nvPr>
        </p:nvSpPr>
        <p:spPr>
          <a:xfrm>
            <a:off x="-76200" y="0"/>
            <a:ext cx="9220200" cy="1371600"/>
          </a:xfrm>
          <a:solidFill>
            <a:srgbClr val="000096"/>
          </a:solidFill>
          <a:ln w="9525">
            <a:noFill/>
            <a:miter lim="800000"/>
            <a:headEnd/>
            <a:tailEnd/>
          </a:ln>
          <a:effectLst>
            <a:outerShdw blurRad="63500" dist="130755" dir="3656724" algn="ctr" rotWithShape="0">
              <a:schemeClr val="bg2">
                <a:alpha val="74997"/>
              </a:schemeClr>
            </a:outerShdw>
          </a:effectLst>
        </p:spPr>
        <p:txBody>
          <a:bodyPr vert="horz" wrap="square" lIns="90993" tIns="45499" rIns="90993" bIns="45499" numCol="1" anchor="ctr" anchorCtr="0" compatLnSpc="1">
            <a:prstTxWarp prst="textNoShape">
              <a:avLst/>
            </a:prstTxWarp>
          </a:bodyPr>
          <a:lstStyle/>
          <a:p>
            <a:pPr eaLnBrk="1" hangingPunct="1"/>
            <a:r>
              <a:rPr lang="ar-JO" sz="3600" b="1" kern="1200" dirty="0">
                <a:solidFill>
                  <a:srgbClr val="FFFFFF"/>
                </a:solidFill>
                <a:effectLst/>
                <a:latin typeface="Arial" panose="020B0604020202020204" pitchFamily="34" charset="0"/>
                <a:ea typeface="ＭＳ Ｐゴシック" charset="-128"/>
                <a:cs typeface="Arial" panose="020B0604020202020204" pitchFamily="34" charset="0"/>
              </a:rPr>
              <a:t>نسخ موجودة من كتابات الوثنيين مقابل كتابات العهد الجديد</a:t>
            </a:r>
            <a:endParaRPr lang="en-US" sz="3600" b="1" kern="1200" dirty="0">
              <a:solidFill>
                <a:srgbClr val="FFFFFF"/>
              </a:solidFill>
              <a:effectLst/>
              <a:latin typeface="Arial" panose="020B0604020202020204" pitchFamily="34" charset="0"/>
              <a:ea typeface="ＭＳ Ｐゴシック" charset="-128"/>
              <a:cs typeface="Arial" panose="020B0604020202020204" pitchFamily="34" charset="0"/>
            </a:endParaRPr>
          </a:p>
        </p:txBody>
      </p:sp>
      <p:graphicFrame>
        <p:nvGraphicFramePr>
          <p:cNvPr id="36936" name="Group 72"/>
          <p:cNvGraphicFramePr>
            <a:graphicFrameLocks noGrp="1"/>
          </p:cNvGraphicFramePr>
          <p:nvPr>
            <p:ph type="tbl" idx="1"/>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المرلف</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تاريخ الكتابة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أقدم نسخة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الفجوة الزمنية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عدد النسخ</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أفلاطون</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347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كاتولوس</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54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بليني</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113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750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بولس،  لوقا،      الخ</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95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24772</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2" name="Rectangle 74" descr="Brown marble">
            <a:extLst>
              <a:ext uri="{FF2B5EF4-FFF2-40B4-BE49-F238E27FC236}">
                <a16:creationId xmlns:a16="http://schemas.microsoft.com/office/drawing/2014/main" id="{D52194B7-F55A-CD77-92FF-B2991482E113}"/>
              </a:ext>
            </a:extLst>
          </p:cNvPr>
          <p:cNvSpPr>
            <a:spLocks noChangeArrowheads="1"/>
          </p:cNvSpPr>
          <p:nvPr/>
        </p:nvSpPr>
        <p:spPr bwMode="auto">
          <a:xfrm>
            <a:off x="0" y="5157192"/>
            <a:ext cx="9144000" cy="1981200"/>
          </a:xfrm>
          <a:prstGeom prst="rect">
            <a:avLst/>
          </a:prstGeom>
          <a:solidFill>
            <a:srgbClr val="000096"/>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Rectangle 3"/>
          <p:cNvSpPr>
            <a:spLocks noGrp="1" noChangeArrowheads="1"/>
          </p:cNvSpPr>
          <p:nvPr>
            <p:ph type="body" sz="half" idx="1"/>
          </p:nvPr>
        </p:nvSpPr>
        <p:spPr>
          <a:xfrm>
            <a:off x="457200" y="1997075"/>
            <a:ext cx="6400800" cy="669925"/>
          </a:xfrm>
          <a:effectLst/>
        </p:spPr>
        <p:txBody>
          <a:bodyPr/>
          <a:lstStyle/>
          <a:p>
            <a:pPr algn="r" rtl="1" eaLnBrk="1" hangingPunct="1">
              <a:defRPr/>
            </a:pPr>
            <a:r>
              <a:rPr lang="ar-JO" sz="2800" b="1" dirty="0">
                <a:effectLst>
                  <a:glow rad="228600">
                    <a:schemeClr val="bg2"/>
                  </a:glow>
                </a:effectLst>
                <a:latin typeface="Arial" panose="020B0604020202020204" pitchFamily="34" charset="0"/>
                <a:ea typeface="ＭＳ Ｐゴシック" charset="0"/>
                <a:cs typeface="Arial" panose="020B0604020202020204" pitchFamily="34" charset="0"/>
              </a:rPr>
              <a:t>مخطوطة أشعياء الماسورية</a:t>
            </a:r>
            <a:endParaRPr lang="en-US" sz="2800" b="1" dirty="0">
              <a:effectLst>
                <a:glow rad="228600">
                  <a:schemeClr val="bg2"/>
                </a:glow>
              </a:effectLst>
              <a:latin typeface="Arial" panose="020B0604020202020204" pitchFamily="34" charset="0"/>
              <a:ea typeface="ＭＳ Ｐゴシック" charset="0"/>
              <a:cs typeface="Arial" panose="020B0604020202020204" pitchFamily="34" charset="0"/>
            </a:endParaRPr>
          </a:p>
        </p:txBody>
      </p:sp>
      <p:pic>
        <p:nvPicPr>
          <p:cNvPr id="180228" name="Picture 4" descr="psalm-b"/>
          <p:cNvPicPr>
            <a:picLocks noChangeAspect="1" noChangeArrowheads="1"/>
          </p:cNvPicPr>
          <p:nvPr/>
        </p:nvPicPr>
        <p:blipFill>
          <a:blip r:embed="rId3" cstate="print">
            <a:lum contrast="18000"/>
            <a:extLst>
              <a:ext uri="{28A0092B-C50C-407E-A947-70E740481C1C}">
                <a14:useLocalDpi xmlns:a14="http://schemas.microsoft.com/office/drawing/2010/main"/>
              </a:ext>
            </a:extLst>
          </a:blip>
          <a:srcRect/>
          <a:stretch>
            <a:fillRect/>
          </a:stretch>
        </p:blipFill>
        <p:spPr bwMode="auto">
          <a:xfrm>
            <a:off x="228600" y="4295775"/>
            <a:ext cx="7696200" cy="256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39" name="Picture 5" descr="ishscrl"/>
          <p:cNvPicPr>
            <a:picLocks noChangeAspect="1" noChangeArrowheads="1"/>
          </p:cNvPicPr>
          <p:nvPr/>
        </p:nvPicPr>
        <p:blipFill>
          <a:blip r:embed="rId4" cstate="print">
            <a:lum contrast="18000"/>
            <a:extLst>
              <a:ext uri="{28A0092B-C50C-407E-A947-70E740481C1C}">
                <a14:useLocalDpi xmlns:a14="http://schemas.microsoft.com/office/drawing/2010/main"/>
              </a:ext>
            </a:extLst>
          </a:blip>
          <a:srcRect/>
          <a:stretch>
            <a:fillRect/>
          </a:stretch>
        </p:blipFill>
        <p:spPr bwMode="auto">
          <a:xfrm>
            <a:off x="609600" y="2517775"/>
            <a:ext cx="2819400" cy="175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0230" name="Text Box 6"/>
          <p:cNvSpPr txBox="1">
            <a:spLocks noChangeArrowheads="1"/>
          </p:cNvSpPr>
          <p:nvPr/>
        </p:nvSpPr>
        <p:spPr bwMode="auto">
          <a:xfrm>
            <a:off x="762000" y="3203575"/>
            <a:ext cx="2667000" cy="584775"/>
          </a:xfrm>
          <a:prstGeom prst="rect">
            <a:avLst/>
          </a:prstGeom>
          <a:noFill/>
          <a:ln w="9525">
            <a:noFill/>
            <a:miter lim="800000"/>
            <a:headEnd/>
            <a:tailEnd/>
          </a:ln>
          <a:effectLst/>
        </p:spPr>
        <p:txBody>
          <a:bodyPr wrap="squar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أشعياء 1000م</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1" name="Text Box 7"/>
          <p:cNvSpPr txBox="1">
            <a:spLocks noChangeArrowheads="1"/>
          </p:cNvSpPr>
          <p:nvPr/>
        </p:nvSpPr>
        <p:spPr bwMode="auto">
          <a:xfrm>
            <a:off x="790575" y="4445000"/>
            <a:ext cx="2505814" cy="58477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أشعياء 200 ق.م</a:t>
            </a:r>
            <a:endParaRPr kumimoji="0" lang="en-US" sz="24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2" name="Text Box 8"/>
          <p:cNvSpPr txBox="1">
            <a:spLocks noChangeArrowheads="1"/>
          </p:cNvSpPr>
          <p:nvPr/>
        </p:nvSpPr>
        <p:spPr bwMode="auto">
          <a:xfrm>
            <a:off x="4267200" y="3521075"/>
            <a:ext cx="2209800" cy="523220"/>
          </a:xfrm>
          <a:prstGeom prst="rect">
            <a:avLst/>
          </a:prstGeom>
          <a:noFill/>
          <a:ln w="9525">
            <a:noFill/>
            <a:miter lim="800000"/>
            <a:headEnd/>
            <a:tailEnd/>
          </a:ln>
          <a:effectLst/>
        </p:spPr>
        <p:txBody>
          <a:bodyPr>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1200 سنة أقدم</a:t>
            </a:r>
            <a:endParaRPr kumimoji="0" lang="en-US" sz="28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3" name="AutoShape 9"/>
          <p:cNvSpPr>
            <a:spLocks/>
          </p:cNvSpPr>
          <p:nvPr/>
        </p:nvSpPr>
        <p:spPr bwMode="auto">
          <a:xfrm>
            <a:off x="3810000" y="3368675"/>
            <a:ext cx="609600" cy="1524000"/>
          </a:xfrm>
          <a:prstGeom prst="rightBrace">
            <a:avLst>
              <a:gd name="adj1" fmla="val 20833"/>
              <a:gd name="adj2" fmla="val 50000"/>
            </a:avLst>
          </a:prstGeom>
          <a:noFill/>
          <a:ln w="57150">
            <a:solidFill>
              <a:schemeClr val="tx1"/>
            </a:solidFill>
            <a:round/>
            <a:headEnd/>
            <a:tailEnd/>
          </a:ln>
          <a:effectLst>
            <a:glow rad="228600">
              <a:schemeClr val="bg2"/>
            </a:glo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1" i="0" u="none" strike="noStrike" kern="1200" cap="none" spc="0" normalizeH="0" baseline="0" noProof="0">
              <a:ln>
                <a:noFill/>
              </a:ln>
              <a:solidFill>
                <a:srgbClr val="E5E5FF"/>
              </a:solidFill>
              <a:effectLst>
                <a:glow rad="228600">
                  <a:srgbClr val="000514"/>
                </a:glow>
              </a:effectLst>
              <a:uLnTx/>
              <a:uFillTx/>
              <a:latin typeface="Arial" panose="020B0604020202020204" pitchFamily="34" charset="0"/>
              <a:ea typeface="ＭＳ Ｐゴシック" charset="0"/>
              <a:cs typeface="Arial" panose="020B0604020202020204" pitchFamily="34" charset="0"/>
            </a:endParaRPr>
          </a:p>
        </p:txBody>
      </p:sp>
      <p:sp>
        <p:nvSpPr>
          <p:cNvPr id="180234" name="Rectangle 10"/>
          <p:cNvSpPr>
            <a:spLocks noChangeArrowheads="1"/>
          </p:cNvSpPr>
          <p:nvPr/>
        </p:nvSpPr>
        <p:spPr bwMode="auto">
          <a:xfrm>
            <a:off x="685800" y="5410200"/>
            <a:ext cx="6172200" cy="609600"/>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00"/>
              </a:buClr>
              <a:buSzPct val="70000"/>
              <a:buFont typeface="Wingdings" charset="0"/>
              <a:buChar char="n"/>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مخطوطة أشعياء في البحر الميت</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endParaRPr>
          </a:p>
        </p:txBody>
      </p:sp>
      <p:sp>
        <p:nvSpPr>
          <p:cNvPr id="180237" name="Rectangle 13"/>
          <p:cNvSpPr>
            <a:spLocks noChangeArrowheads="1"/>
          </p:cNvSpPr>
          <p:nvPr/>
        </p:nvSpPr>
        <p:spPr bwMode="auto">
          <a:xfrm>
            <a:off x="457200" y="1143000"/>
            <a:ext cx="6400800" cy="685800"/>
          </a:xfrm>
          <a:prstGeom prst="rect">
            <a:avLst/>
          </a:prstGeom>
          <a:noFill/>
          <a:ln w="9525">
            <a:noFill/>
            <a:miter lim="800000"/>
            <a:headEnd/>
            <a:tailEnd/>
          </a:ln>
          <a:effectLst/>
        </p:spPr>
        <p:txBody>
          <a:bodyPr/>
          <a:lstStyle/>
          <a:p>
            <a:pPr marL="342900" marR="0" lvl="0" indent="-342900" algn="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6. دقة نقل الكتاب المقدس</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endParaRPr>
          </a:p>
        </p:txBody>
      </p:sp>
      <p:sp>
        <p:nvSpPr>
          <p:cNvPr id="180240" name="Rectangle 16"/>
          <p:cNvSpPr>
            <a:spLocks noGrp="1" noRot="1" noChangeArrowheads="1"/>
          </p:cNvSpPr>
          <p:nvPr>
            <p:ph type="title"/>
          </p:nvPr>
        </p:nvSpPr>
        <p:spPr>
          <a:xfrm>
            <a:off x="0" y="0"/>
            <a:ext cx="6096000" cy="762000"/>
          </a:xfrm>
          <a:gradFill rotWithShape="1">
            <a:gsLst>
              <a:gs pos="0">
                <a:schemeClr val="accent1"/>
              </a:gs>
              <a:gs pos="50000">
                <a:schemeClr val="accent1">
                  <a:gamma/>
                  <a:shade val="46275"/>
                  <a:invGamma/>
                </a:schemeClr>
              </a:gs>
              <a:gs pos="100000">
                <a:schemeClr val="accent1"/>
              </a:gs>
            </a:gsLst>
            <a:lin ang="5400000" scaled="1"/>
          </a:gradFill>
        </p:spPr>
        <p:txBody>
          <a:bodyPr/>
          <a:lstStyle/>
          <a:p>
            <a:pPr eaLnBrk="1" hangingPunct="1">
              <a:defRPr/>
            </a:pPr>
            <a:r>
              <a:rPr lang="ar-JO" sz="3600" dirty="0">
                <a:latin typeface="Arial" panose="020B0604020202020204" pitchFamily="34" charset="0"/>
                <a:ea typeface="ＭＳ Ｐゴシック" charset="0"/>
                <a:cs typeface="Arial" panose="020B0604020202020204" pitchFamily="34" charset="0"/>
              </a:rPr>
              <a:t>أهمية مخطوطات البحر الميت</a:t>
            </a:r>
            <a:endParaRPr lang="en-US" sz="3600" dirty="0">
              <a:latin typeface="Arial" panose="020B0604020202020204" pitchFamily="34" charset="0"/>
              <a:ea typeface="ＭＳ Ｐゴシック" charset="0"/>
              <a:cs typeface="Arial" panose="020B0604020202020204" pitchFamily="34" charset="0"/>
            </a:endParaRPr>
          </a:p>
        </p:txBody>
      </p:sp>
      <p:sp>
        <p:nvSpPr>
          <p:cNvPr id="15" name="TextBox 14"/>
          <p:cNvSpPr txBox="1">
            <a:spLocks noChangeArrowheads="1"/>
          </p:cNvSpPr>
          <p:nvPr/>
        </p:nvSpPr>
        <p:spPr bwMode="auto">
          <a:xfrm>
            <a:off x="6858000" y="855663"/>
            <a:ext cx="2286000" cy="353943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400" b="1">
                <a:solidFill>
                  <a:schemeClr val="tx2"/>
                </a:solidFill>
                <a:latin typeface="Garamond" charset="0"/>
                <a:ea typeface="ＭＳ Ｐゴシック" charset="0"/>
                <a:cs typeface="ＭＳ Ｐゴシック" charset="0"/>
              </a:defRPr>
            </a:lvl1pPr>
            <a:lvl2pPr marL="742950" indent="-285750" eaLnBrk="0" hangingPunct="0">
              <a:defRPr sz="4400" b="1">
                <a:solidFill>
                  <a:schemeClr val="tx2"/>
                </a:solidFill>
                <a:latin typeface="Garamond" charset="0"/>
                <a:ea typeface="ＭＳ Ｐゴシック" charset="0"/>
              </a:defRPr>
            </a:lvl2pPr>
            <a:lvl3pPr marL="1143000" indent="-228600" eaLnBrk="0" hangingPunct="0">
              <a:defRPr sz="4400" b="1">
                <a:solidFill>
                  <a:schemeClr val="tx2"/>
                </a:solidFill>
                <a:latin typeface="Garamond" charset="0"/>
                <a:ea typeface="ＭＳ Ｐゴシック" charset="0"/>
              </a:defRPr>
            </a:lvl3pPr>
            <a:lvl4pPr marL="1600200" indent="-228600" eaLnBrk="0" hangingPunct="0">
              <a:defRPr sz="4400" b="1">
                <a:solidFill>
                  <a:schemeClr val="tx2"/>
                </a:solidFill>
                <a:latin typeface="Garamond" charset="0"/>
                <a:ea typeface="ＭＳ Ｐゴシック" charset="0"/>
              </a:defRPr>
            </a:lvl4pPr>
            <a:lvl5pPr marL="2057400" indent="-228600" eaLnBrk="0" hangingPunct="0">
              <a:defRPr sz="4400" b="1">
                <a:solidFill>
                  <a:schemeClr val="tx2"/>
                </a:solidFill>
                <a:latin typeface="Garamond" charset="0"/>
                <a:ea typeface="ＭＳ Ｐゴシック" charset="0"/>
              </a:defRPr>
            </a:lvl5pPr>
            <a:lvl6pPr marL="2514600" indent="-228600" algn="ctr" eaLnBrk="0" fontAlgn="base" hangingPunct="0">
              <a:spcBef>
                <a:spcPct val="0"/>
              </a:spcBef>
              <a:spcAft>
                <a:spcPct val="0"/>
              </a:spcAft>
              <a:defRPr sz="4400" b="1">
                <a:solidFill>
                  <a:schemeClr val="tx2"/>
                </a:solidFill>
                <a:latin typeface="Garamond" charset="0"/>
                <a:ea typeface="ＭＳ Ｐゴシック" charset="0"/>
              </a:defRPr>
            </a:lvl6pPr>
            <a:lvl7pPr marL="2971800" indent="-228600" algn="ctr" eaLnBrk="0" fontAlgn="base" hangingPunct="0">
              <a:spcBef>
                <a:spcPct val="0"/>
              </a:spcBef>
              <a:spcAft>
                <a:spcPct val="0"/>
              </a:spcAft>
              <a:defRPr sz="4400" b="1">
                <a:solidFill>
                  <a:schemeClr val="tx2"/>
                </a:solidFill>
                <a:latin typeface="Garamond" charset="0"/>
                <a:ea typeface="ＭＳ Ｐゴシック" charset="0"/>
              </a:defRPr>
            </a:lvl7pPr>
            <a:lvl8pPr marL="3429000" indent="-228600" algn="ctr" eaLnBrk="0" fontAlgn="base" hangingPunct="0">
              <a:spcBef>
                <a:spcPct val="0"/>
              </a:spcBef>
              <a:spcAft>
                <a:spcPct val="0"/>
              </a:spcAft>
              <a:defRPr sz="4400" b="1">
                <a:solidFill>
                  <a:schemeClr val="tx2"/>
                </a:solidFill>
                <a:latin typeface="Garamond" charset="0"/>
                <a:ea typeface="ＭＳ Ｐゴシック" charset="0"/>
              </a:defRPr>
            </a:lvl8pPr>
            <a:lvl9pPr marL="3886200" indent="-228600" algn="ctr"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5E5FF"/>
                </a:solidFill>
                <a:effectLst/>
                <a:uLnTx/>
                <a:uFillTx/>
                <a:latin typeface="Arial" panose="020B0604020202020204" pitchFamily="34" charset="0"/>
                <a:cs typeface="Arial" panose="020B0604020202020204" pitchFamily="34" charset="0"/>
              </a:rPr>
              <a:t>تتطابق لفافة إشعياء هذه مع النص الماسوري 1000 ميلادي الذي تستند إليه جميع الترجمات الحديثة في 99٪ من الوقت</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ext Box 5"/>
          <p:cNvSpPr txBox="1">
            <a:spLocks noChangeArrowheads="1"/>
          </p:cNvSpPr>
          <p:nvPr/>
        </p:nvSpPr>
        <p:spPr bwMode="auto">
          <a:xfrm>
            <a:off x="8455431" y="0"/>
            <a:ext cx="704039" cy="46166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183</a:t>
            </a:r>
            <a:endParaRPr kumimoji="0" lang="en-US" sz="2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1901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ipe(right)">
                                      <p:cBhvr>
                                        <p:cTn id="7" dur="500"/>
                                        <p:tgtEl>
                                          <p:spTgt spid="180228"/>
                                        </p:tgtEl>
                                      </p:cBhvr>
                                    </p:animEffect>
                                  </p:childTnLst>
                                </p:cTn>
                              </p:par>
                              <p:par>
                                <p:cTn id="8" presetID="40" presetClass="entr" presetSubtype="0" fill="hold" grpId="0" nodeType="withEffect">
                                  <p:stCondLst>
                                    <p:cond delay="0"/>
                                  </p:stCondLst>
                                  <p:iterate type="lt">
                                    <p:tmPct val="10000"/>
                                  </p:iterate>
                                  <p:childTnLst>
                                    <p:set>
                                      <p:cBhvr>
                                        <p:cTn id="9" dur="1" fill="hold">
                                          <p:stCondLst>
                                            <p:cond delay="0"/>
                                          </p:stCondLst>
                                        </p:cTn>
                                        <p:tgtEl>
                                          <p:spTgt spid="180234">
                                            <p:txEl>
                                              <p:pRg st="0" end="0"/>
                                            </p:txEl>
                                          </p:spTgt>
                                        </p:tgtEl>
                                        <p:attrNameLst>
                                          <p:attrName>style.visibility</p:attrName>
                                        </p:attrNameLst>
                                      </p:cBhvr>
                                      <p:to>
                                        <p:strVal val="visible"/>
                                      </p:to>
                                    </p:set>
                                    <p:animEffect transition="in" filter="fade">
                                      <p:cBhvr>
                                        <p:cTn id="10" dur="1000"/>
                                        <p:tgtEl>
                                          <p:spTgt spid="180234">
                                            <p:txEl>
                                              <p:pRg st="0" end="0"/>
                                            </p:txEl>
                                          </p:spTgt>
                                        </p:tgtEl>
                                      </p:cBhvr>
                                    </p:animEffect>
                                    <p:anim calcmode="lin" valueType="num">
                                      <p:cBhvr>
                                        <p:cTn id="11" dur="1000" fill="hold"/>
                                        <p:tgtEl>
                                          <p:spTgt spid="180234">
                                            <p:txEl>
                                              <p:pRg st="0" end="0"/>
                                            </p:txEl>
                                          </p:spTgt>
                                        </p:tgtEl>
                                        <p:attrNameLst>
                                          <p:attrName>ppt_x</p:attrName>
                                        </p:attrNameLst>
                                      </p:cBhvr>
                                      <p:tavLst>
                                        <p:tav tm="0">
                                          <p:val>
                                            <p:strVal val="#ppt_x-.1"/>
                                          </p:val>
                                        </p:tav>
                                        <p:tav tm="100000">
                                          <p:val>
                                            <p:strVal val="#ppt_x"/>
                                          </p:val>
                                        </p:tav>
                                      </p:tavLst>
                                    </p:anim>
                                    <p:anim calcmode="lin" valueType="num">
                                      <p:cBhvr>
                                        <p:cTn id="12" dur="1000" fill="hold"/>
                                        <p:tgtEl>
                                          <p:spTgt spid="1802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7" presetClass="entr" presetSubtype="0" fill="hold" grpId="0" nodeType="clickEffect">
                                  <p:stCondLst>
                                    <p:cond delay="0"/>
                                  </p:stCondLst>
                                  <p:iterate type="lt">
                                    <p:tmPct val="50000"/>
                                  </p:iterate>
                                  <p:childTnLst>
                                    <p:set>
                                      <p:cBhvr>
                                        <p:cTn id="16" dur="1" fill="hold">
                                          <p:stCondLst>
                                            <p:cond delay="0"/>
                                          </p:stCondLst>
                                        </p:cTn>
                                        <p:tgtEl>
                                          <p:spTgt spid="180231"/>
                                        </p:tgtEl>
                                        <p:attrNameLst>
                                          <p:attrName>style.visibility</p:attrName>
                                        </p:attrNameLst>
                                      </p:cBhvr>
                                      <p:to>
                                        <p:strVal val="visible"/>
                                      </p:to>
                                    </p:set>
                                    <p:anim calcmode="discrete" valueType="clr">
                                      <p:cBhvr override="childStyle">
                                        <p:cTn id="17" dur="80"/>
                                        <p:tgtEl>
                                          <p:spTgt spid="180231"/>
                                        </p:tgtEl>
                                        <p:attrNameLst>
                                          <p:attrName>style.color</p:attrName>
                                        </p:attrNameLst>
                                      </p:cBhvr>
                                      <p:tavLst>
                                        <p:tav tm="0">
                                          <p:val>
                                            <p:clrVal>
                                              <a:schemeClr val="accent2"/>
                                            </p:clrVal>
                                          </p:val>
                                        </p:tav>
                                        <p:tav tm="50000">
                                          <p:val>
                                            <p:clrVal>
                                              <a:schemeClr val="hlink"/>
                                            </p:clrVal>
                                          </p:val>
                                        </p:tav>
                                      </p:tavLst>
                                    </p:anim>
                                    <p:anim calcmode="discrete" valueType="clr">
                                      <p:cBhvr>
                                        <p:cTn id="18" dur="80"/>
                                        <p:tgtEl>
                                          <p:spTgt spid="180231"/>
                                        </p:tgtEl>
                                        <p:attrNameLst>
                                          <p:attrName>fillcolor</p:attrName>
                                        </p:attrNameLst>
                                      </p:cBhvr>
                                      <p:tavLst>
                                        <p:tav tm="0">
                                          <p:val>
                                            <p:clrVal>
                                              <a:schemeClr val="accent2"/>
                                            </p:clrVal>
                                          </p:val>
                                        </p:tav>
                                        <p:tav tm="50000">
                                          <p:val>
                                            <p:clrVal>
                                              <a:schemeClr val="hlink"/>
                                            </p:clrVal>
                                          </p:val>
                                        </p:tav>
                                      </p:tavLst>
                                    </p:anim>
                                    <p:set>
                                      <p:cBhvr>
                                        <p:cTn id="19" dur="80"/>
                                        <p:tgtEl>
                                          <p:spTgt spid="180231"/>
                                        </p:tgtEl>
                                        <p:attrNameLst>
                                          <p:attrName>fill.type</p:attrName>
                                        </p:attrNameLst>
                                      </p:cBhvr>
                                      <p:to>
                                        <p:strVal val="solid"/>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80233"/>
                                        </p:tgtEl>
                                        <p:attrNameLst>
                                          <p:attrName>style.visibility</p:attrName>
                                        </p:attrNameLst>
                                      </p:cBhvr>
                                      <p:to>
                                        <p:strVal val="visible"/>
                                      </p:to>
                                    </p:set>
                                    <p:animEffect transition="in" filter="wipe(left)">
                                      <p:cBhvr>
                                        <p:cTn id="24" dur="500"/>
                                        <p:tgtEl>
                                          <p:spTgt spid="180233"/>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0232"/>
                                        </p:tgtEl>
                                        <p:attrNameLst>
                                          <p:attrName>style.visibility</p:attrName>
                                        </p:attrNameLst>
                                      </p:cBhvr>
                                      <p:to>
                                        <p:strVal val="visible"/>
                                      </p:to>
                                    </p:set>
                                    <p:animEffect transition="in" filter="wipe(left)">
                                      <p:cBhvr>
                                        <p:cTn id="27" dur="500"/>
                                        <p:tgtEl>
                                          <p:spTgt spid="18023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childTnLst>
                                </p:cTn>
                              </p:par>
                              <p:par>
                                <p:cTn id="32" presetID="1" presetClass="entr" presetSubtype="0" fill="hold" grpId="1" nodeType="with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1" grpId="0"/>
      <p:bldP spid="180232" grpId="0"/>
      <p:bldP spid="180233" grpId="0" animBg="1"/>
      <p:bldP spid="180234" grpId="0" build="p"/>
      <p:bldP spid="15" grpId="0" animBg="1"/>
      <p:bldP spid="15" grpId="1" animBg="1"/>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Text Box 2"/>
          <p:cNvSpPr txBox="1">
            <a:spLocks noChangeArrowheads="1"/>
          </p:cNvSpPr>
          <p:nvPr/>
        </p:nvSpPr>
        <p:spPr bwMode="auto">
          <a:xfrm>
            <a:off x="1066800" y="2632075"/>
            <a:ext cx="6858000" cy="3416320"/>
          </a:xfrm>
          <a:prstGeom prst="rect">
            <a:avLst/>
          </a:prstGeom>
          <a:solidFill>
            <a:schemeClr val="bg2"/>
          </a:solidFill>
          <a:ln w="9525">
            <a:solidFill>
              <a:schemeClr val="tx1"/>
            </a:solidFill>
            <a:miter lim="800000"/>
            <a:headEnd/>
            <a:tailEnd/>
          </a:ln>
          <a:effectLst>
            <a:outerShdw blurRad="63500" dist="38099" dir="2700000" algn="ctr" rotWithShape="0">
              <a:srgbClr val="020009">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976313" indent="-457200">
              <a:defRPr sz="2400">
                <a:solidFill>
                  <a:schemeClr val="tx1"/>
                </a:solidFill>
                <a:latin typeface="Arial" charset="0"/>
                <a:ea typeface="ＭＳ Ｐゴシック" charset="0"/>
              </a:defRPr>
            </a:lvl2pPr>
            <a:lvl3pPr marL="1547813" indent="-457200">
              <a:defRPr sz="2400">
                <a:solidFill>
                  <a:schemeClr val="tx1"/>
                </a:solidFill>
                <a:latin typeface="Arial" charset="0"/>
                <a:ea typeface="ＭＳ Ｐゴシック" charset="0"/>
              </a:defRPr>
            </a:lvl3pPr>
            <a:lvl4pPr marL="2119313" indent="-457200">
              <a:defRPr sz="2400">
                <a:solidFill>
                  <a:schemeClr val="tx1"/>
                </a:solidFill>
                <a:latin typeface="Arial" charset="0"/>
                <a:ea typeface="ＭＳ Ｐゴシック" charset="0"/>
              </a:defRPr>
            </a:lvl4pPr>
            <a:lvl5pPr marL="2690813" indent="-457200">
              <a:defRPr sz="2400">
                <a:solidFill>
                  <a:schemeClr val="tx1"/>
                </a:solidFill>
                <a:latin typeface="Arial" charset="0"/>
                <a:ea typeface="ＭＳ Ｐゴシック" charset="0"/>
              </a:defRPr>
            </a:lvl5pPr>
            <a:lvl6pPr marL="3148013" indent="-457200" eaLnBrk="0" fontAlgn="base" hangingPunct="0">
              <a:spcBef>
                <a:spcPct val="0"/>
              </a:spcBef>
              <a:spcAft>
                <a:spcPct val="0"/>
              </a:spcAft>
              <a:defRPr sz="2400">
                <a:solidFill>
                  <a:schemeClr val="tx1"/>
                </a:solidFill>
                <a:latin typeface="Arial" charset="0"/>
                <a:ea typeface="ＭＳ Ｐゴシック" charset="0"/>
              </a:defRPr>
            </a:lvl6pPr>
            <a:lvl7pPr marL="3605213" indent="-457200" eaLnBrk="0" fontAlgn="base" hangingPunct="0">
              <a:spcBef>
                <a:spcPct val="0"/>
              </a:spcBef>
              <a:spcAft>
                <a:spcPct val="0"/>
              </a:spcAft>
              <a:defRPr sz="2400">
                <a:solidFill>
                  <a:schemeClr val="tx1"/>
                </a:solidFill>
                <a:latin typeface="Arial" charset="0"/>
                <a:ea typeface="ＭＳ Ｐゴシック" charset="0"/>
              </a:defRPr>
            </a:lvl7pPr>
            <a:lvl8pPr marL="4062413" indent="-457200" eaLnBrk="0" fontAlgn="base" hangingPunct="0">
              <a:spcBef>
                <a:spcPct val="0"/>
              </a:spcBef>
              <a:spcAft>
                <a:spcPct val="0"/>
              </a:spcAft>
              <a:defRPr sz="2400">
                <a:solidFill>
                  <a:schemeClr val="tx1"/>
                </a:solidFill>
                <a:latin typeface="Arial" charset="0"/>
                <a:ea typeface="ＭＳ Ｐゴシック" charset="0"/>
              </a:defRPr>
            </a:lvl8pPr>
            <a:lvl9pPr marL="4519613" indent="-4572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rtl="1" eaLnBrk="0" fontAlgn="base" hangingPunct="0">
              <a:spcBef>
                <a:spcPct val="50000"/>
              </a:spcBef>
              <a:spcAft>
                <a:spcPct val="0"/>
              </a:spcAft>
              <a:buFont typeface="Arial" charset="0"/>
              <a:buNone/>
              <a:defRPr/>
            </a:pPr>
            <a:r>
              <a:rPr lang="ar-JO" b="1" dirty="0">
                <a:solidFill>
                  <a:srgbClr val="FFFFFF"/>
                </a:solidFill>
                <a:latin typeface="Arial" panose="020B0604020202020204" pitchFamily="34" charset="0"/>
                <a:cs typeface="Arial" panose="020B0604020202020204" pitchFamily="34" charset="0"/>
              </a:rPr>
              <a:t>من بين 166 كلمة عبرية في إشعياء 53 هناك سبعة عشر حرفاً  فقط في مخطوطة البحر الميت 1</a:t>
            </a:r>
            <a:r>
              <a:rPr lang="en-US" b="1" dirty="0" err="1">
                <a:solidFill>
                  <a:srgbClr val="FFFFFF"/>
                </a:solidFill>
                <a:latin typeface="Arial" panose="020B0604020202020204" pitchFamily="34" charset="0"/>
                <a:cs typeface="Arial" panose="020B0604020202020204" pitchFamily="34" charset="0"/>
              </a:rPr>
              <a:t>QIsb</a:t>
            </a:r>
            <a:r>
              <a:rPr lang="en-US" b="1" dirty="0">
                <a:solidFill>
                  <a:srgbClr val="FFFFFF"/>
                </a:solidFill>
                <a:latin typeface="Arial" panose="020B0604020202020204" pitchFamily="34" charset="0"/>
                <a:cs typeface="Arial" panose="020B0604020202020204" pitchFamily="34" charset="0"/>
              </a:rPr>
              <a:t> </a:t>
            </a:r>
            <a:r>
              <a:rPr lang="ar-JO" b="1" dirty="0">
                <a:solidFill>
                  <a:srgbClr val="FFFFFF"/>
                </a:solidFill>
                <a:latin typeface="Arial" panose="020B0604020202020204" pitchFamily="34" charset="0"/>
                <a:cs typeface="Arial" panose="020B0604020202020204" pitchFamily="34" charset="0"/>
              </a:rPr>
              <a:t> تختلف عن النص الماسوري:</a:t>
            </a:r>
            <a:endParaRPr lang="en-US" b="1"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50000"/>
              </a:spcBef>
              <a:spcAft>
                <a:spcPct val="0"/>
              </a:spcAft>
              <a:buFont typeface="Arial" charset="0"/>
              <a:buNone/>
              <a:defRPr/>
            </a:pPr>
            <a:r>
              <a:rPr lang="ar-JO" b="1" dirty="0">
                <a:solidFill>
                  <a:srgbClr val="FFFFFF"/>
                </a:solidFill>
                <a:latin typeface="Arial" panose="020B0604020202020204" pitchFamily="34" charset="0"/>
                <a:cs typeface="Arial" panose="020B0604020202020204" pitchFamily="34" charset="0"/>
              </a:rPr>
              <a:t>10 أحرف = اختلافات إملائية</a:t>
            </a:r>
            <a:endParaRPr lang="en-US" b="1"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50000"/>
              </a:spcBef>
              <a:spcAft>
                <a:spcPct val="0"/>
              </a:spcAft>
              <a:buFont typeface="Arial" charset="0"/>
              <a:buNone/>
              <a:defRPr/>
            </a:pPr>
            <a:r>
              <a:rPr lang="ar-JO" b="1" dirty="0">
                <a:solidFill>
                  <a:srgbClr val="FFFFFF"/>
                </a:solidFill>
                <a:latin typeface="Arial" panose="020B0604020202020204" pitchFamily="34" charset="0"/>
                <a:cs typeface="Arial" panose="020B0604020202020204" pitchFamily="34" charset="0"/>
              </a:rPr>
              <a:t>4 أحرف   = تغيرات أسلوبية</a:t>
            </a:r>
            <a:endParaRPr lang="en-US" b="1" u="sng"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50000"/>
              </a:spcBef>
              <a:spcAft>
                <a:spcPct val="0"/>
              </a:spcAft>
              <a:buFont typeface="Arial" charset="0"/>
              <a:buNone/>
              <a:defRPr/>
            </a:pPr>
            <a:r>
              <a:rPr lang="ar-JO" b="1" u="sng" dirty="0">
                <a:solidFill>
                  <a:srgbClr val="FFFFFF"/>
                </a:solidFill>
                <a:latin typeface="Arial" panose="020B0604020202020204" pitchFamily="34" charset="0"/>
                <a:cs typeface="Arial" panose="020B0604020202020204" pitchFamily="34" charset="0"/>
              </a:rPr>
              <a:t>3 أحرف   = كلمة مضافة نور (ع 11)</a:t>
            </a:r>
            <a:endParaRPr lang="en-US" b="1"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50000"/>
              </a:spcBef>
              <a:spcAft>
                <a:spcPct val="0"/>
              </a:spcAft>
              <a:buFont typeface="Arial" charset="0"/>
              <a:buNone/>
              <a:defRPr/>
            </a:pPr>
            <a:r>
              <a:rPr lang="ar-JO" b="1" dirty="0">
                <a:solidFill>
                  <a:srgbClr val="FFFFFF"/>
                </a:solidFill>
                <a:latin typeface="Arial" panose="020B0604020202020204" pitchFamily="34" charset="0"/>
                <a:cs typeface="Arial" panose="020B0604020202020204" pitchFamily="34" charset="0"/>
              </a:rPr>
              <a:t>17 حرف = لا تأثير على التعليم الكتابي</a:t>
            </a:r>
            <a:endParaRPr lang="en-US" b="1" dirty="0">
              <a:solidFill>
                <a:srgbClr val="FFFFFF"/>
              </a:solidFill>
              <a:latin typeface="Arial" panose="020B0604020202020204" pitchFamily="34" charset="0"/>
              <a:cs typeface="Arial" panose="020B0604020202020204" pitchFamily="34" charset="0"/>
            </a:endParaRPr>
          </a:p>
        </p:txBody>
      </p:sp>
      <p:sp>
        <p:nvSpPr>
          <p:cNvPr id="183299" name="Text Box 3"/>
          <p:cNvSpPr txBox="1">
            <a:spLocks noChangeArrowheads="1"/>
          </p:cNvSpPr>
          <p:nvPr/>
        </p:nvSpPr>
        <p:spPr bwMode="auto">
          <a:xfrm>
            <a:off x="4784725" y="6375400"/>
            <a:ext cx="4120039" cy="400110"/>
          </a:xfrm>
          <a:prstGeom prst="rect">
            <a:avLst/>
          </a:prstGeom>
          <a:noFill/>
          <a:ln>
            <a:noFill/>
          </a:ln>
          <a:effectLst>
            <a:outerShdw blurRad="63500" dist="38099" dir="2700000" algn="ctr" rotWithShape="0">
              <a:srgbClr val="020009">
                <a:alpha val="74998"/>
              </a:srgbClr>
            </a:outerShdw>
          </a:effectLst>
        </p:spPr>
        <p:txBody>
          <a:bodyPr wrap="none">
            <a:spAutoFit/>
          </a:bodyPr>
          <a:lstStyle/>
          <a:p>
            <a:pPr defTabSz="914400" eaLnBrk="0" fontAlgn="base" hangingPunct="0">
              <a:spcBef>
                <a:spcPct val="0"/>
              </a:spcBef>
              <a:spcAft>
                <a:spcPct val="0"/>
              </a:spcAft>
              <a:defRPr/>
            </a:pPr>
            <a:r>
              <a:rPr lang="ar-JO" sz="2000" b="1" dirty="0">
                <a:solidFill>
                  <a:srgbClr val="FFFFFF"/>
                </a:solidFill>
                <a:latin typeface="Arial" panose="020B0604020202020204" pitchFamily="34" charset="0"/>
                <a:ea typeface="ＭＳ Ｐゴシック" charset="0"/>
                <a:cs typeface="Arial" panose="020B0604020202020204" pitchFamily="34" charset="0"/>
              </a:rPr>
              <a:t>غايسلر ونيكس، مقدمة غلى العهد الجديد، 382</a:t>
            </a:r>
            <a:endParaRPr lang="en-US" sz="2000"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183300" name="Picture 4" descr="psalm-b"/>
          <p:cNvPicPr>
            <a:picLocks noChangeAspect="1" noChangeArrowheads="1"/>
          </p:cNvPicPr>
          <p:nvPr/>
        </p:nvPicPr>
        <p:blipFill>
          <a:blip r:embed="rId3" cstate="screen">
            <a:lum contrast="18000"/>
            <a:extLst>
              <a:ext uri="{28A0092B-C50C-407E-A947-70E740481C1C}">
                <a14:useLocalDpi xmlns:a14="http://schemas.microsoft.com/office/drawing/2010/main"/>
              </a:ext>
            </a:extLst>
          </a:blip>
          <a:srcRect l="58415"/>
          <a:stretch>
            <a:fillRect/>
          </a:stretch>
        </p:blipFill>
        <p:spPr bwMode="auto">
          <a:xfrm>
            <a:off x="4876800" y="228600"/>
            <a:ext cx="3048000" cy="1935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3301" name="Picture 5" descr="ishscrl"/>
          <p:cNvPicPr>
            <a:picLocks noChangeAspect="1" noChangeArrowheads="1"/>
          </p:cNvPicPr>
          <p:nvPr/>
        </p:nvPicPr>
        <p:blipFill>
          <a:blip r:embed="rId4">
            <a:lum contrast="18000"/>
            <a:extLst>
              <a:ext uri="{28A0092B-C50C-407E-A947-70E740481C1C}">
                <a14:useLocalDpi xmlns:a14="http://schemas.microsoft.com/office/drawing/2010/main"/>
              </a:ext>
            </a:extLst>
          </a:blip>
          <a:srcRect/>
          <a:stretch>
            <a:fillRect/>
          </a:stretch>
        </p:blipFill>
        <p:spPr bwMode="auto">
          <a:xfrm>
            <a:off x="914400" y="381000"/>
            <a:ext cx="2819400" cy="1758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302" name="Rectangle 6"/>
          <p:cNvSpPr>
            <a:spLocks noGrp="1" noRot="1" noChangeArrowheads="1"/>
          </p:cNvSpPr>
          <p:nvPr>
            <p:ph type="title"/>
          </p:nvPr>
        </p:nvSpPr>
        <p:spPr>
          <a:xfrm>
            <a:off x="0" y="457200"/>
            <a:ext cx="9144000" cy="685800"/>
          </a:xfrm>
          <a:solidFill>
            <a:schemeClr val="bg2"/>
          </a:solidFill>
        </p:spPr>
        <p:txBody>
          <a:bodyPr/>
          <a:lstStyle/>
          <a:p>
            <a:pPr eaLnBrk="1" hangingPunct="1">
              <a:defRPr/>
            </a:pPr>
            <a:r>
              <a:rPr lang="ar-JO" sz="3200" dirty="0">
                <a:solidFill>
                  <a:schemeClr val="tx1"/>
                </a:solidFill>
                <a:latin typeface="Arial" panose="020B0604020202020204" pitchFamily="34" charset="0"/>
                <a:ea typeface="ＭＳ Ｐゴシック" charset="0"/>
                <a:cs typeface="Arial" panose="020B0604020202020204" pitchFamily="34" charset="0"/>
              </a:rPr>
              <a:t>أشعياء: مخطوطات قمران مقابل النص الماسوري</a:t>
            </a:r>
            <a:endParaRPr lang="en-US" sz="2400" b="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83303" name="Text Box 7"/>
          <p:cNvSpPr txBox="1">
            <a:spLocks noChangeArrowheads="1"/>
          </p:cNvSpPr>
          <p:nvPr/>
        </p:nvSpPr>
        <p:spPr bwMode="auto">
          <a:xfrm>
            <a:off x="1752600" y="1143000"/>
            <a:ext cx="1503938" cy="584775"/>
          </a:xfrm>
          <a:prstGeom prst="rect">
            <a:avLst/>
          </a:prstGeom>
          <a:noFill/>
          <a:ln>
            <a:noFill/>
          </a:ln>
          <a:effectLst>
            <a:outerShdw blurRad="63500" dist="38099" dir="2700000" algn="ctr" rotWithShape="0">
              <a:srgbClr val="020009">
                <a:alpha val="74998"/>
              </a:srgbClr>
            </a:outerShdw>
          </a:effectLst>
        </p:spPr>
        <p:txBody>
          <a:bodyPr wrap="none">
            <a:spAutoFit/>
          </a:bodyPr>
          <a:lstStyle/>
          <a:p>
            <a:pPr defTabSz="914400" eaLnBrk="0" fontAlgn="base" hangingPunct="0">
              <a:spcBef>
                <a:spcPct val="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200 ق.م</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83304" name="Text Box 8"/>
          <p:cNvSpPr txBox="1">
            <a:spLocks noChangeArrowheads="1"/>
          </p:cNvSpPr>
          <p:nvPr/>
        </p:nvSpPr>
        <p:spPr bwMode="auto">
          <a:xfrm>
            <a:off x="5486400" y="1143000"/>
            <a:ext cx="1369286" cy="584775"/>
          </a:xfrm>
          <a:prstGeom prst="rect">
            <a:avLst/>
          </a:prstGeom>
          <a:noFill/>
          <a:ln>
            <a:noFill/>
          </a:ln>
          <a:effectLst>
            <a:outerShdw blurRad="63500" dist="38099" dir="2700000" algn="ctr" rotWithShape="0">
              <a:srgbClr val="020009">
                <a:alpha val="74998"/>
              </a:srgbClr>
            </a:outerShdw>
          </a:effectLst>
        </p:spPr>
        <p:txBody>
          <a:bodyPr wrap="none">
            <a:spAutoFit/>
          </a:bodyPr>
          <a:lstStyle/>
          <a:p>
            <a:pPr defTabSz="914400" eaLnBrk="0" fontAlgn="base" hangingPunct="0">
              <a:spcBef>
                <a:spcPct val="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1000 م</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anose="020B0604020202020204" pitchFamily="34" charset="0"/>
                <a:ea typeface="ＭＳ Ｐゴシック" pitchFamily="-111" charset="-128"/>
                <a:cs typeface="Arial" panose="020B0604020202020204" pitchFamily="34" charset="0"/>
              </a:rPr>
              <a:t>472</a:t>
            </a:r>
            <a:endParaRPr lang="en-US" sz="2400" b="1" kern="0" dirty="0">
              <a:solidFill>
                <a:srgbClr val="FFFFFF"/>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409804299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33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8330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330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8330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330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32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298" grpId="0" animBg="1"/>
      <p:bldP spid="183302" grpId="0" animBg="1"/>
      <p:bldP spid="183303" grpId="0"/>
      <p:bldP spid="183304"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2"/>
          <p:cNvSpPr>
            <a:spLocks noChangeArrowheads="1"/>
          </p:cNvSpPr>
          <p:nvPr/>
        </p:nvSpPr>
        <p:spPr bwMode="auto">
          <a:xfrm>
            <a:off x="0" y="0"/>
            <a:ext cx="9144000" cy="6958013"/>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92194" name="Rectangle 2"/>
          <p:cNvSpPr>
            <a:spLocks noGrp="1" noChangeArrowheads="1"/>
          </p:cNvSpPr>
          <p:nvPr>
            <p:ph type="title"/>
          </p:nvPr>
        </p:nvSpPr>
        <p:spPr/>
        <p:txBody>
          <a:bodyPr/>
          <a:lstStyle/>
          <a:p>
            <a:pPr eaLnBrk="1" hangingPunct="1">
              <a:defRPr/>
            </a:pPr>
            <a:r>
              <a:rPr lang="en-US">
                <a:latin typeface="Arial" panose="020B0604020202020204" pitchFamily="34" charset="0"/>
                <a:ea typeface="ＭＳ Ｐゴシック" charset="0"/>
                <a:cs typeface="Arial" panose="020B0604020202020204" pitchFamily="34" charset="0"/>
              </a:rPr>
              <a:t>Why are these books doubted?</a:t>
            </a:r>
          </a:p>
        </p:txBody>
      </p:sp>
      <p:sp>
        <p:nvSpPr>
          <p:cNvPr id="392195" name="Rectangle 3"/>
          <p:cNvSpPr>
            <a:spLocks noGrp="1" noChangeArrowheads="1"/>
          </p:cNvSpPr>
          <p:nvPr>
            <p:ph type="body" idx="1"/>
          </p:nvPr>
        </p:nvSpPr>
        <p:spPr>
          <a:xfrm>
            <a:off x="457200" y="1412776"/>
            <a:ext cx="8229600" cy="4530725"/>
          </a:xfrm>
        </p:spPr>
        <p:txBody>
          <a:bodyPr/>
          <a:lstStyle/>
          <a:p>
            <a:pPr algn="r" eaLnBrk="1" hangingPunct="1">
              <a:buNone/>
              <a:defRPr/>
            </a:pPr>
            <a:r>
              <a:rPr lang="ar-JO" b="1" dirty="0">
                <a:solidFill>
                  <a:srgbClr val="006600"/>
                </a:solidFill>
                <a:latin typeface="Arial" panose="020B0604020202020204" pitchFamily="34" charset="0"/>
                <a:ea typeface="ＭＳ Ｐゴシック" charset="0"/>
                <a:cs typeface="Arial" panose="020B0604020202020204" pitchFamily="34" charset="0"/>
              </a:rPr>
              <a:t>* لم تعتبر موثوقة مطلقاً </a:t>
            </a:r>
          </a:p>
          <a:p>
            <a:pPr algn="r" eaLnBrk="1" hangingPunct="1">
              <a:buNone/>
              <a:defRPr/>
            </a:pPr>
            <a:r>
              <a:rPr lang="ar-JO" b="1" dirty="0">
                <a:solidFill>
                  <a:srgbClr val="006600"/>
                </a:solidFill>
                <a:latin typeface="Arial" panose="020B0604020202020204" pitchFamily="34" charset="0"/>
                <a:ea typeface="ＭＳ Ｐゴシック" charset="0"/>
                <a:cs typeface="Arial" panose="020B0604020202020204" pitchFamily="34" charset="0"/>
              </a:rPr>
              <a:t>* لاهوت خاطئ</a:t>
            </a:r>
          </a:p>
          <a:p>
            <a:pPr algn="r" eaLnBrk="1" hangingPunct="1">
              <a:buNone/>
              <a:defRPr/>
            </a:pPr>
            <a:r>
              <a:rPr lang="ar-JO" b="1" dirty="0">
                <a:solidFill>
                  <a:srgbClr val="006600"/>
                </a:solidFill>
                <a:latin typeface="Arial" panose="020B0604020202020204" pitchFamily="34" charset="0"/>
                <a:ea typeface="ＭＳ Ｐゴシック" charset="0"/>
                <a:cs typeface="Arial" panose="020B0604020202020204" pitchFamily="34" charset="0"/>
              </a:rPr>
              <a:t>* لا ادعاء للوحي</a:t>
            </a:r>
            <a:endParaRPr lang="en-US" b="1" dirty="0">
              <a:solidFill>
                <a:srgbClr val="006600"/>
              </a:solidFill>
              <a:latin typeface="Arial" panose="020B0604020202020204" pitchFamily="34" charset="0"/>
              <a:ea typeface="ＭＳ Ｐゴシック" charset="0"/>
              <a:cs typeface="Arial" panose="020B0604020202020204" pitchFamily="34" charset="0"/>
            </a:endParaRPr>
          </a:p>
          <a:p>
            <a:pPr algn="r" eaLnBrk="1" hangingPunct="1">
              <a:buNone/>
              <a:defRPr/>
            </a:pPr>
            <a:r>
              <a:rPr lang="ar-JO" b="1" dirty="0">
                <a:solidFill>
                  <a:srgbClr val="006600"/>
                </a:solidFill>
                <a:latin typeface="Arial" panose="020B0604020202020204" pitchFamily="34" charset="0"/>
                <a:ea typeface="ＭＳ Ｐゴシック" charset="0"/>
                <a:cs typeface="Arial" panose="020B0604020202020204" pitchFamily="34" charset="0"/>
              </a:rPr>
              <a:t>* نقص الشخصية الديناميكية</a:t>
            </a:r>
            <a:endParaRPr lang="en-US" b="1" dirty="0">
              <a:solidFill>
                <a:srgbClr val="006600"/>
              </a:solidFill>
              <a:latin typeface="Arial" panose="020B0604020202020204" pitchFamily="34" charset="0"/>
              <a:ea typeface="ＭＳ Ｐゴシック" charset="0"/>
              <a:cs typeface="Arial" panose="020B0604020202020204" pitchFamily="34" charset="0"/>
            </a:endParaRPr>
          </a:p>
          <a:p>
            <a:pPr algn="r" eaLnBrk="1" hangingPunct="1">
              <a:buNone/>
              <a:defRPr/>
            </a:pPr>
            <a:r>
              <a:rPr lang="ar-JO" b="1" dirty="0">
                <a:solidFill>
                  <a:srgbClr val="006600"/>
                </a:solidFill>
                <a:latin typeface="Arial" panose="020B0604020202020204" pitchFamily="34" charset="0"/>
                <a:ea typeface="ＭＳ Ｐゴシック" charset="0"/>
                <a:cs typeface="Arial" panose="020B0604020202020204" pitchFamily="34" charset="0"/>
              </a:rPr>
              <a:t>* التاريخ المريب للقبول</a:t>
            </a:r>
            <a:endParaRPr lang="en-US" b="1" dirty="0">
              <a:solidFill>
                <a:srgbClr val="006600"/>
              </a:solidFill>
              <a:latin typeface="Arial" panose="020B0604020202020204" pitchFamily="34" charset="0"/>
              <a:ea typeface="ＭＳ Ｐゴシック" charset="0"/>
              <a:cs typeface="Arial" panose="020B0604020202020204" pitchFamily="34" charset="0"/>
            </a:endParaRPr>
          </a:p>
        </p:txBody>
      </p:sp>
      <p:sp>
        <p:nvSpPr>
          <p:cNvPr id="299013" name="Rectangle 5"/>
          <p:cNvSpPr>
            <a:spLocks noChangeArrowheads="1"/>
          </p:cNvSpPr>
          <p:nvPr/>
        </p:nvSpPr>
        <p:spPr bwMode="auto">
          <a:xfrm>
            <a:off x="0" y="188640"/>
            <a:ext cx="8458200" cy="990600"/>
          </a:xfrm>
          <a:prstGeom prst="rect">
            <a:avLst/>
          </a:prstGeom>
          <a:solidFill>
            <a:srgbClr val="0039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8597" name="WordArt 6"/>
          <p:cNvSpPr>
            <a:spLocks noChangeArrowheads="1" noChangeShapeType="1" noTextEdit="1"/>
          </p:cNvSpPr>
          <p:nvPr/>
        </p:nvSpPr>
        <p:spPr bwMode="auto">
          <a:xfrm>
            <a:off x="304800" y="264840"/>
            <a:ext cx="7924800" cy="838200"/>
          </a:xfrm>
          <a:prstGeom prst="rect">
            <a:avLst/>
          </a:prstGeom>
          <a:effectLst>
            <a:glow rad="254000">
              <a:srgbClr val="1E1135">
                <a:alpha val="75000"/>
              </a:srgbClr>
            </a:glow>
            <a:outerShdw blurRad="50800" dist="38100" dir="2700000" algn="tl" rotWithShape="0">
              <a:prstClr val="black">
                <a:alpha val="40000"/>
              </a:prstClr>
            </a:outerShdw>
          </a:effectLst>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glow rad="203200">
                    <a:srgbClr val="1E1135">
                      <a:alpha val="75000"/>
                    </a:srgbClr>
                  </a:glow>
                  <a:outerShdw blurRad="63500" dist="38099" dir="2700000" algn="ctr" rotWithShape="0">
                    <a:srgbClr val="C0C0C0">
                      <a:alpha val="79999"/>
                    </a:srgbClr>
                  </a:outerShdw>
                </a:effectLst>
                <a:uLnTx/>
                <a:uFillTx/>
                <a:latin typeface="Impact"/>
                <a:ea typeface="Impact"/>
                <a:cs typeface="Impact"/>
              </a:rPr>
              <a:t>لماذا الشك في هذه الأسفار ؟</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glow rad="203200">
                  <a:srgbClr val="1E1135">
                    <a:alpha val="75000"/>
                  </a:srgbClr>
                </a:glow>
                <a:outerShdw blurRad="63500" dist="38099" dir="2700000" algn="ctr" rotWithShape="0">
                  <a:srgbClr val="C0C0C0">
                    <a:alpha val="79999"/>
                  </a:srgbClr>
                </a:outerShdw>
              </a:effectLst>
              <a:uLnTx/>
              <a:uFillTx/>
              <a:latin typeface="Impact"/>
              <a:ea typeface="Impact"/>
              <a:cs typeface="Impact"/>
            </a:endParaRPr>
          </a:p>
        </p:txBody>
      </p:sp>
      <p:pic>
        <p:nvPicPr>
          <p:cNvPr id="299015" name="Picture 1" descr="doubting head.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6002338" y="4582492"/>
            <a:ext cx="3175000" cy="237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 Box 4">
            <a:extLst>
              <a:ext uri="{FF2B5EF4-FFF2-40B4-BE49-F238E27FC236}">
                <a16:creationId xmlns:a16="http://schemas.microsoft.com/office/drawing/2014/main" id="{15D2A180-7CD8-104F-ACD0-501AEF5A663F}"/>
              </a:ext>
            </a:extLst>
          </p:cNvPr>
          <p:cNvSpPr txBox="1">
            <a:spLocks noChangeArrowheads="1"/>
          </p:cNvSpPr>
          <p:nvPr/>
        </p:nvSpPr>
        <p:spPr bwMode="auto">
          <a:xfrm>
            <a:off x="8388424" y="44450"/>
            <a:ext cx="84830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6600"/>
                </a:solidFill>
                <a:effectLst/>
                <a:uLnTx/>
                <a:uFillTx/>
                <a:latin typeface="Arial" panose="020B0604020202020204" pitchFamily="34" charset="0"/>
                <a:cs typeface="Arial" panose="020B0604020202020204" pitchFamily="34" charset="0"/>
              </a:rPr>
              <a:t>194س</a:t>
            </a:r>
            <a:endParaRPr kumimoji="0" lang="en-US" sz="2000" b="1" i="0" u="none" strike="noStrike" kern="1200" cap="none" spc="0" normalizeH="0" baseline="0" noProof="0" dirty="0">
              <a:ln>
                <a:noFill/>
              </a:ln>
              <a:solidFill>
                <a:srgbClr val="0066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961970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392195">
                                            <p:txEl>
                                              <p:pRg st="3" end="3"/>
                                            </p:txEl>
                                          </p:spTgt>
                                        </p:tgtEl>
                                        <p:attrNameLst>
                                          <p:attrName>style.visibility</p:attrName>
                                        </p:attrNameLst>
                                      </p:cBhvr>
                                      <p:to>
                                        <p:strVal val="visible"/>
                                      </p:to>
                                    </p:set>
                                    <p:anim to="" calcmode="lin" valueType="num">
                                      <p:cBhvr>
                                        <p:cTn id="7" dur="1" fill="hold"/>
                                        <p:tgtEl>
                                          <p:spTgt spid="392195">
                                            <p:txEl>
                                              <p:pRg st="3" end="3"/>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392195">
                                            <p:txEl>
                                              <p:pRg st="4" end="4"/>
                                            </p:txEl>
                                          </p:spTgt>
                                        </p:tgtEl>
                                        <p:attrNameLst>
                                          <p:attrName>style.visibility</p:attrName>
                                        </p:attrNameLst>
                                      </p:cBhvr>
                                      <p:to>
                                        <p:strVal val="visible"/>
                                      </p:to>
                                    </p:set>
                                    <p:anim to="" calcmode="lin" valueType="num">
                                      <p:cBhvr>
                                        <p:cTn id="12" dur="1" fill="hold"/>
                                        <p:tgtEl>
                                          <p:spTgt spid="392195">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2195"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7" name="Rectangle 3"/>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156098" name="Picture 2" descr="Rev 20.6 Resurrection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6242" name="Rectangle 2"/>
          <p:cNvSpPr>
            <a:spLocks noGrp="1" noChangeArrowheads="1"/>
          </p:cNvSpPr>
          <p:nvPr>
            <p:ph type="ctrTitle"/>
          </p:nvPr>
        </p:nvSpPr>
        <p:spPr>
          <a:xfrm>
            <a:off x="3405413" y="25400"/>
            <a:ext cx="5591324" cy="2466975"/>
          </a:xfrm>
          <a:effectLst/>
        </p:spPr>
        <p:txBody>
          <a:bodyPr/>
          <a:lstStyle/>
          <a:p>
            <a:pPr rtl="1">
              <a:defRPr/>
            </a:pPr>
            <a:r>
              <a:rPr lang="ar-EG" altLang="ja-JP" sz="4800" dirty="0">
                <a:solidFill>
                  <a:schemeClr val="tx1"/>
                </a:solidFill>
                <a:latin typeface="Arial" panose="020B0604020202020204" pitchFamily="34" charset="0"/>
                <a:ea typeface="ＭＳ Ｐゴシック" charset="0"/>
                <a:cs typeface="Arial" panose="020B0604020202020204" pitchFamily="34" charset="0"/>
              </a:rPr>
              <a:t>تجمع القيام</a:t>
            </a:r>
            <a:r>
              <a:rPr lang="ar-JO" altLang="ja-JP" sz="4800" dirty="0">
                <a:solidFill>
                  <a:schemeClr val="tx1"/>
                </a:solidFill>
                <a:latin typeface="Arial" panose="020B0604020202020204" pitchFamily="34" charset="0"/>
                <a:ea typeface="ＭＳ Ｐゴシック" charset="0"/>
                <a:cs typeface="Arial" panose="020B0604020202020204" pitchFamily="34" charset="0"/>
              </a:rPr>
              <a:t>ة</a:t>
            </a:r>
            <a:r>
              <a:rPr lang="ar-EG" altLang="ja-JP" sz="4800" dirty="0">
                <a:solidFill>
                  <a:schemeClr val="tx1"/>
                </a:solidFill>
                <a:latin typeface="Arial" panose="020B0604020202020204" pitchFamily="34" charset="0"/>
                <a:ea typeface="ＭＳ Ｐゴシック" charset="0"/>
                <a:cs typeface="Arial" panose="020B0604020202020204" pitchFamily="34" charset="0"/>
              </a:rPr>
              <a:t> الأول</a:t>
            </a:r>
            <a:r>
              <a:rPr lang="ar-JO" altLang="ja-JP" sz="4800" dirty="0">
                <a:solidFill>
                  <a:schemeClr val="tx1"/>
                </a:solidFill>
                <a:latin typeface="Arial" panose="020B0604020202020204" pitchFamily="34" charset="0"/>
                <a:ea typeface="ＭＳ Ｐゴシック" charset="0"/>
                <a:cs typeface="Arial" panose="020B0604020202020204" pitchFamily="34" charset="0"/>
              </a:rPr>
              <a:t>ى</a:t>
            </a:r>
            <a:endParaRPr lang="en-US" sz="6000" b="1"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45690697"/>
      </p:ext>
    </p:extLst>
  </p:cSld>
  <p:clrMapOvr>
    <a:masterClrMapping/>
  </p:clrMapOvr>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0289" name="Rectangle 2"/>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eaLnBrk="0" fontAlgn="base" hangingPunct="0">
              <a:spcBef>
                <a:spcPct val="0"/>
              </a:spcBef>
              <a:spcAft>
                <a:spcPct val="0"/>
              </a:spcAft>
            </a:pPr>
            <a:fld id="{22BF9181-7A29-9041-B00E-6E0698FB76C9}" type="slidenum">
              <a:rPr lang="en-US" sz="900">
                <a:solidFill>
                  <a:srgbClr val="808080"/>
                </a:solidFill>
                <a:latin typeface="Arial" charset="0"/>
                <a:ea typeface="ＭＳ Ｐゴシック" charset="0"/>
                <a:cs typeface="ＭＳ Ｐゴシック" charset="0"/>
              </a:rPr>
              <a:pPr defTabSz="814388" eaLnBrk="0" fontAlgn="base" hangingPunct="0">
                <a:spcBef>
                  <a:spcPct val="0"/>
                </a:spcBef>
                <a:spcAft>
                  <a:spcPct val="0"/>
                </a:spcAft>
              </a:pPr>
              <a:t>350</a:t>
            </a:fld>
            <a:endParaRPr lang="en-US" sz="900">
              <a:solidFill>
                <a:srgbClr val="808080"/>
              </a:solidFill>
              <a:latin typeface="Arial" charset="0"/>
              <a:ea typeface="ＭＳ Ｐゴシック" charset="0"/>
              <a:cs typeface="ＭＳ Ｐゴシック" charset="0"/>
            </a:endParaRPr>
          </a:p>
        </p:txBody>
      </p:sp>
      <p:sp>
        <p:nvSpPr>
          <p:cNvPr id="1420290" name="Rectangle 3"/>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eaLnBrk="0" fontAlgn="base" hangingPunct="0">
              <a:spcBef>
                <a:spcPct val="0"/>
              </a:spcBef>
              <a:spcAft>
                <a:spcPct val="0"/>
              </a:spcAft>
            </a:pPr>
            <a:fld id="{76CE3124-F5B1-BC4C-B175-C5AE74E435C8}" type="slidenum">
              <a:rPr lang="en-US" sz="900">
                <a:solidFill>
                  <a:srgbClr val="808080"/>
                </a:solidFill>
                <a:latin typeface="Arial" charset="0"/>
                <a:ea typeface="ＭＳ Ｐゴシック" charset="0"/>
                <a:cs typeface="ＭＳ Ｐゴシック" charset="0"/>
              </a:rPr>
              <a:pPr defTabSz="814388" eaLnBrk="0" fontAlgn="base" hangingPunct="0">
                <a:spcBef>
                  <a:spcPct val="0"/>
                </a:spcBef>
                <a:spcAft>
                  <a:spcPct val="0"/>
                </a:spcAft>
              </a:pPr>
              <a:t>350</a:t>
            </a:fld>
            <a:endParaRPr lang="en-US" sz="900">
              <a:solidFill>
                <a:srgbClr val="808080"/>
              </a:solidFill>
              <a:latin typeface="Arial" charset="0"/>
              <a:ea typeface="ＭＳ Ｐゴシック" charset="0"/>
              <a:cs typeface="ＭＳ Ｐゴシック" charset="0"/>
            </a:endParaRPr>
          </a:p>
        </p:txBody>
      </p:sp>
      <p:sp>
        <p:nvSpPr>
          <p:cNvPr id="1420291" name="Rectangle 4"/>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eaLnBrk="0" fontAlgn="base" hangingPunct="0">
              <a:spcBef>
                <a:spcPct val="0"/>
              </a:spcBef>
              <a:spcAft>
                <a:spcPct val="0"/>
              </a:spcAft>
            </a:pPr>
            <a:fld id="{1F00D783-0852-B84B-B710-D8A781C69D99}" type="slidenum">
              <a:rPr lang="en-US" sz="900">
                <a:solidFill>
                  <a:srgbClr val="808080"/>
                </a:solidFill>
                <a:latin typeface="Arial" charset="0"/>
                <a:ea typeface="ＭＳ Ｐゴシック" charset="0"/>
                <a:cs typeface="ＭＳ Ｐゴシック" charset="0"/>
              </a:rPr>
              <a:pPr defTabSz="814388" eaLnBrk="0" fontAlgn="base" hangingPunct="0">
                <a:spcBef>
                  <a:spcPct val="0"/>
                </a:spcBef>
                <a:spcAft>
                  <a:spcPct val="0"/>
                </a:spcAft>
              </a:pPr>
              <a:t>350</a:t>
            </a:fld>
            <a:endParaRPr lang="en-US" sz="900">
              <a:solidFill>
                <a:srgbClr val="808080"/>
              </a:solidFill>
              <a:latin typeface="Arial" charset="0"/>
              <a:ea typeface="ＭＳ Ｐゴシック" charset="0"/>
              <a:cs typeface="ＭＳ Ｐゴシック" charset="0"/>
            </a:endParaRPr>
          </a:p>
        </p:txBody>
      </p:sp>
      <p:sp>
        <p:nvSpPr>
          <p:cNvPr id="1420292" name="Rectangle 5"/>
          <p:cNvSpPr>
            <a:spLocks noChangeArrowheads="1"/>
          </p:cNvSpPr>
          <p:nvPr/>
        </p:nvSpPr>
        <p:spPr bwMode="auto">
          <a:xfrm>
            <a:off x="1814513" y="6634163"/>
            <a:ext cx="2120900" cy="188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eaLnBrk="0" fontAlgn="base" hangingPunct="0">
              <a:spcBef>
                <a:spcPct val="0"/>
              </a:spcBef>
              <a:spcAft>
                <a:spcPct val="0"/>
              </a:spcAft>
            </a:pPr>
            <a:r>
              <a:rPr lang="en-US" sz="700">
                <a:solidFill>
                  <a:srgbClr val="808080"/>
                </a:solidFill>
                <a:latin typeface="Arial" charset="0"/>
                <a:ea typeface="ＭＳ Ｐゴシック" charset="0"/>
                <a:cs typeface="ＭＳ Ｐゴシック" charset="0"/>
              </a:rPr>
              <a:t>© 2003 Cisco Systems, Inc. All rights reserved.</a:t>
            </a:r>
          </a:p>
        </p:txBody>
      </p:sp>
      <p:sp>
        <p:nvSpPr>
          <p:cNvPr id="1420293" name="Rectangle 6"/>
          <p:cNvSpPr>
            <a:spLocks noChangeArrowheads="1"/>
          </p:cNvSpPr>
          <p:nvPr/>
        </p:nvSpPr>
        <p:spPr bwMode="auto">
          <a:xfrm>
            <a:off x="76200" y="6467475"/>
            <a:ext cx="1322388" cy="35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nchorCtr="1">
            <a:spAutoFit/>
          </a:bodyPr>
          <a:lstStyle/>
          <a:p>
            <a:pPr defTabSz="814388" eaLnBrk="0" fontAlgn="base" hangingPunct="0">
              <a:spcBef>
                <a:spcPct val="0"/>
              </a:spcBef>
              <a:spcAft>
                <a:spcPct val="0"/>
              </a:spcAft>
            </a:pPr>
            <a:endParaRPr lang="en-US" sz="900">
              <a:solidFill>
                <a:srgbClr val="808080"/>
              </a:solidFill>
              <a:latin typeface="Arial" charset="0"/>
              <a:ea typeface="ＭＳ Ｐゴシック" charset="0"/>
              <a:cs typeface="ＭＳ Ｐゴシック" charset="0"/>
            </a:endParaRPr>
          </a:p>
          <a:p>
            <a:pPr defTabSz="814388" eaLnBrk="0" fontAlgn="base" hangingPunct="0">
              <a:spcBef>
                <a:spcPct val="0"/>
              </a:spcBef>
              <a:spcAft>
                <a:spcPct val="0"/>
              </a:spcAft>
            </a:pPr>
            <a:r>
              <a:rPr lang="en-US" sz="900">
                <a:solidFill>
                  <a:srgbClr val="808080"/>
                </a:solidFill>
                <a:latin typeface="Arial" charset="0"/>
                <a:ea typeface="ＭＳ Ｐゴシック" charset="0"/>
                <a:cs typeface="ＭＳ Ｐゴシック" charset="0"/>
              </a:rPr>
              <a:t>Presentation_ID</a:t>
            </a:r>
          </a:p>
        </p:txBody>
      </p:sp>
      <p:pic>
        <p:nvPicPr>
          <p:cNvPr id="1420294" name="Picture 7" descr="b_fy04">
            <a:hlinkClick r:id="rId3" action="ppaction://hlinksldjump"/>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0295" name="Rectangle 8"/>
          <p:cNvSpPr>
            <a:spLocks noGrp="1" noChangeArrowheads="1"/>
          </p:cNvSpPr>
          <p:nvPr>
            <p:ph type="title"/>
          </p:nvPr>
        </p:nvSpPr>
        <p:spPr>
          <a:xfrm>
            <a:off x="0" y="423271"/>
            <a:ext cx="9144000" cy="1447800"/>
          </a:xfrm>
        </p:spPr>
        <p:txBody>
          <a:bodyPr lIns="82124" tIns="41061" rIns="82124" bIns="41061" anchor="b"/>
          <a:lstStyle/>
          <a:p>
            <a:pPr eaLnBrk="1" hangingPunct="1"/>
            <a:r>
              <a:rPr lang="ar-JO" altLang="zh-CN" sz="4000" dirty="0">
                <a:solidFill>
                  <a:schemeClr val="bg1"/>
                </a:solidFill>
                <a:latin typeface="Arial" panose="020B0604020202020204" pitchFamily="34" charset="0"/>
                <a:ea typeface="SimSun" charset="0"/>
                <a:cs typeface="Arial" panose="020B0604020202020204" pitchFamily="34" charset="0"/>
              </a:rPr>
              <a:t>كيف نتجاوب مع الهجمات                              ضد الكتاب المقدس اليوم؟</a:t>
            </a:r>
            <a:endParaRPr lang="en-US" altLang="zh-CN" dirty="0">
              <a:latin typeface="Arial" panose="020B0604020202020204" pitchFamily="34" charset="0"/>
              <a:ea typeface="SimSun" charset="0"/>
              <a:cs typeface="Arial" panose="020B0604020202020204" pitchFamily="34" charset="0"/>
            </a:endParaRPr>
          </a:p>
        </p:txBody>
      </p:sp>
      <p:pic>
        <p:nvPicPr>
          <p:cNvPr id="1420296" name="Picture 9" descr="Bibles"/>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752600" y="2711450"/>
            <a:ext cx="2020888" cy="162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0297" name="Rectangle 11"/>
          <p:cNvSpPr>
            <a:spLocks noChangeArrowheads="1"/>
          </p:cNvSpPr>
          <p:nvPr/>
        </p:nvSpPr>
        <p:spPr bwMode="auto">
          <a:xfrm>
            <a:off x="0" y="4953000"/>
            <a:ext cx="9144000"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lstStyle/>
          <a:p>
            <a:pPr algn="ctr" defTabSz="914400" fontAlgn="base">
              <a:spcBef>
                <a:spcPct val="0"/>
              </a:spcBef>
              <a:spcAft>
                <a:spcPct val="0"/>
              </a:spcAft>
            </a:pPr>
            <a:r>
              <a:rPr lang="ar-JO" altLang="zh-CN" sz="5400" b="1" dirty="0">
                <a:solidFill>
                  <a:srgbClr val="FFFFFF"/>
                </a:solidFill>
                <a:latin typeface="Arial" panose="020B0604020202020204" pitchFamily="34" charset="0"/>
                <a:ea typeface="SimSun" charset="0"/>
                <a:cs typeface="Arial" panose="020B0604020202020204" pitchFamily="34" charset="0"/>
              </a:rPr>
              <a:t>احتفظ بالكتاب المقدس              باحترام كبير</a:t>
            </a:r>
            <a:endParaRPr lang="en-US" altLang="zh-CN" sz="6000" b="1" dirty="0">
              <a:solidFill>
                <a:srgbClr val="000000"/>
              </a:solidFill>
              <a:latin typeface="Arial" panose="020B0604020202020204" pitchFamily="34" charset="0"/>
              <a:ea typeface="SimSun" charset="0"/>
              <a:cs typeface="Arial" panose="020B0604020202020204" pitchFamily="34" charset="0"/>
            </a:endParaRPr>
          </a:p>
        </p:txBody>
      </p:sp>
      <p:sp>
        <p:nvSpPr>
          <p:cNvPr id="11"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itchFamily="-111" charset="0"/>
                <a:ea typeface="ＭＳ Ｐゴシック" pitchFamily="-111" charset="-128"/>
                <a:cs typeface="ＭＳ Ｐゴシック" pitchFamily="-111" charset="-128"/>
              </a:rPr>
              <a:t>472</a:t>
            </a:r>
            <a:endParaRPr lang="en-US" sz="2400" b="1" kern="0" dirty="0">
              <a:solidFill>
                <a:srgbClr val="FFFFFF"/>
              </a:solidFill>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2774712272"/>
      </p:ext>
    </p:extLst>
  </p:cSld>
  <p:clrMapOvr>
    <a:masterClrMapping/>
  </p:clrMapOvr>
  <p:transition>
    <p:zoom/>
  </p:transition>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2233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093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2339"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1422340" name="Rectangle 4"/>
          <p:cNvSpPr>
            <a:spLocks noGrp="1" noChangeArrowheads="1"/>
          </p:cNvSpPr>
          <p:nvPr>
            <p:ph type="title" idx="4294967295"/>
          </p:nvPr>
        </p:nvSpPr>
        <p:spPr>
          <a:xfrm>
            <a:off x="0" y="76200"/>
            <a:ext cx="2895600" cy="1219200"/>
          </a:xfrm>
        </p:spPr>
        <p:txBody>
          <a:bodyPr/>
          <a:lstStyle/>
          <a:p>
            <a:pP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الكتاب الواحد</a:t>
            </a:r>
            <a:endParaRPr lang="en-US" dirty="0">
              <a:latin typeface="Arial" panose="020B0604020202020204" pitchFamily="34" charset="0"/>
              <a:ea typeface="ＭＳ Ｐゴシック" charset="0"/>
              <a:cs typeface="Arial" panose="020B0604020202020204" pitchFamily="34" charset="0"/>
            </a:endParaRPr>
          </a:p>
        </p:txBody>
      </p:sp>
      <p:sp>
        <p:nvSpPr>
          <p:cNvPr id="189445" name="Text Box 5"/>
          <p:cNvSpPr txBox="1">
            <a:spLocks noChangeArrowheads="1"/>
          </p:cNvSpPr>
          <p:nvPr/>
        </p:nvSpPr>
        <p:spPr bwMode="auto">
          <a:xfrm>
            <a:off x="1524000" y="2743200"/>
            <a:ext cx="5923722" cy="2585323"/>
          </a:xfrm>
          <a:prstGeom prst="rect">
            <a:avLst/>
          </a:prstGeom>
          <a:noFill/>
          <a:ln>
            <a:noFill/>
          </a:ln>
          <a:effectLst/>
        </p:spPr>
        <p:txBody>
          <a:bodyPr wrap="square">
            <a:spAutoFit/>
          </a:bodyPr>
          <a:lstStyle>
            <a:lvl1pPr marL="920750" indent="-920750">
              <a:defRPr sz="2400">
                <a:solidFill>
                  <a:schemeClr val="tx1"/>
                </a:solidFill>
                <a:latin typeface="Arial" charset="0"/>
                <a:ea typeface="ＭＳ Ｐゴシック" charset="0"/>
                <a:cs typeface="ＭＳ Ｐゴシック" charset="0"/>
              </a:defRPr>
            </a:lvl1pPr>
            <a:lvl2pPr marL="1492250" indent="-457200">
              <a:defRPr sz="2400">
                <a:solidFill>
                  <a:schemeClr val="tx1"/>
                </a:solidFill>
                <a:latin typeface="Arial" charset="0"/>
                <a:ea typeface="ＭＳ Ｐゴシック" charset="0"/>
              </a:defRPr>
            </a:lvl2pPr>
            <a:lvl3pPr marL="2063750" indent="-457200">
              <a:defRPr sz="2400">
                <a:solidFill>
                  <a:schemeClr val="tx1"/>
                </a:solidFill>
                <a:latin typeface="Arial" charset="0"/>
                <a:ea typeface="ＭＳ Ｐゴシック" charset="0"/>
              </a:defRPr>
            </a:lvl3pPr>
            <a:lvl4pPr marL="2635250" indent="-457200">
              <a:defRPr sz="2400">
                <a:solidFill>
                  <a:schemeClr val="tx1"/>
                </a:solidFill>
                <a:latin typeface="Arial" charset="0"/>
                <a:ea typeface="ＭＳ Ｐゴシック" charset="0"/>
              </a:defRPr>
            </a:lvl4pPr>
            <a:lvl5pPr marL="3206750" indent="-457200">
              <a:defRPr sz="2400">
                <a:solidFill>
                  <a:schemeClr val="tx1"/>
                </a:solidFill>
                <a:latin typeface="Arial" charset="0"/>
                <a:ea typeface="ＭＳ Ｐゴシック" charset="0"/>
              </a:defRPr>
            </a:lvl5pPr>
            <a:lvl6pPr marL="3663950" indent="-457200" eaLnBrk="0" fontAlgn="base" hangingPunct="0">
              <a:spcBef>
                <a:spcPct val="0"/>
              </a:spcBef>
              <a:spcAft>
                <a:spcPct val="0"/>
              </a:spcAft>
              <a:defRPr sz="2400">
                <a:solidFill>
                  <a:schemeClr val="tx1"/>
                </a:solidFill>
                <a:latin typeface="Arial" charset="0"/>
                <a:ea typeface="ＭＳ Ｐゴシック" charset="0"/>
              </a:defRPr>
            </a:lvl6pPr>
            <a:lvl7pPr marL="4121150" indent="-457200" eaLnBrk="0" fontAlgn="base" hangingPunct="0">
              <a:spcBef>
                <a:spcPct val="0"/>
              </a:spcBef>
              <a:spcAft>
                <a:spcPct val="0"/>
              </a:spcAft>
              <a:defRPr sz="2400">
                <a:solidFill>
                  <a:schemeClr val="tx1"/>
                </a:solidFill>
                <a:latin typeface="Arial" charset="0"/>
                <a:ea typeface="ＭＳ Ｐゴシック" charset="0"/>
              </a:defRPr>
            </a:lvl7pPr>
            <a:lvl8pPr marL="4578350" indent="-457200" eaLnBrk="0" fontAlgn="base" hangingPunct="0">
              <a:spcBef>
                <a:spcPct val="0"/>
              </a:spcBef>
              <a:spcAft>
                <a:spcPct val="0"/>
              </a:spcAft>
              <a:defRPr sz="2400">
                <a:solidFill>
                  <a:schemeClr val="tx1"/>
                </a:solidFill>
                <a:latin typeface="Arial" charset="0"/>
                <a:ea typeface="ＭＳ Ｐゴシック" charset="0"/>
              </a:defRPr>
            </a:lvl8pPr>
            <a:lvl9pPr marL="5035550" indent="-457200" eaLnBrk="0" fontAlgn="base" hangingPunct="0">
              <a:spcBef>
                <a:spcPct val="0"/>
              </a:spcBef>
              <a:spcAft>
                <a:spcPct val="0"/>
              </a:spcAft>
              <a:defRPr sz="2400">
                <a:solidFill>
                  <a:schemeClr val="tx1"/>
                </a:solidFill>
                <a:latin typeface="Arial" charset="0"/>
                <a:ea typeface="ＭＳ Ｐゴシック" charset="0"/>
              </a:defRPr>
            </a:lvl9pPr>
          </a:lstStyle>
          <a:p>
            <a:pPr marL="0" indent="0" algn="r" defTabSz="914400" eaLnBrk="0" fontAlgn="base" hangingPunct="0">
              <a:spcBef>
                <a:spcPct val="0"/>
              </a:spcBef>
              <a:spcAft>
                <a:spcPct val="0"/>
              </a:spcAft>
              <a:defRPr/>
            </a:pPr>
            <a:r>
              <a:rPr lang="ar-JO" sz="5400" b="1" dirty="0">
                <a:solidFill>
                  <a:srgbClr val="000000"/>
                </a:solidFill>
                <a:effectLst>
                  <a:glow rad="241300">
                    <a:srgbClr val="FFFFFF">
                      <a:alpha val="75000"/>
                    </a:srgbClr>
                  </a:glow>
                </a:effectLst>
                <a:latin typeface="Arial" panose="020B0604020202020204" pitchFamily="34" charset="0"/>
                <a:cs typeface="Arial" panose="020B0604020202020204" pitchFamily="34" charset="0"/>
              </a:rPr>
              <a:t>1. تعلم الترتيب</a:t>
            </a:r>
          </a:p>
          <a:p>
            <a:pPr marL="0" indent="0" algn="r" defTabSz="914400" eaLnBrk="0" fontAlgn="base" hangingPunct="0">
              <a:spcBef>
                <a:spcPct val="0"/>
              </a:spcBef>
              <a:spcAft>
                <a:spcPct val="0"/>
              </a:spcAft>
              <a:defRPr/>
            </a:pPr>
            <a:r>
              <a:rPr lang="ar-JO" sz="5400" b="1" dirty="0">
                <a:solidFill>
                  <a:srgbClr val="000000"/>
                </a:solidFill>
                <a:effectLst>
                  <a:glow rad="241300">
                    <a:srgbClr val="FFFFFF">
                      <a:alpha val="75000"/>
                    </a:srgbClr>
                  </a:glow>
                </a:effectLst>
                <a:latin typeface="Arial" panose="020B0604020202020204" pitchFamily="34" charset="0"/>
                <a:cs typeface="Arial" panose="020B0604020202020204" pitchFamily="34" charset="0"/>
              </a:rPr>
              <a:t>2. اقرأ من خلاله</a:t>
            </a:r>
          </a:p>
          <a:p>
            <a:pPr marL="0" indent="0" algn="r" defTabSz="914400" eaLnBrk="0" fontAlgn="base" hangingPunct="0">
              <a:spcBef>
                <a:spcPct val="0"/>
              </a:spcBef>
              <a:spcAft>
                <a:spcPct val="0"/>
              </a:spcAft>
              <a:defRPr/>
            </a:pPr>
            <a:r>
              <a:rPr lang="ar-JO" sz="5400" b="1" dirty="0">
                <a:solidFill>
                  <a:srgbClr val="000000"/>
                </a:solidFill>
                <a:effectLst>
                  <a:glow rad="241300">
                    <a:srgbClr val="FFFFFF">
                      <a:alpha val="75000"/>
                    </a:srgbClr>
                  </a:glow>
                </a:effectLst>
                <a:latin typeface="Arial" panose="020B0604020202020204" pitchFamily="34" charset="0"/>
                <a:cs typeface="Arial" panose="020B0604020202020204" pitchFamily="34" charset="0"/>
              </a:rPr>
              <a:t>3. اقرأه كل يوم </a:t>
            </a:r>
            <a:endParaRPr lang="en-US" sz="5400" b="1" dirty="0">
              <a:solidFill>
                <a:srgbClr val="000000"/>
              </a:solidFill>
              <a:effectLst>
                <a:glow rad="241300">
                  <a:srgbClr val="FFFFFF">
                    <a:alpha val="75000"/>
                  </a:srgbClr>
                </a:glo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anose="020B0604020202020204" pitchFamily="34" charset="0"/>
                <a:ea typeface="ＭＳ Ｐゴシック" pitchFamily="-111" charset="-128"/>
                <a:cs typeface="Arial" panose="020B0604020202020204" pitchFamily="34" charset="0"/>
              </a:rPr>
              <a:t>472</a:t>
            </a:r>
            <a:endParaRPr lang="en-US" sz="2400" b="1" kern="0" dirty="0">
              <a:solidFill>
                <a:srgbClr val="FFFFFF"/>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2961855022"/>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8944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8944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8944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5" grpId="0" build="p"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4385" name="Picture 2" descr="宜蘭-29"/>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6" name="Rectangle 4"/>
          <p:cNvSpPr>
            <a:spLocks noChangeArrowheads="1"/>
          </p:cNvSpPr>
          <p:nvPr/>
        </p:nvSpPr>
        <p:spPr bwMode="auto">
          <a:xfrm>
            <a:off x="269875" y="4071075"/>
            <a:ext cx="8839200" cy="1754326"/>
          </a:xfrm>
          <a:prstGeom prst="rect">
            <a:avLst/>
          </a:prstGeom>
          <a:noFill/>
          <a:ln>
            <a:noFill/>
          </a:ln>
          <a:effectLst>
            <a:outerShdw blurRad="63500" dist="107763" dir="2700000" algn="ctr" rotWithShape="0">
              <a:schemeClr val="tx2">
                <a:alpha val="74998"/>
              </a:schemeClr>
            </a:outerShdw>
          </a:effectLst>
        </p:spPr>
        <p:txBody>
          <a:bodyPr anchor="ctr">
            <a:spAutoFit/>
          </a:bodyPr>
          <a:lstStyle/>
          <a:p>
            <a:pPr algn="ctr" defTabSz="914400" eaLnBrk="0" fontAlgn="base" hangingPunct="0">
              <a:spcBef>
                <a:spcPct val="0"/>
              </a:spcBef>
              <a:spcAft>
                <a:spcPct val="0"/>
              </a:spcAft>
              <a:defRPr/>
            </a:pPr>
            <a:r>
              <a:rPr lang="ar-JO" altLang="zh-TW" sz="5400" b="1" dirty="0">
                <a:solidFill>
                  <a:srgbClr val="FFFFFF"/>
                </a:solidFill>
                <a:latin typeface="Arial" panose="020B0604020202020204" pitchFamily="34" charset="0"/>
                <a:ea typeface="ＭＳ Ｐゴシック" charset="0"/>
                <a:cs typeface="Arial" panose="020B0604020202020204" pitchFamily="34" charset="0"/>
              </a:rPr>
              <a:t>يقود الله ويحمي كلمته ـــ فعلينا         أن نعطيها تقديراً عالياً</a:t>
            </a:r>
            <a:endParaRPr lang="en-US" altLang="zh-TW" sz="5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97637" name="Rectangle 5"/>
          <p:cNvSpPr>
            <a:spLocks noGrp="1" noChangeArrowheads="1"/>
          </p:cNvSpPr>
          <p:nvPr>
            <p:ph type="title"/>
          </p:nvPr>
        </p:nvSpPr>
        <p:spPr>
          <a:xfrm>
            <a:off x="457200" y="292139"/>
            <a:ext cx="7427843" cy="1107996"/>
          </a:xfrm>
          <a:effectLst>
            <a:outerShdw blurRad="63500" dist="107763" dir="2700000" algn="ctr" rotWithShape="0">
              <a:schemeClr val="tx2">
                <a:alpha val="74998"/>
              </a:schemeClr>
            </a:outerShdw>
          </a:effectLst>
        </p:spPr>
        <p:txBody>
          <a:bodyPr wrap="square">
            <a:spAutoFit/>
          </a:bodyPr>
          <a:lstStyle/>
          <a:p>
            <a:pPr eaLnBrk="1" hangingPunct="1">
              <a:defRPr/>
            </a:pPr>
            <a:r>
              <a:rPr kumimoji="1" lang="ar-JO" sz="6600" b="1" dirty="0">
                <a:solidFill>
                  <a:schemeClr val="bg1"/>
                </a:solidFill>
                <a:latin typeface="Arial" panose="020B0604020202020204" pitchFamily="34" charset="0"/>
                <a:ea typeface="新細明體" charset="0"/>
                <a:cs typeface="Arial" panose="020B0604020202020204" pitchFamily="34" charset="0"/>
              </a:rPr>
              <a:t>فكرتنا الرئيسية</a:t>
            </a:r>
            <a:endParaRPr kumimoji="1" lang="en-US" sz="6600" b="1" dirty="0">
              <a:solidFill>
                <a:schemeClr val="bg1"/>
              </a:solidFill>
              <a:latin typeface="Arial" panose="020B0604020202020204" pitchFamily="34" charset="0"/>
              <a:ea typeface="新細明體" charset="0"/>
              <a:cs typeface="Arial" panose="020B0604020202020204" pitchFamily="34" charset="0"/>
            </a:endParaRPr>
          </a:p>
        </p:txBody>
      </p:sp>
      <p:sp>
        <p:nvSpPr>
          <p:cNvPr id="5"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anose="020B0604020202020204" pitchFamily="34" charset="0"/>
                <a:ea typeface="ＭＳ Ｐゴシック" pitchFamily="-111" charset="-128"/>
                <a:cs typeface="Arial" panose="020B0604020202020204" pitchFamily="34" charset="0"/>
              </a:rPr>
              <a:t>472</a:t>
            </a:r>
            <a:endParaRPr lang="en-US" sz="2400" b="1" kern="0" dirty="0">
              <a:solidFill>
                <a:srgbClr val="FFFFFF"/>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92143678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7636"/>
                                        </p:tgtEl>
                                        <p:attrNameLst>
                                          <p:attrName>style.visibility</p:attrName>
                                        </p:attrNameLst>
                                      </p:cBhvr>
                                      <p:to>
                                        <p:strVal val="visible"/>
                                      </p:to>
                                    </p:set>
                                    <p:animEffect transition="in" filter="fade">
                                      <p:cBhvr>
                                        <p:cTn id="7" dur="2000"/>
                                        <p:tgtEl>
                                          <p:spTgt spid="197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36"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5409" name="Picture 2" descr="Isaiah_scro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5410" name="Rectangle 3"/>
          <p:cNvSpPr>
            <a:spLocks noChangeArrowheads="1"/>
          </p:cNvSpPr>
          <p:nvPr/>
        </p:nvSpPr>
        <p:spPr bwMode="auto">
          <a:xfrm>
            <a:off x="304800" y="457200"/>
            <a:ext cx="8534400" cy="5334000"/>
          </a:xfrm>
          <a:prstGeom prst="rect">
            <a:avLst/>
          </a:prstGeom>
          <a:solidFill>
            <a:srgbClr val="000000">
              <a:alpha val="70195"/>
            </a:srgbClr>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8084" name="Rectangle 20"/>
          <p:cNvSpPr>
            <a:spLocks noGrp="1" noChangeArrowheads="1"/>
          </p:cNvSpPr>
          <p:nvPr>
            <p:ph type="title"/>
          </p:nvPr>
        </p:nvSpPr>
        <p:spPr>
          <a:xfrm>
            <a:off x="381000" y="990600"/>
            <a:ext cx="8229600" cy="1143000"/>
          </a:xfrm>
          <a:effectLst>
            <a:outerShdw blurRad="63500" dist="113592" dir="1593903" algn="ctr" rotWithShape="0">
              <a:srgbClr val="000000"/>
            </a:outerShdw>
          </a:effectLst>
        </p:spPr>
        <p:txBody>
          <a:bodyPr/>
          <a:lstStyle/>
          <a:p>
            <a:pPr eaLnBrk="1" hangingPunct="1">
              <a:defRPr/>
            </a:pPr>
            <a:r>
              <a:rPr lang="ar-JO" sz="8800" dirty="0">
                <a:ea typeface="ＭＳ Ｐゴシック" charset="0"/>
              </a:rPr>
              <a:t>تحدي</a:t>
            </a:r>
            <a:endParaRPr lang="en-US" sz="6600" dirty="0">
              <a:ea typeface="ＭＳ Ｐゴシック" charset="0"/>
            </a:endParaRPr>
          </a:p>
        </p:txBody>
      </p:sp>
      <p:sp>
        <p:nvSpPr>
          <p:cNvPr id="88088" name="Text Box 24"/>
          <p:cNvSpPr txBox="1">
            <a:spLocks noChangeArrowheads="1"/>
          </p:cNvSpPr>
          <p:nvPr/>
        </p:nvSpPr>
        <p:spPr bwMode="auto">
          <a:xfrm>
            <a:off x="1523999" y="2743200"/>
            <a:ext cx="6016487" cy="2585323"/>
          </a:xfrm>
          <a:prstGeom prst="rect">
            <a:avLst/>
          </a:prstGeom>
          <a:noFill/>
          <a:ln>
            <a:noFill/>
          </a:ln>
          <a:effectLst/>
        </p:spPr>
        <p:txBody>
          <a:bodyPr wrap="square">
            <a:spAutoFit/>
          </a:bodyPr>
          <a:lstStyle>
            <a:lvl1pPr marL="920750" indent="-920750">
              <a:defRPr sz="2400">
                <a:solidFill>
                  <a:schemeClr val="tx1"/>
                </a:solidFill>
                <a:latin typeface="Arial" charset="0"/>
                <a:ea typeface="ＭＳ Ｐゴシック" charset="0"/>
                <a:cs typeface="ＭＳ Ｐゴシック" charset="0"/>
              </a:defRPr>
            </a:lvl1pPr>
            <a:lvl2pPr marL="1492250" indent="-457200">
              <a:defRPr sz="2400">
                <a:solidFill>
                  <a:schemeClr val="tx1"/>
                </a:solidFill>
                <a:latin typeface="Arial" charset="0"/>
                <a:ea typeface="ＭＳ Ｐゴシック" charset="0"/>
              </a:defRPr>
            </a:lvl2pPr>
            <a:lvl3pPr marL="2063750" indent="-457200">
              <a:defRPr sz="2400">
                <a:solidFill>
                  <a:schemeClr val="tx1"/>
                </a:solidFill>
                <a:latin typeface="Arial" charset="0"/>
                <a:ea typeface="ＭＳ Ｐゴシック" charset="0"/>
              </a:defRPr>
            </a:lvl3pPr>
            <a:lvl4pPr marL="2635250" indent="-457200">
              <a:defRPr sz="2400">
                <a:solidFill>
                  <a:schemeClr val="tx1"/>
                </a:solidFill>
                <a:latin typeface="Arial" charset="0"/>
                <a:ea typeface="ＭＳ Ｐゴシック" charset="0"/>
              </a:defRPr>
            </a:lvl4pPr>
            <a:lvl5pPr marL="3206750" indent="-457200">
              <a:defRPr sz="2400">
                <a:solidFill>
                  <a:schemeClr val="tx1"/>
                </a:solidFill>
                <a:latin typeface="Arial" charset="0"/>
                <a:ea typeface="ＭＳ Ｐゴシック" charset="0"/>
              </a:defRPr>
            </a:lvl5pPr>
            <a:lvl6pPr marL="3663950" indent="-457200" eaLnBrk="0" fontAlgn="base" hangingPunct="0">
              <a:spcBef>
                <a:spcPct val="0"/>
              </a:spcBef>
              <a:spcAft>
                <a:spcPct val="0"/>
              </a:spcAft>
              <a:defRPr sz="2400">
                <a:solidFill>
                  <a:schemeClr val="tx1"/>
                </a:solidFill>
                <a:latin typeface="Arial" charset="0"/>
                <a:ea typeface="ＭＳ Ｐゴシック" charset="0"/>
              </a:defRPr>
            </a:lvl6pPr>
            <a:lvl7pPr marL="4121150" indent="-457200" eaLnBrk="0" fontAlgn="base" hangingPunct="0">
              <a:spcBef>
                <a:spcPct val="0"/>
              </a:spcBef>
              <a:spcAft>
                <a:spcPct val="0"/>
              </a:spcAft>
              <a:defRPr sz="2400">
                <a:solidFill>
                  <a:schemeClr val="tx1"/>
                </a:solidFill>
                <a:latin typeface="Arial" charset="0"/>
                <a:ea typeface="ＭＳ Ｐゴシック" charset="0"/>
              </a:defRPr>
            </a:lvl7pPr>
            <a:lvl8pPr marL="4578350" indent="-457200" eaLnBrk="0" fontAlgn="base" hangingPunct="0">
              <a:spcBef>
                <a:spcPct val="0"/>
              </a:spcBef>
              <a:spcAft>
                <a:spcPct val="0"/>
              </a:spcAft>
              <a:defRPr sz="2400">
                <a:solidFill>
                  <a:schemeClr val="tx1"/>
                </a:solidFill>
                <a:latin typeface="Arial" charset="0"/>
                <a:ea typeface="ＭＳ Ｐゴシック" charset="0"/>
              </a:defRPr>
            </a:lvl8pPr>
            <a:lvl9pPr marL="5035550" indent="-457200" eaLnBrk="0" fontAlgn="base" hangingPunct="0">
              <a:spcBef>
                <a:spcPct val="0"/>
              </a:spcBef>
              <a:spcAft>
                <a:spcPct val="0"/>
              </a:spcAft>
              <a:defRPr sz="2400">
                <a:solidFill>
                  <a:schemeClr val="tx1"/>
                </a:solidFill>
                <a:latin typeface="Arial" charset="0"/>
                <a:ea typeface="ＭＳ Ｐゴシック" charset="0"/>
              </a:defRPr>
            </a:lvl9pPr>
          </a:lstStyle>
          <a:p>
            <a:pPr marL="0" indent="0" algn="r" defTabSz="914400" eaLnBrk="0" fontAlgn="base" hangingPunct="0">
              <a:spcBef>
                <a:spcPct val="0"/>
              </a:spcBef>
              <a:spcAft>
                <a:spcPct val="0"/>
              </a:spcAft>
              <a:defRPr/>
            </a:pPr>
            <a:r>
              <a:rPr lang="ar-JO" sz="54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 تعلم الترتيب</a:t>
            </a:r>
          </a:p>
          <a:p>
            <a:pPr marL="0" indent="0" algn="r" defTabSz="914400" eaLnBrk="0" fontAlgn="base" hangingPunct="0">
              <a:spcBef>
                <a:spcPct val="0"/>
              </a:spcBef>
              <a:spcAft>
                <a:spcPct val="0"/>
              </a:spcAft>
              <a:defRPr/>
            </a:pPr>
            <a:r>
              <a:rPr lang="ar-JO" sz="54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 اقرأ من خلاله</a:t>
            </a:r>
          </a:p>
          <a:p>
            <a:pPr marL="0" indent="0" algn="r" defTabSz="914400" eaLnBrk="0" fontAlgn="base" hangingPunct="0">
              <a:spcBef>
                <a:spcPct val="0"/>
              </a:spcBef>
              <a:spcAft>
                <a:spcPct val="0"/>
              </a:spcAft>
              <a:defRPr/>
            </a:pPr>
            <a:r>
              <a:rPr lang="ar-JO" sz="54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 اقرأه كل يوم</a:t>
            </a:r>
          </a:p>
        </p:txBody>
      </p:sp>
      <p:sp>
        <p:nvSpPr>
          <p:cNvPr id="6" name="Text Box 4"/>
          <p:cNvSpPr txBox="1">
            <a:spLocks noChangeArrowheads="1"/>
          </p:cNvSpPr>
          <p:nvPr/>
        </p:nvSpPr>
        <p:spPr bwMode="auto">
          <a:xfrm>
            <a:off x="8366125" y="76200"/>
            <a:ext cx="70403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ar-JO" sz="2400" b="1" kern="0" dirty="0">
                <a:solidFill>
                  <a:srgbClr val="FFFFFF"/>
                </a:solidFill>
                <a:latin typeface="Arial" pitchFamily="-111" charset="0"/>
                <a:ea typeface="ＭＳ Ｐゴシック" pitchFamily="-111" charset="-128"/>
                <a:cs typeface="ＭＳ Ｐゴシック" pitchFamily="-111" charset="-128"/>
              </a:rPr>
              <a:t>472</a:t>
            </a:r>
            <a:endParaRPr lang="en-US" sz="2400" b="1" kern="0" dirty="0">
              <a:solidFill>
                <a:srgbClr val="FFFFFF"/>
              </a:solidFill>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9458317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8808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8088">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88088">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880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84" grpId="0" autoUpdateAnimBg="0"/>
      <p:bldP spid="88088" grpId="0" build="p" autoUpdateAnimBg="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JO" sz="6000" b="1" dirty="0">
                <a:effectLst>
                  <a:glow rad="127000">
                    <a:schemeClr val="tx1"/>
                  </a:glow>
                </a:effectLst>
                <a:latin typeface="Arial" panose="020B0604020202020204" pitchFamily="34" charset="0"/>
                <a:ea typeface="ＭＳ Ｐゴシック" charset="0"/>
                <a:cs typeface="Arial" panose="020B0604020202020204" pitchFamily="34" charset="0"/>
              </a:rPr>
              <a:t>كيف نكون </a:t>
            </a:r>
            <a:r>
              <a:rPr lang="ar-JO" sz="60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منتصرين</a:t>
            </a:r>
            <a:r>
              <a:rPr lang="ar-JO" sz="6000" b="1" dirty="0">
                <a:effectLst>
                  <a:glow rad="127000">
                    <a:schemeClr val="tx1"/>
                  </a:glow>
                </a:effectLst>
                <a:latin typeface="Arial" panose="020B0604020202020204" pitchFamily="34" charset="0"/>
                <a:ea typeface="ＭＳ Ｐゴシック" charset="0"/>
                <a:cs typeface="Arial" panose="020B0604020202020204" pitchFamily="34" charset="0"/>
              </a:rPr>
              <a:t> في المسيح؟</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ماذا نحتاج أن نفهم عن يسوع من أجل الإنتصار؟</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رؤيا يوحنا</a:t>
            </a:r>
          </a:p>
        </p:txBody>
      </p:sp>
    </p:spTree>
    <p:extLst>
      <p:ext uri="{BB962C8B-B14F-4D97-AF65-F5344CB8AC3E}">
        <p14:creationId xmlns:p14="http://schemas.microsoft.com/office/powerpoint/2010/main" val="1430509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35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الموت</a:t>
            </a:r>
            <a:endPar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1</a:t>
            </a: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p>
        </p:txBody>
      </p:sp>
      <p:sp>
        <p:nvSpPr>
          <p:cNvPr id="2" name="Title 1"/>
          <p:cNvSpPr>
            <a:spLocks noGrp="1"/>
          </p:cNvSpPr>
          <p:nvPr>
            <p:ph type="ctrTitle"/>
          </p:nvPr>
        </p:nvSpPr>
        <p:spPr>
          <a:xfrm>
            <a:off x="136993" y="50754"/>
            <a:ext cx="8992241" cy="1688992"/>
          </a:xfrm>
          <a:noFill/>
        </p:spPr>
        <p:txBody>
          <a:bodyPr anchor="t"/>
          <a:lstStyle/>
          <a:p>
            <a:pPr rtl="1"/>
            <a:r>
              <a:rPr lang="ar-JO" sz="5400" b="1" dirty="0">
                <a:effectLst>
                  <a:glow rad="101600">
                    <a:schemeClr val="tx1">
                      <a:alpha val="99000"/>
                    </a:schemeClr>
                  </a:glow>
                </a:effectLst>
                <a:latin typeface="Arial" panose="020B0604020202020204" pitchFamily="34" charset="0"/>
                <a:cs typeface="Arial" panose="020B0604020202020204" pitchFamily="34" charset="0"/>
              </a:rPr>
              <a:t>ننتصر عندما نرى أن يسوع يسود على </a:t>
            </a:r>
          </a:p>
        </p:txBody>
      </p:sp>
      <p:sp>
        <p:nvSpPr>
          <p:cNvPr id="3" name="Title 1"/>
          <p:cNvSpPr txBox="1">
            <a:spLocks/>
          </p:cNvSpPr>
          <p:nvPr/>
        </p:nvSpPr>
        <p:spPr bwMode="auto">
          <a:xfrm>
            <a:off x="14766" y="1433727"/>
            <a:ext cx="9114468"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مخطط سفر الرؤيا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الكنائس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3</a:t>
            </a: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2</a:t>
            </a: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247911"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مستقبلنا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22</a:t>
            </a: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4</a:t>
            </a:r>
            <a:r>
              <a:rPr kumimoji="0" lang="en-US" sz="4000" b="0"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5382842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childTnLst>
                          </p:cTn>
                        </p:par>
                        <p:par>
                          <p:cTn id="16" fill="hold">
                            <p:stCondLst>
                              <p:cond delay="5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73069" name="Rectangle 13"/>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b="1" dirty="0">
                <a:solidFill>
                  <a:schemeClr val="tx1"/>
                </a:solidFill>
                <a:latin typeface="Arial" panose="020B0604020202020204" pitchFamily="34" charset="0"/>
                <a:cs typeface="Arial" panose="020B0604020202020204" pitchFamily="34" charset="0"/>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p:cNvGrpSpPr/>
          <p:nvPr/>
        </p:nvGrpSpPr>
        <p:grpSpPr>
          <a:xfrm>
            <a:off x="4698382" y="263572"/>
            <a:ext cx="4320034" cy="4055675"/>
            <a:chOff x="4644008" y="404664"/>
            <a:chExt cx="4320034" cy="405567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الكنائس</a:t>
              </a:r>
              <a:endParaRPr kumimoji="0" lang="en-GB"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الآسيوية</a:t>
              </a: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15"/>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 الصراعات الداخلية في الكنائس (2: 4، 14-15، 21-24؛ 3: 1، 15-17)</a:t>
              </a:r>
            </a:p>
          </p:txBody>
        </p:sp>
      </p:grpSp>
      <p:grpSp>
        <p:nvGrpSpPr>
          <p:cNvPr id="4" name="Group 3"/>
          <p:cNvGrpSpPr/>
          <p:nvPr/>
        </p:nvGrpSpPr>
        <p:grpSpPr>
          <a:xfrm>
            <a:off x="32857" y="170947"/>
            <a:ext cx="6192611" cy="3162226"/>
            <a:chOff x="-36435" y="260648"/>
            <a:chExt cx="6192611" cy="3162226"/>
          </a:xfrm>
        </p:grpSpPr>
        <p:sp>
          <p:nvSpPr>
            <p:cNvPr id="173061" name="Text Box 5"/>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71" name="Text Box 15"/>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 الإضطهاد الخارجي من روما (1: 9؛ 2: 9-10؛ 3:10)</a:t>
              </a: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صفحة العنوان</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b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321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رؤيا يوحنا</a:t>
            </a:r>
          </a:p>
        </p:txBody>
      </p:sp>
    </p:spTree>
    <p:extLst>
      <p:ext uri="{BB962C8B-B14F-4D97-AF65-F5344CB8AC3E}">
        <p14:creationId xmlns:p14="http://schemas.microsoft.com/office/powerpoint/2010/main" val="729314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ar-SA"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الفكرة الرئيسية</a:t>
            </a:r>
            <a:endParaRPr lang="en-US"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 name="Rectangle 3"/>
          <p:cNvSpPr/>
          <p:nvPr/>
        </p:nvSpPr>
        <p:spPr>
          <a:xfrm>
            <a:off x="258922" y="2501899"/>
            <a:ext cx="8692427" cy="3625607"/>
          </a:xfrm>
          <a:prstGeom prst="rect">
            <a:avLst/>
          </a:prstGeom>
          <a:noFill/>
          <a:ln w="28575" cmpd="sng">
            <a:noFill/>
          </a:ln>
        </p:spPr>
        <p:txBody>
          <a:bodyPr vert="horz" wrap="square" lIns="91440" tIns="45720" rIns="91440" bIns="45720" numCol="1" anchor="ctr" anchorCtr="0" compatLnSpc="1">
            <a:prstTxWarp prst="textNoShape">
              <a:avLst/>
            </a:prstTxWarp>
          </a:bodyPr>
          <a:lstStyle/>
          <a:p>
            <a:pPr lvl="0" algn="ctr" defTabSz="914400" eaLnBrk="0" fontAlgn="base" hangingPunct="0">
              <a:spcBef>
                <a:spcPct val="0"/>
              </a:spcBef>
              <a:spcAft>
                <a:spcPct val="0"/>
              </a:spcAft>
              <a:defRPr/>
            </a:pPr>
            <a:r>
              <a:rPr lang="ar-SA" sz="4800" b="1" dirty="0">
                <a:solidFill>
                  <a:srgbClr val="FFFFFF"/>
                </a:solidFill>
                <a:effectLst>
                  <a:glow rad="292100">
                    <a:srgbClr val="000000"/>
                  </a:glow>
                </a:effectLst>
                <a:latin typeface="Arial" panose="020B0604020202020204" pitchFamily="34" charset="0"/>
                <a:cs typeface="Arial" panose="020B0604020202020204" pitchFamily="34" charset="0"/>
              </a:rPr>
              <a:t>إن طريقة </a:t>
            </a:r>
            <a:r>
              <a:rPr lang="ar-SA" sz="4800" b="1" dirty="0" err="1">
                <a:solidFill>
                  <a:srgbClr val="FFFFFF"/>
                </a:solidFill>
                <a:effectLst>
                  <a:glow rad="292100">
                    <a:srgbClr val="000000"/>
                  </a:glow>
                </a:effectLst>
                <a:latin typeface="Arial" panose="020B0604020202020204" pitchFamily="34" charset="0"/>
                <a:cs typeface="Arial" panose="020B0604020202020204" pitchFamily="34" charset="0"/>
              </a:rPr>
              <a:t>الإنتصار</a:t>
            </a:r>
            <a:r>
              <a:rPr lang="ar-SA" sz="4800" b="1" dirty="0">
                <a:solidFill>
                  <a:srgbClr val="FFFFFF"/>
                </a:solidFill>
                <a:effectLst>
                  <a:glow rad="292100">
                    <a:srgbClr val="000000"/>
                  </a:glow>
                </a:effectLst>
                <a:latin typeface="Arial" panose="020B0604020202020204" pitchFamily="34" charset="0"/>
                <a:cs typeface="Arial" panose="020B0604020202020204" pitchFamily="34" charset="0"/>
              </a:rPr>
              <a:t> على التنازلات الداخلية والمعارضة الخارجية هي الثقة </a:t>
            </a:r>
            <a:r>
              <a:rPr lang="ar-SA" sz="4800" b="1" dirty="0">
                <a:solidFill>
                  <a:srgbClr val="FFFF00"/>
                </a:solidFill>
                <a:effectLst>
                  <a:glow rad="292100">
                    <a:srgbClr val="000000"/>
                  </a:glow>
                </a:effectLst>
                <a:latin typeface="Arial" panose="020B0604020202020204" pitchFamily="34" charset="0"/>
                <a:cs typeface="Arial" panose="020B0604020202020204" pitchFamily="34" charset="0"/>
              </a:rPr>
              <a:t>بسيادة</a:t>
            </a:r>
            <a:r>
              <a:rPr lang="ar-SA" sz="4800" b="1" dirty="0">
                <a:solidFill>
                  <a:srgbClr val="FFFFFF"/>
                </a:solidFill>
                <a:effectLst>
                  <a:glow rad="292100">
                    <a:srgbClr val="000000"/>
                  </a:glow>
                </a:effectLst>
                <a:latin typeface="Arial" panose="020B0604020202020204" pitchFamily="34" charset="0"/>
                <a:cs typeface="Arial" panose="020B0604020202020204" pitchFamily="34" charset="0"/>
              </a:rPr>
              <a:t> </a:t>
            </a:r>
            <a:r>
              <a:rPr lang="ar-SA" sz="4800" b="1" dirty="0">
                <a:solidFill>
                  <a:srgbClr val="FFFF00"/>
                </a:solidFill>
                <a:effectLst>
                  <a:glow rad="292100">
                    <a:srgbClr val="000000"/>
                  </a:glow>
                </a:effectLst>
                <a:latin typeface="Arial" panose="020B0604020202020204" pitchFamily="34" charset="0"/>
                <a:cs typeface="Arial" panose="020B0604020202020204" pitchFamily="34" charset="0"/>
              </a:rPr>
              <a:t>يسوع المسيح </a:t>
            </a:r>
            <a:r>
              <a:rPr lang="ar-SA" sz="4800" b="1" dirty="0">
                <a:solidFill>
                  <a:srgbClr val="FFFFFF"/>
                </a:solidFill>
                <a:effectLst>
                  <a:glow rad="292100">
                    <a:srgbClr val="000000"/>
                  </a:glow>
                </a:effectLst>
                <a:latin typeface="Arial" panose="020B0604020202020204" pitchFamily="34" charset="0"/>
                <a:cs typeface="Arial" panose="020B0604020202020204" pitchFamily="34" charset="0"/>
              </a:rPr>
              <a:t>في انتصاره النهائي في المستقبل.</a:t>
            </a:r>
          </a:p>
        </p:txBody>
      </p:sp>
      <p:sp>
        <p:nvSpPr>
          <p:cNvPr id="5" name="Text Box 7"/>
          <p:cNvSpPr txBox="1">
            <a:spLocks noChangeArrowheads="1"/>
          </p:cNvSpPr>
          <p:nvPr/>
        </p:nvSpPr>
        <p:spPr bwMode="auto">
          <a:xfrm>
            <a:off x="8423810"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7A9CDADA-F192-8BB3-0BF2-D852309A81BC}"/>
              </a:ext>
            </a:extLst>
          </p:cNvPr>
          <p:cNvSpPr txBox="1">
            <a:spLocks noChangeArrowheads="1"/>
          </p:cNvSpPr>
          <p:nvPr/>
        </p:nvSpPr>
        <p:spPr bwMode="auto">
          <a:xfrm>
            <a:off x="5824475" y="5780308"/>
            <a:ext cx="29499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رؤيا يوحنا</a:t>
            </a:r>
          </a:p>
        </p:txBody>
      </p:sp>
    </p:spTree>
    <p:extLst>
      <p:ext uri="{BB962C8B-B14F-4D97-AF65-F5344CB8AC3E}">
        <p14:creationId xmlns:p14="http://schemas.microsoft.com/office/powerpoint/2010/main" val="29817381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3073862"/>
          </a:xfrm>
        </p:spPr>
        <p:txBody>
          <a:bodyPr/>
          <a:lstStyle/>
          <a:p>
            <a:pPr rtl="1"/>
            <a:r>
              <a:rPr lang="ar-JO" sz="6000" b="1" dirty="0">
                <a:effectLst>
                  <a:glow rad="215900">
                    <a:schemeClr val="tx1"/>
                  </a:glow>
                </a:effectLst>
                <a:latin typeface="Arial" charset="0"/>
                <a:ea typeface="ＭＳ Ｐゴシック" charset="0"/>
              </a:rPr>
              <a:t>يسوع </a:t>
            </a:r>
            <a:r>
              <a:rPr lang="ar-JO" sz="6000" b="1" dirty="0">
                <a:solidFill>
                  <a:srgbClr val="FFFF00"/>
                </a:solidFill>
                <a:effectLst>
                  <a:glow rad="215900">
                    <a:schemeClr val="tx1"/>
                  </a:glow>
                </a:effectLst>
                <a:latin typeface="Arial" charset="0"/>
                <a:ea typeface="ＭＳ Ｐゴシック" charset="0"/>
              </a:rPr>
              <a:t>يحكم</a:t>
            </a:r>
            <a:r>
              <a:rPr lang="ar-JO" sz="6000" b="1" dirty="0">
                <a:effectLst>
                  <a:glow rad="215900">
                    <a:schemeClr val="tx1"/>
                  </a:glow>
                </a:effectLst>
                <a:latin typeface="Arial" charset="0"/>
                <a:ea typeface="ＭＳ Ｐゴシック" charset="0"/>
              </a:rPr>
              <a:t> العالم</a:t>
            </a:r>
            <a:br>
              <a:rPr lang="ar-JO" sz="6000" b="1" dirty="0">
                <a:effectLst>
                  <a:glow rad="215900">
                    <a:schemeClr val="tx1"/>
                  </a:glow>
                </a:effectLst>
                <a:latin typeface="Arial" charset="0"/>
                <a:ea typeface="ＭＳ Ｐゴシック" charset="0"/>
              </a:rPr>
            </a:br>
            <a:r>
              <a:rPr lang="ar-JO" sz="6000" b="1" dirty="0">
                <a:effectLst>
                  <a:glow rad="215900">
                    <a:schemeClr val="tx1"/>
                  </a:glow>
                </a:effectLst>
                <a:latin typeface="Arial" charset="0"/>
                <a:ea typeface="ＭＳ Ｐゴシック" charset="0"/>
              </a:rPr>
              <a:t>لهذا يمكنه التعامل مع مشكلتك الصغيرة.</a:t>
            </a:r>
          </a:p>
        </p:txBody>
      </p:sp>
      <p:sp>
        <p:nvSpPr>
          <p:cNvPr id="7" name="Rectangle 2"/>
          <p:cNvSpPr txBox="1">
            <a:spLocks noChangeArrowheads="1"/>
          </p:cNvSpPr>
          <p:nvPr/>
        </p:nvSpPr>
        <p:spPr bwMode="auto">
          <a:xfrm>
            <a:off x="2107097" y="5825013"/>
            <a:ext cx="7026672"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الفكرة الكبيرة في سفر رؤيا</a:t>
            </a:r>
          </a:p>
        </p:txBody>
      </p:sp>
    </p:spTree>
    <p:extLst>
      <p:ext uri="{BB962C8B-B14F-4D97-AF65-F5344CB8AC3E}">
        <p14:creationId xmlns:p14="http://schemas.microsoft.com/office/powerpoint/2010/main" val="22296518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546538" y="-24580"/>
            <a:ext cx="7865344" cy="1495950"/>
          </a:xfrm>
          <a:effectLst>
            <a:outerShdw blurRad="63500" dist="35921" dir="2700000" algn="ctr" rotWithShape="0">
              <a:srgbClr val="FF0000">
                <a:alpha val="74998"/>
              </a:srgbClr>
            </a:outerShdw>
          </a:effectLst>
        </p:spPr>
        <p:txBody>
          <a:bodyPr/>
          <a:lstStyle/>
          <a:p>
            <a:pPr algn="l">
              <a:defRPr/>
            </a:pPr>
            <a:r>
              <a:rPr lang="ar-JO" dirty="0">
                <a:solidFill>
                  <a:srgbClr val="FFFFFF"/>
                </a:solidFill>
                <a:latin typeface="Arial" panose="020B0604020202020204" pitchFamily="34" charset="0"/>
                <a:ea typeface="ＭＳ Ｐゴシック" charset="0"/>
                <a:cs typeface="Arial" panose="020B0604020202020204" pitchFamily="34" charset="0"/>
              </a:rPr>
              <a:t>لماذا يجب أن نعرف أن يسوع يحكم العالم؟</a:t>
            </a:r>
            <a:endParaRPr lang="en-US" sz="32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892175" indent="-752475" algn="r" rtl="1">
              <a:buFont typeface="+mj-lt"/>
              <a:buAutoNum type="arabicPeriod"/>
              <a:defRPr/>
            </a:pPr>
            <a:r>
              <a:rPr lang="ar-JO" sz="4400" b="1" dirty="0">
                <a:ln>
                  <a:solidFill>
                    <a:srgbClr val="000000"/>
                  </a:solidFill>
                </a:ln>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rPr>
              <a:t>لماذا نقرأ سفر الرؤيا؟</a:t>
            </a:r>
            <a:endParaRPr lang="en-US" sz="4400" b="1" dirty="0">
              <a:ln>
                <a:solidFill>
                  <a:srgbClr val="000000"/>
                </a:solidFill>
              </a:ln>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endParaRPr>
          </a:p>
          <a:p>
            <a:pPr marL="1377950" lvl="1" indent="-436563" algn="r" rtl="1">
              <a:buFont typeface="Arial"/>
              <a:buChar char="•"/>
              <a:defRPr/>
            </a:pPr>
            <a:r>
              <a:rPr lang="ar-JO" sz="4000" b="1" dirty="0">
                <a:ln>
                  <a:solidFill>
                    <a:srgbClr val="000000"/>
                  </a:solidFill>
                </a:ln>
                <a:solidFill>
                  <a:srgbClr val="FFFF00"/>
                </a:solidFill>
                <a:effectLst>
                  <a:glow rad="139700">
                    <a:schemeClr val="tx1"/>
                  </a:glow>
                </a:effectLst>
                <a:latin typeface="Arial" panose="020B0604020202020204" pitchFamily="34" charset="0"/>
                <a:ea typeface="ＭＳ Ｐゴシック" charset="0"/>
                <a:cs typeface="Arial" panose="020B0604020202020204" pitchFamily="34" charset="0"/>
              </a:rPr>
              <a:t>لأنك ستكون مباركاً</a:t>
            </a:r>
            <a:r>
              <a:rPr lang="en-US" sz="4000" b="1" dirty="0">
                <a:ln>
                  <a:solidFill>
                    <a:srgbClr val="000000"/>
                  </a:solidFill>
                </a:ln>
                <a:solidFill>
                  <a:srgbClr val="FFFF00"/>
                </a:solidFill>
                <a:effectLst>
                  <a:glow rad="139700">
                    <a:schemeClr val="tx1"/>
                  </a:glow>
                </a:effectLst>
                <a:latin typeface="Arial" panose="020B0604020202020204" pitchFamily="34" charset="0"/>
                <a:ea typeface="ＭＳ Ｐゴシック" charset="0"/>
                <a:cs typeface="Arial" panose="020B0604020202020204" pitchFamily="34" charset="0"/>
              </a:rPr>
              <a:t>	</a:t>
            </a:r>
          </a:p>
          <a:p>
            <a:pPr marL="892175" indent="-752475" algn="r" rtl="1">
              <a:buFont typeface="+mj-lt"/>
              <a:buAutoNum type="arabicPeriod"/>
              <a:defRPr/>
            </a:pPr>
            <a:r>
              <a:rPr lang="ar-JO" sz="4400" b="1" dirty="0">
                <a:ln>
                  <a:solidFill>
                    <a:srgbClr val="000000"/>
                  </a:solidFill>
                </a:ln>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rPr>
              <a:t>لماذا نعبد يسوع؟</a:t>
            </a:r>
            <a:endParaRPr lang="en-US" sz="4400" b="1" dirty="0">
              <a:ln>
                <a:solidFill>
                  <a:srgbClr val="000000"/>
                </a:solidFill>
              </a:ln>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endParaRPr>
          </a:p>
          <a:p>
            <a:pPr marL="1377950" lvl="1" indent="-469900" algn="r" rtl="1">
              <a:buFont typeface="Arial"/>
              <a:buChar char="•"/>
              <a:defRPr/>
            </a:pPr>
            <a:r>
              <a:rPr lang="ar-JO" sz="4000" b="1" dirty="0">
                <a:ln>
                  <a:solidFill>
                    <a:srgbClr val="000000"/>
                  </a:solidFill>
                </a:ln>
                <a:solidFill>
                  <a:srgbClr val="FFFF00"/>
                </a:solidFill>
                <a:effectLst>
                  <a:glow rad="139700">
                    <a:schemeClr val="tx1"/>
                  </a:glow>
                </a:effectLst>
                <a:latin typeface="Arial" panose="020B0604020202020204" pitchFamily="34" charset="0"/>
                <a:ea typeface="ＭＳ Ｐゴシック" charset="0"/>
                <a:cs typeface="Arial" panose="020B0604020202020204" pitchFamily="34" charset="0"/>
              </a:rPr>
              <a:t>هو عائد</a:t>
            </a:r>
            <a:r>
              <a:rPr lang="en-US" sz="4000" b="1" dirty="0">
                <a:ln>
                  <a:solidFill>
                    <a:srgbClr val="000000"/>
                  </a:solidFill>
                </a:ln>
                <a:solidFill>
                  <a:srgbClr val="FFFF00"/>
                </a:solidFill>
                <a:effectLst>
                  <a:glow rad="139700">
                    <a:schemeClr val="tx1"/>
                  </a:glow>
                </a:effectLst>
                <a:latin typeface="Arial" panose="020B0604020202020204" pitchFamily="34" charset="0"/>
                <a:ea typeface="ＭＳ Ｐゴシック" charset="0"/>
                <a:cs typeface="Arial" panose="020B0604020202020204" pitchFamily="34" charset="0"/>
              </a:rPr>
              <a:t>	</a:t>
            </a:r>
          </a:p>
          <a:p>
            <a:pPr marL="892175" indent="-752475" algn="r" rtl="1">
              <a:buFont typeface="+mj-lt"/>
              <a:buAutoNum type="arabicPeriod"/>
              <a:defRPr/>
            </a:pPr>
            <a:r>
              <a:rPr lang="ar-JO" sz="4400" b="1" dirty="0">
                <a:ln>
                  <a:solidFill>
                    <a:srgbClr val="000000"/>
                  </a:solidFill>
                </a:ln>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rPr>
              <a:t>لماذا نرى يسوع بوضوح؟</a:t>
            </a:r>
            <a:endParaRPr lang="en-US" sz="4400" b="1" dirty="0">
              <a:ln>
                <a:solidFill>
                  <a:srgbClr val="000000"/>
                </a:solidFill>
              </a:ln>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endParaRPr>
          </a:p>
          <a:p>
            <a:pPr marL="1377950" lvl="1" indent="-469900" algn="r" rtl="1">
              <a:buFont typeface="Arial"/>
              <a:buChar char="•"/>
              <a:defRPr/>
            </a:pPr>
            <a:r>
              <a:rPr lang="ar-JO" sz="4000" b="1" dirty="0">
                <a:ln>
                  <a:solidFill>
                    <a:srgbClr val="000000"/>
                  </a:solidFill>
                </a:ln>
                <a:solidFill>
                  <a:srgbClr val="FFFF00"/>
                </a:solidFill>
                <a:effectLst>
                  <a:glow rad="139700">
                    <a:schemeClr val="tx1"/>
                  </a:glow>
                </a:effectLst>
                <a:latin typeface="Arial" panose="020B0604020202020204" pitchFamily="34" charset="0"/>
                <a:ea typeface="ＭＳ Ｐゴシック" charset="0"/>
                <a:cs typeface="Arial" panose="020B0604020202020204" pitchFamily="34" charset="0"/>
              </a:rPr>
              <a:t>يقدر أن يحلّ مشاكلك</a:t>
            </a:r>
            <a:endParaRPr lang="en-US" sz="4000" b="1" dirty="0">
              <a:ln>
                <a:solidFill>
                  <a:srgbClr val="000000"/>
                </a:solidFill>
              </a:ln>
              <a:solidFill>
                <a:srgbClr val="FFFF00"/>
              </a:solidFill>
              <a:effectLst>
                <a:glow rad="1397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318</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1843520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uiExpand="1"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1281" name="Picture 3"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1282" name="Rectangle 1026"/>
          <p:cNvSpPr>
            <a:spLocks noGrp="1" noChangeArrowheads="1"/>
          </p:cNvSpPr>
          <p:nvPr>
            <p:ph type="ctrTitle" sz="quarter"/>
          </p:nvPr>
        </p:nvSpPr>
        <p:spPr>
          <a:xfrm>
            <a:off x="457200" y="304800"/>
            <a:ext cx="7772400" cy="1219200"/>
          </a:xfrm>
          <a:solidFill>
            <a:srgbClr val="000000"/>
          </a:solidFill>
        </p:spPr>
        <p:txBody>
          <a:bodyPr/>
          <a:lstStyle/>
          <a:p>
            <a:pPr algn="ctr" rtl="1"/>
            <a:r>
              <a:rPr lang="ar-SA" sz="6000" b="1" dirty="0">
                <a:latin typeface="Arial" panose="020B0604020202020204" pitchFamily="34" charset="0"/>
                <a:cs typeface="Arial" panose="020B0604020202020204" pitchFamily="34" charset="0"/>
              </a:rPr>
              <a:t>رؤيا ٢٠ : ٥-٦</a:t>
            </a:r>
          </a:p>
        </p:txBody>
      </p:sp>
      <p:sp>
        <p:nvSpPr>
          <p:cNvPr id="1121283" name="Rectangle 1027"/>
          <p:cNvSpPr>
            <a:spLocks noChangeArrowheads="1"/>
          </p:cNvSpPr>
          <p:nvPr/>
        </p:nvSpPr>
        <p:spPr bwMode="auto">
          <a:xfrm>
            <a:off x="609600" y="1752600"/>
            <a:ext cx="8077200" cy="4303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algn="ctr" rtl="1"/>
            <a:r>
              <a:rPr lang="ar-SA" sz="4400" b="1" dirty="0">
                <a:latin typeface="Arial" panose="020B0604020202020204" pitchFamily="34" charset="0"/>
                <a:cs typeface="Arial" panose="020B0604020202020204" pitchFamily="34" charset="0"/>
              </a:rPr>
              <a:t>٥ وَأَمَّا بَقِيَّةُ الأَمْوَاتِ فَلَمْ تَعِشْ حَتَّى تَتِمَّ الأَلْفُ السَّنَةِ. هَذِهِ هِيَ الْقِيَامَةُ الأُولَى. ٦ مُبَارَكٌ وَمُقَدَّسٌ مَنْ لَهُ نَصِيبٌ فِي الْقِيَامَةِ الأُولَى. هَؤُلاَءِ لَيْسَ لِلْمَوْتِ الثَّانِي سُلْطَانٌ عَلَيْهِمْ، بَلْ سَيَكُونُونَ كَهَنَةً لِلَّهِ وَالْمَسِيحِ، وَسَيَمْلِكُونَ مَعَهُ أَلْفَ سَنَةٍ. </a:t>
            </a:r>
          </a:p>
        </p:txBody>
      </p:sp>
      <p:sp>
        <p:nvSpPr>
          <p:cNvPr id="5" name="Text Box 37"/>
          <p:cNvSpPr txBox="1">
            <a:spLocks noChangeArrowheads="1"/>
          </p:cNvSpPr>
          <p:nvPr/>
        </p:nvSpPr>
        <p:spPr bwMode="auto">
          <a:xfrm>
            <a:off x="8410852" y="64606"/>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424</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453148959"/>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ar-JO" b="1" dirty="0">
                <a:solidFill>
                  <a:srgbClr val="FFFFFF"/>
                </a:solidFill>
                <a:effectLst>
                  <a:glow rad="165100">
                    <a:schemeClr val="tx1"/>
                  </a:glow>
                </a:effectLst>
                <a:latin typeface="Arial" panose="020B0604020202020204" pitchFamily="34" charset="0"/>
                <a:ea typeface="ＭＳ Ｐゴシック" charset="0"/>
                <a:cs typeface="Arial" panose="020B0604020202020204" pitchFamily="34" charset="0"/>
              </a:rPr>
              <a:t>ما هي وجهة نظرك عن يسوع؟</a:t>
            </a:r>
            <a:endParaRPr lang="en-US" b="1" dirty="0">
              <a:solidFill>
                <a:srgbClr val="FFFFFF"/>
              </a:solidFill>
              <a:effectLst>
                <a:glow rad="165100">
                  <a:schemeClr val="tx1"/>
                </a:glow>
              </a:effectLst>
              <a:latin typeface="Arial" panose="020B0604020202020204" pitchFamily="34" charset="0"/>
              <a:ea typeface="ＭＳ Ｐゴシック" charset="0"/>
              <a:cs typeface="Arial" panose="020B0604020202020204" pitchFamily="34" charset="0"/>
            </a:endParaRPr>
          </a:p>
        </p:txBody>
      </p:sp>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t="89239" r="77023" b="6653"/>
          <a:stretch/>
        </p:blipFill>
        <p:spPr>
          <a:xfrm>
            <a:off x="-12829" y="6387750"/>
            <a:ext cx="2103978" cy="286448"/>
          </a:xfrm>
          <a:prstGeom prst="rect">
            <a:avLst/>
          </a:prstGeom>
        </p:spPr>
      </p:pic>
    </p:spTree>
    <p:extLst>
      <p:ext uri="{BB962C8B-B14F-4D97-AF65-F5344CB8AC3E}">
        <p14:creationId xmlns:p14="http://schemas.microsoft.com/office/powerpoint/2010/main" val="33682490"/>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pPr rtl="1"/>
            <a:r>
              <a:rPr lang="ar-JO" sz="9600" b="1" dirty="0">
                <a:effectLst>
                  <a:glow rad="228600">
                    <a:schemeClr val="accent4">
                      <a:satMod val="175000"/>
                      <a:alpha val="40000"/>
                    </a:schemeClr>
                  </a:glow>
                </a:effectLst>
                <a:latin typeface="Arial" panose="020B0604020202020204" pitchFamily="34" charset="0"/>
                <a:cs typeface="Arial" panose="020B0604020202020204" pitchFamily="34" charset="0"/>
              </a:rPr>
              <a:t>سيادة يسوع المسيح</a:t>
            </a: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رؤيا يوحنا</a:t>
            </a:r>
          </a:p>
        </p:txBody>
      </p:sp>
    </p:spTree>
    <p:extLst>
      <p:ext uri="{BB962C8B-B14F-4D97-AF65-F5344CB8AC3E}">
        <p14:creationId xmlns:p14="http://schemas.microsoft.com/office/powerpoint/2010/main" val="32379488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3798"/>
            <a:ext cx="9117770" cy="4558885"/>
          </a:xfrm>
          <a:prstGeom prst="rect">
            <a:avLst/>
          </a:prstGeom>
        </p:spPr>
      </p:pic>
      <p:sp>
        <p:nvSpPr>
          <p:cNvPr id="1361923" name="Rectangle 2"/>
          <p:cNvSpPr>
            <a:spLocks noGrp="1" noChangeArrowheads="1"/>
          </p:cNvSpPr>
          <p:nvPr>
            <p:ph type="ctrTitle"/>
          </p:nvPr>
        </p:nvSpPr>
        <p:spPr>
          <a:xfrm>
            <a:off x="0" y="1538560"/>
            <a:ext cx="9117770" cy="1859620"/>
          </a:xfrm>
        </p:spPr>
        <p:txBody>
          <a:bodyPr anchor="t"/>
          <a:lstStyle/>
          <a:p>
            <a:r>
              <a:rPr lang="ar-JO" sz="4000" b="1" dirty="0">
                <a:effectLst>
                  <a:glow rad="177800">
                    <a:schemeClr val="tx1"/>
                  </a:glow>
                </a:effectLst>
                <a:latin typeface="Arial" panose="020B0604020202020204" pitchFamily="34" charset="0"/>
                <a:ea typeface="ＭＳ Ｐゴシック" charset="0"/>
                <a:cs typeface="Arial" panose="020B0604020202020204" pitchFamily="34" charset="0"/>
              </a:rPr>
              <a:t>للذين في مرحلة ما قبل أن يكونوا مسيحيين: هل خضعتم لسيادة المسيح عليكم؟</a:t>
            </a:r>
            <a:br>
              <a:rPr lang="ar-JO" sz="4000" b="1" dirty="0">
                <a:effectLst>
                  <a:glow rad="177800">
                    <a:schemeClr val="tx1"/>
                  </a:glow>
                </a:effectLst>
                <a:latin typeface="Arial" panose="020B0604020202020204" pitchFamily="34" charset="0"/>
                <a:ea typeface="ＭＳ Ｐゴシック" charset="0"/>
                <a:cs typeface="Arial" panose="020B0604020202020204" pitchFamily="34" charset="0"/>
              </a:rPr>
            </a:br>
            <a:endParaRPr lang="en-US" sz="4000" b="1" dirty="0">
              <a:effectLst>
                <a:glow rad="1778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D9FD56E-934D-4544-A48B-F5AE140AA3AA}"/>
              </a:ext>
            </a:extLst>
          </p:cNvPr>
          <p:cNvSpPr txBox="1">
            <a:spLocks noChangeArrowheads="1"/>
          </p:cNvSpPr>
          <p:nvPr/>
        </p:nvSpPr>
        <p:spPr bwMode="auto">
          <a:xfrm>
            <a:off x="-1" y="3523240"/>
            <a:ext cx="9117770" cy="14512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للمسيحيين: ما القضية التي تريدون أن تعهدوا بها للمسيح اليوم؟</a:t>
            </a:r>
            <a:endParaRPr kumimoji="0" lang="en-US" sz="4000" b="1" i="0" u="none" strike="noStrike" kern="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767109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361923"/>
                                        </p:tgtEl>
                                        <p:attrNameLst>
                                          <p:attrName>style.visibility</p:attrName>
                                        </p:attrNameLst>
                                      </p:cBhvr>
                                      <p:to>
                                        <p:strVal val="visible"/>
                                      </p:to>
                                    </p:set>
                                    <p:animEffect transition="in" filter="blinds(horizontal)">
                                      <p:cBhvr>
                                        <p:cTn id="7" dur="500"/>
                                        <p:tgtEl>
                                          <p:spTgt spid="136192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1923" grpId="0"/>
      <p:bldP spid="4" grpId="0"/>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32006795"/>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b="1" dirty="0">
                <a:solidFill>
                  <a:srgbClr val="FFFFFF"/>
                </a:solidFill>
                <a:latin typeface="Arial" panose="020B0604020202020204" pitchFamily="34" charset="0"/>
                <a:ea typeface="ＭＳ Ｐゴシック" charset="0"/>
                <a:cs typeface="Arial" panose="020B0604020202020204" pitchFamily="34" charset="0"/>
              </a:rPr>
              <a:t>وعظ العهد الجديد</a:t>
            </a:r>
            <a:r>
              <a:rPr lang="en-US" sz="3200" b="1" dirty="0">
                <a:solidFill>
                  <a:srgbClr val="FFFFFF"/>
                </a:solidFill>
                <a:latin typeface="Arial" panose="020B0604020202020204" pitchFamily="34" charset="0"/>
                <a:ea typeface="ＭＳ Ｐゴシック" charset="0"/>
                <a:cs typeface="Arial" panose="020B0604020202020204" pitchFamily="34" charset="0"/>
              </a:rPr>
              <a:t> • BibleStudyDownloads.org</a:t>
            </a:r>
            <a:endParaRPr lang="en-US" sz="11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5069302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50" name="Picture 2" descr="moon at night in crescent.jpg"/>
          <p:cNvPicPr>
            <a:picLocks noChangeAspect="1"/>
          </p:cNvPicPr>
          <p:nvPr/>
        </p:nvPicPr>
        <p:blipFill>
          <a:blip r:embed="rId3" cstate="print"/>
          <a:srcRect/>
          <a:stretch>
            <a:fillRect/>
          </a:stretch>
        </p:blipFill>
        <p:spPr bwMode="auto">
          <a:xfrm>
            <a:off x="1038225" y="1125538"/>
            <a:ext cx="7637463" cy="5732462"/>
          </a:xfrm>
          <a:prstGeom prst="rect">
            <a:avLst/>
          </a:prstGeom>
          <a:noFill/>
          <a:ln w="9525">
            <a:noFill/>
            <a:miter lim="800000"/>
            <a:headEnd/>
            <a:tailEnd/>
          </a:ln>
        </p:spPr>
      </p:pic>
      <p:sp>
        <p:nvSpPr>
          <p:cNvPr id="283651" name="Title 1"/>
          <p:cNvSpPr>
            <a:spLocks noGrp="1"/>
          </p:cNvSpPr>
          <p:nvPr>
            <p:ph type="title"/>
          </p:nvPr>
        </p:nvSpPr>
        <p:spPr>
          <a:xfrm>
            <a:off x="-71438" y="-26988"/>
            <a:ext cx="9251951" cy="803276"/>
          </a:xfrm>
        </p:spPr>
        <p:txBody>
          <a:bodyPr/>
          <a:lstStyle/>
          <a:p>
            <a:r>
              <a:rPr lang="ar-JO" sz="3200" b="1" dirty="0">
                <a:solidFill>
                  <a:schemeClr val="bg1"/>
                </a:solidFill>
                <a:latin typeface="Arial" panose="020B0604020202020204" pitchFamily="34" charset="0"/>
                <a:cs typeface="Arial" pitchFamily="34" charset="0"/>
              </a:rPr>
              <a:t>مبدأ النظرة الخاطفة</a:t>
            </a:r>
            <a:endParaRPr lang="en-US" sz="3200" b="1" dirty="0">
              <a:solidFill>
                <a:schemeClr val="bg1"/>
              </a:solidFill>
              <a:latin typeface="Arial" panose="020B0604020202020204" pitchFamily="34" charset="0"/>
              <a:cs typeface="Arial" pitchFamily="34" charset="0"/>
            </a:endParaRPr>
          </a:p>
        </p:txBody>
      </p:sp>
      <p:sp>
        <p:nvSpPr>
          <p:cNvPr id="524291"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3655"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r>
              <a:rPr kumimoji="0" lang="ar-JO" sz="36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الله</a:t>
            </a:r>
            <a:endParaRPr kumimoji="0" lang="en-US" sz="36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524293" name="TextBox 6"/>
          <p:cNvSpPr txBox="1">
            <a:spLocks noChangeArrowheads="1"/>
          </p:cNvSpPr>
          <p:nvPr/>
        </p:nvSpPr>
        <p:spPr bwMode="auto">
          <a:xfrm>
            <a:off x="5647994" y="4798893"/>
            <a:ext cx="2177199"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just"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طلبنــــــــــــــا</a:t>
            </a:r>
            <a:endPar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2" name="Group 2"/>
          <p:cNvGrpSpPr>
            <a:grpSpLocks/>
          </p:cNvGrpSpPr>
          <p:nvPr/>
        </p:nvGrpSpPr>
        <p:grpSpPr bwMode="auto">
          <a:xfrm>
            <a:off x="2411413" y="3068638"/>
            <a:ext cx="2881312" cy="1368425"/>
            <a:chOff x="2411413" y="3068638"/>
            <a:chExt cx="2881312" cy="1368425"/>
          </a:xfrm>
        </p:grpSpPr>
        <p:sp>
          <p:nvSpPr>
            <p:cNvPr id="8" name="TextBox 7"/>
            <p:cNvSpPr txBox="1">
              <a:spLocks noChangeArrowheads="1"/>
            </p:cNvSpPr>
            <p:nvPr/>
          </p:nvSpPr>
          <p:spPr bwMode="auto">
            <a:xfrm rot="20042150">
              <a:off x="2907049" y="3265379"/>
              <a:ext cx="881973"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لمحة</a:t>
              </a:r>
              <a:endParaRPr kumimoji="0" 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524298" name="TextBox 20"/>
          <p:cNvSpPr txBox="1">
            <a:spLocks noChangeArrowheads="1"/>
          </p:cNvSpPr>
          <p:nvPr/>
        </p:nvSpPr>
        <p:spPr bwMode="auto">
          <a:xfrm>
            <a:off x="22522" y="703536"/>
            <a:ext cx="9121477" cy="584776"/>
          </a:xfrm>
          <a:prstGeom prst="rect">
            <a:avLst/>
          </a:prstGeom>
          <a:noFill/>
          <a:ln>
            <a:noFill/>
          </a:ln>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البحث عن </a:t>
            </a:r>
            <a:r>
              <a:rPr kumimoji="0" lang="ar-JO" sz="3200" b="1" i="1" u="none" strike="noStrike" kern="1200" cap="none" spc="0" normalizeH="0" baseline="0" noProof="0" dirty="0">
                <a:ln>
                  <a:noFill/>
                </a:ln>
                <a:solidFill>
                  <a:srgbClr val="FFFF00"/>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يد</a:t>
            </a:r>
            <a:r>
              <a:rPr kumimoji="0" lang="ar-JO" sz="3200" b="1" i="1"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 الله</a:t>
            </a:r>
            <a:endParaRPr kumimoji="0" lang="en-US" sz="3200" b="1" i="1" u="none" strike="noStrike" kern="1200" cap="none" spc="0" normalizeH="0" baseline="0" noProof="0" dirty="0">
              <a:ln>
                <a:noFill/>
              </a:ln>
              <a:solidFill>
                <a:srgbClr val="FFFF00"/>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3659" name="TextBox 21"/>
          <p:cNvSpPr txBox="1">
            <a:spLocks noChangeArrowheads="1"/>
          </p:cNvSpPr>
          <p:nvPr/>
        </p:nvSpPr>
        <p:spPr bwMode="auto">
          <a:xfrm>
            <a:off x="23813" y="1557338"/>
            <a:ext cx="1811337" cy="1323439"/>
          </a:xfrm>
          <a:prstGeom prst="rect">
            <a:avLst/>
          </a:prstGeom>
          <a:noFill/>
          <a:ln w="9525">
            <a:noFill/>
            <a:miter lim="800000"/>
            <a:headEnd/>
            <a:tailEnd/>
          </a:ln>
        </p:spPr>
        <p:txBody>
          <a:bodyP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إلتون وشيرلي جيلام، استعادة الصلاة الكتابية (غريلي، كولورادو: مطبعة تشامبرز كوليدج، 2009)، 33</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pic>
        <p:nvPicPr>
          <p:cNvPr id="283660" name="Picture 22" descr="A-prayer-for-prosperity.jpg"/>
          <p:cNvPicPr>
            <a:picLocks noChangeAspect="1"/>
          </p:cNvPicPr>
          <p:nvPr/>
        </p:nvPicPr>
        <p:blipFill>
          <a:blip r:embed="rId4" cstate="print"/>
          <a:srcRect/>
          <a:stretch>
            <a:fillRect/>
          </a:stretch>
        </p:blipFill>
        <p:spPr bwMode="auto">
          <a:xfrm>
            <a:off x="107950" y="4668838"/>
            <a:ext cx="2232025" cy="2216150"/>
          </a:xfrm>
          <a:prstGeom prst="rect">
            <a:avLst/>
          </a:prstGeom>
          <a:noFill/>
          <a:ln w="9525">
            <a:noFill/>
            <a:miter lim="800000"/>
            <a:headEnd/>
            <a:tailEnd/>
          </a:ln>
        </p:spPr>
      </p:pic>
      <p:grpSp>
        <p:nvGrpSpPr>
          <p:cNvPr id="3" name="Group 15"/>
          <p:cNvGrpSpPr>
            <a:grpSpLocks/>
          </p:cNvGrpSpPr>
          <p:nvPr/>
        </p:nvGrpSpPr>
        <p:grpSpPr bwMode="auto">
          <a:xfrm rot="1483658">
            <a:off x="2555875" y="4797425"/>
            <a:ext cx="2881313" cy="1368425"/>
            <a:chOff x="2411413" y="3068638"/>
            <a:chExt cx="2881312" cy="1368425"/>
          </a:xfrm>
        </p:grpSpPr>
        <p:sp>
          <p:nvSpPr>
            <p:cNvPr id="17" name="TextBox 16"/>
            <p:cNvSpPr txBox="1">
              <a:spLocks noChangeArrowheads="1"/>
            </p:cNvSpPr>
            <p:nvPr/>
          </p:nvSpPr>
          <p:spPr bwMode="auto">
            <a:xfrm rot="20042150">
              <a:off x="2806864" y="3265379"/>
              <a:ext cx="1082348"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تحديق</a:t>
              </a:r>
              <a:endParaRPr kumimoji="0" lang="zh-TW" alt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solid"/>
              <a:round/>
              <a:headEnd/>
              <a:tailEnd type="triangle" w="lg" len="lg"/>
            </a:ln>
            <a:effectLst>
              <a:glow rad="228600">
                <a:schemeClr val="accent4">
                  <a:satMod val="175000"/>
                  <a:alpha val="40000"/>
                </a:schemeClr>
              </a:glow>
            </a:effectLst>
          </p:spPr>
        </p:cxnSp>
      </p:grpSp>
    </p:spTree>
    <p:extLst>
      <p:ext uri="{BB962C8B-B14F-4D97-AF65-F5344CB8AC3E}">
        <p14:creationId xmlns:p14="http://schemas.microsoft.com/office/powerpoint/2010/main" val="22976277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4" name="Picture 2" descr="moon at night in crescent.jpg"/>
          <p:cNvPicPr>
            <a:picLocks noChangeAspect="1"/>
          </p:cNvPicPr>
          <p:nvPr/>
        </p:nvPicPr>
        <p:blipFill>
          <a:blip r:embed="rId3" cstate="print"/>
          <a:srcRect/>
          <a:stretch>
            <a:fillRect/>
          </a:stretch>
        </p:blipFill>
        <p:spPr bwMode="auto">
          <a:xfrm>
            <a:off x="1038225" y="1125538"/>
            <a:ext cx="7637463" cy="5732462"/>
          </a:xfrm>
          <a:prstGeom prst="rect">
            <a:avLst/>
          </a:prstGeom>
          <a:noFill/>
          <a:ln w="9525">
            <a:noFill/>
            <a:miter lim="800000"/>
            <a:headEnd/>
            <a:tailEnd/>
          </a:ln>
        </p:spPr>
      </p:pic>
      <p:pic>
        <p:nvPicPr>
          <p:cNvPr id="284675" name="Picture 3" descr="praise.jpg"/>
          <p:cNvPicPr>
            <a:picLocks noChangeAspect="1"/>
          </p:cNvPicPr>
          <p:nvPr/>
        </p:nvPicPr>
        <p:blipFill>
          <a:blip r:embed="rId4" cstate="print"/>
          <a:srcRect/>
          <a:stretch>
            <a:fillRect/>
          </a:stretch>
        </p:blipFill>
        <p:spPr bwMode="auto">
          <a:xfrm>
            <a:off x="323850" y="4627563"/>
            <a:ext cx="1998663" cy="2230437"/>
          </a:xfrm>
          <a:prstGeom prst="rect">
            <a:avLst/>
          </a:prstGeom>
          <a:noFill/>
          <a:ln w="9525">
            <a:noFill/>
            <a:miter lim="800000"/>
            <a:headEnd/>
            <a:tailEnd/>
          </a:ln>
        </p:spPr>
      </p:pic>
      <p:sp>
        <p:nvSpPr>
          <p:cNvPr id="525316"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2"/>
          <p:cNvGrpSpPr>
            <a:grpSpLocks/>
          </p:cNvGrpSpPr>
          <p:nvPr/>
        </p:nvGrpSpPr>
        <p:grpSpPr bwMode="auto">
          <a:xfrm>
            <a:off x="2411413" y="3068638"/>
            <a:ext cx="2881312" cy="1368425"/>
            <a:chOff x="2411413" y="3068638"/>
            <a:chExt cx="2881312" cy="1368425"/>
          </a:xfrm>
        </p:grpSpPr>
        <p:sp>
          <p:nvSpPr>
            <p:cNvPr id="8" name="TextBox 7"/>
            <p:cNvSpPr txBox="1">
              <a:spLocks noChangeArrowheads="1"/>
            </p:cNvSpPr>
            <p:nvPr/>
          </p:nvSpPr>
          <p:spPr bwMode="auto">
            <a:xfrm rot="20042150">
              <a:off x="2809269" y="3265379"/>
              <a:ext cx="1077539" cy="646331"/>
            </a:xfrm>
            <a:prstGeom prst="rect">
              <a:avLst/>
            </a:prstGeom>
            <a:noFill/>
            <a:ln>
              <a:noFill/>
            </a:ln>
            <a:effectLst>
              <a:glow rad="228600">
                <a:schemeClr val="accent4">
                  <a:satMod val="175000"/>
                  <a:alpha val="40000"/>
                </a:schemeClr>
              </a:glow>
            </a:effec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تحديق</a:t>
              </a: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grpSp>
      <p:sp>
        <p:nvSpPr>
          <p:cNvPr id="284680" name="TextBox 21"/>
          <p:cNvSpPr txBox="1">
            <a:spLocks noChangeArrowheads="1"/>
          </p:cNvSpPr>
          <p:nvPr/>
        </p:nvSpPr>
        <p:spPr bwMode="auto">
          <a:xfrm>
            <a:off x="23813" y="1557338"/>
            <a:ext cx="1811337" cy="1323439"/>
          </a:xfrm>
          <a:prstGeom prst="rect">
            <a:avLst/>
          </a:prstGeom>
          <a:noFill/>
          <a:ln w="9525">
            <a:noFill/>
            <a:miter lim="800000"/>
            <a:headEnd/>
            <a:tailEnd/>
          </a:ln>
        </p:spPr>
        <p:txBody>
          <a:bodyP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إلتون وشيرلي جيلام، استعادة الصلاة الكتابية (غريلي، كولورادو: مطبعة تشامبرز كوليدج، 2009)، 33</a:t>
            </a:r>
          </a:p>
        </p:txBody>
      </p:sp>
      <p:grpSp>
        <p:nvGrpSpPr>
          <p:cNvPr id="3" name="Group 15"/>
          <p:cNvGrpSpPr>
            <a:grpSpLocks/>
          </p:cNvGrpSpPr>
          <p:nvPr/>
        </p:nvGrpSpPr>
        <p:grpSpPr bwMode="auto">
          <a:xfrm rot="1483658">
            <a:off x="2555875" y="4797425"/>
            <a:ext cx="2881313" cy="1368425"/>
            <a:chOff x="2411413" y="3068638"/>
            <a:chExt cx="2881312" cy="1368425"/>
          </a:xfrm>
        </p:grpSpPr>
        <p:sp>
          <p:nvSpPr>
            <p:cNvPr id="17" name="TextBox 16"/>
            <p:cNvSpPr txBox="1">
              <a:spLocks noChangeArrowheads="1"/>
            </p:cNvSpPr>
            <p:nvPr/>
          </p:nvSpPr>
          <p:spPr bwMode="auto">
            <a:xfrm rot="20042150">
              <a:off x="2907855" y="3265379"/>
              <a:ext cx="880369"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لمحة</a:t>
              </a:r>
              <a:endParaRPr kumimoji="0" lang="zh-TW" alt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20" name="TextBox 6"/>
          <p:cNvSpPr txBox="1">
            <a:spLocks noChangeArrowheads="1"/>
          </p:cNvSpPr>
          <p:nvPr/>
        </p:nvSpPr>
        <p:spPr bwMode="auto">
          <a:xfrm>
            <a:off x="5647994" y="4654877"/>
            <a:ext cx="2177199"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طلبنــــــــــــــا</a:t>
            </a:r>
            <a:endPar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4683"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r>
              <a:rPr kumimoji="0" lang="ar-JO" sz="36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الله</a:t>
            </a:r>
            <a:endParaRPr kumimoji="0" lang="en-US" sz="36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525323" name="TextBox 20"/>
          <p:cNvSpPr txBox="1">
            <a:spLocks noChangeArrowheads="1"/>
          </p:cNvSpPr>
          <p:nvPr/>
        </p:nvSpPr>
        <p:spPr bwMode="auto">
          <a:xfrm>
            <a:off x="0" y="692696"/>
            <a:ext cx="9144000" cy="584776"/>
          </a:xfrm>
          <a:prstGeom prst="rect">
            <a:avLst/>
          </a:prstGeom>
          <a:noFill/>
          <a:ln>
            <a:noFill/>
          </a:ln>
          <a:effectLst>
            <a:glow rad="228600">
              <a:schemeClr val="accent4">
                <a:satMod val="175000"/>
                <a:alpha val="40000"/>
              </a:schemeClr>
            </a:glow>
          </a:effec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rPr>
              <a:t>البحث عن </a:t>
            </a:r>
            <a:r>
              <a:rPr kumimoji="0" lang="ar-JO" sz="3200" b="1" i="1" u="none" strike="noStrike" kern="1200" cap="none" spc="0" normalizeH="0" baseline="0" noProof="0" dirty="0">
                <a:ln>
                  <a:noFill/>
                </a:ln>
                <a:solidFill>
                  <a:srgbClr val="FFFF00"/>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rPr>
              <a:t>وجه</a:t>
            </a:r>
            <a:r>
              <a:rPr kumimoji="0" lang="ar-JO" sz="3200" b="1" i="1" u="none" strike="noStrike" kern="1200" cap="none" spc="0" normalizeH="0" baseline="0" noProof="0" dirty="0">
                <a:ln>
                  <a:noFill/>
                </a:ln>
                <a:solidFill>
                  <a:srgbClr val="FFFFFF"/>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rPr>
              <a:t> الله</a:t>
            </a:r>
            <a:endParaRPr kumimoji="0" lang="zh-SG" altLang="en-US" sz="3200" b="1" i="1" u="none" strike="noStrike" kern="1200" cap="none" spc="0" normalizeH="0" baseline="0" noProof="0" dirty="0">
              <a:ln>
                <a:noFill/>
              </a:ln>
              <a:solidFill>
                <a:srgbClr val="FFFF00"/>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4685" name="Title 1"/>
          <p:cNvSpPr>
            <a:spLocks noGrp="1"/>
          </p:cNvSpPr>
          <p:nvPr>
            <p:ph type="title"/>
          </p:nvPr>
        </p:nvSpPr>
        <p:spPr>
          <a:xfrm>
            <a:off x="-71438" y="-26988"/>
            <a:ext cx="9251951" cy="803276"/>
          </a:xfrm>
        </p:spPr>
        <p:txBody>
          <a:bodyPr/>
          <a:lstStyle/>
          <a:p>
            <a:r>
              <a:rPr lang="ar-JO" sz="3200" b="1" dirty="0">
                <a:solidFill>
                  <a:schemeClr val="bg1"/>
                </a:solidFill>
                <a:latin typeface="Arial" panose="020B0604020202020204" pitchFamily="34" charset="0"/>
                <a:cs typeface="Arial" pitchFamily="34" charset="0"/>
              </a:rPr>
              <a:t>مبدأ النظرة الخاطفة</a:t>
            </a:r>
            <a:endParaRPr lang="en-US" sz="3200" b="1" dirty="0">
              <a:solidFill>
                <a:schemeClr val="bg1"/>
              </a:solidFill>
              <a:latin typeface="Arial" panose="020B0604020202020204" pitchFamily="34" charset="0"/>
              <a:cs typeface="Arial" pitchFamily="34" charset="0"/>
            </a:endParaRPr>
          </a:p>
        </p:txBody>
      </p:sp>
    </p:spTree>
    <p:extLst>
      <p:ext uri="{BB962C8B-B14F-4D97-AF65-F5344CB8AC3E}">
        <p14:creationId xmlns:p14="http://schemas.microsoft.com/office/powerpoint/2010/main" val="35762702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474</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p:nvPr>
        </p:nvSpPr>
        <p:spPr>
          <a:xfrm>
            <a:off x="457200" y="161335"/>
            <a:ext cx="2927404" cy="1369606"/>
          </a:xfrm>
          <a:noFill/>
          <a:ln w="9525">
            <a:noFill/>
            <a:miter lim="800000"/>
            <a:headEnd/>
            <a:tailEnd/>
          </a:ln>
          <a:effectLst>
            <a:outerShdw blurRad="63500" dist="71842" dir="2700000" algn="ctr" rotWithShape="0">
              <a:schemeClr val="tx1">
                <a:alpha val="74998"/>
              </a:schemeClr>
            </a:outerShdw>
          </a:effectLst>
        </p:spPr>
        <p:txBody>
          <a:bodyPr wrap="none">
            <a:spAutoFit/>
          </a:bodyPr>
          <a:lstStyle/>
          <a:p>
            <a:pPr eaLnBrk="1" hangingPunct="1"/>
            <a:r>
              <a:rPr lang="ar-JO" sz="8300" b="1" kern="1200" dirty="0">
                <a:solidFill>
                  <a:srgbClr val="FF0000"/>
                </a:solidFill>
                <a:latin typeface="Arial" panose="020B0604020202020204" pitchFamily="34" charset="0"/>
                <a:ea typeface="Arial" charset="0"/>
                <a:cs typeface="Arial" panose="020B0604020202020204" pitchFamily="34" charset="0"/>
              </a:rPr>
              <a:t>السابقية</a:t>
            </a:r>
            <a:endParaRPr lang="en-US" sz="8300" b="1" kern="1200" dirty="0">
              <a:solidFill>
                <a:srgbClr val="FF0000"/>
              </a:solidFill>
              <a:latin typeface="Arial" panose="020B0604020202020204" pitchFamily="34" charset="0"/>
              <a:ea typeface="Arial" charset="0"/>
              <a:cs typeface="Arial" panose="020B0604020202020204" pitchFamily="34" charset="0"/>
            </a:endParaRPr>
          </a:p>
        </p:txBody>
      </p:sp>
      <p:sp>
        <p:nvSpPr>
          <p:cNvPr id="5" name="Rectangle 4">
            <a:extLst>
              <a:ext uri="{FF2B5EF4-FFF2-40B4-BE49-F238E27FC236}">
                <a16:creationId xmlns:a16="http://schemas.microsoft.com/office/drawing/2014/main" id="{1959860F-CFA4-C341-8E07-3A14A51FEC98}"/>
              </a:ext>
            </a:extLst>
          </p:cNvPr>
          <p:cNvSpPr>
            <a:spLocks noChangeArrowheads="1"/>
          </p:cNvSpPr>
          <p:nvPr/>
        </p:nvSpPr>
        <p:spPr bwMode="auto">
          <a:xfrm>
            <a:off x="0" y="6066204"/>
            <a:ext cx="9144000" cy="789137"/>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 •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تم تحريره من عرض تقديمي قدمه جوشوا دانييل رونجسونج وبيني كويك وجوني سياو</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9800284"/>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1026"/>
          <p:cNvSpPr>
            <a:spLocks noGrp="1" noChangeArrowheads="1"/>
          </p:cNvSpPr>
          <p:nvPr>
            <p:ph type="title"/>
          </p:nvPr>
        </p:nvSpPr>
        <p:spPr>
          <a:xfrm>
            <a:off x="0" y="5443538"/>
            <a:ext cx="9144000" cy="1447800"/>
          </a:xfrm>
          <a:solidFill>
            <a:schemeClr val="tx1">
              <a:alpha val="80000"/>
            </a:schemeClr>
          </a:solidFill>
        </p:spPr>
        <p:txBody>
          <a:bodyPr/>
          <a:lstStyle/>
          <a:p>
            <a:pPr eaLnBrk="1" hangingPunct="1"/>
            <a:r>
              <a:rPr lang="ar-JO" sz="6000" b="1" dirty="0">
                <a:solidFill>
                  <a:schemeClr val="bg1"/>
                </a:solidFill>
                <a:effectLst>
                  <a:outerShdw blurRad="38100" dist="38100" dir="2700000" algn="tl">
                    <a:srgbClr val="808080"/>
                  </a:outerShdw>
                </a:effectLst>
                <a:latin typeface="Arial" charset="0"/>
                <a:cs typeface="Arial" charset="0"/>
              </a:rPr>
              <a:t>1. مقدمة</a:t>
            </a:r>
            <a:endParaRPr lang="en-US" sz="6000" b="1" dirty="0">
              <a:solidFill>
                <a:schemeClr val="bg1"/>
              </a:solidFill>
              <a:effectLst>
                <a:outerShdw blurRad="38100" dist="38100" dir="2700000" algn="tl">
                  <a:srgbClr val="808080"/>
                </a:outerShdw>
              </a:effectLst>
              <a:latin typeface="Arial" charset="0"/>
              <a:cs typeface="Arial" charset="0"/>
            </a:endParaRPr>
          </a:p>
        </p:txBody>
      </p:sp>
      <p:pic>
        <p:nvPicPr>
          <p:cNvPr id="18435" name="Picture 1029" descr="Maranath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456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17497600"/>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1" name="Text Box 5"/>
          <p:cNvSpPr txBox="1">
            <a:spLocks noChangeArrowheads="1"/>
          </p:cNvSpPr>
          <p:nvPr/>
        </p:nvSpPr>
        <p:spPr bwMode="auto">
          <a:xfrm>
            <a:off x="-28528" y="1355725"/>
            <a:ext cx="9185380"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rPr>
              <a:t>ضيقة؟</a:t>
            </a:r>
            <a:endParaRPr kumimoji="0" lang="en-US"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p:nvPr>
        </p:nvSpPr>
        <p:spPr>
          <a:xfrm>
            <a:off x="0" y="0"/>
            <a:ext cx="9144000" cy="1631216"/>
          </a:xfrm>
          <a:solidFill>
            <a:schemeClr val="bg1">
              <a:alpha val="54117"/>
            </a:schemeClr>
          </a:solidFill>
          <a:ln>
            <a:noFill/>
          </a:ln>
        </p:spPr>
        <p:txBody>
          <a:bodyPr wrap="square">
            <a:spAutoFit/>
          </a:bodyPr>
          <a:lstStyle/>
          <a:p>
            <a:pPr eaLnBrk="1" hangingPunct="1">
              <a:spcBef>
                <a:spcPct val="50000"/>
              </a:spcBef>
            </a:pPr>
            <a:r>
              <a:rPr lang="ar-JO" sz="10000" b="1" kern="1200" dirty="0">
                <a:solidFill>
                  <a:srgbClr val="000000"/>
                </a:solidFill>
                <a:latin typeface="Bodoni MT Black" charset="0"/>
                <a:cs typeface="Arial" charset="0"/>
              </a:rPr>
              <a:t>70 م</a:t>
            </a:r>
            <a:endParaRPr lang="en-US" sz="10000" b="1" kern="1200" dirty="0">
              <a:solidFill>
                <a:srgbClr val="000000"/>
              </a:solidFill>
              <a:latin typeface="Bodoni MT Black" charset="0"/>
              <a:cs typeface="Arial" charset="0"/>
            </a:endParaRPr>
          </a:p>
        </p:txBody>
      </p:sp>
    </p:spTree>
    <p:extLst>
      <p:ext uri="{BB962C8B-B14F-4D97-AF65-F5344CB8AC3E}">
        <p14:creationId xmlns:p14="http://schemas.microsoft.com/office/powerpoint/2010/main" val="15204220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221"/>
                                        </p:tgtEl>
                                        <p:attrNameLst>
                                          <p:attrName>style.visibility</p:attrName>
                                        </p:attrNameLst>
                                      </p:cBhvr>
                                      <p:to>
                                        <p:strVal val="visible"/>
                                      </p:to>
                                    </p:set>
                                    <p:animEffect transition="in" filter="fade">
                                      <p:cBhvr>
                                        <p:cTn id="7" dur="1000"/>
                                        <p:tgtEl>
                                          <p:spTgt spid="9221"/>
                                        </p:tgtEl>
                                      </p:cBhvr>
                                    </p:animEffect>
                                    <p:anim calcmode="lin" valueType="num">
                                      <p:cBhvr>
                                        <p:cTn id="8" dur="1000" fill="hold"/>
                                        <p:tgtEl>
                                          <p:spTgt spid="9221"/>
                                        </p:tgtEl>
                                        <p:attrNameLst>
                                          <p:attrName>ppt_x</p:attrName>
                                        </p:attrNameLst>
                                      </p:cBhvr>
                                      <p:tavLst>
                                        <p:tav tm="0">
                                          <p:val>
                                            <p:strVal val="#ppt_x"/>
                                          </p:val>
                                        </p:tav>
                                        <p:tav tm="100000">
                                          <p:val>
                                            <p:strVal val="#ppt_x"/>
                                          </p:val>
                                        </p:tav>
                                      </p:tavLst>
                                    </p:anim>
                                    <p:anim calcmode="lin" valueType="num">
                                      <p:cBhvr>
                                        <p:cTn id="9" dur="1000" fill="hold"/>
                                        <p:tgtEl>
                                          <p:spTgt spid="9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2aio7k5.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4166886"/>
          </a:xfrm>
          <a:solidFill>
            <a:schemeClr val="tx1">
              <a:alpha val="33000"/>
            </a:schemeClr>
          </a:solidFill>
        </p:spPr>
        <p:txBody>
          <a:bodyPr>
            <a:normAutofit fontScale="90000"/>
          </a:bodyPr>
          <a:lstStyle/>
          <a:p>
            <a:pPr marL="168275"/>
            <a:r>
              <a:rPr lang="ar-SA" sz="4000" b="1" dirty="0">
                <a:effectLst>
                  <a:glow rad="139700">
                    <a:schemeClr val="tx1"/>
                  </a:glow>
                </a:effectLst>
              </a:rPr>
              <a:t>متى ٦ : ٩-١٠</a:t>
            </a:r>
            <a:br>
              <a:rPr lang="ar-SA" sz="4000" b="1" dirty="0">
                <a:effectLst>
                  <a:glow rad="139700">
                    <a:schemeClr val="tx1"/>
                  </a:glow>
                </a:effectLst>
              </a:rPr>
            </a:br>
            <a:br>
              <a:rPr lang="en-US" sz="4000" b="1" dirty="0">
                <a:effectLst>
                  <a:glow rad="139700">
                    <a:schemeClr val="tx1"/>
                  </a:glow>
                </a:effectLst>
              </a:rPr>
            </a:br>
            <a:r>
              <a:rPr lang="ar-SA" sz="4000" b="1" dirty="0">
                <a:effectLst>
                  <a:glow rad="139700">
                    <a:schemeClr val="tx1"/>
                  </a:glow>
                </a:effectLst>
              </a:rPr>
              <a:t>فَصَلُّوا أَنْتُمْ هَكَذَا: أَبَانَا الَّذِي فِي السَّمَاوَاتِ لِيَتَقَدَّسِ اسْمُكَ.</a:t>
            </a:r>
            <a:br>
              <a:rPr lang="en-US" sz="4000" b="1" dirty="0">
                <a:effectLst>
                  <a:glow rad="139700">
                    <a:schemeClr val="tx1"/>
                  </a:glow>
                </a:effectLst>
              </a:rPr>
            </a:br>
            <a:br>
              <a:rPr lang="en-US" sz="4000" b="1" dirty="0">
                <a:effectLst>
                  <a:glow rad="139700">
                    <a:schemeClr val="tx1"/>
                  </a:glow>
                </a:effectLst>
              </a:rPr>
            </a:br>
            <a:r>
              <a:rPr lang="ar-SA" sz="4000" b="1" dirty="0" err="1">
                <a:effectLst>
                  <a:glow rad="139700">
                    <a:schemeClr val="tx1"/>
                  </a:glow>
                </a:effectLst>
              </a:rPr>
              <a:t>لِيَأْتِ</a:t>
            </a:r>
            <a:r>
              <a:rPr lang="ar-SA" sz="4000" b="1" dirty="0">
                <a:effectLst>
                  <a:glow rad="139700">
                    <a:schemeClr val="tx1"/>
                  </a:glow>
                </a:effectLst>
              </a:rPr>
              <a:t> مَلَكُوتُكَ. لِتَكُنْ مَشِيئَتُكَ كَمَا فِي السَّمَاءِ كَذَلِكَ عَلَى الأَرْضِ. </a:t>
            </a:r>
          </a:p>
        </p:txBody>
      </p:sp>
    </p:spTree>
    <p:extLst>
      <p:ext uri="{BB962C8B-B14F-4D97-AF65-F5344CB8AC3E}">
        <p14:creationId xmlns:p14="http://schemas.microsoft.com/office/powerpoint/2010/main" val="322013671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p:nvPr>
        </p:nvSpPr>
        <p:spPr>
          <a:xfrm>
            <a:off x="0" y="479058"/>
            <a:ext cx="9144000" cy="769441"/>
          </a:xfrm>
          <a:solidFill>
            <a:schemeClr val="bg1">
              <a:alpha val="54117"/>
            </a:schemeClr>
          </a:solidFill>
          <a:ln>
            <a:noFill/>
          </a:ln>
        </p:spPr>
        <p:txBody>
          <a:bodyPr wrap="square">
            <a:spAutoFit/>
          </a:bodyPr>
          <a:lstStyle/>
          <a:p>
            <a:pPr eaLnBrk="1" hangingPunct="1">
              <a:spcBef>
                <a:spcPct val="50000"/>
              </a:spcBef>
            </a:pPr>
            <a:r>
              <a:rPr lang="ar-JO" b="1" kern="1200" dirty="0">
                <a:solidFill>
                  <a:srgbClr val="000000"/>
                </a:solidFill>
                <a:latin typeface="Arial" charset="0"/>
                <a:cs typeface="Arial" charset="0"/>
              </a:rPr>
              <a:t>غير قادر على إيجاد مكان اصطفاف</a:t>
            </a:r>
            <a:endParaRPr lang="en-US" b="1" kern="1200" dirty="0">
              <a:solidFill>
                <a:srgbClr val="000000"/>
              </a:solidFill>
              <a:latin typeface="Arial" charset="0"/>
              <a:cs typeface="Arial" charset="0"/>
            </a:endParaRPr>
          </a:p>
        </p:txBody>
      </p:sp>
      <p:sp>
        <p:nvSpPr>
          <p:cNvPr id="5" name="Text Box 5"/>
          <p:cNvSpPr txBox="1">
            <a:spLocks noChangeArrowheads="1"/>
          </p:cNvSpPr>
          <p:nvPr/>
        </p:nvSpPr>
        <p:spPr bwMode="auto">
          <a:xfrm>
            <a:off x="-28528" y="1355725"/>
            <a:ext cx="9185380"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rPr>
              <a:t>ضيقة؟</a:t>
            </a:r>
            <a:endParaRPr kumimoji="0" lang="en-US"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endParaRPr>
          </a:p>
        </p:txBody>
      </p:sp>
    </p:spTree>
    <p:extLst>
      <p:ext uri="{BB962C8B-B14F-4D97-AF65-F5344CB8AC3E}">
        <p14:creationId xmlns:p14="http://schemas.microsoft.com/office/powerpoint/2010/main" val="2414537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7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p:nvPr>
        </p:nvSpPr>
        <p:spPr>
          <a:xfrm>
            <a:off x="457200" y="338306"/>
            <a:ext cx="8229600" cy="1015663"/>
          </a:xfrm>
          <a:solidFill>
            <a:schemeClr val="bg1">
              <a:alpha val="54117"/>
            </a:schemeClr>
          </a:solidFill>
          <a:ln>
            <a:noFill/>
          </a:ln>
        </p:spPr>
        <p:txBody>
          <a:bodyPr>
            <a:spAutoFit/>
          </a:bodyPr>
          <a:lstStyle/>
          <a:p>
            <a:pPr eaLnBrk="1" hangingPunct="1">
              <a:spcBef>
                <a:spcPct val="50000"/>
              </a:spcBef>
            </a:pPr>
            <a:r>
              <a:rPr lang="ar-JO" sz="6000" b="1" kern="1200" dirty="0">
                <a:solidFill>
                  <a:srgbClr val="000000"/>
                </a:solidFill>
                <a:latin typeface="Arial" charset="0"/>
                <a:cs typeface="Arial" charset="0"/>
              </a:rPr>
              <a:t>11 / 9</a:t>
            </a:r>
            <a:endParaRPr lang="en-US" sz="6000" b="1" kern="1200" dirty="0">
              <a:solidFill>
                <a:srgbClr val="000000"/>
              </a:solidFill>
              <a:latin typeface="Arial" charset="0"/>
              <a:cs typeface="Arial" charset="0"/>
            </a:endParaRPr>
          </a:p>
        </p:txBody>
      </p:sp>
      <p:sp>
        <p:nvSpPr>
          <p:cNvPr id="5" name="Text Box 5"/>
          <p:cNvSpPr txBox="1">
            <a:spLocks noChangeArrowheads="1"/>
          </p:cNvSpPr>
          <p:nvPr/>
        </p:nvSpPr>
        <p:spPr bwMode="auto">
          <a:xfrm>
            <a:off x="-28528" y="1355725"/>
            <a:ext cx="9185380"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rPr>
              <a:t>ضيقة؟</a:t>
            </a:r>
            <a:endParaRPr kumimoji="0" lang="en-US"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endParaRPr>
          </a:p>
        </p:txBody>
      </p:sp>
    </p:spTree>
    <p:extLst>
      <p:ext uri="{BB962C8B-B14F-4D97-AF65-F5344CB8AC3E}">
        <p14:creationId xmlns:p14="http://schemas.microsoft.com/office/powerpoint/2010/main" val="4114121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p:nvPr>
        </p:nvSpPr>
        <p:spPr>
          <a:xfrm>
            <a:off x="457200" y="299834"/>
            <a:ext cx="8229600" cy="1092607"/>
          </a:xfrm>
          <a:solidFill>
            <a:schemeClr val="bg1">
              <a:alpha val="54117"/>
            </a:schemeClr>
          </a:solidFill>
          <a:ln>
            <a:noFill/>
          </a:ln>
        </p:spPr>
        <p:txBody>
          <a:bodyPr>
            <a:spAutoFit/>
          </a:bodyPr>
          <a:lstStyle/>
          <a:p>
            <a:pPr eaLnBrk="1" hangingPunct="1">
              <a:spcBef>
                <a:spcPct val="50000"/>
              </a:spcBef>
            </a:pPr>
            <a:r>
              <a:rPr lang="ar-JO" sz="6500" b="1" kern="1200" dirty="0">
                <a:solidFill>
                  <a:srgbClr val="000000"/>
                </a:solidFill>
                <a:latin typeface="Arial" charset="0"/>
                <a:cs typeface="Arial" charset="0"/>
              </a:rPr>
              <a:t>تسونامي</a:t>
            </a:r>
            <a:endParaRPr lang="en-US" sz="6500" b="1" kern="1200" dirty="0">
              <a:solidFill>
                <a:srgbClr val="000000"/>
              </a:solidFill>
              <a:latin typeface="Arial" charset="0"/>
              <a:cs typeface="Arial" charset="0"/>
            </a:endParaRPr>
          </a:p>
        </p:txBody>
      </p:sp>
      <p:sp>
        <p:nvSpPr>
          <p:cNvPr id="5" name="Text Box 5"/>
          <p:cNvSpPr txBox="1">
            <a:spLocks noChangeArrowheads="1"/>
          </p:cNvSpPr>
          <p:nvPr/>
        </p:nvSpPr>
        <p:spPr bwMode="auto">
          <a:xfrm>
            <a:off x="-28528" y="1355725"/>
            <a:ext cx="9185380"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rPr>
              <a:t>ضيقة؟</a:t>
            </a:r>
            <a:endParaRPr kumimoji="0" lang="en-US"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endParaRPr>
          </a:p>
        </p:txBody>
      </p:sp>
    </p:spTree>
    <p:extLst>
      <p:ext uri="{BB962C8B-B14F-4D97-AF65-F5344CB8AC3E}">
        <p14:creationId xmlns:p14="http://schemas.microsoft.com/office/powerpoint/2010/main" val="1774865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4" descr="doj_days-of-vengeanc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848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p:nvPr>
        </p:nvSpPr>
        <p:spPr>
          <a:xfrm>
            <a:off x="4848224" y="503970"/>
            <a:ext cx="4295775" cy="2477383"/>
          </a:xfrm>
        </p:spPr>
        <p:txBody>
          <a:bodyPr/>
          <a:lstStyle/>
          <a:p>
            <a:pPr rtl="0" eaLnBrk="1" fontAlgn="base" hangingPunct="1"/>
            <a:r>
              <a:rPr lang="ar-JO" sz="6000" b="1" kern="1200" dirty="0">
                <a:solidFill>
                  <a:srgbClr val="000000"/>
                </a:solidFill>
                <a:effectLst/>
                <a:latin typeface="Arial" panose="020B0604020202020204" pitchFamily="34" charset="0"/>
                <a:ea typeface="ＭＳ Ｐゴシック"/>
                <a:cs typeface="Arial" panose="020B0604020202020204" pitchFamily="34" charset="0"/>
              </a:rPr>
              <a:t>دينونة     الجامات</a:t>
            </a:r>
            <a:endParaRPr lang="en-US" dirty="0">
              <a:latin typeface="Arial" panose="020B0604020202020204" pitchFamily="34" charset="0"/>
              <a:cs typeface="Arial" panose="020B0604020202020204" pitchFamily="34" charset="0"/>
            </a:endParaRPr>
          </a:p>
        </p:txBody>
      </p:sp>
      <p:sp>
        <p:nvSpPr>
          <p:cNvPr id="6" name="Text Box 5"/>
          <p:cNvSpPr txBox="1">
            <a:spLocks noChangeArrowheads="1"/>
          </p:cNvSpPr>
          <p:nvPr/>
        </p:nvSpPr>
        <p:spPr bwMode="auto">
          <a:xfrm>
            <a:off x="-41380" y="3112021"/>
            <a:ext cx="9185380"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rPr>
              <a:t>ضيقة؟</a:t>
            </a:r>
            <a:endParaRPr kumimoji="0" lang="en-US"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endParaRPr>
          </a:p>
        </p:txBody>
      </p:sp>
    </p:spTree>
    <p:extLst>
      <p:ext uri="{BB962C8B-B14F-4D97-AF65-F5344CB8AC3E}">
        <p14:creationId xmlns:p14="http://schemas.microsoft.com/office/powerpoint/2010/main" val="2160088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0" y="274638"/>
            <a:ext cx="9144000" cy="868362"/>
          </a:xfrm>
          <a:effectLst>
            <a:outerShdw blurRad="63500" dist="53882" dir="2700000" algn="ctr" rotWithShape="0">
              <a:schemeClr val="tx1">
                <a:alpha val="74998"/>
              </a:schemeClr>
            </a:outerShdw>
          </a:effectLst>
        </p:spPr>
        <p:txBody>
          <a:bodyPr/>
          <a:lstStyle/>
          <a:p>
            <a:pPr eaLnBrk="1" hangingPunct="1">
              <a:defRPr/>
            </a:pPr>
            <a:r>
              <a:rPr lang="ar-JO" sz="3700" b="1" dirty="0">
                <a:solidFill>
                  <a:schemeClr val="bg1"/>
                </a:solidFill>
                <a:latin typeface="Arial" panose="020B0604020202020204" pitchFamily="34" charset="0"/>
                <a:ea typeface="+mj-ea"/>
                <a:cs typeface="Arial" panose="020B0604020202020204" pitchFamily="34" charset="0"/>
              </a:rPr>
              <a:t>أربع وجهات نظر أخروية رئيسية</a:t>
            </a:r>
            <a:endParaRPr lang="en-US" sz="3700" b="1" dirty="0">
              <a:solidFill>
                <a:schemeClr val="bg1"/>
              </a:solidFill>
              <a:latin typeface="Arial" panose="020B0604020202020204" pitchFamily="34" charset="0"/>
              <a:ea typeface="+mj-ea"/>
              <a:cs typeface="Arial" panose="020B0604020202020204" pitchFamily="34" charset="0"/>
            </a:endParaRPr>
          </a:p>
        </p:txBody>
      </p:sp>
      <p:sp>
        <p:nvSpPr>
          <p:cNvPr id="12"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13" name="Table 12"/>
          <p:cNvGraphicFramePr>
            <a:graphicFrameLocks noGrp="1"/>
          </p:cNvGraphicFramePr>
          <p:nvPr/>
        </p:nvGraphicFramePr>
        <p:xfrm>
          <a:off x="733777" y="1566331"/>
          <a:ext cx="7761112" cy="4755444"/>
        </p:xfrm>
        <a:graphic>
          <a:graphicData uri="http://schemas.openxmlformats.org/drawingml/2006/table">
            <a:tbl>
              <a:tblPr firstRow="1" bandRow="1">
                <a:tableStyleId>{5C22544A-7EE6-4342-B048-85BDC9FD1C3A}</a:tableStyleId>
              </a:tblPr>
              <a:tblGrid>
                <a:gridCol w="3880556">
                  <a:extLst>
                    <a:ext uri="{9D8B030D-6E8A-4147-A177-3AD203B41FA5}">
                      <a16:colId xmlns:a16="http://schemas.microsoft.com/office/drawing/2014/main" val="20000"/>
                    </a:ext>
                  </a:extLst>
                </a:gridCol>
                <a:gridCol w="3880556">
                  <a:extLst>
                    <a:ext uri="{9D8B030D-6E8A-4147-A177-3AD203B41FA5}">
                      <a16:colId xmlns:a16="http://schemas.microsoft.com/office/drawing/2014/main" val="20001"/>
                    </a:ext>
                  </a:extLst>
                </a:gridCol>
              </a:tblGrid>
              <a:tr h="1188861">
                <a:tc>
                  <a:txBody>
                    <a:bodyPr/>
                    <a:lstStyle/>
                    <a:p>
                      <a:pPr algn="ctr"/>
                      <a:r>
                        <a:rPr lang="ar-JO" sz="4400" b="1" dirty="0">
                          <a:solidFill>
                            <a:schemeClr val="bg1"/>
                          </a:solidFill>
                          <a:effectLst>
                            <a:outerShdw blurRad="63500" dist="76200" dir="2700000" algn="tl" rotWithShape="0">
                              <a:srgbClr val="000000">
                                <a:alpha val="83000"/>
                              </a:srgbClr>
                            </a:outerShdw>
                          </a:effectLst>
                          <a:latin typeface="Arial" charset="0"/>
                        </a:rPr>
                        <a:t>السابقية</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ar-JO" sz="4400" b="1" dirty="0">
                          <a:solidFill>
                            <a:schemeClr val="bg1"/>
                          </a:solidFill>
                          <a:effectLst>
                            <a:outerShdw blurRad="63500" dist="76200" dir="2700000" algn="tl" rotWithShape="0">
                              <a:srgbClr val="000000">
                                <a:alpha val="83000"/>
                              </a:srgbClr>
                            </a:outerShdw>
                          </a:effectLst>
                          <a:latin typeface="Arial" charset="0"/>
                        </a:rPr>
                        <a:t>الماضي</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0"/>
                  </a:ext>
                </a:extLst>
              </a:tr>
              <a:tr h="1188861">
                <a:tc>
                  <a:txBody>
                    <a:bodyPr/>
                    <a:lstStyle/>
                    <a:p>
                      <a:pPr algn="ctr"/>
                      <a:r>
                        <a:rPr lang="ar-JO" sz="4400" b="1" dirty="0">
                          <a:solidFill>
                            <a:schemeClr val="bg1"/>
                          </a:solidFill>
                          <a:effectLst>
                            <a:outerShdw blurRad="63500" dist="76200" dir="2700000" algn="tl" rotWithShape="0">
                              <a:srgbClr val="000000">
                                <a:alpha val="83000"/>
                              </a:srgbClr>
                            </a:outerShdw>
                          </a:effectLst>
                          <a:latin typeface="Arial" charset="0"/>
                        </a:rPr>
                        <a:t>التاريخية</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ar-JO" sz="4400" b="1" dirty="0">
                          <a:solidFill>
                            <a:schemeClr val="bg1"/>
                          </a:solidFill>
                          <a:effectLst>
                            <a:outerShdw blurRad="63500" dist="76200" dir="2700000" algn="tl" rotWithShape="0">
                              <a:srgbClr val="000000">
                                <a:alpha val="83000"/>
                              </a:srgbClr>
                            </a:outerShdw>
                          </a:effectLst>
                          <a:latin typeface="Arial" charset="0"/>
                        </a:rPr>
                        <a:t>الحاضر</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1"/>
                  </a:ext>
                </a:extLst>
              </a:tr>
              <a:tr h="1188861">
                <a:tc>
                  <a:txBody>
                    <a:bodyPr/>
                    <a:lstStyle/>
                    <a:p>
                      <a:pPr algn="ctr"/>
                      <a:r>
                        <a:rPr lang="ar-JO" sz="4400" b="1" dirty="0">
                          <a:solidFill>
                            <a:schemeClr val="bg1"/>
                          </a:solidFill>
                          <a:effectLst>
                            <a:outerShdw blurRad="63500" dist="76200" dir="2700000" algn="tl" rotWithShape="0">
                              <a:srgbClr val="000000">
                                <a:alpha val="83000"/>
                              </a:srgbClr>
                            </a:outerShdw>
                          </a:effectLst>
                          <a:latin typeface="Arial" charset="0"/>
                        </a:rPr>
                        <a:t>المستقبلية</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ar-JO" sz="4400" b="1" dirty="0">
                          <a:solidFill>
                            <a:schemeClr val="bg1"/>
                          </a:solidFill>
                          <a:effectLst>
                            <a:outerShdw blurRad="63500" dist="76200" dir="2700000" algn="tl" rotWithShape="0">
                              <a:srgbClr val="000000">
                                <a:alpha val="83000"/>
                              </a:srgbClr>
                            </a:outerShdw>
                          </a:effectLst>
                          <a:latin typeface="Arial" charset="0"/>
                        </a:rPr>
                        <a:t>المستقبل</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2"/>
                  </a:ext>
                </a:extLst>
              </a:tr>
              <a:tr h="1188861">
                <a:tc>
                  <a:txBody>
                    <a:bodyPr/>
                    <a:lstStyle/>
                    <a:p>
                      <a:pPr algn="ctr"/>
                      <a:r>
                        <a:rPr lang="ar-JO" sz="4400" b="1" dirty="0">
                          <a:solidFill>
                            <a:schemeClr val="bg1"/>
                          </a:solidFill>
                          <a:effectLst>
                            <a:outerShdw blurRad="63500" dist="76200" dir="2700000" algn="tl" rotWithShape="0">
                              <a:srgbClr val="000000">
                                <a:alpha val="83000"/>
                              </a:srgbClr>
                            </a:outerShdw>
                          </a:effectLst>
                          <a:latin typeface="Arial" charset="0"/>
                        </a:rPr>
                        <a:t>المثالية</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ar-JO" sz="4400" b="1" dirty="0">
                          <a:solidFill>
                            <a:schemeClr val="bg1"/>
                          </a:solidFill>
                          <a:effectLst>
                            <a:outerShdw blurRad="63500" dist="76200" dir="2700000" algn="tl" rotWithShape="0">
                              <a:srgbClr val="000000">
                                <a:alpha val="83000"/>
                              </a:srgbClr>
                            </a:outerShdw>
                          </a:effectLst>
                          <a:latin typeface="Arial" charset="0"/>
                        </a:rPr>
                        <a:t>زمن غير محدد</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779705677"/>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3810000" y="5791200"/>
            <a:ext cx="5181600" cy="884238"/>
          </a:xfrm>
          <a:effectLst>
            <a:outerShdw blurRad="63500" dist="38099" dir="2700000" algn="ctr" rotWithShape="0">
              <a:schemeClr val="bg1">
                <a:alpha val="74998"/>
              </a:schemeClr>
            </a:outerShdw>
          </a:effectLst>
        </p:spPr>
        <p:txBody>
          <a:bodyPr/>
          <a:lstStyle/>
          <a:p>
            <a:pPr eaLnBrk="1" hangingPunct="1">
              <a:defRPr/>
            </a:pPr>
            <a:r>
              <a:rPr lang="ar-JO" sz="6000" b="1" dirty="0">
                <a:solidFill>
                  <a:schemeClr val="tx1"/>
                </a:solidFill>
                <a:latin typeface="Arial" panose="020B0604020202020204" pitchFamily="34" charset="0"/>
                <a:ea typeface="+mj-ea"/>
                <a:cs typeface="Arial" panose="020B0604020202020204" pitchFamily="34" charset="0"/>
              </a:rPr>
              <a:t>التعريف</a:t>
            </a:r>
            <a:endParaRPr lang="en-US" sz="6000" b="1" dirty="0">
              <a:solidFill>
                <a:schemeClr val="tx1"/>
              </a:solidFill>
              <a:latin typeface="Arial" panose="020B0604020202020204" pitchFamily="34" charset="0"/>
              <a:ea typeface="+mj-ea"/>
              <a:cs typeface="Arial" panose="020B0604020202020204" pitchFamily="34" charset="0"/>
            </a:endParaRPr>
          </a:p>
        </p:txBody>
      </p:sp>
      <p:sp>
        <p:nvSpPr>
          <p:cNvPr id="7172" name="Text Box 4"/>
          <p:cNvSpPr txBox="1">
            <a:spLocks noChangeArrowheads="1"/>
          </p:cNvSpPr>
          <p:nvPr/>
        </p:nvSpPr>
        <p:spPr bwMode="auto">
          <a:xfrm>
            <a:off x="266700" y="1905506"/>
            <a:ext cx="8610600" cy="3046988"/>
          </a:xfrm>
          <a:prstGeom prst="rect">
            <a:avLst/>
          </a:prstGeom>
          <a:solidFill>
            <a:schemeClr val="tx2"/>
          </a:solid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t" latinLnBrk="0" hangingPunct="1">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وجهة نظر أخروية ترى أن معظم أو كل النبوة الكتابية قد تمت في وقت ما في الماضي (القرن الأول الميلادي بعد موت المسيح عند دمار أورشليم في 70 م)</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7491846"/>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bg>
      <p:bgPr>
        <a:solidFill>
          <a:srgbClr val="F0EEE8"/>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4419600" y="274638"/>
            <a:ext cx="4572000" cy="1143000"/>
          </a:xfrm>
          <a:effectLst>
            <a:outerShdw blurRad="63500" dist="38099" dir="2700000" algn="ctr" rotWithShape="0">
              <a:schemeClr val="tx1">
                <a:alpha val="74998"/>
              </a:schemeClr>
            </a:outerShdw>
          </a:effectLst>
        </p:spPr>
        <p:txBody>
          <a:bodyPr/>
          <a:lstStyle/>
          <a:p>
            <a:pPr eaLnBrk="1" hangingPunct="1">
              <a:defRPr/>
            </a:pPr>
            <a:r>
              <a:rPr lang="ar-JO" sz="7000" b="1" dirty="0">
                <a:solidFill>
                  <a:srgbClr val="4B462F"/>
                </a:solidFill>
                <a:latin typeface="Arial" panose="020B0604020202020204" pitchFamily="34" charset="0"/>
                <a:ea typeface="+mj-ea"/>
                <a:cs typeface="Arial" panose="020B0604020202020204" pitchFamily="34" charset="0"/>
              </a:rPr>
              <a:t>التاريخ</a:t>
            </a:r>
            <a:endParaRPr lang="en-US" sz="7000" b="1" dirty="0">
              <a:solidFill>
                <a:srgbClr val="4B462F"/>
              </a:solidFill>
              <a:latin typeface="Arial" panose="020B0604020202020204" pitchFamily="34" charset="0"/>
              <a:ea typeface="+mj-ea"/>
              <a:cs typeface="Arial" panose="020B0604020202020204" pitchFamily="34" charset="0"/>
            </a:endParaRPr>
          </a:p>
        </p:txBody>
      </p:sp>
      <p:pic>
        <p:nvPicPr>
          <p:cNvPr id="36867" name="Picture 4" descr="DSCF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2195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8" name="Text Box 5"/>
          <p:cNvSpPr txBox="1">
            <a:spLocks noChangeArrowheads="1"/>
          </p:cNvSpPr>
          <p:nvPr/>
        </p:nvSpPr>
        <p:spPr bwMode="auto">
          <a:xfrm>
            <a:off x="4210191" y="1524000"/>
            <a:ext cx="4930142"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4B462F"/>
                </a:solidFill>
                <a:effectLst/>
                <a:uLnTx/>
                <a:uFillTx/>
                <a:latin typeface="Arial" panose="020B0604020202020204" pitchFamily="34" charset="0"/>
                <a:ea typeface="ＭＳ Ｐゴシック" charset="0"/>
                <a:cs typeface="Arial" panose="020B0604020202020204" pitchFamily="34" charset="0"/>
              </a:rPr>
              <a:t>كُتِب أول                  تفسير نظامي             سابقي للنبوة                 من قبل                    لويس دي آلكاسار          في 1614  </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869" name="Text Box 6"/>
          <p:cNvSpPr txBox="1">
            <a:spLocks noChangeArrowheads="1"/>
          </p:cNvSpPr>
          <p:nvPr/>
        </p:nvSpPr>
        <p:spPr bwMode="auto">
          <a:xfrm>
            <a:off x="7391400" y="6400800"/>
            <a:ext cx="1752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جونسون</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83098825"/>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191000" y="6019800"/>
            <a:ext cx="4800600" cy="655638"/>
          </a:xfrm>
          <a:effectLst>
            <a:outerShdw blurRad="63500" dist="38099" dir="2700000" algn="ctr" rotWithShape="0">
              <a:schemeClr val="bg1">
                <a:alpha val="74998"/>
              </a:schemeClr>
            </a:outerShdw>
          </a:effectLst>
        </p:spPr>
        <p:txBody>
          <a:bodyPr/>
          <a:lstStyle/>
          <a:p>
            <a:pPr eaLnBrk="1" hangingPunct="1">
              <a:defRPr/>
            </a:pPr>
            <a:r>
              <a:rPr lang="ar-JO" sz="3400" b="1" dirty="0">
                <a:latin typeface="Arial" panose="020B0604020202020204" pitchFamily="34" charset="0"/>
                <a:ea typeface="+mj-ea"/>
                <a:cs typeface="Arial" panose="020B0604020202020204" pitchFamily="34" charset="0"/>
              </a:rPr>
              <a:t>كينيث ل. جينتري، الإبن</a:t>
            </a:r>
            <a:r>
              <a:rPr lang="en-US" sz="3400" dirty="0">
                <a:latin typeface="Arial" panose="020B0604020202020204" pitchFamily="34" charset="0"/>
                <a:ea typeface="+mj-ea"/>
                <a:cs typeface="Arial" panose="020B0604020202020204" pitchFamily="34" charset="0"/>
              </a:rPr>
              <a:t> </a:t>
            </a:r>
          </a:p>
        </p:txBody>
      </p:sp>
      <p:sp>
        <p:nvSpPr>
          <p:cNvPr id="11267" name="Text Box 3"/>
          <p:cNvSpPr txBox="1">
            <a:spLocks noChangeArrowheads="1"/>
          </p:cNvSpPr>
          <p:nvPr/>
        </p:nvSpPr>
        <p:spPr bwMode="auto">
          <a:xfrm>
            <a:off x="228600" y="1965325"/>
            <a:ext cx="8763000" cy="3785652"/>
          </a:xfrm>
          <a:prstGeom prst="rect">
            <a:avLst/>
          </a:prstGeom>
          <a:solidFill>
            <a:schemeClr val="tx2"/>
          </a:solidFill>
          <a:ln w="9525">
            <a:noFill/>
            <a:miter lim="800000"/>
            <a:headEnd/>
            <a:tailEnd/>
          </a:ln>
          <a:effectLst>
            <a:outerShdw blurRad="63500" dist="38099" dir="2700000" algn="ctr" rotWithShape="0">
              <a:schemeClr val="bg1">
                <a:alpha val="74998"/>
              </a:schemeClr>
            </a:outerShdw>
          </a:effectLst>
        </p:spPr>
        <p:txBody>
          <a:bodyPr>
            <a:spAutoFit/>
          </a:bodyPr>
          <a:lstStyle>
            <a:defPPr>
              <a:defRPr lang="en-US"/>
            </a:defPPr>
            <a:lvl1pPr algn="ctr" defTabSz="914400" fontAlgn="t">
              <a:spcBef>
                <a:spcPct val="20000"/>
              </a:spcBef>
              <a:spcAft>
                <a:spcPct val="0"/>
              </a:spcAft>
              <a:defRPr sz="4800" b="1">
                <a:solidFill>
                  <a:schemeClr val="bg1"/>
                </a:solidFill>
                <a:latin typeface="Arial Rounded MT Bold" charset="0"/>
                <a:ea typeface="ＭＳ Ｐゴシック" charset="0"/>
                <a:cs typeface="Arial" charset="0"/>
              </a:defRPr>
            </a:lvl1pPr>
            <a:lvl2pPr marL="37931725" indent="-37474525" eaLnBrk="0" hangingPunct="0">
              <a:defRPr sz="2400">
                <a:latin typeface="Pegasus" charset="0"/>
                <a:ea typeface="Arial" charset="0"/>
                <a:cs typeface="Arial" charset="0"/>
              </a:defRPr>
            </a:lvl2pPr>
            <a:lvl3pPr eaLnBrk="0" hangingPunct="0">
              <a:defRPr sz="2400">
                <a:latin typeface="Pegasus" charset="0"/>
                <a:ea typeface="Arial" charset="0"/>
                <a:cs typeface="Arial" charset="0"/>
              </a:defRPr>
            </a:lvl3pPr>
            <a:lvl4pPr eaLnBrk="0" hangingPunct="0">
              <a:defRPr sz="2400">
                <a:latin typeface="Pegasus" charset="0"/>
                <a:ea typeface="Arial" charset="0"/>
                <a:cs typeface="Arial" charset="0"/>
              </a:defRPr>
            </a:lvl4pPr>
            <a:lvl5pPr eaLnBrk="0" hangingPunct="0">
              <a:defRPr sz="2400">
                <a:latin typeface="Pegasus" charset="0"/>
                <a:ea typeface="Arial" charset="0"/>
                <a:cs typeface="Arial" charset="0"/>
              </a:defRPr>
            </a:lvl5pPr>
            <a:lvl6pPr marL="457200" eaLnBrk="0" fontAlgn="base" hangingPunct="0">
              <a:spcBef>
                <a:spcPct val="0"/>
              </a:spcBef>
              <a:spcAft>
                <a:spcPct val="0"/>
              </a:spcAft>
              <a:defRPr sz="2400">
                <a:latin typeface="Pegasus" charset="0"/>
                <a:ea typeface="Arial" charset="0"/>
                <a:cs typeface="Arial" charset="0"/>
              </a:defRPr>
            </a:lvl6pPr>
            <a:lvl7pPr marL="914400" eaLnBrk="0" fontAlgn="base" hangingPunct="0">
              <a:spcBef>
                <a:spcPct val="0"/>
              </a:spcBef>
              <a:spcAft>
                <a:spcPct val="0"/>
              </a:spcAft>
              <a:defRPr sz="2400">
                <a:latin typeface="Pegasus" charset="0"/>
                <a:ea typeface="Arial" charset="0"/>
                <a:cs typeface="Arial" charset="0"/>
              </a:defRPr>
            </a:lvl7pPr>
            <a:lvl8pPr marL="1371600" eaLnBrk="0" fontAlgn="base" hangingPunct="0">
              <a:spcBef>
                <a:spcPct val="0"/>
              </a:spcBef>
              <a:spcAft>
                <a:spcPct val="0"/>
              </a:spcAft>
              <a:defRPr sz="2400">
                <a:latin typeface="Pegasus" charset="0"/>
                <a:ea typeface="Arial" charset="0"/>
                <a:cs typeface="Arial" charset="0"/>
              </a:defRPr>
            </a:lvl8pPr>
            <a:lvl9pPr marL="1828800" eaLnBrk="0" fontAlgn="base" hangingPunct="0">
              <a:spcBef>
                <a:spcPct val="0"/>
              </a:spcBef>
              <a:spcAft>
                <a:spcPct val="0"/>
              </a:spcAft>
              <a:defRPr sz="2400">
                <a:latin typeface="Pegasus" charset="0"/>
                <a:ea typeface="Arial" charset="0"/>
                <a:cs typeface="Arial" charset="0"/>
              </a:defRPr>
            </a:lvl9pPr>
          </a:lstStyle>
          <a:p>
            <a:pPr marL="0" marR="0" lvl="0" indent="0" algn="ctr" defTabSz="914400" rtl="1" eaLnBrk="1" fontAlgn="t" latinLnBrk="0" hangingPunct="1">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كلمة </a:t>
            </a:r>
            <a:r>
              <a:rPr kumimoji="0" 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preterist</a:t>
            </a:r>
            <a:r>
              <a:rPr kumimoji="0" lang="ar-JO"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مأخوذة من المصطلح اللاتيني </a:t>
            </a:r>
            <a:r>
              <a:rPr kumimoji="0" 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sz="48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praeterotus</a:t>
            </a:r>
            <a:r>
              <a:rPr kumimoji="0" lang="ar-JO"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والتي تعني مَرَّ أو سابق. تحمل كلمة السابق فكرة أن نبوات الضيقة (في متى ورؤيا) حدثت في القرن الأول.</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07322269"/>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pic>
        <p:nvPicPr>
          <p:cNvPr id="12292" name="Picture 4" descr="Preterism-70a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 y="-87508"/>
            <a:ext cx="361784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5" name="Rectangle 2"/>
          <p:cNvSpPr>
            <a:spLocks noGrp="1" noChangeArrowheads="1"/>
          </p:cNvSpPr>
          <p:nvPr>
            <p:ph type="title"/>
          </p:nvPr>
        </p:nvSpPr>
        <p:spPr>
          <a:xfrm>
            <a:off x="3472070" y="204074"/>
            <a:ext cx="5234608" cy="819114"/>
          </a:xfrm>
        </p:spPr>
        <p:txBody>
          <a:bodyPr/>
          <a:lstStyle/>
          <a:p>
            <a:pPr eaLnBrk="1" hangingPunct="1"/>
            <a:r>
              <a:rPr lang="ar-JO" sz="4000" b="1" dirty="0">
                <a:solidFill>
                  <a:srgbClr val="5C563A"/>
                </a:solidFill>
                <a:latin typeface="Arial" charset="0"/>
                <a:cs typeface="Arial" charset="0"/>
              </a:rPr>
              <a:t>أنواع السابقية</a:t>
            </a:r>
            <a:endParaRPr lang="en-US" sz="4000" b="1" dirty="0">
              <a:solidFill>
                <a:srgbClr val="5C563A"/>
              </a:solidFill>
              <a:latin typeface="Arial" charset="0"/>
              <a:cs typeface="Arial" charset="0"/>
            </a:endParaRP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3"/>
          <p:cNvSpPr txBox="1">
            <a:spLocks noChangeArrowheads="1"/>
          </p:cNvSpPr>
          <p:nvPr/>
        </p:nvSpPr>
        <p:spPr bwMode="auto">
          <a:xfrm>
            <a:off x="0" y="1281412"/>
            <a:ext cx="9143999" cy="5576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r" defTabSz="914400" rtl="1" eaLnBrk="1" fontAlgn="base" latinLnBrk="0" hangingPunct="1">
              <a:lnSpc>
                <a:spcPct val="80000"/>
              </a:lnSpc>
              <a:spcBef>
                <a:spcPct val="20000"/>
              </a:spcBef>
              <a:spcAft>
                <a:spcPct val="0"/>
              </a:spcAft>
              <a:buClrTx/>
              <a:buSzTx/>
              <a:buFontTx/>
              <a:buChar char="•"/>
              <a:tabLst/>
              <a:defRPr/>
            </a:pPr>
            <a:r>
              <a:rPr kumimoji="0" lang="ar-JO"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السابقية المتطرفة</a:t>
            </a:r>
            <a:endPar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42900" marR="0" lvl="0" indent="-342900" algn="r" defTabSz="914400" rtl="0" eaLnBrk="1" fontAlgn="base" latinLnBrk="0" hangingPunct="1">
              <a:lnSpc>
                <a:spcPct val="80000"/>
              </a:lnSpc>
              <a:spcBef>
                <a:spcPct val="20000"/>
              </a:spcBef>
              <a:spcAft>
                <a:spcPct val="0"/>
              </a:spcAft>
              <a:buClrTx/>
              <a:buSzTx/>
              <a:buFontTx/>
              <a:buNone/>
              <a:tabLst/>
              <a:defRPr/>
            </a:pPr>
            <a:r>
              <a:rPr kumimoji="0" lang="en-US" sz="2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 </a:t>
            </a:r>
            <a:r>
              <a:rPr kumimoji="0" lang="ar-JO"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(أصحاب التتميم السابق الراديكالي/الكامل/</a:t>
            </a:r>
          </a:p>
          <a:p>
            <a:pPr marL="342900" marR="0" lvl="0" indent="-342900" algn="r" defTabSz="914400" rtl="0" eaLnBrk="1" fontAlgn="base" latinLnBrk="0" hangingPunct="1">
              <a:lnSpc>
                <a:spcPct val="80000"/>
              </a:lnSpc>
              <a:spcBef>
                <a:spcPct val="20000"/>
              </a:spcBef>
              <a:spcAft>
                <a:spcPct val="0"/>
              </a:spcAft>
              <a:buClrTx/>
              <a:buSzTx/>
              <a:buFontTx/>
              <a:buNone/>
              <a:tabLst/>
              <a:defRPr/>
            </a:pPr>
            <a:r>
              <a:rPr kumimoji="0" lang="ar-JO"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المتناسق) يرون أن الضيقة، القيامة، </a:t>
            </a:r>
          </a:p>
          <a:p>
            <a:pPr marL="342900" marR="0" lvl="0" indent="-342900" algn="r" defTabSz="914400" rtl="0" eaLnBrk="1" fontAlgn="base" latinLnBrk="0" hangingPunct="1">
              <a:lnSpc>
                <a:spcPct val="80000"/>
              </a:lnSpc>
              <a:spcBef>
                <a:spcPct val="20000"/>
              </a:spcBef>
              <a:spcAft>
                <a:spcPct val="0"/>
              </a:spcAft>
              <a:buClrTx/>
              <a:buSzTx/>
              <a:buFontTx/>
              <a:buNone/>
              <a:tabLst/>
              <a:defRPr/>
            </a:pPr>
            <a:r>
              <a:rPr kumimoji="0" lang="ar-JO"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المجيء الثاني والدينونة كأحداث سابقة</a:t>
            </a:r>
            <a:endPar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80000"/>
              </a:lnSpc>
              <a:spcBef>
                <a:spcPct val="20000"/>
              </a:spcBef>
              <a:spcAft>
                <a:spcPct val="0"/>
              </a:spcAft>
              <a:buClrTx/>
              <a:buSzTx/>
              <a:buFontTx/>
              <a:buNone/>
              <a:tabLst/>
              <a:defRPr/>
            </a:pPr>
            <a:endPar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42900" marR="0" lvl="0" indent="-342900" algn="r" defTabSz="914400" rtl="1" eaLnBrk="1" fontAlgn="base" latinLnBrk="0" hangingPunct="1">
              <a:lnSpc>
                <a:spcPct val="80000"/>
              </a:lnSpc>
              <a:spcBef>
                <a:spcPct val="20000"/>
              </a:spcBef>
              <a:spcAft>
                <a:spcPct val="0"/>
              </a:spcAft>
              <a:buClrTx/>
              <a:buSzTx/>
              <a:buFontTx/>
              <a:buChar char="•"/>
              <a:tabLst/>
              <a:defRPr/>
            </a:pPr>
            <a:r>
              <a:rPr kumimoji="0" lang="ar-JO"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السابقية الخفيفة</a:t>
            </a:r>
            <a:endPar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42900" marR="0" lvl="0" indent="-342900" algn="r" defTabSz="914400" rtl="0" eaLnBrk="1" fontAlgn="base" latinLnBrk="0" hangingPunct="1">
              <a:lnSpc>
                <a:spcPct val="80000"/>
              </a:lnSpc>
              <a:spcBef>
                <a:spcPct val="20000"/>
              </a:spcBef>
              <a:spcAft>
                <a:spcPct val="0"/>
              </a:spcAft>
              <a:buClrTx/>
              <a:buSzTx/>
              <a:buFontTx/>
              <a:buNone/>
              <a:tabLst/>
              <a:defRPr/>
            </a:pP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	</a:t>
            </a:r>
            <a:r>
              <a:rPr kumimoji="0" lang="ar-JO"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أدان الله اليهود (70 م) وروما (313 م) </a:t>
            </a:r>
          </a:p>
          <a:p>
            <a:pPr marL="342900" marR="0" lvl="0" indent="-342900" algn="r" defTabSz="914400" rtl="0" eaLnBrk="1" fontAlgn="base" latinLnBrk="0" hangingPunct="1">
              <a:lnSpc>
                <a:spcPct val="80000"/>
              </a:lnSpc>
              <a:spcBef>
                <a:spcPct val="20000"/>
              </a:spcBef>
              <a:spcAft>
                <a:spcPct val="0"/>
              </a:spcAft>
              <a:buClrTx/>
              <a:buSzTx/>
              <a:buFontTx/>
              <a:buNone/>
              <a:tabLst/>
              <a:defRPr/>
            </a:pPr>
            <a:r>
              <a:rPr kumimoji="0" lang="ar-JO"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ولا زالوا يتطلعون لمجيء المسيح ثانية</a:t>
            </a:r>
            <a:endPar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80000"/>
              </a:lnSpc>
              <a:spcBef>
                <a:spcPct val="20000"/>
              </a:spcBef>
              <a:spcAft>
                <a:spcPct val="0"/>
              </a:spcAft>
              <a:buClrTx/>
              <a:buSzTx/>
              <a:buFontTx/>
              <a:buNone/>
              <a:tabLst/>
              <a:defRPr/>
            </a:pPr>
            <a:endPar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42900" marR="0" lvl="0" indent="-342900" algn="r" defTabSz="914400" rtl="1" eaLnBrk="1" fontAlgn="base" latinLnBrk="0" hangingPunct="1">
              <a:lnSpc>
                <a:spcPct val="80000"/>
              </a:lnSpc>
              <a:spcBef>
                <a:spcPct val="20000"/>
              </a:spcBef>
              <a:spcAft>
                <a:spcPct val="0"/>
              </a:spcAft>
              <a:buClrTx/>
              <a:buSzTx/>
              <a:buFontTx/>
              <a:buChar char="•"/>
              <a:tabLst/>
              <a:defRPr/>
            </a:pPr>
            <a:r>
              <a:rPr kumimoji="0" lang="ar-JO"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السابقية المعتدلة</a:t>
            </a:r>
            <a:endPar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42900" marR="0" lvl="0" indent="-342900" algn="r" defTabSz="914400" rtl="1" eaLnBrk="1" fontAlgn="base" latinLnBrk="0" hangingPunct="1">
              <a:lnSpc>
                <a:spcPct val="80000"/>
              </a:lnSpc>
              <a:spcBef>
                <a:spcPct val="20000"/>
              </a:spcBef>
              <a:spcAft>
                <a:spcPct val="0"/>
              </a:spcAft>
              <a:buClrTx/>
              <a:buSzTx/>
              <a:buFontTx/>
              <a:buNone/>
              <a:tabLst/>
              <a:defRPr/>
            </a:pPr>
            <a:r>
              <a:rPr kumimoji="0" lang="ar-JO"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(التتميم السابق الجزئي</a:t>
            </a: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a:t>
            </a:r>
            <a:r>
              <a:rPr kumimoji="0" lang="ar-JO"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 تقريباً كل النبوات قد تمت في 70 م، </a:t>
            </a:r>
          </a:p>
          <a:p>
            <a:pPr marL="342900" marR="0" lvl="0" indent="-342900" algn="r" defTabSz="914400" rtl="1" eaLnBrk="1" fontAlgn="base" latinLnBrk="0" hangingPunct="1">
              <a:lnSpc>
                <a:spcPct val="80000"/>
              </a:lnSpc>
              <a:spcBef>
                <a:spcPct val="20000"/>
              </a:spcBef>
              <a:spcAft>
                <a:spcPct val="0"/>
              </a:spcAft>
              <a:buClrTx/>
              <a:buSzTx/>
              <a:buFontTx/>
              <a:buNone/>
              <a:tabLst/>
              <a:defRPr/>
            </a:pPr>
            <a:r>
              <a:rPr kumimoji="0" lang="ar-JO"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المجيء الثاني المستقبلي</a:t>
            </a:r>
            <a:endPar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424896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6">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
                                            <p:txEl>
                                              <p:pRg st="10" end="10"/>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63" name="Rectangle 6"/>
          <p:cNvSpPr>
            <a:spLocks noChangeArrowheads="1"/>
          </p:cNvSpPr>
          <p:nvPr/>
        </p:nvSpPr>
        <p:spPr bwMode="auto">
          <a:xfrm>
            <a:off x="0" y="5029200"/>
            <a:ext cx="9144000" cy="1828800"/>
          </a:xfrm>
          <a:prstGeom prst="rect">
            <a:avLst/>
          </a:prstGeom>
          <a:solidFill>
            <a:schemeClr val="tx1">
              <a:alpha val="50980"/>
            </a:schemeClr>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476</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p:cNvSpPr>
            <a:spLocks noGrp="1"/>
          </p:cNvSpPr>
          <p:nvPr>
            <p:ph type="title"/>
          </p:nvPr>
        </p:nvSpPr>
        <p:spPr>
          <a:xfrm>
            <a:off x="510119" y="5476010"/>
            <a:ext cx="8229600" cy="830997"/>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r>
              <a:rPr lang="ar-JO" sz="4800" b="1" kern="1200" dirty="0">
                <a:solidFill>
                  <a:srgbClr val="FFFF00"/>
                </a:solidFill>
                <a:latin typeface="Arial" panose="020B0604020202020204" pitchFamily="34" charset="0"/>
                <a:ea typeface="Arial" charset="0"/>
                <a:cs typeface="Arial" panose="020B0604020202020204" pitchFamily="34" charset="0"/>
              </a:rPr>
              <a:t>2. حجج السابقية والرد عليها</a:t>
            </a:r>
            <a:endParaRPr lang="en-US" sz="4800" b="1" kern="1200" dirty="0">
              <a:solidFill>
                <a:srgbClr val="FFFF00"/>
              </a:solidFill>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5090183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15301"/>
            <a:ext cx="9123599" cy="6842699"/>
          </a:xfrm>
          <a:prstGeom prst="rect">
            <a:avLst/>
          </a:prstGeom>
        </p:spPr>
      </p:pic>
      <p:sp>
        <p:nvSpPr>
          <p:cNvPr id="2" name="Title 1"/>
          <p:cNvSpPr>
            <a:spLocks noGrp="1"/>
          </p:cNvSpPr>
          <p:nvPr>
            <p:ph type="title"/>
          </p:nvPr>
        </p:nvSpPr>
        <p:spPr>
          <a:xfrm>
            <a:off x="0" y="15301"/>
            <a:ext cx="9144000" cy="1871372"/>
          </a:xfrm>
        </p:spPr>
        <p:txBody>
          <a:bodyPr/>
          <a:lstStyle/>
          <a:p>
            <a:r>
              <a:rPr lang="ar-SA" sz="8000" b="1" dirty="0" err="1">
                <a:effectLst>
                  <a:glow rad="165100">
                    <a:schemeClr val="tx1"/>
                  </a:glow>
                </a:effectLst>
              </a:rPr>
              <a:t>لِيَأْتِ</a:t>
            </a:r>
            <a:r>
              <a:rPr lang="ar-SA" sz="8000" b="1" dirty="0">
                <a:effectLst>
                  <a:glow rad="165100">
                    <a:schemeClr val="tx1"/>
                  </a:glow>
                </a:effectLst>
              </a:rPr>
              <a:t> مَلَكُوتُكَ</a:t>
            </a:r>
            <a:endParaRPr lang="en-US" sz="8000" b="1" dirty="0">
              <a:effectLst>
                <a:glow rad="165100">
                  <a:schemeClr val="tx1"/>
                </a:glow>
              </a:effectLst>
            </a:endParaRPr>
          </a:p>
        </p:txBody>
      </p:sp>
    </p:spTree>
    <p:extLst>
      <p:ext uri="{BB962C8B-B14F-4D97-AF65-F5344CB8AC3E}">
        <p14:creationId xmlns:p14="http://schemas.microsoft.com/office/powerpoint/2010/main" val="4089508259"/>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457200" y="152400"/>
            <a:ext cx="8229600" cy="792163"/>
          </a:xfrm>
          <a:effectLst>
            <a:outerShdw blurRad="63500" dist="53882" dir="2700000" algn="ctr" rotWithShape="0">
              <a:schemeClr val="tx1">
                <a:alpha val="74998"/>
              </a:schemeClr>
            </a:outerShdw>
          </a:effectLst>
        </p:spPr>
        <p:txBody>
          <a:bodyPr/>
          <a:lstStyle/>
          <a:p>
            <a:pPr eaLnBrk="1" hangingPunct="1">
              <a:defRPr/>
            </a:pPr>
            <a:r>
              <a:rPr lang="ar-JO" sz="5000" b="1" dirty="0">
                <a:solidFill>
                  <a:schemeClr val="bg1"/>
                </a:solidFill>
                <a:latin typeface="Arial"/>
                <a:ea typeface="+mj-ea"/>
                <a:cs typeface="Arial"/>
              </a:rPr>
              <a:t>أ. الدليل الخارجي</a:t>
            </a:r>
            <a:endParaRPr lang="en-US" sz="5000" b="1" dirty="0">
              <a:solidFill>
                <a:schemeClr val="bg1"/>
              </a:solidFill>
              <a:latin typeface="Arial"/>
              <a:ea typeface="+mj-ea"/>
              <a:cs typeface="Arial"/>
            </a:endParaRPr>
          </a:p>
        </p:txBody>
      </p:sp>
      <p:grpSp>
        <p:nvGrpSpPr>
          <p:cNvPr id="2" name="Group 6"/>
          <p:cNvGrpSpPr>
            <a:grpSpLocks/>
          </p:cNvGrpSpPr>
          <p:nvPr/>
        </p:nvGrpSpPr>
        <p:grpSpPr bwMode="auto">
          <a:xfrm>
            <a:off x="0" y="4756150"/>
            <a:ext cx="9144000" cy="2123842"/>
            <a:chOff x="0" y="2996"/>
            <a:chExt cx="5760" cy="1352"/>
          </a:xfrm>
        </p:grpSpPr>
        <p:sp>
          <p:nvSpPr>
            <p:cNvPr id="43012" name="Rectangle 5"/>
            <p:cNvSpPr>
              <a:spLocks noChangeArrowheads="1"/>
            </p:cNvSpPr>
            <p:nvPr/>
          </p:nvSpPr>
          <p:spPr bwMode="auto">
            <a:xfrm>
              <a:off x="0" y="3024"/>
              <a:ext cx="5760" cy="1296"/>
            </a:xfrm>
            <a:prstGeom prst="rect">
              <a:avLst/>
            </a:prstGeom>
            <a:solidFill>
              <a:schemeClr val="tx1">
                <a:alpha val="50195"/>
              </a:schemeClr>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16" name="Text Box 4"/>
            <p:cNvSpPr txBox="1">
              <a:spLocks noChangeArrowheads="1"/>
            </p:cNvSpPr>
            <p:nvPr/>
          </p:nvSpPr>
          <p:spPr bwMode="auto">
            <a:xfrm>
              <a:off x="86" y="2996"/>
              <a:ext cx="5674" cy="135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uLnTx/>
                  <a:uFillTx/>
                  <a:latin typeface="Arial"/>
                  <a:ea typeface="Arial" charset="0"/>
                  <a:cs typeface="Arial"/>
                </a:rPr>
                <a:t>من الأمور الحاسمة لموقف                     االسابقية المتطرفة هو أنهم بحاجة                 إلى تأريخ سفر الرؤيا قبل عام 70 م</a:t>
              </a:r>
              <a:r>
                <a:rPr kumimoji="0" lang="en-US" sz="4400" b="0" i="0" u="none" strike="noStrike" kern="1200" cap="none" spc="0" normalizeH="0" baseline="0" noProof="0" dirty="0">
                  <a:ln>
                    <a:noFill/>
                  </a:ln>
                  <a:solidFill>
                    <a:srgbClr val="FFFFFF"/>
                  </a:solidFill>
                  <a:effectLst/>
                  <a:uLnTx/>
                  <a:uFillTx/>
                  <a:latin typeface="Arial"/>
                  <a:ea typeface="Arial" charset="0"/>
                  <a:cs typeface="Arial"/>
                </a:rPr>
                <a:t> </a:t>
              </a:r>
            </a:p>
          </p:txBody>
        </p:sp>
      </p:grpSp>
      <p:sp>
        <p:nvSpPr>
          <p:cNvPr id="6"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476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5715183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bg>
      <p:bgPr>
        <a:solidFill>
          <a:srgbClr val="FFE5F2"/>
        </a:solidFill>
        <a:effectLst/>
      </p:bgPr>
    </p:bg>
    <p:spTree>
      <p:nvGrpSpPr>
        <p:cNvPr id="1" name=""/>
        <p:cNvGrpSpPr/>
        <p:nvPr/>
      </p:nvGrpSpPr>
      <p:grpSpPr>
        <a:xfrm>
          <a:off x="0" y="0"/>
          <a:ext cx="0" cy="0"/>
          <a:chOff x="0" y="0"/>
          <a:chExt cx="0" cy="0"/>
        </a:xfrm>
      </p:grpSpPr>
      <p:pic>
        <p:nvPicPr>
          <p:cNvPr id="45058" name="Picture 5" descr="Chilton"/>
          <p:cNvPicPr>
            <a:picLocks noChangeAspect="1" noChangeArrowheads="1"/>
          </p:cNvPicPr>
          <p:nvPr/>
        </p:nvPicPr>
        <p:blipFill>
          <a:blip r:embed="rId3">
            <a:clrChange>
              <a:clrFrom>
                <a:srgbClr val="F9E8D4"/>
              </a:clrFrom>
              <a:clrTo>
                <a:srgbClr val="F9E8D4">
                  <a:alpha val="0"/>
                </a:srgbClr>
              </a:clrTo>
            </a:clrChange>
            <a:extLst>
              <a:ext uri="{28A0092B-C50C-407E-A947-70E740481C1C}">
                <a14:useLocalDpi xmlns:a14="http://schemas.microsoft.com/office/drawing/2010/main"/>
              </a:ext>
            </a:extLst>
          </a:blip>
          <a:srcRect/>
          <a:stretch>
            <a:fillRect/>
          </a:stretch>
        </p:blipFill>
        <p:spPr bwMode="auto">
          <a:xfrm>
            <a:off x="4171512" y="990600"/>
            <a:ext cx="5277288" cy="586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60" name="Text Box 4"/>
          <p:cNvSpPr txBox="1">
            <a:spLocks noChangeArrowheads="1"/>
          </p:cNvSpPr>
          <p:nvPr/>
        </p:nvSpPr>
        <p:spPr bwMode="auto">
          <a:xfrm>
            <a:off x="2465798" y="4590836"/>
            <a:ext cx="270948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ديفيد تشيلتون</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476</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p:nvPr>
        </p:nvSpPr>
        <p:spPr>
          <a:xfrm>
            <a:off x="272265" y="12107"/>
            <a:ext cx="8229600" cy="1143000"/>
          </a:xfrm>
        </p:spPr>
        <p:txBody>
          <a:bodyPr/>
          <a:lstStyle/>
          <a:p>
            <a:r>
              <a:rPr lang="ar-JO" b="1" u="sng" dirty="0">
                <a:latin typeface="Arial" panose="020B0604020202020204" pitchFamily="34" charset="0"/>
                <a:cs typeface="Arial" panose="020B0604020202020204" pitchFamily="34" charset="0"/>
              </a:rPr>
              <a:t>ادعاء راديكالي</a:t>
            </a:r>
            <a:endParaRPr lang="en-US" b="1" u="sng" dirty="0">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451865" y="1589876"/>
            <a:ext cx="5768368" cy="28809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تأريخ سفر الرؤيا               من قبل آباء الكنيسة         هو تأريخ خاطئ</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23881208"/>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0" y="599800"/>
            <a:ext cx="9144000" cy="965118"/>
          </a:xfrm>
          <a:solidFill>
            <a:srgbClr val="FF9900">
              <a:alpha val="61000"/>
            </a:srgbClr>
          </a:solidFill>
          <a:ln>
            <a:solidFill>
              <a:srgbClr val="FF9900"/>
            </a:solidFill>
          </a:ln>
        </p:spPr>
        <p:txBody>
          <a:bodyPr/>
          <a:lstStyle/>
          <a:p>
            <a:pPr eaLnBrk="1" hangingPunct="1"/>
            <a:r>
              <a:rPr lang="ar-JO" sz="4000" b="1" dirty="0">
                <a:solidFill>
                  <a:schemeClr val="tx1"/>
                </a:solidFill>
                <a:effectLst>
                  <a:outerShdw blurRad="38100" dist="38100" dir="2700000" algn="tl">
                    <a:srgbClr val="FFFFFF"/>
                  </a:outerShdw>
                </a:effectLst>
                <a:latin typeface="Arial" charset="0"/>
                <a:cs typeface="Arial" charset="0"/>
              </a:rPr>
              <a:t>آباء الكنيسة والعلماء المعاصرون</a:t>
            </a:r>
            <a:endParaRPr lang="en-US" sz="4000" b="1" dirty="0">
              <a:solidFill>
                <a:schemeClr val="tx1"/>
              </a:solidFill>
              <a:effectLst>
                <a:outerShdw blurRad="38100" dist="38100" dir="2700000" algn="tl">
                  <a:srgbClr val="FFFFFF"/>
                </a:outerShdw>
              </a:effectLst>
              <a:latin typeface="Arial" charset="0"/>
              <a:cs typeface="Arial" charset="0"/>
            </a:endParaRPr>
          </a:p>
        </p:txBody>
      </p:sp>
      <p:pic>
        <p:nvPicPr>
          <p:cNvPr id="47108" name="Picture 4" descr="490px-Eusebius_of_Caesare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343400"/>
            <a:ext cx="205740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09" name="Picture 5" descr="200px-Saint_Irenae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28800" y="4314825"/>
            <a:ext cx="189865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10" name="Picture 6" descr="Tertulia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57600" y="4343400"/>
            <a:ext cx="177482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11" name="Picture 7" descr="ClementofAlexandria"/>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334000" y="4343400"/>
            <a:ext cx="197802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12" name="Picture 8" descr="250px-St_Jerome_by_Rubens_dsc01653"/>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215188" y="4343400"/>
            <a:ext cx="1928812"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 name="Text Box 1034"/>
          <p:cNvSpPr txBox="1">
            <a:spLocks noChangeArrowheads="1"/>
          </p:cNvSpPr>
          <p:nvPr/>
        </p:nvSpPr>
        <p:spPr bwMode="auto">
          <a:xfrm>
            <a:off x="0" y="0"/>
            <a:ext cx="2781751" cy="586957"/>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الرد</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 name="Rectangle 3"/>
          <p:cNvSpPr txBox="1">
            <a:spLocks noChangeArrowheads="1"/>
          </p:cNvSpPr>
          <p:nvPr/>
        </p:nvSpPr>
        <p:spPr bwMode="auto">
          <a:xfrm>
            <a:off x="0" y="1694040"/>
            <a:ext cx="9144000" cy="259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يتفق آباء الكنيسة ومعظم العلماء المعاصرين على تاريخ 95/96 م</a:t>
            </a:r>
            <a:endPar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لا تعود ضيقة سفر الرؤيا إلى 70 م</a:t>
            </a:r>
            <a:endPar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05437688"/>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9155" name="Rectangle 6"/>
          <p:cNvSpPr>
            <a:spLocks noChangeArrowheads="1"/>
          </p:cNvSpPr>
          <p:nvPr/>
        </p:nvSpPr>
        <p:spPr bwMode="auto">
          <a:xfrm>
            <a:off x="0" y="5029200"/>
            <a:ext cx="9144000" cy="182880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0" y="5577353"/>
            <a:ext cx="9144000" cy="769441"/>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eaLnBrk="1" hangingPunct="1"/>
            <a:r>
              <a:rPr lang="ar-JO" b="1" kern="1200" dirty="0">
                <a:solidFill>
                  <a:srgbClr val="FFFFFF"/>
                </a:solidFill>
                <a:latin typeface="Arial" panose="020B0604020202020204" pitchFamily="34" charset="0"/>
                <a:ea typeface="Arial" charset="0"/>
                <a:cs typeface="Arial" panose="020B0604020202020204" pitchFamily="34" charset="0"/>
              </a:rPr>
              <a:t>ب. الدليل الداخلي على تأريخ الرؤيا قبل 70 م</a:t>
            </a:r>
            <a:endParaRPr lang="en-US" b="1" kern="1200" dirty="0">
              <a:solidFill>
                <a:srgbClr val="FFFFFF"/>
              </a:solidFill>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75424401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0" y="5410200"/>
            <a:ext cx="9144000" cy="1447800"/>
          </a:xfrm>
          <a:solidFill>
            <a:srgbClr val="FFFFFF">
              <a:alpha val="57001"/>
            </a:srgbClr>
          </a:solidFill>
        </p:spPr>
        <p:txBody>
          <a:bodyPr/>
          <a:lstStyle/>
          <a:p>
            <a:pPr eaLnBrk="1" hangingPunct="1"/>
            <a:r>
              <a:rPr lang="ar-JO" b="1" dirty="0">
                <a:effectLst>
                  <a:outerShdw blurRad="38100" dist="38100" dir="2700000" algn="tl">
                    <a:srgbClr val="DDDDDD"/>
                  </a:outerShdw>
                </a:effectLst>
                <a:latin typeface="Arial" charset="0"/>
                <a:cs typeface="Arial" charset="0"/>
              </a:rPr>
              <a:t>يرى أصحاب النظرة السابقية أن الهيكل          في رؤ 11: 1-2 لا يزال قائماً</a:t>
            </a:r>
            <a:r>
              <a:rPr lang="en-US" b="1" dirty="0">
                <a:effectLst>
                  <a:outerShdw blurRad="38100" dist="38100" dir="2700000" algn="tl">
                    <a:srgbClr val="DDDDDD"/>
                  </a:outerShdw>
                </a:effectLst>
                <a:latin typeface="Arial" charset="0"/>
                <a:cs typeface="Arial" charset="0"/>
              </a:rPr>
              <a:t> </a:t>
            </a:r>
          </a:p>
        </p:txBody>
      </p:sp>
      <p:sp>
        <p:nvSpPr>
          <p:cNvPr id="3"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61076786"/>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586957"/>
          </a:xfrm>
          <a:solidFill>
            <a:srgbClr val="000000"/>
          </a:solidFill>
          <a:ln>
            <a:noFill/>
          </a:ln>
        </p:spPr>
        <p:txBody>
          <a:bodyPr wrap="square" lIns="90000" tIns="46800" rIns="90000" bIns="46800">
            <a:spAutoFit/>
          </a:bodyPr>
          <a:lstStyle/>
          <a:p>
            <a:r>
              <a:rPr lang="ar-JO" sz="3200" b="1" kern="1200" dirty="0">
                <a:solidFill>
                  <a:srgbClr val="FFFFFF"/>
                </a:solidFill>
                <a:latin typeface="Arial" charset="0"/>
                <a:cs typeface="Arial" charset="0"/>
              </a:rPr>
              <a:t>الرد:</a:t>
            </a:r>
            <a:endParaRPr lang="en-US" sz="3200" b="1" kern="1200" dirty="0">
              <a:solidFill>
                <a:srgbClr val="FFFFFF"/>
              </a:solidFill>
              <a:latin typeface="Arial" charset="0"/>
              <a:cs typeface="Arial" charset="0"/>
            </a:endParaRPr>
          </a:p>
        </p:txBody>
      </p:sp>
      <p:pic>
        <p:nvPicPr>
          <p:cNvPr id="53250" name="Picture 6" descr="EzekielsMillennialTemplePictur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2413"/>
            <a:ext cx="9144000" cy="5411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1" name="Text Box 5"/>
          <p:cNvSpPr txBox="1">
            <a:spLocks noChangeArrowheads="1"/>
          </p:cNvSpPr>
          <p:nvPr/>
        </p:nvSpPr>
        <p:spPr bwMode="auto">
          <a:xfrm>
            <a:off x="0" y="524056"/>
            <a:ext cx="9144000" cy="147732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رؤية الهيكل في حزقيال 40-48 أعطيت عندما كان هيكل أورشليم       قد دُمِر. بنفس الطريقة فليس من الضروري للهيكل                        أن يكون موجوداً عند يوحنا</a:t>
            </a:r>
            <a:endParaRPr kumimoji="0" lang="en-US" sz="3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5468392"/>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pic>
        <p:nvPicPr>
          <p:cNvPr id="6" name="Picture 5" descr="Jerusalem-timeofJesus_aeria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44605"/>
            <a:ext cx="9157694" cy="5380145"/>
          </a:xfrm>
          <a:prstGeom prst="rect">
            <a:avLst/>
          </a:prstGeom>
        </p:spPr>
      </p:pic>
      <p:sp>
        <p:nvSpPr>
          <p:cNvPr id="153603" name="Rectangle 4"/>
          <p:cNvSpPr>
            <a:spLocks noGrp="1" noChangeArrowheads="1"/>
          </p:cNvSpPr>
          <p:nvPr>
            <p:ph type="title"/>
          </p:nvPr>
        </p:nvSpPr>
        <p:spPr>
          <a:xfrm>
            <a:off x="-36513" y="488841"/>
            <a:ext cx="9180513" cy="646331"/>
          </a:xfrm>
          <a:solidFill>
            <a:schemeClr val="tx1"/>
          </a:solidFill>
          <a:ln w="28575">
            <a:solidFill>
              <a:srgbClr val="FFFF00"/>
            </a:solidFill>
          </a:ln>
        </p:spPr>
        <p:txBody>
          <a:bodyPr wrap="square">
            <a:spAutoFit/>
          </a:bodyPr>
          <a:lstStyle/>
          <a:p>
            <a:pPr rtl="1">
              <a:defRPr/>
            </a:pPr>
            <a:r>
              <a:rPr lang="ar-EG" sz="36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هل دُمرت </a:t>
            </a:r>
            <a:r>
              <a:rPr lang="ar-JO" sz="36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a:t>
            </a:r>
            <a:r>
              <a:rPr lang="ar-EG" sz="36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ورشليم بحلول هذا الوقت؟</a:t>
            </a:r>
            <a:endParaRPr lang="en-US" sz="36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4" name="Text Box 18"/>
          <p:cNvSpPr txBox="1">
            <a:spLocks noChangeArrowheads="1"/>
          </p:cNvSpPr>
          <p:nvPr/>
        </p:nvSpPr>
        <p:spPr bwMode="auto">
          <a:xfrm>
            <a:off x="0" y="1430390"/>
            <a:ext cx="9144000" cy="525401"/>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eaLnBrk="1" hangingPunct="1">
              <a:defRPr sz="2800" b="1">
                <a:solidFill>
                  <a:srgbClr val="FFFFFF"/>
                </a:solidFill>
                <a:effectLst>
                  <a:glow rad="266700">
                    <a:srgbClr val="000000">
                      <a:alpha val="75000"/>
                    </a:srgbClr>
                  </a:glow>
                </a:effectLst>
                <a:latin typeface="Arial" charset="0"/>
                <a:ea typeface="ＭＳ Ｐゴシック"/>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cs typeface="Arial" panose="020B0604020202020204" pitchFamily="34" charset="0"/>
              </a:rPr>
              <a:t>هل 11: 1-2 تعني أن الهيكل ما زال قائماً؟</a:t>
            </a:r>
            <a:endPar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cs typeface="Arial" panose="020B0604020202020204" pitchFamily="34" charset="0"/>
            </a:endParaRPr>
          </a:p>
        </p:txBody>
      </p:sp>
      <p:sp>
        <p:nvSpPr>
          <p:cNvPr id="25" name="Rectangle 3"/>
          <p:cNvSpPr txBox="1">
            <a:spLocks noChangeArrowheads="1"/>
          </p:cNvSpPr>
          <p:nvPr/>
        </p:nvSpPr>
        <p:spPr bwMode="auto">
          <a:xfrm>
            <a:off x="79380" y="2107809"/>
            <a:ext cx="4394649" cy="372693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b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hlinkClick r:id="rId4">
                  <a:extLst>
                    <a:ext uri="{A12FA001-AC4F-418D-AE19-62706E023703}">
                      <ahyp:hlinkClr xmlns:ahyp="http://schemas.microsoft.com/office/drawing/2018/hyperlinkcolor" val="tx"/>
                    </a:ext>
                  </a:extLst>
                </a:hlinkClick>
              </a:rPr>
            </a:b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hlinkClick r:id="rId4">
                  <a:extLst>
                    <a:ext uri="{A12FA001-AC4F-418D-AE19-62706E023703}">
                      <ahyp:hlinkClr xmlns:ahyp="http://schemas.microsoft.com/office/drawing/2018/hyperlinkcolor" val="tx"/>
                    </a:ext>
                  </a:extLst>
                </a:hlinkClick>
              </a:rPr>
              <a:t>1</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 ثُمَّ أُعْطِيتُ قَصَبَةً شِبْهَ عَصًا، وَوَقَفَ الْمَلاَكُ قَائِلًا لِي: «قُمْ وَقِسْ هَيْكَلَ اللهِ وَالْمَذْبَحَ وَالسَّاجِدِينَ فِيهِ.</a:t>
            </a:r>
          </a:p>
          <a:p>
            <a:pPr marL="0" marR="0" lvl="0" indent="0" algn="ctr" defTabSz="457200" rtl="0" eaLnBrk="0" fontAlgn="base" latinLnBrk="0" hangingPunct="0">
              <a:lnSpc>
                <a:spcPct val="100000"/>
              </a:lnSpc>
              <a:spcBef>
                <a:spcPct val="0"/>
              </a:spcBef>
              <a:spcAft>
                <a:spcPct val="0"/>
              </a:spcAft>
              <a:buClrTx/>
              <a:buSzTx/>
              <a:buFontTx/>
              <a:buNone/>
              <a:tabLst/>
              <a:defRPr/>
            </a:pPr>
            <a:b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b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hlinkClick r:id="rId5">
                  <a:extLst>
                    <a:ext uri="{A12FA001-AC4F-418D-AE19-62706E023703}">
                      <ahyp:hlinkClr xmlns:ahyp="http://schemas.microsoft.com/office/drawing/2018/hyperlinkcolor" val="tx"/>
                    </a:ext>
                  </a:extLst>
                </a:hlinkClick>
              </a:rPr>
              <a:t>2</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 وَأَمَّا الدَّارُ الَّتِي هِيَ خَارِجَ الْهَيْكَلِ، فَاطْرَحْهَا خَارِجًا وَلاَ تَقِسْهَا</a:t>
            </a:r>
          </a:p>
        </p:txBody>
      </p:sp>
      <p:sp>
        <p:nvSpPr>
          <p:cNvPr id="26" name="Rectangle 3"/>
          <p:cNvSpPr txBox="1">
            <a:spLocks noChangeArrowheads="1"/>
          </p:cNvSpPr>
          <p:nvPr/>
        </p:nvSpPr>
        <p:spPr bwMode="auto">
          <a:xfrm>
            <a:off x="4172985" y="2107807"/>
            <a:ext cx="4944091" cy="452120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لا ، هذا النص يشير إلى هيكل مستقبلي فعلي أثناء الضيقة.</a:t>
            </a:r>
          </a:p>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هذه رؤية.</a:t>
            </a:r>
          </a:p>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كذلك ، فإن الجام</a:t>
            </a:r>
            <a:r>
              <a:rPr kumimoji="0" lang="ar-JO"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ة</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 السابع</a:t>
            </a:r>
            <a:r>
              <a:rPr kumimoji="0" lang="ar-JO"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ة</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 (16: 17-21) لا يصور "المدينة العظيمة" على أنها مدمرة بالكامل إلى ما بعد عهد يوحنا ، لذلك كانت تتطلع إلى الدمار في المستقبل.</a:t>
            </a:r>
            <a:endPar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7" name="Text Box 22"/>
          <p:cNvSpPr txBox="1">
            <a:spLocks noChangeArrowheads="1"/>
          </p:cNvSpPr>
          <p:nvPr/>
        </p:nvSpPr>
        <p:spPr bwMode="auto">
          <a:xfrm>
            <a:off x="8130519" y="-3853"/>
            <a:ext cx="985401"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4850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0.70"/>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387.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2606" name="Rectangle 2"/>
          <p:cNvSpPr txBox="1">
            <a:spLocks noGrp="1"/>
          </p:cNvSpPr>
          <p:nvPr>
            <p:ph type="title"/>
          </p:nvPr>
        </p:nvSpPr>
        <p:spPr>
          <a:prstGeom prst="rect">
            <a:avLst/>
          </a:prstGeom>
          <a:effectLst>
            <a:outerShdw blurRad="63500" dist="53882" dir="2700000" rotWithShape="0">
              <a:srgbClr val="000000">
                <a:alpha val="74998"/>
              </a:srgbClr>
            </a:outerShdw>
          </a:effectLst>
        </p:spPr>
        <p:txBody>
          <a:bodyPr/>
          <a:lstStyle>
            <a:lvl1pPr>
              <a:defRPr sz="6000" b="1">
                <a:solidFill>
                  <a:schemeClr val="accent3">
                    <a:lumOff val="44000"/>
                  </a:schemeClr>
                </a:solidFill>
              </a:defRPr>
            </a:lvl1pPr>
          </a:lstStyle>
          <a:p>
            <a:r>
              <a:rPr lang="ar-JO" dirty="0">
                <a:latin typeface="Arial" panose="020B0604020202020204" pitchFamily="34" charset="0"/>
                <a:cs typeface="Arial" panose="020B0604020202020204" pitchFamily="34" charset="0"/>
              </a:rPr>
              <a:t>رؤيا 13: 18</a:t>
            </a:r>
            <a:endParaRPr dirty="0">
              <a:latin typeface="Arial" panose="020B0604020202020204" pitchFamily="34" charset="0"/>
              <a:cs typeface="Arial" panose="020B0604020202020204" pitchFamily="34" charset="0"/>
            </a:endParaRPr>
          </a:p>
        </p:txBody>
      </p:sp>
      <p:sp>
        <p:nvSpPr>
          <p:cNvPr id="2607" name="Text Box 4"/>
          <p:cNvSpPr txBox="1"/>
          <p:nvPr/>
        </p:nvSpPr>
        <p:spPr>
          <a:xfrm>
            <a:off x="0" y="4859483"/>
            <a:ext cx="9144000" cy="2005677"/>
          </a:xfrm>
          <a:prstGeom prst="rect">
            <a:avLst/>
          </a:prstGeom>
          <a:solidFill>
            <a:srgbClr val="000000">
              <a:alpha val="73000"/>
            </a:srgb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800"/>
              </a:spcBef>
              <a:spcAft>
                <a:spcPts val="0"/>
              </a:spcAft>
              <a:buClrTx/>
              <a:buSzTx/>
              <a:buFontTx/>
              <a:buNone/>
              <a:tabLst/>
              <a:defRPr sz="3700" b="1">
                <a:solidFill>
                  <a:srgbClr val="8F8F8F">
                    <a:lumOff val="44000"/>
                  </a:srgbClr>
                </a:solidFill>
                <a:effectLst>
                  <a:outerShdw blurRad="38100" dist="38100" dir="2700000" rotWithShape="0">
                    <a:srgbClr val="000000">
                      <a:alpha val="43137"/>
                    </a:srgbClr>
                  </a:outerShdw>
                </a:effectLst>
              </a:defRPr>
            </a:pPr>
            <a:r>
              <a:rPr kumimoji="0" lang="ar-SA"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يرى </a:t>
            </a:r>
            <a:r>
              <a:rPr kumimoji="0" lang="ar-JO"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السابقيون </a:t>
            </a:r>
            <a:r>
              <a:rPr kumimoji="0" lang="ar-SA"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أن الرقم 666 في</a:t>
            </a:r>
            <a:endParaRPr kumimoji="0" lang="ar-JO"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800"/>
              </a:spcBef>
              <a:spcAft>
                <a:spcPts val="0"/>
              </a:spcAft>
              <a:buClrTx/>
              <a:buSzTx/>
              <a:buFontTx/>
              <a:buNone/>
              <a:tabLst/>
              <a:defRPr sz="3700" b="1">
                <a:solidFill>
                  <a:srgbClr val="8F8F8F">
                    <a:lumOff val="44000"/>
                  </a:srgbClr>
                </a:solidFill>
                <a:effectLst>
                  <a:outerShdw blurRad="38100" dist="38100" dir="2700000" rotWithShape="0">
                    <a:srgbClr val="000000">
                      <a:alpha val="43137"/>
                    </a:srgbClr>
                  </a:outerShdw>
                </a:effectLst>
              </a:defRPr>
            </a:pPr>
            <a:r>
              <a:rPr kumimoji="0" lang="ar-SA"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رؤيا 13: 18 هو نيرون، لذلك يجب أن يكون</a:t>
            </a:r>
            <a:endParaRPr kumimoji="0" lang="ar-JO"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800"/>
              </a:spcBef>
              <a:spcAft>
                <a:spcPts val="0"/>
              </a:spcAft>
              <a:buClrTx/>
              <a:buSzTx/>
              <a:buFontTx/>
              <a:buNone/>
              <a:tabLst/>
              <a:defRPr sz="3700" b="1">
                <a:solidFill>
                  <a:srgbClr val="8F8F8F">
                    <a:lumOff val="44000"/>
                  </a:srgbClr>
                </a:solidFill>
                <a:effectLst>
                  <a:outerShdw blurRad="38100" dist="38100" dir="2700000" rotWithShape="0">
                    <a:srgbClr val="000000">
                      <a:alpha val="43137"/>
                    </a:srgbClr>
                  </a:outerShdw>
                </a:effectLst>
              </a:defRPr>
            </a:pPr>
            <a:r>
              <a:rPr kumimoji="0" lang="ar-SA"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سفر الرؤيا قد كتب في زمن نيرون.</a:t>
            </a:r>
            <a:endParaRPr kumimoji="0"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p:txBody>
      </p:sp>
      <p:sp>
        <p:nvSpPr>
          <p:cNvPr id="2608"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478</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388.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2610" name="Rectangle 4"/>
          <p:cNvSpPr/>
          <p:nvPr/>
        </p:nvSpPr>
        <p:spPr>
          <a:xfrm>
            <a:off x="0" y="4495800"/>
            <a:ext cx="9144000" cy="2362200"/>
          </a:xfrm>
          <a:prstGeom prst="rect">
            <a:avLst/>
          </a:prstGeom>
          <a:solidFill>
            <a:srgbClr val="000000"/>
          </a:solidFill>
          <a:ln>
            <a:solidFill>
              <a:srgbClr val="000000"/>
            </a:solidFill>
            <a:miter/>
          </a:ln>
        </p:spPr>
        <p:txBody>
          <a:bodyPr lIns="46799" tIns="46799" rIns="46799" bIns="46799" anchor="ct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11" name="Text Box 6"/>
          <p:cNvSpPr txBox="1"/>
          <p:nvPr/>
        </p:nvSpPr>
        <p:spPr>
          <a:xfrm>
            <a:off x="-14749" y="4504601"/>
            <a:ext cx="9142051" cy="2303195"/>
          </a:xfrm>
          <a:prstGeom prst="rect">
            <a:avLst/>
          </a:prstGeom>
          <a:solidFill>
            <a:srgbClr val="000000"/>
          </a:solidFill>
          <a:ln w="12700">
            <a:miter lim="400000"/>
          </a:ln>
          <a:effectLst>
            <a:outerShdw blurRad="63500" dist="38099" dir="2700000" rotWithShape="0">
              <a:srgbClr val="4B462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spcBef>
                <a:spcPts val="1900"/>
              </a:spcBef>
              <a:defRPr sz="3200" b="1">
                <a:solidFill>
                  <a:schemeClr val="accent3">
                    <a:lumOff val="44000"/>
                  </a:schemeClr>
                </a:solidFill>
              </a:defRPr>
            </a:lvl1pPr>
          </a:lstStyle>
          <a:p>
            <a:pPr marL="0" marR="0" lvl="0" indent="0" algn="ctr" defTabSz="914400" rtl="0" eaLnBrk="1" fontAlgn="auto" latinLnBrk="0" hangingPunct="0">
              <a:lnSpc>
                <a:spcPct val="100000"/>
              </a:lnSpc>
              <a:spcBef>
                <a:spcPts val="1900"/>
              </a:spcBef>
              <a:spcAft>
                <a:spcPts val="0"/>
              </a:spcAft>
              <a:buClrTx/>
              <a:buSzTx/>
              <a:buFontTx/>
              <a:buNone/>
              <a:tabLst/>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تذكر رؤيا 1: 1 و4: 1 أن يوحنا (الكاتب) سيظهر له</a:t>
            </a:r>
            <a:endPar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1900"/>
              </a:spcBef>
              <a:spcAft>
                <a:spcPts val="0"/>
              </a:spcAft>
              <a:buClrTx/>
              <a:buSzTx/>
              <a:buFontTx/>
              <a:buNone/>
              <a:tabLst/>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مَا لَابُدَّ أَنْ يَكُونَ عَنْ قَرِيبٍ ومَا لَا بُدَّ أَنْ يَصِيرَ بَعْدَ هَذَا. </a:t>
            </a:r>
            <a:endPar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1900"/>
              </a:spcBef>
              <a:spcAft>
                <a:spcPts val="0"/>
              </a:spcAft>
              <a:buClrTx/>
              <a:buSzTx/>
              <a:buFontTx/>
              <a:buNone/>
              <a:tabLst/>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هذا يزيل أي شك في أن عدد الوحش يجب أن يكون مستقبلاً </a:t>
            </a: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وليس ماضي</a:t>
            </a: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a:t>
            </a: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أو حاضر</a:t>
            </a: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a:t>
            </a: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612"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478</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613" name="Title 1"/>
          <p:cNvSpPr txBox="1">
            <a:spLocks noGrp="1"/>
          </p:cNvSpPr>
          <p:nvPr>
            <p:ph type="title"/>
          </p:nvPr>
        </p:nvSpPr>
        <p:spPr>
          <a:xfrm>
            <a:off x="457200" y="62946"/>
            <a:ext cx="8229600" cy="1143001"/>
          </a:xfrm>
          <a:prstGeom prst="rect">
            <a:avLst/>
          </a:prstGeom>
        </p:spPr>
        <p:txBody>
          <a:bodyPr/>
          <a:lstStyle>
            <a:lvl1pPr>
              <a:defRPr>
                <a:solidFill>
                  <a:schemeClr val="accent3">
                    <a:lumOff val="44000"/>
                  </a:schemeClr>
                </a:solidFill>
              </a:defRPr>
            </a:lvl1pPr>
          </a:lstStyle>
          <a:p>
            <a:r>
              <a:rPr lang="ar-JO" dirty="0">
                <a:latin typeface="Arial" panose="020B0604020202020204" pitchFamily="34" charset="0"/>
                <a:cs typeface="Arial" panose="020B0604020202020204" pitchFamily="34" charset="0"/>
              </a:rPr>
              <a:t>الرد: التوجيه المستقبلي</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389.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2615" name="Rectangle 2"/>
          <p:cNvSpPr txBox="1">
            <a:spLocks noGrp="1"/>
          </p:cNvSpPr>
          <p:nvPr>
            <p:ph type="title"/>
          </p:nvPr>
        </p:nvSpPr>
        <p:spPr>
          <a:xfrm>
            <a:off x="0" y="0"/>
            <a:ext cx="9144000" cy="1066800"/>
          </a:xfrm>
          <a:prstGeom prst="rect">
            <a:avLst/>
          </a:prstGeom>
          <a:solidFill>
            <a:schemeClr val="bg1"/>
          </a:solidFill>
        </p:spPr>
        <p:txBody>
          <a:bodyPr/>
          <a:lstStyle>
            <a:lvl1pPr>
              <a:defRPr sz="6000" b="1">
                <a:effectLst>
                  <a:outerShdw blurRad="38100" dist="38100" dir="2700000" rotWithShape="0">
                    <a:schemeClr val="accent3">
                      <a:lumOff val="44000"/>
                    </a:schemeClr>
                  </a:outerShdw>
                </a:effectLst>
              </a:defRPr>
            </a:lvl1pPr>
          </a:lstStyle>
          <a:p>
            <a:r>
              <a:rPr lang="ar-JO" dirty="0">
                <a:solidFill>
                  <a:srgbClr val="FFFFFF"/>
                </a:solidFill>
                <a:effectLst/>
                <a:latin typeface="Arial" panose="020B0604020202020204" pitchFamily="34" charset="0"/>
                <a:cs typeface="Arial" panose="020B0604020202020204" pitchFamily="34" charset="0"/>
              </a:rPr>
              <a:t>رؤيا 17: 10</a:t>
            </a:r>
            <a:endParaRPr dirty="0">
              <a:solidFill>
                <a:srgbClr val="FFFFFF"/>
              </a:solidFill>
              <a:effectLst/>
              <a:latin typeface="Arial" panose="020B0604020202020204" pitchFamily="34" charset="0"/>
              <a:cs typeface="Arial" panose="020B0604020202020204" pitchFamily="34" charset="0"/>
            </a:endParaRPr>
          </a:p>
        </p:txBody>
      </p:sp>
      <p:grpSp>
        <p:nvGrpSpPr>
          <p:cNvPr id="2618" name="Rectangle 4"/>
          <p:cNvGrpSpPr/>
          <p:nvPr/>
        </p:nvGrpSpPr>
        <p:grpSpPr>
          <a:xfrm>
            <a:off x="0" y="5181600"/>
            <a:ext cx="9144000" cy="1676400"/>
            <a:chOff x="0" y="0"/>
            <a:chExt cx="9144000" cy="1676400"/>
          </a:xfrm>
        </p:grpSpPr>
        <p:sp>
          <p:nvSpPr>
            <p:cNvPr id="2616" name="Rectangle"/>
            <p:cNvSpPr/>
            <p:nvPr/>
          </p:nvSpPr>
          <p:spPr>
            <a:xfrm>
              <a:off x="0" y="0"/>
              <a:ext cx="9144000" cy="1676400"/>
            </a:xfrm>
            <a:prstGeom prst="rect">
              <a:avLst/>
            </a:prstGeom>
            <a:solidFill>
              <a:srgbClr val="000000">
                <a:alpha val="50000"/>
              </a:srgbClr>
            </a:solidFill>
            <a:ln w="12700" cap="flat">
              <a:noFill/>
              <a:miter lim="400000"/>
            </a:ln>
            <a:effectLst/>
          </p:spPr>
          <p:txBody>
            <a:bodyPr wrap="square" lIns="46799" tIns="46799" rIns="46799" bIns="4679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17" name="Preterists see the &quot;seven kings&quot; as seven Roman kings from the first century. Then they argue that the sixth king is Nero."/>
            <p:cNvSpPr txBox="1"/>
            <p:nvPr/>
          </p:nvSpPr>
          <p:spPr>
            <a:xfrm>
              <a:off x="45719" y="299592"/>
              <a:ext cx="9052562" cy="107721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ctr" defTabSz="914400">
                <a:defRPr sz="3200" b="1">
                  <a:solidFill>
                    <a:schemeClr val="accent3">
                      <a:lumOff val="44000"/>
                    </a:schemeClr>
                  </a:solidFill>
                  <a:effectLst>
                    <a:outerShdw blurRad="38100" dist="38100" dir="2700000" rotWithShape="0">
                      <a:srgbClr val="808080"/>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يرى </a:t>
              </a: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السابقيون </a:t>
              </a: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أن الملوك السبعة هم سبعة ملوك رومان من القرن الأول.</a:t>
              </a: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ثم يجادلون بأن الملك السادس هو نيرون. </a:t>
              </a:r>
              <a:endParaRPr kumimoji="0"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sp>
        <p:nvSpPr>
          <p:cNvPr id="2619"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478</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621284"/>
            <a:ext cx="9143999" cy="840629"/>
          </a:xfrm>
        </p:spPr>
        <p:txBody>
          <a:bodyPr>
            <a:normAutofit/>
          </a:bodyPr>
          <a:lstStyle/>
          <a:p>
            <a:pPr rtl="1"/>
            <a:r>
              <a:rPr lang="ar-JO" sz="4400" dirty="0">
                <a:solidFill>
                  <a:schemeClr val="bg1"/>
                </a:solidFill>
                <a:latin typeface="Arial" panose="020B0604020202020204" pitchFamily="34" charset="0"/>
                <a:cs typeface="Arial" panose="020B0604020202020204" pitchFamily="34" charset="0"/>
              </a:rPr>
              <a:t>من الجمهورية الى الملكية</a:t>
            </a:r>
            <a:endParaRPr lang="en-US" sz="4400" dirty="0">
              <a:solidFill>
                <a:schemeClr val="bg1"/>
              </a:solidFill>
              <a:latin typeface="Arial" panose="020B0604020202020204" pitchFamily="34" charset="0"/>
              <a:cs typeface="Arial" panose="020B0604020202020204" pitchFamily="34" charset="0"/>
            </a:endParaRPr>
          </a:p>
        </p:txBody>
      </p:sp>
      <p:sp>
        <p:nvSpPr>
          <p:cNvPr id="3" name="Subtitle 2"/>
          <p:cNvSpPr>
            <a:spLocks noGrp="1"/>
          </p:cNvSpPr>
          <p:nvPr>
            <p:ph type="subTitle" idx="1"/>
          </p:nvPr>
        </p:nvSpPr>
        <p:spPr>
          <a:xfrm>
            <a:off x="176533" y="1867822"/>
            <a:ext cx="8810897" cy="3775166"/>
          </a:xfrm>
          <a:pattFill prst="pct5">
            <a:fgClr>
              <a:schemeClr val="accent1"/>
            </a:fgClr>
            <a:bgClr>
              <a:schemeClr val="bg1"/>
            </a:bgClr>
          </a:pattFill>
          <a:ln>
            <a:solidFill>
              <a:srgbClr val="FF0000"/>
            </a:solidFill>
          </a:ln>
        </p:spPr>
        <p:txBody>
          <a:bodyPr>
            <a:normAutofit/>
          </a:bodyPr>
          <a:lstStyle/>
          <a:p>
            <a:pPr>
              <a:tabLst>
                <a:tab pos="215504" algn="l"/>
              </a:tabLst>
            </a:pPr>
            <a:r>
              <a:rPr lang="ar-JO" sz="2100" dirty="0">
                <a:latin typeface="Arial" panose="020B0604020202020204" pitchFamily="34" charset="0"/>
                <a:cs typeface="Arial" panose="020B0604020202020204" pitchFamily="34" charset="0"/>
              </a:rPr>
              <a:t>يسوع هو الملك                                                  الرئيس</a:t>
            </a:r>
          </a:p>
        </p:txBody>
      </p:sp>
      <p:sp>
        <p:nvSpPr>
          <p:cNvPr id="7" name="Isosceles Triangle 6"/>
          <p:cNvSpPr/>
          <p:nvPr/>
        </p:nvSpPr>
        <p:spPr>
          <a:xfrm>
            <a:off x="236798" y="2307227"/>
            <a:ext cx="4196627" cy="2429691"/>
          </a:xfrm>
          <a:prstGeom prst="triangle">
            <a:avLst>
              <a:gd name="adj" fmla="val 48551"/>
            </a:avLst>
          </a:prstGeom>
          <a:solidFill>
            <a:srgbClr val="FFFF00"/>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8" name="Isosceles Triangle 7"/>
          <p:cNvSpPr/>
          <p:nvPr/>
        </p:nvSpPr>
        <p:spPr>
          <a:xfrm>
            <a:off x="4581981" y="2241913"/>
            <a:ext cx="4176664" cy="2495005"/>
          </a:xfrm>
          <a:prstGeom prst="triangle">
            <a:avLst/>
          </a:prstGeom>
          <a:solidFill>
            <a:srgbClr val="FFFF00"/>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ar-JO" sz="21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مبادئ</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ar-JO"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endParaRPr kumimoji="0" lang="en-US" sz="13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9" name="Right Arrow 8"/>
          <p:cNvSpPr/>
          <p:nvPr/>
        </p:nvSpPr>
        <p:spPr>
          <a:xfrm rot="8013310">
            <a:off x="3084296" y="2984799"/>
            <a:ext cx="692028" cy="38496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0" name="Right Arrow 9"/>
          <p:cNvSpPr/>
          <p:nvPr/>
        </p:nvSpPr>
        <p:spPr>
          <a:xfrm rot="1999235">
            <a:off x="4650378" y="2979965"/>
            <a:ext cx="633548" cy="33963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2" name="TextBox 11"/>
          <p:cNvSpPr txBox="1"/>
          <p:nvPr/>
        </p:nvSpPr>
        <p:spPr>
          <a:xfrm>
            <a:off x="3347780" y="2179585"/>
            <a:ext cx="1619372" cy="738664"/>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ar-JO" sz="21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حكومه أمريكا الثلاثيه </a:t>
            </a:r>
            <a:endParaRPr kumimoji="0" lang="en-US" sz="21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Box 12"/>
          <p:cNvSpPr txBox="1"/>
          <p:nvPr/>
        </p:nvSpPr>
        <p:spPr>
          <a:xfrm>
            <a:off x="4138298" y="3378707"/>
            <a:ext cx="1362579" cy="369332"/>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ar-JO"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اشعياء 33: 22</a:t>
            </a: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Box 13"/>
          <p:cNvSpPr txBox="1"/>
          <p:nvPr/>
        </p:nvSpPr>
        <p:spPr>
          <a:xfrm>
            <a:off x="7321732" y="4212272"/>
            <a:ext cx="1182188" cy="507831"/>
          </a:xfrm>
          <a:prstGeom prst="rect">
            <a:avLst/>
          </a:prstGeom>
          <a:noFill/>
        </p:spPr>
        <p:txBody>
          <a:bodyPr wrap="square" rtlCol="0">
            <a:spAutoFit/>
          </a:bodyPr>
          <a:lstStyle/>
          <a:p>
            <a:pPr marL="0" marR="0" lvl="0" indent="0" algn="r" defTabSz="685800" rtl="1" eaLnBrk="1" fontAlgn="auto" latinLnBrk="0" hangingPunct="1">
              <a:lnSpc>
                <a:spcPct val="100000"/>
              </a:lnSpc>
              <a:spcBef>
                <a:spcPts val="0"/>
              </a:spcBef>
              <a:spcAft>
                <a:spcPts val="0"/>
              </a:spcAft>
              <a:buClrTx/>
              <a:buSzTx/>
              <a:buFontTx/>
              <a:buNone/>
              <a:tabLst/>
              <a:defRPr/>
            </a:pPr>
            <a:r>
              <a:rPr kumimoji="0" lang="ar-JO" sz="27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القضاة</a:t>
            </a:r>
            <a:endParaRPr kumimoji="0" lang="en-US" sz="27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Box 14"/>
          <p:cNvSpPr txBox="1"/>
          <p:nvPr/>
        </p:nvSpPr>
        <p:spPr>
          <a:xfrm>
            <a:off x="5029201" y="4212271"/>
            <a:ext cx="1417319"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ar-JO" sz="21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يصنع القوانين</a:t>
            </a:r>
            <a:endParaRPr kumimoji="0" lang="en-US" sz="21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Box 15"/>
          <p:cNvSpPr txBox="1"/>
          <p:nvPr/>
        </p:nvSpPr>
        <p:spPr>
          <a:xfrm>
            <a:off x="6067303" y="3465694"/>
            <a:ext cx="1362578" cy="507831"/>
          </a:xfrm>
          <a:prstGeom prst="rect">
            <a:avLst/>
          </a:prstGeom>
          <a:noFill/>
        </p:spPr>
        <p:txBody>
          <a:bodyPr wrap="square" rtlCol="0">
            <a:spAutoFit/>
          </a:bodyPr>
          <a:lstStyle/>
          <a:p>
            <a:pPr marL="0" marR="0" lvl="0" indent="0" algn="ctr" defTabSz="685800" rtl="1" eaLnBrk="1" fontAlgn="auto" latinLnBrk="0" hangingPunct="1">
              <a:lnSpc>
                <a:spcPct val="100000"/>
              </a:lnSpc>
              <a:spcBef>
                <a:spcPts val="0"/>
              </a:spcBef>
              <a:spcAft>
                <a:spcPts val="0"/>
              </a:spcAft>
              <a:buClrTx/>
              <a:buSzTx/>
              <a:buFontTx/>
              <a:buNone/>
              <a:tabLst/>
              <a:defRPr/>
            </a:pPr>
            <a:r>
              <a:rPr kumimoji="0" lang="ar-JO" sz="27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المملكة</a:t>
            </a:r>
            <a:endParaRPr kumimoji="0" lang="en-US" sz="27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TextBox 17"/>
          <p:cNvSpPr txBox="1"/>
          <p:nvPr/>
        </p:nvSpPr>
        <p:spPr>
          <a:xfrm>
            <a:off x="4524866" y="4736919"/>
            <a:ext cx="2282297" cy="46166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ar-JO"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يسوع هو المحامي</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Box 18"/>
          <p:cNvSpPr txBox="1"/>
          <p:nvPr/>
        </p:nvSpPr>
        <p:spPr>
          <a:xfrm>
            <a:off x="1802674" y="2516233"/>
            <a:ext cx="919649" cy="415498"/>
          </a:xfrm>
          <a:prstGeom prst="rect">
            <a:avLst/>
          </a:prstGeom>
          <a:noFill/>
        </p:spPr>
        <p:txBody>
          <a:bodyPr wrap="square" rtlCol="0">
            <a:spAutoFit/>
          </a:bodyPr>
          <a:lstStyle/>
          <a:p>
            <a:pPr marL="0" marR="0" lvl="0" indent="0" algn="ctr" defTabSz="685800" rtl="1" eaLnBrk="1" fontAlgn="auto" latinLnBrk="0" hangingPunct="1">
              <a:lnSpc>
                <a:spcPct val="100000"/>
              </a:lnSpc>
              <a:spcBef>
                <a:spcPts val="0"/>
              </a:spcBef>
              <a:spcAft>
                <a:spcPts val="0"/>
              </a:spcAft>
              <a:buClrTx/>
              <a:buSzTx/>
              <a:buFontTx/>
              <a:buNone/>
              <a:tabLst/>
              <a:defRPr/>
            </a:pPr>
            <a:r>
              <a:rPr kumimoji="0" lang="ar-JO" sz="21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مبادئ</a:t>
            </a:r>
            <a:endParaRPr kumimoji="0" lang="en-US" sz="21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TextBox 19"/>
          <p:cNvSpPr txBox="1"/>
          <p:nvPr/>
        </p:nvSpPr>
        <p:spPr>
          <a:xfrm>
            <a:off x="1301230" y="3477476"/>
            <a:ext cx="1950477" cy="46166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الولايات المتحدة</a:t>
            </a:r>
            <a:endParaRPr kumimoji="0" lang="en-US"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Box 20"/>
          <p:cNvSpPr txBox="1"/>
          <p:nvPr/>
        </p:nvSpPr>
        <p:spPr>
          <a:xfrm>
            <a:off x="3282377" y="4278784"/>
            <a:ext cx="982646" cy="50783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ar-JO" sz="27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القضاة</a:t>
            </a:r>
            <a:endParaRPr kumimoji="0" lang="en-US" sz="27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TextBox 21"/>
          <p:cNvSpPr txBox="1"/>
          <p:nvPr/>
        </p:nvSpPr>
        <p:spPr>
          <a:xfrm>
            <a:off x="385354" y="4351566"/>
            <a:ext cx="2024744" cy="46166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يصنع القوانين</a:t>
            </a:r>
            <a:endParaRPr kumimoji="0" lang="en-US"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Box 22"/>
          <p:cNvSpPr txBox="1"/>
          <p:nvPr/>
        </p:nvSpPr>
        <p:spPr>
          <a:xfrm>
            <a:off x="2631927" y="4790147"/>
            <a:ext cx="1633096" cy="461665"/>
          </a:xfrm>
          <a:prstGeom prst="rect">
            <a:avLst/>
          </a:prstGeom>
          <a:noFill/>
        </p:spPr>
        <p:txBody>
          <a:bodyPr wrap="square" rtlCol="0">
            <a:spAutoFit/>
          </a:bodyPr>
          <a:lstStyle/>
          <a:p>
            <a:pPr marL="0" marR="0" lvl="0" indent="0" algn="r" defTabSz="685800" rtl="1" eaLnBrk="1" fontAlgn="auto" latinLnBrk="0" hangingPunct="1">
              <a:lnSpc>
                <a:spcPct val="100000"/>
              </a:lnSpc>
              <a:spcBef>
                <a:spcPts val="0"/>
              </a:spcBef>
              <a:spcAft>
                <a:spcPts val="0"/>
              </a:spcAft>
              <a:buClrTx/>
              <a:buSzTx/>
              <a:buFontTx/>
              <a:buNone/>
              <a:tabLst/>
              <a:defRPr/>
            </a:pPr>
            <a:r>
              <a:rPr kumimoji="0" lang="ar-JO"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المحكمة العليا</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Box 23"/>
          <p:cNvSpPr txBox="1"/>
          <p:nvPr/>
        </p:nvSpPr>
        <p:spPr>
          <a:xfrm>
            <a:off x="476795" y="4736919"/>
            <a:ext cx="1860006" cy="50783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ar-JO" sz="2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الكونجرس</a:t>
            </a:r>
            <a:endParaRPr kumimoji="0" lang="en-US" sz="2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25" name="TextBox 24"/>
          <p:cNvSpPr txBox="1"/>
          <p:nvPr/>
        </p:nvSpPr>
        <p:spPr>
          <a:xfrm>
            <a:off x="6742250" y="4736919"/>
            <a:ext cx="2164952" cy="461665"/>
          </a:xfrm>
          <a:prstGeom prst="rect">
            <a:avLst/>
          </a:prstGeom>
          <a:noFill/>
        </p:spPr>
        <p:txBody>
          <a:bodyPr wrap="square" rtlCol="0">
            <a:spAutoFit/>
          </a:bodyPr>
          <a:lstStyle/>
          <a:p>
            <a:pPr marL="0" marR="0" lvl="0" indent="0" algn="r" defTabSz="685800" rtl="1" eaLnBrk="1" fontAlgn="auto" latinLnBrk="0" hangingPunct="1">
              <a:lnSpc>
                <a:spcPct val="100000"/>
              </a:lnSpc>
              <a:spcBef>
                <a:spcPts val="0"/>
              </a:spcBef>
              <a:spcAft>
                <a:spcPts val="0"/>
              </a:spcAft>
              <a:buClrTx/>
              <a:buSzTx/>
              <a:buFontTx/>
              <a:buNone/>
              <a:tabLst/>
              <a:defRPr/>
            </a:pPr>
            <a:r>
              <a:rPr kumimoji="0" lang="ar-JO"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يسوع هو القاضي</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9486550"/>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rtl="1">
              <a:defRPr/>
            </a:pPr>
            <a:r>
              <a:rPr lang="ar-EG" sz="4000" b="1" dirty="0">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كتب يوحنا الرؤيا؟</a:t>
            </a:r>
            <a:endParaRPr lang="en-US" sz="40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320، 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 Box 18"/>
          <p:cNvSpPr txBox="1">
            <a:spLocks noChangeArrowheads="1"/>
          </p:cNvSpPr>
          <p:nvPr/>
        </p:nvSpPr>
        <p:spPr bwMode="auto">
          <a:xfrm>
            <a:off x="0" y="1371600"/>
            <a:ext cx="91440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كان الإمبراطور الروماني آنذاك؟</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 name="Group 19"/>
          <p:cNvGrpSpPr/>
          <p:nvPr/>
        </p:nvGrpSpPr>
        <p:grpSpPr>
          <a:xfrm>
            <a:off x="-5818" y="2188663"/>
            <a:ext cx="1865519" cy="2168213"/>
            <a:chOff x="-107878" y="2188663"/>
            <a:chExt cx="1865519" cy="2168213"/>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 name="Text Box 18"/>
            <p:cNvSpPr txBox="1">
              <a:spLocks noChangeArrowheads="1"/>
            </p:cNvSpPr>
            <p:nvPr/>
          </p:nvSpPr>
          <p:spPr bwMode="auto">
            <a:xfrm>
              <a:off x="-107878" y="3523698"/>
              <a:ext cx="1865519"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صلب المسيح 33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3" name="Chevron 2"/>
          <p:cNvSpPr>
            <a:spLocks noChangeAspect="1"/>
          </p:cNvSpPr>
          <p:nvPr/>
        </p:nvSpPr>
        <p:spPr bwMode="auto">
          <a:xfrm>
            <a:off x="-283494" y="4717038"/>
            <a:ext cx="1865519"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طيباريوس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14-37</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Chevron 11"/>
          <p:cNvSpPr>
            <a:spLocks noChangeAspect="1"/>
          </p:cNvSpPr>
          <p:nvPr/>
        </p:nvSpPr>
        <p:spPr bwMode="auto">
          <a:xfrm>
            <a:off x="1043243" y="4717038"/>
            <a:ext cx="174630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كاليجولا 37-41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Chevron 12"/>
          <p:cNvSpPr>
            <a:spLocks noChangeAspect="1"/>
          </p:cNvSpPr>
          <p:nvPr/>
        </p:nvSpPr>
        <p:spPr bwMode="auto">
          <a:xfrm>
            <a:off x="2290604" y="4717038"/>
            <a:ext cx="1829583"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كلوديوس 41-54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Chevron 13"/>
          <p:cNvSpPr>
            <a:spLocks noChangeAspect="1"/>
          </p:cNvSpPr>
          <p:nvPr/>
        </p:nvSpPr>
        <p:spPr bwMode="auto">
          <a:xfrm>
            <a:off x="3664972" y="4728378"/>
            <a:ext cx="1415185" cy="925511"/>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نيرو 54-68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Chevron 14"/>
          <p:cNvSpPr>
            <a:spLocks noChangeAspect="1"/>
          </p:cNvSpPr>
          <p:nvPr/>
        </p:nvSpPr>
        <p:spPr bwMode="auto">
          <a:xfrm>
            <a:off x="4637916" y="4717038"/>
            <a:ext cx="2244764"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فيسباسيان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69-79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Chevron 16"/>
          <p:cNvSpPr>
            <a:spLocks noChangeAspect="1"/>
          </p:cNvSpPr>
          <p:nvPr/>
        </p:nvSpPr>
        <p:spPr bwMode="auto">
          <a:xfrm>
            <a:off x="7336745" y="4717038"/>
            <a:ext cx="181804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دوميتيان 81-96</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3" name="Group 22"/>
          <p:cNvGrpSpPr/>
          <p:nvPr/>
        </p:nvGrpSpPr>
        <p:grpSpPr>
          <a:xfrm>
            <a:off x="7200672" y="2202092"/>
            <a:ext cx="1977348" cy="2271984"/>
            <a:chOff x="7200672" y="2202092"/>
            <a:chExt cx="1977348" cy="2271984"/>
          </a:xfrm>
        </p:grpSpPr>
        <p:sp>
          <p:nvSpPr>
            <p:cNvPr id="18" name="Text Box 18"/>
            <p:cNvSpPr txBox="1">
              <a:spLocks noChangeArrowheads="1"/>
            </p:cNvSpPr>
            <p:nvPr/>
          </p:nvSpPr>
          <p:spPr bwMode="auto">
            <a:xfrm>
              <a:off x="7200672" y="3456232"/>
              <a:ext cx="1977348"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كتابة الرؤيا</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455657"/>
            <a:ext cx="2029795"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تدمير أورشليم</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70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692629"/>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Chevron 29"/>
          <p:cNvSpPr>
            <a:spLocks noChangeAspect="1"/>
          </p:cNvSpPr>
          <p:nvPr/>
        </p:nvSpPr>
        <p:spPr bwMode="auto">
          <a:xfrm>
            <a:off x="6259480" y="4717038"/>
            <a:ext cx="142879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تيطس 79-81</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18"/>
          <p:cNvSpPr txBox="1">
            <a:spLocks noChangeArrowheads="1"/>
          </p:cNvSpPr>
          <p:nvPr/>
        </p:nvSpPr>
        <p:spPr bwMode="auto">
          <a:xfrm>
            <a:off x="6747085" y="5488101"/>
            <a:ext cx="239691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بدعم من: إيريناوس فيكتورينوس من بيتاو كليمان من الإسكندرية يوسابيوس</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18"/>
          <p:cNvSpPr txBox="1">
            <a:spLocks noChangeArrowheads="1"/>
          </p:cNvSpPr>
          <p:nvPr/>
        </p:nvSpPr>
        <p:spPr bwMode="auto">
          <a:xfrm>
            <a:off x="3594670" y="5487019"/>
            <a:ext cx="136075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يضع معظم علماء ما قبل الماضي السفر هنا</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903924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21" name="Picture 4" descr="Picture 4"/>
          <p:cNvPicPr>
            <a:picLocks noChangeAspect="1"/>
          </p:cNvPicPr>
          <p:nvPr/>
        </p:nvPicPr>
        <p:blipFill>
          <a:blip r:embed="rId3"/>
          <a:stretch>
            <a:fillRect/>
          </a:stretch>
        </p:blipFill>
        <p:spPr>
          <a:xfrm>
            <a:off x="0" y="0"/>
            <a:ext cx="5145016" cy="6858000"/>
          </a:xfrm>
          <a:prstGeom prst="rect">
            <a:avLst/>
          </a:prstGeom>
          <a:ln w="12700">
            <a:miter lim="400000"/>
          </a:ln>
        </p:spPr>
      </p:pic>
      <p:sp>
        <p:nvSpPr>
          <p:cNvPr id="2622" name="Rectangle 2"/>
          <p:cNvSpPr txBox="1">
            <a:spLocks noGrp="1"/>
          </p:cNvSpPr>
          <p:nvPr>
            <p:ph type="title"/>
          </p:nvPr>
        </p:nvSpPr>
        <p:spPr>
          <a:xfrm>
            <a:off x="76200" y="4615670"/>
            <a:ext cx="5029200" cy="2013730"/>
          </a:xfrm>
          <a:prstGeom prst="rect">
            <a:avLst/>
          </a:prstGeom>
          <a:effectLst>
            <a:outerShdw blurRad="63500" dist="38099" dir="2700000" rotWithShape="0">
              <a:srgbClr val="4B462F">
                <a:alpha val="74998"/>
              </a:srgbClr>
            </a:outerShdw>
          </a:effectLst>
        </p:spPr>
        <p:txBody>
          <a:bodyPr>
            <a:normAutofit fontScale="90000"/>
          </a:bodyPr>
          <a:lstStyle/>
          <a:p>
            <a:pPr defTabSz="813816">
              <a:defRPr sz="4450" b="1">
                <a:solidFill>
                  <a:schemeClr val="accent3">
                    <a:lumOff val="44000"/>
                  </a:schemeClr>
                </a:solidFill>
              </a:defRPr>
            </a:pPr>
            <a:r>
              <a:rPr lang="ar-JO" dirty="0">
                <a:latin typeface="Arial" panose="020B0604020202020204" pitchFamily="34" charset="0"/>
                <a:cs typeface="Arial" panose="020B0604020202020204" pitchFamily="34" charset="0"/>
              </a:rPr>
              <a:t>رد: لماذا</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لا يكون نيرون</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هو الـ 666؟</a:t>
            </a:r>
            <a:endParaRPr dirty="0">
              <a:latin typeface="Arial" panose="020B0604020202020204" pitchFamily="34" charset="0"/>
              <a:cs typeface="Arial" panose="020B0604020202020204" pitchFamily="34" charset="0"/>
            </a:endParaRPr>
          </a:p>
        </p:txBody>
      </p:sp>
      <p:sp>
        <p:nvSpPr>
          <p:cNvPr id="2623"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479</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2624" name="Rectangle 3"/>
          <p:cNvSpPr txBox="1"/>
          <p:nvPr/>
        </p:nvSpPr>
        <p:spPr>
          <a:xfrm>
            <a:off x="5190735" y="757098"/>
            <a:ext cx="3907546" cy="3895938"/>
          </a:xfrm>
          <a:prstGeom prst="rect">
            <a:avLst/>
          </a:prstGeom>
          <a:ln w="12700">
            <a:miter lim="400000"/>
          </a:ln>
          <a:effectLst>
            <a:outerShdw blurRad="63500" dist="17961" dir="2700000" rotWithShape="0">
              <a:srgbClr val="80808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42900" marR="0" lvl="0" indent="-342900" algn="r" defTabSz="914400" rtl="1" eaLnBrk="1" fontAlgn="auto" latinLnBrk="0" hangingPunct="0">
              <a:lnSpc>
                <a:spcPct val="100000"/>
              </a:lnSpc>
              <a:spcBef>
                <a:spcPts val="700"/>
              </a:spcBef>
              <a:spcAft>
                <a:spcPts val="0"/>
              </a:spcAft>
              <a:buClrTx/>
              <a:buSzPct val="100000"/>
              <a:buFontTx/>
              <a:buChar char="•"/>
              <a:tabLst/>
              <a:defRPr sz="3000" b="1">
                <a:solidFill>
                  <a:srgbClr val="000066"/>
                </a:solidFill>
              </a:defRPr>
            </a:pPr>
            <a:r>
              <a:rPr kumimoji="0" lang="ar-JO" sz="3000" b="1" i="0" u="none" strike="noStrike" kern="0" cap="none" spc="0" normalizeH="0" baseline="0" noProof="0" dirty="0">
                <a:ln>
                  <a:noFill/>
                </a:ln>
                <a:solidFill>
                  <a:srgbClr val="000066"/>
                </a:solidFill>
                <a:effectLst/>
                <a:uLnTx/>
                <a:uFillTx/>
                <a:latin typeface="Arial" panose="020B0604020202020204" pitchFamily="34" charset="0"/>
                <a:cs typeface="Arial" panose="020B0604020202020204" pitchFamily="34" charset="0"/>
                <a:sym typeface="Arial"/>
              </a:rPr>
              <a:t>مارس نيرون السلطة</a:t>
            </a:r>
          </a:p>
          <a:p>
            <a:pPr marL="0" marR="0" lvl="0" indent="0" algn="r" defTabSz="914400" rtl="1" eaLnBrk="1" fontAlgn="auto" latinLnBrk="0" hangingPunct="0">
              <a:lnSpc>
                <a:spcPct val="100000"/>
              </a:lnSpc>
              <a:spcBef>
                <a:spcPts val="700"/>
              </a:spcBef>
              <a:spcAft>
                <a:spcPts val="0"/>
              </a:spcAft>
              <a:buClrTx/>
              <a:buSzPct val="100000"/>
              <a:buFontTx/>
              <a:buNone/>
              <a:tabLst/>
              <a:defRPr sz="3000" b="1">
                <a:solidFill>
                  <a:srgbClr val="000066"/>
                </a:solidFill>
              </a:defRPr>
            </a:pPr>
            <a:r>
              <a:rPr kumimoji="0" lang="ar-JO" sz="3200" b="1" i="0" u="none" strike="noStrike" kern="0" cap="none" spc="0" normalizeH="0" baseline="0" noProof="0" dirty="0">
                <a:ln>
                  <a:noFill/>
                </a:ln>
                <a:solidFill>
                  <a:srgbClr val="000066"/>
                </a:solidFill>
                <a:effectLst/>
                <a:uLnTx/>
                <a:uFillTx/>
                <a:latin typeface="Arial" panose="020B0604020202020204" pitchFamily="34" charset="0"/>
                <a:cs typeface="Arial" panose="020B0604020202020204" pitchFamily="34" charset="0"/>
                <a:sym typeface="Arial"/>
              </a:rPr>
              <a:t>   من 54 إلى 68 ميلادي </a:t>
            </a:r>
          </a:p>
          <a:p>
            <a:pPr marL="0" marR="0" lvl="0" indent="0" algn="r" defTabSz="914400" rtl="1" eaLnBrk="1" fontAlgn="auto" latinLnBrk="0" hangingPunct="0">
              <a:lnSpc>
                <a:spcPct val="100000"/>
              </a:lnSpc>
              <a:spcBef>
                <a:spcPts val="700"/>
              </a:spcBef>
              <a:spcAft>
                <a:spcPts val="0"/>
              </a:spcAft>
              <a:buClrTx/>
              <a:buSzPct val="100000"/>
              <a:buFontTx/>
              <a:buNone/>
              <a:tabLst/>
              <a:defRPr sz="3000" b="1">
                <a:solidFill>
                  <a:srgbClr val="000066"/>
                </a:solidFill>
              </a:defRPr>
            </a:pPr>
            <a:r>
              <a:rPr kumimoji="0" lang="ar-JO" sz="3200" b="1" i="0" u="none" strike="noStrike" kern="0" cap="none" spc="0" normalizeH="0" baseline="0" noProof="0" dirty="0">
                <a:ln>
                  <a:noFill/>
                </a:ln>
                <a:solidFill>
                  <a:srgbClr val="000066"/>
                </a:solidFill>
                <a:effectLst/>
                <a:uLnTx/>
                <a:uFillTx/>
                <a:latin typeface="Arial" panose="020B0604020202020204" pitchFamily="34" charset="0"/>
                <a:cs typeface="Arial" panose="020B0604020202020204" pitchFamily="34" charset="0"/>
                <a:sym typeface="Arial"/>
              </a:rPr>
              <a:t>   وليس 42 شهرًا </a:t>
            </a:r>
          </a:p>
          <a:p>
            <a:pPr marL="0" marR="0" lvl="0" indent="0" algn="r" defTabSz="914400" rtl="1" eaLnBrk="1" fontAlgn="auto" latinLnBrk="0" hangingPunct="0">
              <a:lnSpc>
                <a:spcPct val="100000"/>
              </a:lnSpc>
              <a:spcBef>
                <a:spcPts val="700"/>
              </a:spcBef>
              <a:spcAft>
                <a:spcPts val="0"/>
              </a:spcAft>
              <a:buClrTx/>
              <a:buSzPct val="100000"/>
              <a:buFontTx/>
              <a:buNone/>
              <a:tabLst/>
              <a:defRPr sz="3000" b="1">
                <a:solidFill>
                  <a:srgbClr val="000066"/>
                </a:solidFill>
              </a:defRPr>
            </a:pPr>
            <a:r>
              <a:rPr kumimoji="0" lang="ar-JO" sz="3200" b="1" i="0" u="none" strike="noStrike" kern="0" cap="none" spc="0" normalizeH="0" baseline="0" noProof="0" dirty="0">
                <a:ln>
                  <a:noFill/>
                </a:ln>
                <a:solidFill>
                  <a:srgbClr val="000066"/>
                </a:solidFill>
                <a:effectLst/>
                <a:uLnTx/>
                <a:uFillTx/>
                <a:latin typeface="Arial" panose="020B0604020202020204" pitchFamily="34" charset="0"/>
                <a:cs typeface="Arial" panose="020B0604020202020204" pitchFamily="34" charset="0"/>
                <a:sym typeface="Arial"/>
              </a:rPr>
              <a:t>   (رؤيا 13: 5).</a:t>
            </a:r>
            <a:endParaRPr kumimoji="0" sz="3200" b="1" i="0" u="none" strike="noStrike" kern="0" cap="none" spc="0" normalizeH="0" baseline="0" noProof="0" dirty="0">
              <a:ln>
                <a:noFill/>
              </a:ln>
              <a:solidFill>
                <a:srgbClr val="000066"/>
              </a:solidFill>
              <a:effectLst/>
              <a:uLnTx/>
              <a:uFillTx/>
              <a:latin typeface="Arial" panose="020B0604020202020204" pitchFamily="34" charset="0"/>
              <a:cs typeface="Arial" panose="020B0604020202020204" pitchFamily="34" charset="0"/>
              <a:sym typeface="Arial"/>
            </a:endParaRPr>
          </a:p>
          <a:p>
            <a:pPr marL="342900" marR="0" lvl="0" indent="-342900" algn="l" defTabSz="914400" rtl="0" eaLnBrk="1" fontAlgn="auto" latinLnBrk="0" hangingPunct="0">
              <a:lnSpc>
                <a:spcPct val="100000"/>
              </a:lnSpc>
              <a:spcBef>
                <a:spcPts val="700"/>
              </a:spcBef>
              <a:spcAft>
                <a:spcPts val="0"/>
              </a:spcAft>
              <a:buClrTx/>
              <a:buSzPct val="100000"/>
              <a:buFontTx/>
              <a:buChar char="•"/>
              <a:tabLst/>
              <a:defRPr sz="3000" b="1">
                <a:solidFill>
                  <a:srgbClr val="000066"/>
                </a:solidFill>
              </a:defRPr>
            </a:pPr>
            <a:endParaRPr kumimoji="0" sz="3200" b="1" i="0" u="none" strike="noStrike" kern="0" cap="none" spc="0" normalizeH="0" baseline="0" noProof="0" dirty="0">
              <a:ln>
                <a:noFill/>
              </a:ln>
              <a:solidFill>
                <a:srgbClr val="000066"/>
              </a:solidFill>
              <a:effectLst/>
              <a:uLnTx/>
              <a:uFillTx/>
              <a:latin typeface="Arial"/>
              <a:cs typeface="Arial"/>
              <a:sym typeface="Arial"/>
            </a:endParaRPr>
          </a:p>
          <a:p>
            <a:pPr marL="342900" marR="0" lvl="0" indent="-342900" algn="r" defTabSz="914400" rtl="1" eaLnBrk="1" fontAlgn="auto" latinLnBrk="0" hangingPunct="0">
              <a:lnSpc>
                <a:spcPct val="100000"/>
              </a:lnSpc>
              <a:spcBef>
                <a:spcPts val="700"/>
              </a:spcBef>
              <a:spcAft>
                <a:spcPts val="0"/>
              </a:spcAft>
              <a:buClrTx/>
              <a:buSzPct val="100000"/>
              <a:buFontTx/>
              <a:buChar char="•"/>
              <a:tabLst/>
              <a:defRPr sz="3000" b="1">
                <a:solidFill>
                  <a:srgbClr val="000066"/>
                </a:solidFill>
              </a:defRPr>
            </a:pPr>
            <a:r>
              <a:rPr kumimoji="0" lang="ar-JO" sz="3000" b="1" i="0" u="none" strike="noStrike" kern="0" cap="none" spc="0" normalizeH="0" baseline="0" noProof="0" dirty="0">
                <a:ln>
                  <a:noFill/>
                </a:ln>
                <a:solidFill>
                  <a:srgbClr val="000066"/>
                </a:solidFill>
                <a:effectLst/>
                <a:uLnTx/>
                <a:uFillTx/>
                <a:latin typeface="Arial" panose="020B0604020202020204" pitchFamily="34" charset="0"/>
                <a:cs typeface="Arial" panose="020B0604020202020204" pitchFamily="34" charset="0"/>
                <a:sym typeface="Arial"/>
              </a:rPr>
              <a:t>لم يعبد جميع سكان الأرض نيرون (رؤيا 13: 8).</a:t>
            </a:r>
            <a:endParaRPr kumimoji="0" sz="3000" b="1" i="0" u="none" strike="noStrike" kern="0" cap="none" spc="0" normalizeH="0" baseline="0" noProof="0" dirty="0">
              <a:ln>
                <a:noFill/>
              </a:ln>
              <a:solidFill>
                <a:srgbClr val="000066"/>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392.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graphicFrame>
        <p:nvGraphicFramePr>
          <p:cNvPr id="2640" name="Group 108"/>
          <p:cNvGraphicFramePr/>
          <p:nvPr/>
        </p:nvGraphicFramePr>
        <p:xfrm>
          <a:off x="-2" y="855540"/>
          <a:ext cx="9132560" cy="5392859"/>
        </p:xfrm>
        <a:graphic>
          <a:graphicData uri="http://schemas.openxmlformats.org/drawingml/2006/table">
            <a:tbl>
              <a:tblPr/>
              <a:tblGrid>
                <a:gridCol w="4566280">
                  <a:extLst>
                    <a:ext uri="{9D8B030D-6E8A-4147-A177-3AD203B41FA5}">
                      <a16:colId xmlns:a16="http://schemas.microsoft.com/office/drawing/2014/main" val="20000"/>
                    </a:ext>
                  </a:extLst>
                </a:gridCol>
                <a:gridCol w="4566280">
                  <a:extLst>
                    <a:ext uri="{9D8B030D-6E8A-4147-A177-3AD203B41FA5}">
                      <a16:colId xmlns:a16="http://schemas.microsoft.com/office/drawing/2014/main" val="20001"/>
                    </a:ext>
                  </a:extLst>
                </a:gridCol>
              </a:tblGrid>
              <a:tr h="860282">
                <a:tc>
                  <a:txBody>
                    <a:bodyPr/>
                    <a:lstStyle/>
                    <a:p>
                      <a:pPr algn="ctr">
                        <a:defRPr sz="1800"/>
                      </a:pPr>
                      <a:r>
                        <a:rPr lang="ar-JO" sz="2400" b="1" i="0" dirty="0">
                          <a:solidFill>
                            <a:srgbClr val="FFFF00"/>
                          </a:solidFill>
                          <a:latin typeface="Arial" panose="020B0604020202020204" pitchFamily="34" charset="0"/>
                          <a:cs typeface="Arial" panose="020B0604020202020204" pitchFamily="34" charset="0"/>
                        </a:rPr>
                        <a:t>دانيال 7: 1- 8</a:t>
                      </a:r>
                      <a:endParaRPr sz="2400" b="1" i="0" dirty="0">
                        <a:solidFill>
                          <a:srgbClr val="FFFF00"/>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solidFill>
                      <a:srgbClr val="000000"/>
                    </a:solidFill>
                  </a:tcPr>
                </a:tc>
                <a:tc>
                  <a:txBody>
                    <a:bodyPr/>
                    <a:lstStyle/>
                    <a:p>
                      <a:pPr algn="ctr">
                        <a:defRPr sz="1800"/>
                      </a:pPr>
                      <a:r>
                        <a:rPr lang="ar-JO" sz="2400" b="1" i="0" dirty="0">
                          <a:solidFill>
                            <a:srgbClr val="FFFF00"/>
                          </a:solidFill>
                          <a:latin typeface="Arial" panose="020B0604020202020204" pitchFamily="34" charset="0"/>
                          <a:cs typeface="Arial" panose="020B0604020202020204" pitchFamily="34" charset="0"/>
                        </a:rPr>
                        <a:t>رؤيا 13:1 -2؛ 17: 9- 12</a:t>
                      </a:r>
                      <a:endParaRPr sz="2400" b="1" i="0" dirty="0">
                        <a:solidFill>
                          <a:srgbClr val="FFFF00"/>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solidFill>
                      <a:srgbClr val="000000"/>
                    </a:solidFill>
                  </a:tcPr>
                </a:tc>
                <a:extLst>
                  <a:ext uri="{0D108BD9-81ED-4DB2-BD59-A6C34878D82A}">
                    <a16:rowId xmlns:a16="http://schemas.microsoft.com/office/drawing/2014/main" val="10000"/>
                  </a:ext>
                </a:extLst>
              </a:tr>
              <a:tr h="1603519">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أربعة حيوانات (أسد، دب، نمر،</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وحيوان هائل وقوي</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وله عشرة قرون)</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وحش واحد مثل النمر، والدب، والأسد، </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(13: 2) </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وله عشرة قرون (13: 1؛ 17: 3)</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extLst>
                  <a:ext uri="{0D108BD9-81ED-4DB2-BD59-A6C34878D82A}">
                    <a16:rowId xmlns:a16="http://schemas.microsoft.com/office/drawing/2014/main" val="10001"/>
                  </a:ext>
                </a:extLst>
              </a:tr>
              <a:tr h="1097299">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سبعة رؤوس تمثل</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أربع ممالك متعاقبة</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سبعة رؤوس تمثل</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سبع ممالك متعاقبة</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extLst>
                  <a:ext uri="{0D108BD9-81ED-4DB2-BD59-A6C34878D82A}">
                    <a16:rowId xmlns:a16="http://schemas.microsoft.com/office/drawing/2014/main" val="10002"/>
                  </a:ext>
                </a:extLst>
              </a:tr>
              <a:tr h="864672">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أربعة ممالك</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سبعة ممالك</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extLst>
                  <a:ext uri="{0D108BD9-81ED-4DB2-BD59-A6C34878D82A}">
                    <a16:rowId xmlns:a16="http://schemas.microsoft.com/office/drawing/2014/main" val="10003"/>
                  </a:ext>
                </a:extLst>
              </a:tr>
              <a:tr h="967087">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عشرة قرون (العدد 7)</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عشرة قرون (13: 1؛ 17: 3، 12)</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extLst>
                  <a:ext uri="{0D108BD9-81ED-4DB2-BD59-A6C34878D82A}">
                    <a16:rowId xmlns:a16="http://schemas.microsoft.com/office/drawing/2014/main" val="10004"/>
                  </a:ext>
                </a:extLst>
              </a:tr>
            </a:tbl>
          </a:graphicData>
        </a:graphic>
      </p:graphicFrame>
      <p:sp>
        <p:nvSpPr>
          <p:cNvPr id="2641" name="Text Box 89"/>
          <p:cNvSpPr txBox="1"/>
          <p:nvPr/>
        </p:nvSpPr>
        <p:spPr>
          <a:xfrm>
            <a:off x="-1" y="6248400"/>
            <a:ext cx="9144001" cy="646331"/>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SA" sz="1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مارك ل. هيتشكوك، "نقد لوجهة النظر السابقيّة لرؤيا 17: 9- 11 ونيرون، </a:t>
            </a:r>
          </a:p>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JO" sz="1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مكتبة ساكرا 164 (يوليو - سبتمبر 2007): 484</a:t>
            </a:r>
            <a:endParaRPr kumimoji="0" lang="en-US" sz="1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642"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479</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643" name="Title 1"/>
          <p:cNvSpPr txBox="1">
            <a:spLocks noGrp="1"/>
          </p:cNvSpPr>
          <p:nvPr>
            <p:ph type="title" idx="4294967295"/>
          </p:nvPr>
        </p:nvSpPr>
        <p:spPr>
          <a:xfrm>
            <a:off x="457200" y="27664"/>
            <a:ext cx="8229600" cy="827877"/>
          </a:xfrm>
          <a:prstGeom prst="rect">
            <a:avLst/>
          </a:prstGeom>
        </p:spPr>
        <p:txBody>
          <a:bodyPr>
            <a:normAutofit/>
          </a:bodyPr>
          <a:lstStyle>
            <a:lvl1pPr>
              <a:defRPr sz="3600" b="1"/>
            </a:lvl1pPr>
          </a:lstStyle>
          <a:p>
            <a:r>
              <a:rPr lang="ar-JO" dirty="0">
                <a:latin typeface="Arial" panose="020B0604020202020204" pitchFamily="34" charset="0"/>
                <a:cs typeface="Arial" panose="020B0604020202020204" pitchFamily="34" charset="0"/>
              </a:rPr>
              <a:t>العلاقة مع دانيال</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393.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2645"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479</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nvGrpSpPr>
          <p:cNvPr id="2648" name="Rectangle 3"/>
          <p:cNvGrpSpPr/>
          <p:nvPr/>
        </p:nvGrpSpPr>
        <p:grpSpPr>
          <a:xfrm>
            <a:off x="0" y="1588192"/>
            <a:ext cx="9144000" cy="4495801"/>
            <a:chOff x="0" y="0"/>
            <a:chExt cx="9144000" cy="4495800"/>
          </a:xfrm>
        </p:grpSpPr>
        <p:sp>
          <p:nvSpPr>
            <p:cNvPr id="2646" name="Rectangle"/>
            <p:cNvSpPr/>
            <p:nvPr/>
          </p:nvSpPr>
          <p:spPr>
            <a:xfrm>
              <a:off x="0" y="0"/>
              <a:ext cx="9144000" cy="4495800"/>
            </a:xfrm>
            <a:prstGeom prst="rect">
              <a:avLst/>
            </a:prstGeom>
            <a:solidFill>
              <a:schemeClr val="accent3">
                <a:lumOff val="44000"/>
                <a:alpha val="64999"/>
              </a:schemeClr>
            </a:solidFill>
            <a:ln w="12700" cap="flat">
              <a:noFill/>
              <a:miter lim="400000"/>
            </a:ln>
            <a:effectLst/>
          </p:spPr>
          <p:txBody>
            <a:bodyPr wrap="square" lIns="46799" tIns="46799" rIns="46799" bIns="46799" numCol="1" anchor="t">
              <a:noAutofit/>
            </a:bodyPr>
            <a:lstStyle/>
            <a:p>
              <a:pPr marL="342900" marR="0" lvl="0" indent="-342900" algn="l" defTabSz="914400" rtl="0" eaLnBrk="1" fontAlgn="auto" latinLnBrk="0" hangingPunct="0">
                <a:lnSpc>
                  <a:spcPct val="100000"/>
                </a:lnSpc>
                <a:spcBef>
                  <a:spcPts val="70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47" name="Egypt (Pharaohs)…"/>
            <p:cNvSpPr txBox="1"/>
            <p:nvPr/>
          </p:nvSpPr>
          <p:spPr>
            <a:xfrm>
              <a:off x="45719" y="0"/>
              <a:ext cx="9052562" cy="441402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marL="514350" marR="0" lvl="0" indent="-514350" algn="r" defTabSz="914400" rtl="1" eaLnBrk="1" fontAlgn="auto" latinLnBrk="0" hangingPunct="0">
                <a:lnSpc>
                  <a:spcPct val="100000"/>
                </a:lnSpc>
                <a:spcBef>
                  <a:spcPts val="700"/>
                </a:spcBef>
                <a:spcAft>
                  <a:spcPts val="0"/>
                </a:spcAft>
                <a:buClrTx/>
                <a:buSzPct val="100000"/>
                <a:buFontTx/>
                <a:buAutoNum type="arabicPeriod"/>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مصر (الفراعنة)</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514350" marR="0" lvl="0" indent="-514350" algn="r" defTabSz="914400" rtl="1" eaLnBrk="1" fontAlgn="auto" latinLnBrk="0" hangingPunct="0">
                <a:lnSpc>
                  <a:spcPct val="100000"/>
                </a:lnSpc>
                <a:spcBef>
                  <a:spcPts val="700"/>
                </a:spcBef>
                <a:spcAft>
                  <a:spcPts val="0"/>
                </a:spcAft>
                <a:buClrTx/>
                <a:buSzPct val="100000"/>
                <a:buFontTx/>
                <a:buAutoNum type="arabicPeriod"/>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آشور (الملوك الآشوريون)</a:t>
              </a:r>
              <a:r>
                <a:rPr kumimoji="0"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 </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3.  بابل الجديدة (نبوخذنصر)</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4.  مادي وفارس (كورش)</a:t>
              </a:r>
              <a:r>
                <a:rPr kumimoji="0"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 </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5.  اليونان (الإسكندر الأكبر)</a:t>
              </a:r>
              <a:r>
                <a:rPr kumimoji="0"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 </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6.  روما (القياصرة، الواحد)</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7.  إعادة توحيد الإمبراطورية الرومانية (عشرة ملوك، ليس بعد)</a:t>
              </a:r>
              <a:r>
                <a:rPr kumimoji="0"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 </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8.  مملكة عالم الأمم النهائية (ضد المسيح)</a:t>
              </a:r>
              <a:endParaRPr kumimoji="0"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p:txBody>
        </p:sp>
      </p:grpSp>
      <p:sp>
        <p:nvSpPr>
          <p:cNvPr id="2649" name="Rectangle 2"/>
          <p:cNvSpPr txBox="1">
            <a:spLocks noGrp="1"/>
          </p:cNvSpPr>
          <p:nvPr>
            <p:ph type="title"/>
          </p:nvPr>
        </p:nvSpPr>
        <p:spPr>
          <a:prstGeom prst="rect">
            <a:avLst/>
          </a:prstGeom>
          <a:effectLst>
            <a:outerShdw blurRad="63500" dist="53882" dir="2700000" rotWithShape="0">
              <a:srgbClr val="000000">
                <a:alpha val="74998"/>
              </a:srgbClr>
            </a:outerShdw>
          </a:effectLst>
        </p:spPr>
        <p:txBody>
          <a:bodyPr>
            <a:normAutofit/>
          </a:bodyPr>
          <a:lstStyle>
            <a:lvl1pPr defTabSz="731520">
              <a:defRPr sz="3680" b="1">
                <a:solidFill>
                  <a:schemeClr val="accent3">
                    <a:lumOff val="44000"/>
                  </a:schemeClr>
                </a:solidFill>
              </a:defRPr>
            </a:lvl1pPr>
          </a:lstStyle>
          <a:p>
            <a:r>
              <a:rPr lang="ar-JO" dirty="0">
                <a:latin typeface="Arial" panose="020B0604020202020204" pitchFamily="34" charset="0"/>
                <a:cs typeface="Arial" panose="020B0604020202020204" pitchFamily="34" charset="0"/>
              </a:rPr>
              <a:t>ثماني ممالك متعاقبة (17: 10 -11)</a:t>
            </a:r>
            <a:endParaRPr dirty="0">
              <a:latin typeface="Arial" panose="020B0604020202020204" pitchFamily="34" charset="0"/>
              <a:cs typeface="Arial" panose="020B0604020202020204" pitchFamily="34" charset="0"/>
            </a:endParaRPr>
          </a:p>
        </p:txBody>
      </p:sp>
      <p:sp>
        <p:nvSpPr>
          <p:cNvPr id="2650" name="Text Box 89"/>
          <p:cNvSpPr txBox="1"/>
          <p:nvPr/>
        </p:nvSpPr>
        <p:spPr>
          <a:xfrm>
            <a:off x="-1" y="6248400"/>
            <a:ext cx="9144001" cy="646331"/>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SA" sz="1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مارك ل. هيتشكوك، "نقد لوجهة النظر السابقيّة لرؤيا 17: 9- 11 ونيرون، </a:t>
            </a:r>
          </a:p>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SA" sz="1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مكتبة ساكرا 164 (يوليو - سبتمبر 2007): 484</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26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8" grpId="0" animBg="1" advAuto="0"/>
    </p:bldLst>
  </p:timing>
</p:sld>
</file>

<file path=ppt/slides/slide394.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2652" name="Rectangle 2"/>
          <p:cNvSpPr txBox="1">
            <a:spLocks noGrp="1"/>
          </p:cNvSpPr>
          <p:nvPr>
            <p:ph type="title"/>
          </p:nvPr>
        </p:nvSpPr>
        <p:spPr>
          <a:xfrm>
            <a:off x="0" y="69830"/>
            <a:ext cx="8255397" cy="724023"/>
          </a:xfrm>
          <a:prstGeom prst="rect">
            <a:avLst/>
          </a:prstGeom>
          <a:effectLst>
            <a:outerShdw blurRad="63500" dist="17961" dir="2700000" rotWithShape="0">
              <a:srgbClr val="000000">
                <a:alpha val="74998"/>
              </a:srgbClr>
            </a:outerShdw>
          </a:effectLst>
        </p:spPr>
        <p:txBody>
          <a:bodyPr/>
          <a:lstStyle>
            <a:lvl1pPr>
              <a:defRPr sz="3200" b="1" i="1">
                <a:solidFill>
                  <a:schemeClr val="accent3">
                    <a:lumOff val="44000"/>
                  </a:schemeClr>
                </a:solidFill>
              </a:defRPr>
            </a:lvl1pPr>
          </a:lstStyle>
          <a:p>
            <a:r>
              <a:rPr lang="ar-JO" i="0" dirty="0">
                <a:latin typeface="Arial" panose="020B0604020202020204" pitchFamily="34" charset="0"/>
                <a:cs typeface="Arial" panose="020B0604020202020204" pitchFamily="34" charset="0"/>
              </a:rPr>
              <a:t>المؤيدون لوجهة نظر الممالك المتعاقبة</a:t>
            </a:r>
            <a:endParaRPr i="0" dirty="0">
              <a:latin typeface="Arial" panose="020B0604020202020204" pitchFamily="34" charset="0"/>
              <a:cs typeface="Arial" panose="020B0604020202020204" pitchFamily="34" charset="0"/>
            </a:endParaRPr>
          </a:p>
        </p:txBody>
      </p:sp>
      <p:sp>
        <p:nvSpPr>
          <p:cNvPr id="2653" name="Text Box 1034"/>
          <p:cNvSpPr txBox="1"/>
          <p:nvPr/>
        </p:nvSpPr>
        <p:spPr>
          <a:xfrm>
            <a:off x="8326783" y="-1"/>
            <a:ext cx="817218" cy="833176"/>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479-480</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654" name="Rectangle 2"/>
          <p:cNvSpPr txBox="1"/>
          <p:nvPr/>
        </p:nvSpPr>
        <p:spPr>
          <a:xfrm>
            <a:off x="133920" y="1901056"/>
            <a:ext cx="8823703" cy="3046988"/>
          </a:xfrm>
          <a:prstGeom prst="rect">
            <a:avLst/>
          </a:prstGeom>
          <a:ln w="12700">
            <a:miter lim="400000"/>
          </a:ln>
          <a:effectLst>
            <a:outerShdw blurRad="63500" dist="1796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914400">
              <a:defRPr sz="32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تتجنب وجهة نظر الممالك المتعاقبة الطبيعة الغامضة لوجهة</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النظر الرمزية وتتوافق مع صور العهد القديم من دانيال 7</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وتقدم تفسيرًا متسقًا للملوك الثمانية. ولهذه الأسباب فهذه</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هي وجهة النظر المفضلة. لذلك فإن رؤيا 17: 9- 11 لا تقدم</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أي دعم للتاريخ المبكر لسفر الرؤيا على أساس فكرة أن</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نيرون هو الملك السادس</a:t>
            </a:r>
            <a:endParaRPr kumimoji="0"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655" name="Text Box 89"/>
          <p:cNvSpPr txBox="1"/>
          <p:nvPr/>
        </p:nvSpPr>
        <p:spPr>
          <a:xfrm>
            <a:off x="-1" y="6248400"/>
            <a:ext cx="9144001" cy="646331"/>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SA" sz="1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مارك ل. هيتشكوك، "نقد لوجهة النظر السابقيّة لرؤيا 17: 9- 11 ونيرون، </a:t>
            </a:r>
          </a:p>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SA" sz="1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مكتبة ساكرا 164 (يوليو - سبتمبر 2007): 484</a:t>
            </a:r>
          </a:p>
        </p:txBody>
      </p:sp>
    </p:spTree>
  </p:cSld>
  <p:clrMapOvr>
    <a:masterClrMapping/>
  </p:clrMapOvr>
  <p:transition spd="med"/>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26" name="Picture 5" descr="Picture 5"/>
          <p:cNvPicPr>
            <a:picLocks noChangeAspect="1"/>
          </p:cNvPicPr>
          <p:nvPr/>
        </p:nvPicPr>
        <p:blipFill>
          <a:blip r:embed="rId3"/>
          <a:stretch>
            <a:fillRect/>
          </a:stretch>
        </p:blipFill>
        <p:spPr>
          <a:xfrm>
            <a:off x="4600575" y="0"/>
            <a:ext cx="4543425" cy="6096000"/>
          </a:xfrm>
          <a:prstGeom prst="rect">
            <a:avLst/>
          </a:prstGeom>
          <a:ln w="12700">
            <a:miter lim="400000"/>
          </a:ln>
        </p:spPr>
      </p:pic>
      <p:pic>
        <p:nvPicPr>
          <p:cNvPr id="2627" name="Picture 4" descr="Picture 4"/>
          <p:cNvPicPr>
            <a:picLocks noChangeAspect="1"/>
          </p:cNvPicPr>
          <p:nvPr/>
        </p:nvPicPr>
        <p:blipFill>
          <a:blip r:embed="rId4"/>
          <a:stretch>
            <a:fillRect/>
          </a:stretch>
        </p:blipFill>
        <p:spPr>
          <a:xfrm>
            <a:off x="0" y="0"/>
            <a:ext cx="4687888" cy="6096000"/>
          </a:xfrm>
          <a:prstGeom prst="rect">
            <a:avLst/>
          </a:prstGeom>
          <a:ln w="12700">
            <a:miter lim="400000"/>
          </a:ln>
        </p:spPr>
      </p:pic>
      <p:sp>
        <p:nvSpPr>
          <p:cNvPr id="2628" name="Rectangle 6"/>
          <p:cNvSpPr/>
          <p:nvPr/>
        </p:nvSpPr>
        <p:spPr>
          <a:xfrm>
            <a:off x="0" y="5410200"/>
            <a:ext cx="9144000" cy="1447800"/>
          </a:xfrm>
          <a:prstGeom prst="rect">
            <a:avLst/>
          </a:prstGeom>
          <a:solidFill>
            <a:srgbClr val="000000"/>
          </a:solidFill>
          <a:ln>
            <a:solidFill>
              <a:srgbClr val="000000"/>
            </a:solidFill>
            <a:miter/>
          </a:ln>
        </p:spPr>
        <p:txBody>
          <a:bodyPr lIns="46799" tIns="46799" rIns="46799" bIns="46799" anchor="ct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2629" name="Rectangle 2"/>
          <p:cNvSpPr txBox="1">
            <a:spLocks noGrp="1"/>
          </p:cNvSpPr>
          <p:nvPr>
            <p:ph type="title"/>
          </p:nvPr>
        </p:nvSpPr>
        <p:spPr>
          <a:xfrm>
            <a:off x="104775" y="5486400"/>
            <a:ext cx="8915400" cy="1371600"/>
          </a:xfrm>
          <a:prstGeom prst="rect">
            <a:avLst/>
          </a:prstGeom>
        </p:spPr>
        <p:txBody>
          <a:bodyPr/>
          <a:lstStyle>
            <a:lvl1pPr>
              <a:defRPr sz="4000" b="1">
                <a:solidFill>
                  <a:schemeClr val="accent3">
                    <a:lumOff val="44000"/>
                  </a:schemeClr>
                </a:solidFill>
              </a:defRPr>
            </a:lvl1pPr>
          </a:lstStyle>
          <a:p>
            <a:r>
              <a:rPr lang="ar-JO" dirty="0">
                <a:latin typeface="Arial" panose="020B0604020202020204" pitchFamily="34" charset="0"/>
                <a:cs typeface="Arial" panose="020B0604020202020204" pitchFamily="34" charset="0"/>
              </a:rPr>
              <a:t>كما يؤكد بيّل أنه لا يوجد إشارة إلى</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نيرون أو دوميتيان في رؤيا 17: 10</a:t>
            </a:r>
            <a:endParaRPr dirty="0">
              <a:latin typeface="Arial" panose="020B0604020202020204" pitchFamily="34" charset="0"/>
              <a:cs typeface="Arial" panose="020B0604020202020204" pitchFamily="34" charset="0"/>
            </a:endParaRPr>
          </a:p>
        </p:txBody>
      </p:sp>
      <p:sp>
        <p:nvSpPr>
          <p:cNvPr id="2630" name="Text Box 7"/>
          <p:cNvSpPr txBox="1"/>
          <p:nvPr/>
        </p:nvSpPr>
        <p:spPr>
          <a:xfrm>
            <a:off x="1828002" y="4800600"/>
            <a:ext cx="2772573" cy="461665"/>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defRPr sz="2400" b="1"/>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a:cs typeface="Arial"/>
                <a:sym typeface="Arial"/>
              </a:rPr>
              <a:t>نيرون (54 – 68 م)</a:t>
            </a:r>
            <a:endParaRPr kumimoji="0" sz="2400" b="1" i="0" u="none" strike="noStrike" kern="0" cap="none" spc="0" normalizeH="0" baseline="0" noProof="0" dirty="0">
              <a:ln>
                <a:noFill/>
              </a:ln>
              <a:solidFill>
                <a:srgbClr val="000000"/>
              </a:solidFill>
              <a:effectLst/>
              <a:uLnTx/>
              <a:uFillTx/>
              <a:latin typeface="Arial"/>
              <a:cs typeface="Arial"/>
              <a:sym typeface="Arial"/>
            </a:endParaRPr>
          </a:p>
        </p:txBody>
      </p:sp>
      <p:sp>
        <p:nvSpPr>
          <p:cNvPr id="2631" name="Text Box 8"/>
          <p:cNvSpPr txBox="1"/>
          <p:nvPr/>
        </p:nvSpPr>
        <p:spPr>
          <a:xfrm>
            <a:off x="5679737" y="4800600"/>
            <a:ext cx="3508119" cy="461665"/>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defRPr sz="2400" b="1"/>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a:cs typeface="Arial"/>
                <a:sym typeface="Arial"/>
              </a:rPr>
              <a:t>دوميتيان (81 – 96 م)</a:t>
            </a:r>
            <a:endParaRPr kumimoji="0" sz="2400" b="1" i="0" u="none" strike="noStrike" kern="0" cap="none" spc="0" normalizeH="0" baseline="0" noProof="0" dirty="0">
              <a:ln>
                <a:noFill/>
              </a:ln>
              <a:solidFill>
                <a:srgbClr val="000000"/>
              </a:solidFill>
              <a:effectLst/>
              <a:uLnTx/>
              <a:uFillTx/>
              <a:latin typeface="Arial"/>
              <a:cs typeface="Arial"/>
              <a:sym typeface="Arial"/>
            </a:endParaRPr>
          </a:p>
        </p:txBody>
      </p:sp>
      <p:grpSp>
        <p:nvGrpSpPr>
          <p:cNvPr id="2634" name="Group 13"/>
          <p:cNvGrpSpPr/>
          <p:nvPr/>
        </p:nvGrpSpPr>
        <p:grpSpPr>
          <a:xfrm>
            <a:off x="0" y="0"/>
            <a:ext cx="4648200" cy="5410201"/>
            <a:chOff x="0" y="0"/>
            <a:chExt cx="4648200" cy="5410200"/>
          </a:xfrm>
        </p:grpSpPr>
        <p:sp>
          <p:nvSpPr>
            <p:cNvPr id="2632" name="Line 9"/>
            <p:cNvSpPr/>
            <p:nvPr/>
          </p:nvSpPr>
          <p:spPr>
            <a:xfrm>
              <a:off x="-1" y="0"/>
              <a:ext cx="4648202" cy="5410201"/>
            </a:xfrm>
            <a:prstGeom prst="line">
              <a:avLst/>
            </a:prstGeom>
            <a:noFill/>
            <a:ln w="190500" cap="flat">
              <a:solidFill>
                <a:srgbClr val="FF0000"/>
              </a:solidFill>
              <a:prstDash val="solid"/>
              <a:round/>
            </a:ln>
            <a:effectLst/>
          </p:spPr>
          <p:txBody>
            <a:bodyPr wrap="square" lIns="46799" tIns="46799" rIns="46799" bIns="46799" numCol="1" anchor="t">
              <a:no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2633" name="Line 10"/>
            <p:cNvSpPr/>
            <p:nvPr/>
          </p:nvSpPr>
          <p:spPr>
            <a:xfrm flipH="1">
              <a:off x="-1" y="0"/>
              <a:ext cx="4648202" cy="5410201"/>
            </a:xfrm>
            <a:prstGeom prst="line">
              <a:avLst/>
            </a:prstGeom>
            <a:noFill/>
            <a:ln w="190500" cap="flat">
              <a:solidFill>
                <a:srgbClr val="FF0000"/>
              </a:solidFill>
              <a:prstDash val="solid"/>
              <a:round/>
            </a:ln>
            <a:effectLst/>
          </p:spPr>
          <p:txBody>
            <a:bodyPr wrap="square" lIns="46799" tIns="46799" rIns="46799" bIns="46799" numCol="1" anchor="t">
              <a:no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37" name="Group 14"/>
          <p:cNvGrpSpPr/>
          <p:nvPr/>
        </p:nvGrpSpPr>
        <p:grpSpPr>
          <a:xfrm>
            <a:off x="4724400" y="0"/>
            <a:ext cx="4419600" cy="5410201"/>
            <a:chOff x="0" y="0"/>
            <a:chExt cx="4419600" cy="5410200"/>
          </a:xfrm>
        </p:grpSpPr>
        <p:sp>
          <p:nvSpPr>
            <p:cNvPr id="2635" name="Line 11"/>
            <p:cNvSpPr/>
            <p:nvPr/>
          </p:nvSpPr>
          <p:spPr>
            <a:xfrm>
              <a:off x="-1" y="0"/>
              <a:ext cx="4419602" cy="5410201"/>
            </a:xfrm>
            <a:prstGeom prst="line">
              <a:avLst/>
            </a:prstGeom>
            <a:noFill/>
            <a:ln w="190500" cap="flat">
              <a:solidFill>
                <a:srgbClr val="FF0000"/>
              </a:solidFill>
              <a:prstDash val="solid"/>
              <a:round/>
            </a:ln>
            <a:effectLst/>
          </p:spPr>
          <p:txBody>
            <a:bodyPr wrap="square" lIns="46799" tIns="46799" rIns="46799" bIns="46799" numCol="1" anchor="t">
              <a:no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2636" name="Line 12"/>
            <p:cNvSpPr/>
            <p:nvPr/>
          </p:nvSpPr>
          <p:spPr>
            <a:xfrm flipH="1">
              <a:off x="-1" y="-1"/>
              <a:ext cx="4419601" cy="5410202"/>
            </a:xfrm>
            <a:prstGeom prst="line">
              <a:avLst/>
            </a:prstGeom>
            <a:noFill/>
            <a:ln w="190500" cap="flat">
              <a:solidFill>
                <a:srgbClr val="FF0000"/>
              </a:solidFill>
              <a:prstDash val="solid"/>
              <a:round/>
            </a:ln>
            <a:effectLst/>
          </p:spPr>
          <p:txBody>
            <a:bodyPr wrap="square" lIns="46799" tIns="46799" rIns="46799" bIns="46799" numCol="1" anchor="t">
              <a:no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grpSp>
      <p:sp>
        <p:nvSpPr>
          <p:cNvPr id="2638"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480</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26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iterate>
                                    <p:tmAbs val="0"/>
                                  </p:iterate>
                                  <p:childTnLst>
                                    <p:set>
                                      <p:cBhvr>
                                        <p:cTn id="10" fill="hold"/>
                                        <p:tgtEl>
                                          <p:spTgt spid="263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iterate>
                                    <p:tmAbs val="0"/>
                                  </p:iterate>
                                  <p:childTnLst>
                                    <p:set>
                                      <p:cBhvr>
                                        <p:cTn id="14" fill="hold"/>
                                        <p:tgtEl>
                                          <p:spTgt spid="26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9" grpId="0" animBg="1" advAuto="0"/>
      <p:bldP spid="2634" grpId="0" animBg="1" advAuto="0"/>
      <p:bldP spid="2637" grpId="0" animBg="1" advAuto="0"/>
    </p:bldLst>
  </p:timing>
</p:sld>
</file>

<file path=ppt/slides/slide39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533400" y="362803"/>
            <a:ext cx="8229600" cy="1447800"/>
          </a:xfrm>
          <a:effectLst>
            <a:outerShdw blurRad="63500" dist="53882" dir="2700000" algn="ctr" rotWithShape="0">
              <a:schemeClr val="tx1">
                <a:alpha val="74998"/>
              </a:schemeClr>
            </a:outerShdw>
          </a:effectLst>
        </p:spPr>
        <p:txBody>
          <a:bodyPr/>
          <a:lstStyle/>
          <a:p>
            <a:pPr eaLnBrk="1" hangingPunct="1">
              <a:defRPr/>
            </a:pPr>
            <a:r>
              <a:rPr lang="ar-JO" b="1" dirty="0">
                <a:solidFill>
                  <a:schemeClr val="bg1"/>
                </a:solidFill>
                <a:effectLst>
                  <a:glow rad="101600">
                    <a:schemeClr val="tx1">
                      <a:alpha val="75000"/>
                    </a:schemeClr>
                  </a:glow>
                </a:effectLst>
                <a:latin typeface="Arial" panose="020B0604020202020204" pitchFamily="34" charset="0"/>
                <a:ea typeface="+mj-ea"/>
                <a:cs typeface="Arial" panose="020B0604020202020204" pitchFamily="34" charset="0"/>
              </a:rPr>
              <a:t>ت. توقيت تتميم نبوات سفر الرؤيا</a:t>
            </a:r>
            <a:endParaRPr lang="en-US" b="1" dirty="0">
              <a:solidFill>
                <a:schemeClr val="bg1"/>
              </a:solidFill>
              <a:effectLst>
                <a:glow rad="101600">
                  <a:schemeClr val="tx1">
                    <a:alpha val="75000"/>
                  </a:schemeClr>
                </a:glow>
              </a:effectLst>
              <a:latin typeface="Arial" panose="020B0604020202020204" pitchFamily="34" charset="0"/>
              <a:ea typeface="+mj-ea"/>
              <a:cs typeface="Arial" panose="020B0604020202020204" pitchFamily="34" charset="0"/>
            </a:endParaRPr>
          </a:p>
        </p:txBody>
      </p:sp>
      <p:grpSp>
        <p:nvGrpSpPr>
          <p:cNvPr id="2" name="Group 7"/>
          <p:cNvGrpSpPr>
            <a:grpSpLocks/>
          </p:cNvGrpSpPr>
          <p:nvPr/>
        </p:nvGrpSpPr>
        <p:grpSpPr bwMode="auto">
          <a:xfrm>
            <a:off x="0" y="4724400"/>
            <a:ext cx="9144000" cy="2133600"/>
            <a:chOff x="0" y="2976"/>
            <a:chExt cx="5760" cy="1344"/>
          </a:xfrm>
        </p:grpSpPr>
        <p:sp>
          <p:nvSpPr>
            <p:cNvPr id="71684" name="Rectangle 5"/>
            <p:cNvSpPr>
              <a:spLocks noChangeArrowheads="1"/>
            </p:cNvSpPr>
            <p:nvPr/>
          </p:nvSpPr>
          <p:spPr bwMode="auto">
            <a:xfrm>
              <a:off x="0" y="2976"/>
              <a:ext cx="5760" cy="1344"/>
            </a:xfrm>
            <a:prstGeom prst="rect">
              <a:avLst/>
            </a:prstGeom>
            <a:solidFill>
              <a:schemeClr val="tx1">
                <a:alpha val="50980"/>
              </a:schemeClr>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412" name="Text Box 4"/>
            <p:cNvSpPr txBox="1">
              <a:spLocks noChangeArrowheads="1"/>
            </p:cNvSpPr>
            <p:nvPr/>
          </p:nvSpPr>
          <p:spPr bwMode="auto">
            <a:xfrm>
              <a:off x="192" y="3215"/>
              <a:ext cx="5472"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يرى السابقيون أن كلمات عن قريب أو قريب مرتبطة بفترة زمنية قصيرة (رؤ 1: 1)</a:t>
              </a:r>
              <a:endParaRPr kumimoji="0" lang="en-US" sz="4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pSp>
      <p:sp>
        <p:nvSpPr>
          <p:cNvPr id="6"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59603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3731" name="Rectangle 5"/>
          <p:cNvSpPr>
            <a:spLocks noChangeArrowheads="1"/>
          </p:cNvSpPr>
          <p:nvPr/>
        </p:nvSpPr>
        <p:spPr bwMode="auto">
          <a:xfrm>
            <a:off x="0" y="4419600"/>
            <a:ext cx="9144000" cy="2433638"/>
          </a:xfrm>
          <a:prstGeom prst="rect">
            <a:avLst/>
          </a:prstGeom>
          <a:solidFill>
            <a:schemeClr val="tx1">
              <a:alpha val="50980"/>
            </a:schemeClr>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1034"/>
          <p:cNvSpPr txBox="1">
            <a:spLocks noChangeArrowheads="1"/>
          </p:cNvSpPr>
          <p:nvPr/>
        </p:nvSpPr>
        <p:spPr bwMode="auto">
          <a:xfrm>
            <a:off x="8326783" y="0"/>
            <a:ext cx="81721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492480" y="4483614"/>
            <a:ext cx="8229600" cy="2215991"/>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r>
              <a:rPr lang="ar-JO" sz="4600" b="1" kern="1200" dirty="0">
                <a:solidFill>
                  <a:srgbClr val="FFFFFF"/>
                </a:solidFill>
                <a:latin typeface="Arial" panose="020B0604020202020204" pitchFamily="34" charset="0"/>
                <a:ea typeface="Arial" charset="0"/>
                <a:cs typeface="Arial" panose="020B0604020202020204" pitchFamily="34" charset="0"/>
              </a:rPr>
              <a:t>على كل حال فهم لا يستطيعون تفسير     ها أنا آتي سريعاً</a:t>
            </a:r>
            <a:br>
              <a:rPr lang="en-US" sz="4600" b="1" kern="1200" dirty="0">
                <a:solidFill>
                  <a:srgbClr val="FFFFFF"/>
                </a:solidFill>
                <a:latin typeface="Arial" panose="020B0604020202020204" pitchFamily="34" charset="0"/>
                <a:ea typeface="Arial" charset="0"/>
                <a:cs typeface="Arial" panose="020B0604020202020204" pitchFamily="34" charset="0"/>
              </a:rPr>
            </a:br>
            <a:r>
              <a:rPr lang="ar-JO" sz="4600" b="1" kern="1200" dirty="0">
                <a:solidFill>
                  <a:srgbClr val="FFFFFF"/>
                </a:solidFill>
                <a:latin typeface="Arial" panose="020B0604020202020204" pitchFamily="34" charset="0"/>
                <a:ea typeface="Arial" charset="0"/>
                <a:cs typeface="Arial" panose="020B0604020202020204" pitchFamily="34" charset="0"/>
              </a:rPr>
              <a:t>(رؤ 2: 16، 3: 11، 22: 7، 12، 20)</a:t>
            </a:r>
            <a:endParaRPr lang="en-US" sz="4600" b="1" kern="1200" dirty="0">
              <a:solidFill>
                <a:srgbClr val="FFFFFF"/>
              </a:solidFill>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925695030"/>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5778" name="Rectangle 5"/>
          <p:cNvSpPr>
            <a:spLocks noChangeArrowheads="1"/>
          </p:cNvSpPr>
          <p:nvPr/>
        </p:nvSpPr>
        <p:spPr bwMode="auto">
          <a:xfrm>
            <a:off x="0" y="3657600"/>
            <a:ext cx="9144000" cy="3200400"/>
          </a:xfrm>
          <a:prstGeom prst="rect">
            <a:avLst/>
          </a:prstGeom>
          <a:solidFill>
            <a:schemeClr val="bg1">
              <a:alpha val="43137"/>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670311" y="556896"/>
            <a:ext cx="4162979" cy="2830207"/>
          </a:xfrm>
        </p:spPr>
        <p:txBody>
          <a:bodyPr/>
          <a:lstStyle/>
          <a:p>
            <a:r>
              <a:rPr lang="ar-JO" b="1" dirty="0">
                <a:latin typeface="Arial" panose="020B0604020202020204" pitchFamily="34" charset="0"/>
                <a:cs typeface="Arial" panose="020B0604020202020204" pitchFamily="34" charset="0"/>
              </a:rPr>
              <a:t>صعوبات </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السابقيين</a:t>
            </a:r>
            <a:endParaRPr lang="en-US"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316801" y="3792357"/>
            <a:ext cx="8686800" cy="297180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Arial"/>
                <a:cs typeface="Arial" panose="020B0604020202020204" pitchFamily="34" charset="0"/>
              </a:rPr>
              <a:t>تفسيرهم ليس متناسق</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Arial"/>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Arial"/>
                <a:cs typeface="Arial" panose="020B0604020202020204" pitchFamily="34" charset="0"/>
              </a:rPr>
              <a:t>تتطلب إبداع عظيم لإثبات أن يسوع قد جاء</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Arial"/>
              <a:cs typeface="Arial" panose="020B0604020202020204" pitchFamily="34" charset="0"/>
            </a:endParaRPr>
          </a:p>
        </p:txBody>
      </p:sp>
    </p:spTree>
    <p:extLst>
      <p:ext uri="{BB962C8B-B14F-4D97-AF65-F5344CB8AC3E}">
        <p14:creationId xmlns:p14="http://schemas.microsoft.com/office/powerpoint/2010/main" val="1707347942"/>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76200" y="4876800"/>
            <a:ext cx="8915400" cy="1401763"/>
          </a:xfrm>
          <a:effectLst>
            <a:outerShdw blurRad="63500" dist="53882" dir="2700000" algn="ctr" rotWithShape="0">
              <a:schemeClr val="tx1">
                <a:alpha val="74998"/>
              </a:schemeClr>
            </a:outerShdw>
          </a:effectLst>
        </p:spPr>
        <p:txBody>
          <a:bodyPr/>
          <a:lstStyle/>
          <a:p>
            <a:pPr eaLnBrk="1" hangingPunct="1">
              <a:defRPr/>
            </a:pPr>
            <a:r>
              <a:rPr lang="ar-JO" b="1" dirty="0">
                <a:solidFill>
                  <a:schemeClr val="bg1"/>
                </a:solidFill>
                <a:effectLst>
                  <a:glow rad="139700">
                    <a:schemeClr val="tx1">
                      <a:alpha val="75000"/>
                    </a:schemeClr>
                  </a:glow>
                </a:effectLst>
                <a:latin typeface="Arial" panose="020B0604020202020204" pitchFamily="34" charset="0"/>
                <a:ea typeface="+mj-ea"/>
                <a:cs typeface="Arial" panose="020B0604020202020204" pitchFamily="34" charset="0"/>
              </a:rPr>
              <a:t>ث. توقيت تتميم متى 10: 23، 16: 28      و24: 34</a:t>
            </a:r>
            <a:endParaRPr lang="en-US" b="1" dirty="0">
              <a:solidFill>
                <a:schemeClr val="bg1"/>
              </a:solidFill>
              <a:effectLst>
                <a:glow rad="139700">
                  <a:schemeClr val="tx1">
                    <a:alpha val="75000"/>
                  </a:schemeClr>
                </a:glow>
              </a:effectLst>
              <a:latin typeface="Arial" panose="020B0604020202020204" pitchFamily="34" charset="0"/>
              <a:ea typeface="+mj-ea"/>
              <a:cs typeface="Arial" panose="020B0604020202020204" pitchFamily="34" charset="0"/>
            </a:endParaRPr>
          </a:p>
        </p:txBody>
      </p:sp>
      <p:sp>
        <p:nvSpPr>
          <p:cNvPr id="3"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7623433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0"/>
            <a:ext cx="9083444" cy="6858000"/>
          </a:xfrm>
          <a:prstGeom prst="rect">
            <a:avLst/>
          </a:prstGeom>
        </p:spPr>
      </p:pic>
      <p:sp>
        <p:nvSpPr>
          <p:cNvPr id="2" name="Title 1"/>
          <p:cNvSpPr>
            <a:spLocks noGrp="1"/>
          </p:cNvSpPr>
          <p:nvPr>
            <p:ph type="title"/>
          </p:nvPr>
        </p:nvSpPr>
        <p:spPr>
          <a:xfrm>
            <a:off x="0" y="15301"/>
            <a:ext cx="9144000" cy="1132162"/>
          </a:xfrm>
        </p:spPr>
        <p:txBody>
          <a:bodyPr/>
          <a:lstStyle/>
          <a:p>
            <a:pPr rtl="1"/>
            <a:r>
              <a:rPr lang="ar-EG" sz="6000" b="1" dirty="0">
                <a:effectLst>
                  <a:glow rad="165100">
                    <a:schemeClr val="tx1"/>
                  </a:glow>
                </a:effectLst>
              </a:rPr>
              <a:t>الخاتمة</a:t>
            </a:r>
            <a:endParaRPr lang="en-US" sz="6000" b="1" dirty="0">
              <a:effectLst>
                <a:glow rad="165100">
                  <a:schemeClr val="tx1"/>
                </a:glow>
              </a:effectLst>
            </a:endParaRPr>
          </a:p>
        </p:txBody>
      </p:sp>
      <p:pic>
        <p:nvPicPr>
          <p:cNvPr id="4" name="Picture 3"/>
          <p:cNvPicPr>
            <a:picLocks noChangeAspect="1"/>
          </p:cNvPicPr>
          <p:nvPr/>
        </p:nvPicPr>
        <p:blipFill>
          <a:blip r:embed="rId4"/>
          <a:stretch>
            <a:fillRect/>
          </a:stretch>
        </p:blipFill>
        <p:spPr>
          <a:xfrm>
            <a:off x="4200582" y="3562106"/>
            <a:ext cx="4490679" cy="2963848"/>
          </a:xfrm>
          <a:prstGeom prst="rect">
            <a:avLst/>
          </a:prstGeom>
        </p:spPr>
      </p:pic>
    </p:spTree>
    <p:extLst>
      <p:ext uri="{BB962C8B-B14F-4D97-AF65-F5344CB8AC3E}">
        <p14:creationId xmlns:p14="http://schemas.microsoft.com/office/powerpoint/2010/main" val="1539036735"/>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6" name="Picture 1" descr="NatGeo Photo of the Day 2010 - autumn-landscape-colorful-leaves_25289_990x742.jpg"/>
          <p:cNvPicPr>
            <a:picLocks noGrp="1" noChangeAspect="1"/>
          </p:cNvPicPr>
          <p:nvPr isPhoto="1"/>
        </p:nvPicPr>
        <p:blipFill>
          <a:blip r:embed="rId2" cstate="print"/>
          <a:srcRect/>
          <a:stretch>
            <a:fillRect/>
          </a:stretch>
        </p:blipFill>
        <p:spPr bwMode="auto">
          <a:xfrm>
            <a:off x="1588" y="0"/>
            <a:ext cx="9140825" cy="6858000"/>
          </a:xfrm>
          <a:prstGeom prst="rect">
            <a:avLst/>
          </a:prstGeom>
          <a:noFill/>
          <a:ln w="9525">
            <a:noFill/>
            <a:miter lim="800000"/>
            <a:headEnd/>
            <a:tailEnd/>
          </a:ln>
        </p:spPr>
      </p:pic>
      <p:sp>
        <p:nvSpPr>
          <p:cNvPr id="2" name="Title 1"/>
          <p:cNvSpPr>
            <a:spLocks noGrp="1"/>
          </p:cNvSpPr>
          <p:nvPr>
            <p:ph type="title" idx="4294967295"/>
          </p:nvPr>
        </p:nvSpPr>
        <p:spPr>
          <a:xfrm>
            <a:off x="181419" y="0"/>
            <a:ext cx="7982417" cy="1068256"/>
          </a:xfrm>
          <a:extLst>
            <a:ext uri="{909E8E84-426E-40dd-AFC4-6F175D3DCCD1}"/>
            <a:ext uri="{91240B29-F687-4f45-9708-019B960494DF}"/>
            <a:ext uri="{FAA26D3D-D897-4be2-8F04-BA451C77F1D7}"/>
          </a:extLst>
        </p:spPr>
        <p:txBody>
          <a:bodyPr/>
          <a:lstStyle/>
          <a:p>
            <a:pPr algn="ctr">
              <a:defRPr/>
            </a:pPr>
            <a:r>
              <a:rPr lang="ar-JO" dirty="0">
                <a:solidFill>
                  <a:srgbClr val="FFFFFF"/>
                </a:solidFill>
                <a:effectLst>
                  <a:glow rad="241300">
                    <a:schemeClr val="tx1">
                      <a:alpha val="75000"/>
                    </a:schemeClr>
                  </a:glow>
                </a:effectLst>
                <a:ea typeface="ＭＳ Ｐゴシック" pitchFamily="-111" charset="-128"/>
              </a:rPr>
              <a:t>أهداف الحكم الألفي</a:t>
            </a:r>
            <a:endParaRPr lang="en-US" dirty="0">
              <a:solidFill>
                <a:srgbClr val="FFFFFF"/>
              </a:solidFill>
              <a:effectLst>
                <a:glow rad="241300">
                  <a:schemeClr val="tx1">
                    <a:alpha val="75000"/>
                  </a:schemeClr>
                </a:glow>
              </a:effectLst>
              <a:ea typeface="ＭＳ Ｐゴシック" pitchFamily="-111" charset="-128"/>
            </a:endParaRPr>
          </a:p>
        </p:txBody>
      </p:sp>
      <p:sp>
        <p:nvSpPr>
          <p:cNvPr id="5" name="Title 1"/>
          <p:cNvSpPr txBox="1">
            <a:spLocks/>
          </p:cNvSpPr>
          <p:nvPr/>
        </p:nvSpPr>
        <p:spPr bwMode="auto">
          <a:xfrm>
            <a:off x="201576" y="1572150"/>
            <a:ext cx="8942424" cy="5285850"/>
          </a:xfrm>
          <a:prstGeom prst="rect">
            <a:avLst/>
          </a:prstGeom>
          <a:noFill/>
          <a:ln>
            <a:noFill/>
          </a:ln>
          <a:extLst>
            <a:ext uri="{909E8E84-426E-40dd-AFC4-6F175D3DCCD1}"/>
            <a:ext uri="{91240B29-F687-4f45-9708-019B960494DF}"/>
            <a:ext uri="{FAA26D3D-D897-4be2-8F04-BA451C77F1D7}"/>
          </a:extLst>
        </p:spPr>
        <p:txBody>
          <a:bodyPr lIns="92075" tIns="46038" rIns="92075" bIns="46038"/>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marR="0" lvl="0" indent="-742950" algn="r" defTabSz="914400" rtl="0" eaLnBrk="0" fontAlgn="base" latinLnBrk="0" hangingPunct="0">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1. إدانة الملائكة (1 كو 6 : 3)</a:t>
            </a:r>
            <a:endPar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endParaRPr>
          </a:p>
        </p:txBody>
      </p:sp>
      <p:sp>
        <p:nvSpPr>
          <p:cNvPr id="277509" name="Text Box 37"/>
          <p:cNvSpPr txBox="1">
            <a:spLocks noChangeArrowheads="1"/>
          </p:cNvSpPr>
          <p:nvPr/>
        </p:nvSpPr>
        <p:spPr bwMode="auto">
          <a:xfrm>
            <a:off x="9150350" y="0"/>
            <a:ext cx="1600200" cy="463550"/>
          </a:xfrm>
          <a:prstGeom prst="rect">
            <a:avLst/>
          </a:prstGeom>
          <a:solidFill>
            <a:schemeClr val="tx1"/>
          </a:solidFill>
          <a:ln w="9525">
            <a:noFill/>
            <a:miter lim="800000"/>
            <a:headEnd/>
            <a:tailEnd/>
          </a:ln>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ن ت س 424</a:t>
            </a:r>
            <a:endParaRPr kumimoji="0" 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3236035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9874" name="Picture 4" descr="Yeshuaadv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5" name="Text Box 5"/>
          <p:cNvSpPr txBox="1">
            <a:spLocks noChangeArrowheads="1"/>
          </p:cNvSpPr>
          <p:nvPr/>
        </p:nvSpPr>
        <p:spPr bwMode="auto">
          <a:xfrm>
            <a:off x="0" y="5275680"/>
            <a:ext cx="9144000" cy="1384995"/>
          </a:xfrm>
          <a:prstGeom prst="rect">
            <a:avLst/>
          </a:prstGeom>
          <a:solidFill>
            <a:srgbClr val="000000"/>
          </a:solidFill>
          <a:ln>
            <a:noFill/>
          </a:ln>
        </p:spPr>
        <p:txBody>
          <a:bodyPr wrap="square" anchor="ct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يستخدم السابقيون الراديكاليون مت 10: 23 كدعم أن الرب يجب أن يأتي في القرن الأول</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ومتى طردوكم في هذه المدينة فاهربوا إلى الأخرى. فإني الحق أقول لكم: لا تكملون مدن إسرائيل حتى يأتي ابن الإنسان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p:nvPr>
        </p:nvSpPr>
        <p:spPr>
          <a:xfrm>
            <a:off x="141120" y="0"/>
            <a:ext cx="5327201" cy="987905"/>
          </a:xfrm>
        </p:spPr>
        <p:txBody>
          <a:bodyPr/>
          <a:lstStyle/>
          <a:p>
            <a:pPr algn="l"/>
            <a:r>
              <a:rPr lang="ar-JO" b="1" dirty="0">
                <a:latin typeface="Arial" panose="020B0604020202020204" pitchFamily="34" charset="0"/>
                <a:cs typeface="Arial" panose="020B0604020202020204" pitchFamily="34" charset="0"/>
              </a:rPr>
              <a:t>ادعائهم</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02964277"/>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4" descr="W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648200" cy="32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923" name="Picture 6" descr="Judaism"/>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333750"/>
            <a:ext cx="4633913" cy="3295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4" name="Rectangle 9"/>
          <p:cNvSpPr>
            <a:spLocks noChangeArrowheads="1"/>
          </p:cNvSpPr>
          <p:nvPr/>
        </p:nvSpPr>
        <p:spPr bwMode="auto">
          <a:xfrm>
            <a:off x="4572000" y="0"/>
            <a:ext cx="4572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896" name="Text Box 8"/>
          <p:cNvSpPr txBox="1">
            <a:spLocks noChangeArrowheads="1"/>
          </p:cNvSpPr>
          <p:nvPr/>
        </p:nvSpPr>
        <p:spPr bwMode="auto">
          <a:xfrm>
            <a:off x="4515306" y="1063148"/>
            <a:ext cx="4577415" cy="353943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تبشير أمة إسرائيل المتمردة لن ينتهي بواسطتهم              بل سينتظر عودته              وهي النقطة التي أشار         إليها بولس                    (راجع رو 11: 25-29) والأنبياء (زك 12: 10)</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26" name="Text Box 12"/>
          <p:cNvSpPr txBox="1">
            <a:spLocks noChangeArrowheads="1"/>
          </p:cNvSpPr>
          <p:nvPr/>
        </p:nvSpPr>
        <p:spPr bwMode="auto">
          <a:xfrm>
            <a:off x="7010400" y="629510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بينوير</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1034"/>
          <p:cNvSpPr txBox="1">
            <a:spLocks noChangeArrowheads="1"/>
          </p:cNvSpPr>
          <p:nvPr/>
        </p:nvSpPr>
        <p:spPr bwMode="auto">
          <a:xfrm>
            <a:off x="7942103" y="0"/>
            <a:ext cx="1201898"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الجزء 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p:nvPr>
        </p:nvSpPr>
        <p:spPr>
          <a:xfrm>
            <a:off x="4692168" y="45305"/>
            <a:ext cx="3906431" cy="713267"/>
          </a:xfrm>
        </p:spPr>
        <p:txBody>
          <a:bodyPr/>
          <a:lstStyle/>
          <a:p>
            <a:pPr rtl="0" eaLnBrk="0" fontAlgn="base" hangingPunct="0"/>
            <a:r>
              <a:rPr lang="ar-JO" sz="3600" b="1" u="sng" kern="1200" dirty="0">
                <a:solidFill>
                  <a:srgbClr val="FFFFFF"/>
                </a:solidFill>
                <a:effectLst/>
                <a:latin typeface="Arial" panose="020B0604020202020204" pitchFamily="34" charset="0"/>
                <a:ea typeface="ＭＳ Ｐゴシック"/>
                <a:cs typeface="Arial" panose="020B0604020202020204" pitchFamily="34" charset="0"/>
              </a:rPr>
              <a:t>الرد</a:t>
            </a:r>
            <a:endParaRPr lang="en-US" sz="5400" u="sng"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0745620"/>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971" name="Rectangle 4"/>
          <p:cNvSpPr>
            <a:spLocks noChangeArrowheads="1"/>
          </p:cNvSpPr>
          <p:nvPr/>
        </p:nvSpPr>
        <p:spPr bwMode="auto">
          <a:xfrm>
            <a:off x="0" y="4648200"/>
            <a:ext cx="9144000" cy="228600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1034"/>
          <p:cNvSpPr txBox="1">
            <a:spLocks noChangeArrowheads="1"/>
          </p:cNvSpPr>
          <p:nvPr/>
        </p:nvSpPr>
        <p:spPr bwMode="auto">
          <a:xfrm>
            <a:off x="8103363" y="0"/>
            <a:ext cx="1040637"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الجزء 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457202" y="5156220"/>
            <a:ext cx="8229600" cy="1323439"/>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r>
              <a:rPr lang="ar-JO" sz="4000" b="1" kern="1200" dirty="0">
                <a:solidFill>
                  <a:srgbClr val="FFFFFF"/>
                </a:solidFill>
                <a:latin typeface="Arial" panose="020B0604020202020204" pitchFamily="34" charset="0"/>
                <a:ea typeface="Arial" charset="0"/>
                <a:cs typeface="Arial" panose="020B0604020202020204" pitchFamily="34" charset="0"/>
              </a:rPr>
              <a:t>يرى السابقيون الراديكاليون أن مت 16: 28 تقول أن يسوع سوف يأتي في نفس ذلك الجيل</a:t>
            </a:r>
            <a:endParaRPr lang="en-US" sz="4000" b="1" kern="1200" dirty="0">
              <a:solidFill>
                <a:srgbClr val="FFFFFF"/>
              </a:solidFill>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097593813"/>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6019" name="Rectangle 8"/>
          <p:cNvSpPr>
            <a:spLocks noChangeArrowheads="1"/>
          </p:cNvSpPr>
          <p:nvPr/>
        </p:nvSpPr>
        <p:spPr bwMode="auto">
          <a:xfrm>
            <a:off x="0" y="3657600"/>
            <a:ext cx="5486400" cy="3200400"/>
          </a:xfrm>
          <a:prstGeom prst="rect">
            <a:avLst/>
          </a:prstGeom>
          <a:solidFill>
            <a:schemeClr val="tx1">
              <a:alpha val="36862"/>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1034"/>
          <p:cNvSpPr txBox="1">
            <a:spLocks noChangeArrowheads="1"/>
          </p:cNvSpPr>
          <p:nvPr/>
        </p:nvSpPr>
        <p:spPr bwMode="auto">
          <a:xfrm>
            <a:off x="8103363" y="0"/>
            <a:ext cx="1040637"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481</a:t>
            </a:r>
            <a:b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الجزء 2</a:t>
            </a:r>
          </a:p>
        </p:txBody>
      </p:sp>
      <p:sp>
        <p:nvSpPr>
          <p:cNvPr id="2" name="Title 1"/>
          <p:cNvSpPr>
            <a:spLocks noGrp="1"/>
          </p:cNvSpPr>
          <p:nvPr>
            <p:ph type="title"/>
          </p:nvPr>
        </p:nvSpPr>
        <p:spPr>
          <a:xfrm>
            <a:off x="0" y="4012005"/>
            <a:ext cx="5575591" cy="2492990"/>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eaLnBrk="1" hangingPunct="1"/>
            <a:r>
              <a:rPr lang="ar-JO" sz="3900" b="1" kern="1200" dirty="0">
                <a:solidFill>
                  <a:srgbClr val="FFFFFF"/>
                </a:solidFill>
                <a:latin typeface="Arial" panose="020B0604020202020204" pitchFamily="34" charset="0"/>
                <a:ea typeface="Arial" charset="0"/>
                <a:cs typeface="Arial" panose="020B0604020202020204" pitchFamily="34" charset="0"/>
              </a:rPr>
              <a:t>إنه يشير في الواقع إلى   الأشخاص الذين سيكونون    أحياء جسديًا عندما يأتي يسوع في نهاية الزمان</a:t>
            </a:r>
            <a:endParaRPr lang="en-US" sz="3900" b="1" kern="1200" dirty="0">
              <a:solidFill>
                <a:srgbClr val="FFFFFF"/>
              </a:solidFill>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312776275"/>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8067" name="Rectangle 2"/>
          <p:cNvSpPr>
            <a:spLocks noChangeArrowheads="1"/>
          </p:cNvSpPr>
          <p:nvPr/>
        </p:nvSpPr>
        <p:spPr bwMode="auto">
          <a:xfrm>
            <a:off x="0" y="4953002"/>
            <a:ext cx="9144000" cy="197485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1034"/>
          <p:cNvSpPr txBox="1">
            <a:spLocks noChangeArrowheads="1"/>
          </p:cNvSpPr>
          <p:nvPr/>
        </p:nvSpPr>
        <p:spPr bwMode="auto">
          <a:xfrm>
            <a:off x="8063049" y="0"/>
            <a:ext cx="1080952"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481</a:t>
            </a:r>
            <a:b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الجزء 3</a:t>
            </a:r>
          </a:p>
        </p:txBody>
      </p:sp>
      <p:sp>
        <p:nvSpPr>
          <p:cNvPr id="2" name="Title 1"/>
          <p:cNvSpPr>
            <a:spLocks noGrp="1"/>
          </p:cNvSpPr>
          <p:nvPr>
            <p:ph type="title"/>
          </p:nvPr>
        </p:nvSpPr>
        <p:spPr>
          <a:xfrm>
            <a:off x="0" y="4294294"/>
            <a:ext cx="5433391" cy="2431435"/>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eaLnBrk="1" hangingPunct="1"/>
            <a:br>
              <a:rPr lang="en-US" sz="3800" b="1" kern="1200" dirty="0">
                <a:solidFill>
                  <a:srgbClr val="FFFFFF"/>
                </a:solidFill>
                <a:latin typeface="Arial" panose="020B0604020202020204" pitchFamily="34" charset="0"/>
                <a:ea typeface="Arial" charset="0"/>
                <a:cs typeface="Arial" panose="020B0604020202020204" pitchFamily="34" charset="0"/>
              </a:rPr>
            </a:br>
            <a:r>
              <a:rPr lang="ar-JO" sz="3800" b="1" kern="1200" dirty="0">
                <a:solidFill>
                  <a:srgbClr val="FFFFFF"/>
                </a:solidFill>
                <a:latin typeface="Arial" panose="020B0604020202020204" pitchFamily="34" charset="0"/>
                <a:ea typeface="Arial" charset="0"/>
                <a:cs typeface="Arial" panose="020B0604020202020204" pitchFamily="34" charset="0"/>
              </a:rPr>
              <a:t>يرى السابقيون أن هذا الجيل                          في مت 24: 34 هو                                  ذلك الجيل نفسه الذي سمع يسوع</a:t>
            </a:r>
            <a:endParaRPr lang="en-US" sz="3800" b="1" kern="1200" dirty="0">
              <a:solidFill>
                <a:srgbClr val="FFFFFF"/>
              </a:solidFill>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547800617"/>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0114" name="Rectangle 4"/>
          <p:cNvSpPr>
            <a:spLocks noChangeArrowheads="1"/>
          </p:cNvSpPr>
          <p:nvPr/>
        </p:nvSpPr>
        <p:spPr bwMode="auto">
          <a:xfrm>
            <a:off x="0" y="1524000"/>
            <a:ext cx="9144000" cy="5410200"/>
          </a:xfrm>
          <a:prstGeom prst="rect">
            <a:avLst/>
          </a:prstGeom>
          <a:solidFill>
            <a:schemeClr val="tx1">
              <a:alpha val="58038"/>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1034"/>
          <p:cNvSpPr txBox="1">
            <a:spLocks noChangeArrowheads="1"/>
          </p:cNvSpPr>
          <p:nvPr/>
        </p:nvSpPr>
        <p:spPr bwMode="auto">
          <a:xfrm>
            <a:off x="8103363" y="1431058"/>
            <a:ext cx="1040637"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481</a:t>
            </a:r>
            <a:b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الجزء 3</a:t>
            </a:r>
          </a:p>
        </p:txBody>
      </p:sp>
      <p:sp>
        <p:nvSpPr>
          <p:cNvPr id="2" name="Title 1"/>
          <p:cNvSpPr>
            <a:spLocks noGrp="1"/>
          </p:cNvSpPr>
          <p:nvPr>
            <p:ph type="title"/>
          </p:nvPr>
        </p:nvSpPr>
        <p:spPr>
          <a:xfrm>
            <a:off x="316082" y="-854395"/>
            <a:ext cx="8229600" cy="783831"/>
          </a:xfrm>
        </p:spPr>
        <p:txBody>
          <a:bodyPr/>
          <a:lstStyle/>
          <a:p>
            <a:r>
              <a:rPr lang="en-US" dirty="0">
                <a:latin typeface="Arial" panose="020B0604020202020204" pitchFamily="34" charset="0"/>
                <a:cs typeface="Arial" panose="020B0604020202020204" pitchFamily="34" charset="0"/>
              </a:rPr>
              <a:t>End Times?</a:t>
            </a:r>
          </a:p>
        </p:txBody>
      </p:sp>
      <p:sp>
        <p:nvSpPr>
          <p:cNvPr id="6" name="Rectangle 3"/>
          <p:cNvSpPr txBox="1">
            <a:spLocks noChangeArrowheads="1"/>
          </p:cNvSpPr>
          <p:nvPr/>
        </p:nvSpPr>
        <p:spPr bwMode="auto">
          <a:xfrm>
            <a:off x="192011" y="2146852"/>
            <a:ext cx="8534400" cy="456438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0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هذا الجيل تشير إلى الفترة الزمنية عند حدوث مبتدأ الأوجاع   (مت 24: 8)</a:t>
            </a:r>
            <a:r>
              <a:rPr kumimoji="0" lang="en-US" sz="30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 </a:t>
            </a: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0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تستمر حتى يكرز بالإنجيل في كل العالم (مت 24: 14)</a:t>
            </a:r>
            <a:endParaRPr kumimoji="0" lang="en-US" sz="30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0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رجسة الخراب التي تكلم عنها دانيال (مت 24: 15، راجع دا 9: 24-27) سوف تحدث</a:t>
            </a:r>
            <a:endParaRPr kumimoji="0" lang="en-US" sz="30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0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الضيقة العظيمة (مت 24: 21) سوف تحدث</a:t>
            </a:r>
            <a:endParaRPr kumimoji="0" lang="en-US" sz="30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0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أخيراً سوف يأتي ابن الإنسان (مت 24: 27)</a:t>
            </a:r>
            <a:endParaRPr kumimoji="0" lang="en-US" sz="30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spTree>
    <p:extLst>
      <p:ext uri="{BB962C8B-B14F-4D97-AF65-F5344CB8AC3E}">
        <p14:creationId xmlns:p14="http://schemas.microsoft.com/office/powerpoint/2010/main" val="1654708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pSp>
        <p:nvGrpSpPr>
          <p:cNvPr id="2" name="Group 5"/>
          <p:cNvGrpSpPr>
            <a:grpSpLocks/>
          </p:cNvGrpSpPr>
          <p:nvPr/>
        </p:nvGrpSpPr>
        <p:grpSpPr bwMode="auto">
          <a:xfrm>
            <a:off x="0" y="4648200"/>
            <a:ext cx="9144000" cy="2209800"/>
            <a:chOff x="0" y="2496"/>
            <a:chExt cx="5760" cy="1824"/>
          </a:xfrm>
        </p:grpSpPr>
        <p:sp>
          <p:nvSpPr>
            <p:cNvPr id="92164" name="Rectangle 6"/>
            <p:cNvSpPr>
              <a:spLocks noChangeArrowheads="1"/>
            </p:cNvSpPr>
            <p:nvPr/>
          </p:nvSpPr>
          <p:spPr bwMode="auto">
            <a:xfrm>
              <a:off x="0" y="2496"/>
              <a:ext cx="5760" cy="1824"/>
            </a:xfrm>
            <a:prstGeom prst="rect">
              <a:avLst/>
            </a:prstGeom>
            <a:solidFill>
              <a:schemeClr val="tx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991" name="Text Box 7"/>
            <p:cNvSpPr txBox="1">
              <a:spLocks noChangeArrowheads="1"/>
            </p:cNvSpPr>
            <p:nvPr/>
          </p:nvSpPr>
          <p:spPr bwMode="auto">
            <a:xfrm>
              <a:off x="192" y="2798"/>
              <a:ext cx="5424" cy="114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200" b="1" i="0" u="none" strike="noStrike" kern="1200" cap="none" spc="0" normalizeH="0" baseline="0" noProof="0" dirty="0">
                  <a:ln>
                    <a:noFill/>
                  </a:ln>
                  <a:solidFill>
                    <a:srgbClr val="FFFFFF"/>
                  </a:solidFill>
                  <a:effectLst/>
                  <a:uLnTx/>
                  <a:uFillTx/>
                  <a:latin typeface="Arial"/>
                  <a:ea typeface="Arial" charset="0"/>
                  <a:cs typeface="Arial"/>
                </a:rPr>
                <a:t>ينظرون إلى كل أو أغلب هذه النبوات على أنها تمت في خراب الهيكل عام 70 م</a:t>
              </a:r>
              <a:endParaRPr kumimoji="0" lang="en-US" sz="4200" b="1" i="0" u="none" strike="noStrike" kern="1200" cap="none" spc="0" normalizeH="0" baseline="0" noProof="0" dirty="0">
                <a:ln>
                  <a:noFill/>
                </a:ln>
                <a:solidFill>
                  <a:srgbClr val="FFFFFF"/>
                </a:solidFill>
                <a:effectLst/>
                <a:uLnTx/>
                <a:uFillTx/>
                <a:latin typeface="Arial"/>
                <a:ea typeface="Arial" charset="0"/>
                <a:cs typeface="Arial"/>
              </a:endParaRPr>
            </a:p>
          </p:txBody>
        </p:sp>
      </p:grpSp>
      <p:sp>
        <p:nvSpPr>
          <p:cNvPr id="6"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481</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 name="Title 2"/>
          <p:cNvSpPr>
            <a:spLocks noGrp="1"/>
          </p:cNvSpPr>
          <p:nvPr>
            <p:ph type="title"/>
          </p:nvPr>
        </p:nvSpPr>
        <p:spPr>
          <a:xfrm>
            <a:off x="668876" y="2162242"/>
            <a:ext cx="8229600" cy="1143000"/>
          </a:xfrm>
          <a:noFill/>
          <a:ln w="9525">
            <a:noFill/>
            <a:miter lim="800000"/>
            <a:headEnd/>
            <a:tailEnd/>
          </a:ln>
          <a:effectLst>
            <a:outerShdw blurRad="63500" dist="38099" dir="2700000" algn="ctr" rotWithShape="0">
              <a:schemeClr val="bg1">
                <a:alpha val="74998"/>
              </a:schemeClr>
            </a:outerShdw>
          </a:effectLst>
        </p:spPr>
        <p:txBody>
          <a:bodyPr anchor="ctr"/>
          <a:lstStyle/>
          <a:p>
            <a:pPr eaLnBrk="1" hangingPunct="1"/>
            <a:r>
              <a:rPr lang="ar-JO" sz="4800" b="1" kern="1200" dirty="0">
                <a:solidFill>
                  <a:srgbClr val="000000"/>
                </a:solidFill>
                <a:latin typeface="Arial"/>
                <a:ea typeface="Arial" charset="0"/>
                <a:cs typeface="Arial"/>
              </a:rPr>
              <a:t>ج. خطاب جبل الزيتون في متى 24-25</a:t>
            </a:r>
            <a:endParaRPr lang="en-US" sz="4800" b="1" kern="1200" dirty="0">
              <a:solidFill>
                <a:srgbClr val="000000"/>
              </a:solidFill>
              <a:latin typeface="Arial"/>
              <a:ea typeface="Arial" charset="0"/>
              <a:cs typeface="Arial"/>
            </a:endParaRPr>
          </a:p>
        </p:txBody>
      </p:sp>
    </p:spTree>
    <p:extLst>
      <p:ext uri="{BB962C8B-B14F-4D97-AF65-F5344CB8AC3E}">
        <p14:creationId xmlns:p14="http://schemas.microsoft.com/office/powerpoint/2010/main" val="15929941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228600" y="198438"/>
            <a:ext cx="3429000" cy="868362"/>
          </a:xfrm>
          <a:effectLst>
            <a:outerShdw blurRad="63500" dist="38099" dir="2700000" algn="ctr" rotWithShape="0">
              <a:schemeClr val="tx1">
                <a:alpha val="74998"/>
              </a:schemeClr>
            </a:outerShdw>
          </a:effectLst>
        </p:spPr>
        <p:txBody>
          <a:bodyPr/>
          <a:lstStyle/>
          <a:p>
            <a:pPr eaLnBrk="1" hangingPunct="1">
              <a:defRPr/>
            </a:pPr>
            <a:r>
              <a:rPr lang="ar-JO" b="1" dirty="0">
                <a:solidFill>
                  <a:schemeClr val="bg1"/>
                </a:solidFill>
                <a:latin typeface="Arial" panose="020B0604020202020204" pitchFamily="34" charset="0"/>
                <a:ea typeface="+mj-ea"/>
                <a:cs typeface="Arial" panose="020B0604020202020204" pitchFamily="34" charset="0"/>
              </a:rPr>
              <a:t>متى 24: 3</a:t>
            </a:r>
            <a:endParaRPr lang="en-US" b="1" dirty="0">
              <a:solidFill>
                <a:schemeClr val="bg1"/>
              </a:solidFill>
              <a:latin typeface="Arial" panose="020B0604020202020204" pitchFamily="34" charset="0"/>
              <a:ea typeface="+mj-ea"/>
              <a:cs typeface="Arial" panose="020B0604020202020204" pitchFamily="34" charset="0"/>
            </a:endParaRPr>
          </a:p>
        </p:txBody>
      </p:sp>
      <p:grpSp>
        <p:nvGrpSpPr>
          <p:cNvPr id="94211" name="Group 8"/>
          <p:cNvGrpSpPr>
            <a:grpSpLocks/>
          </p:cNvGrpSpPr>
          <p:nvPr/>
        </p:nvGrpSpPr>
        <p:grpSpPr bwMode="auto">
          <a:xfrm>
            <a:off x="2359026" y="5334000"/>
            <a:ext cx="6784976" cy="1600200"/>
            <a:chOff x="1486" y="3360"/>
            <a:chExt cx="4274" cy="1008"/>
          </a:xfrm>
        </p:grpSpPr>
        <p:sp>
          <p:nvSpPr>
            <p:cNvPr id="94212" name="Rectangle 5"/>
            <p:cNvSpPr>
              <a:spLocks noChangeArrowheads="1"/>
            </p:cNvSpPr>
            <p:nvPr/>
          </p:nvSpPr>
          <p:spPr bwMode="auto">
            <a:xfrm>
              <a:off x="1486" y="3360"/>
              <a:ext cx="4274" cy="1008"/>
            </a:xfrm>
            <a:prstGeom prst="rect">
              <a:avLst/>
            </a:prstGeom>
            <a:solidFill>
              <a:schemeClr val="tx1">
                <a:alpha val="54901"/>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8" name="Text Box 6"/>
            <p:cNvSpPr txBox="1">
              <a:spLocks noChangeArrowheads="1"/>
            </p:cNvSpPr>
            <p:nvPr/>
          </p:nvSpPr>
          <p:spPr bwMode="auto">
            <a:xfrm>
              <a:off x="1625" y="3605"/>
              <a:ext cx="4034" cy="48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قل لنا </a:t>
              </a:r>
              <a:r>
                <a:rPr kumimoji="0" lang="ar-JO" sz="4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متى</a:t>
              </a: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هذا؟</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6"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65010008"/>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96258" name="Group 4"/>
          <p:cNvGrpSpPr>
            <a:grpSpLocks/>
          </p:cNvGrpSpPr>
          <p:nvPr/>
        </p:nvGrpSpPr>
        <p:grpSpPr bwMode="auto">
          <a:xfrm>
            <a:off x="2580175" y="5257800"/>
            <a:ext cx="6563825" cy="1600200"/>
            <a:chOff x="0" y="2304"/>
            <a:chExt cx="3456" cy="2016"/>
          </a:xfrm>
        </p:grpSpPr>
        <p:sp>
          <p:nvSpPr>
            <p:cNvPr id="96260" name="Rectangle 5"/>
            <p:cNvSpPr>
              <a:spLocks noChangeArrowheads="1"/>
            </p:cNvSpPr>
            <p:nvPr/>
          </p:nvSpPr>
          <p:spPr bwMode="auto">
            <a:xfrm>
              <a:off x="0" y="2304"/>
              <a:ext cx="3456" cy="2016"/>
            </a:xfrm>
            <a:prstGeom prst="rect">
              <a:avLst/>
            </a:prstGeom>
            <a:solidFill>
              <a:schemeClr val="tx1">
                <a:alpha val="56078"/>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2534" name="Text Box 6"/>
            <p:cNvSpPr txBox="1">
              <a:spLocks noChangeArrowheads="1"/>
            </p:cNvSpPr>
            <p:nvPr/>
          </p:nvSpPr>
          <p:spPr bwMode="auto">
            <a:xfrm>
              <a:off x="0" y="2732"/>
              <a:ext cx="3382" cy="96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0"/>
                  <a:cs typeface="Arial"/>
                </a:rPr>
                <a:t>ما هي </a:t>
              </a:r>
              <a:r>
                <a:rPr kumimoji="0" lang="ar-JO" sz="4400" b="1" i="0" u="none" strike="noStrike" kern="1200" cap="none" spc="0" normalizeH="0" baseline="0" noProof="0" dirty="0">
                  <a:ln>
                    <a:noFill/>
                  </a:ln>
                  <a:solidFill>
                    <a:srgbClr val="FFFF00"/>
                  </a:solidFill>
                  <a:effectLst/>
                  <a:uLnTx/>
                  <a:uFillTx/>
                  <a:latin typeface="Arial"/>
                  <a:ea typeface="ＭＳ Ｐゴシック" charset="0"/>
                  <a:cs typeface="Arial"/>
                </a:rPr>
                <a:t>علامة</a:t>
              </a:r>
              <a:r>
                <a:rPr kumimoji="0" lang="ar-JO" sz="4400" b="1" i="0" u="none" strike="noStrike" kern="1200" cap="none" spc="0" normalizeH="0" baseline="0" noProof="0" dirty="0">
                  <a:ln>
                    <a:noFill/>
                  </a:ln>
                  <a:solidFill>
                    <a:srgbClr val="FFFFFF"/>
                  </a:solidFill>
                  <a:effectLst/>
                  <a:uLnTx/>
                  <a:uFillTx/>
                  <a:latin typeface="Arial"/>
                  <a:ea typeface="ＭＳ Ｐゴシック" charset="0"/>
                  <a:cs typeface="Arial"/>
                </a:rPr>
                <a:t> مجيئك؟</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6"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p:nvPr>
        </p:nvSpPr>
        <p:spPr>
          <a:xfrm>
            <a:off x="174964" y="345203"/>
            <a:ext cx="3652859" cy="924961"/>
          </a:xfrm>
          <a:noFill/>
          <a:ln w="9525">
            <a:noFill/>
            <a:miter lim="800000"/>
            <a:headEnd/>
            <a:tailEnd/>
          </a:ln>
          <a:effectLst>
            <a:outerShdw blurRad="63500" dist="38099" dir="2700000" algn="ctr" rotWithShape="0">
              <a:schemeClr val="tx1">
                <a:alpha val="74998"/>
              </a:schemeClr>
            </a:outerShdw>
          </a:effectLst>
        </p:spPr>
        <p:txBody>
          <a:bodyPr anchor="ctr"/>
          <a:lstStyle/>
          <a:p>
            <a:pPr eaLnBrk="1" hangingPunct="1"/>
            <a:r>
              <a:rPr lang="ar-JO" b="1" kern="1200" dirty="0">
                <a:solidFill>
                  <a:srgbClr val="FFFFFF"/>
                </a:solidFill>
                <a:latin typeface="Arial" charset="0"/>
                <a:ea typeface="Arial" charset="0"/>
                <a:cs typeface="Arial" charset="0"/>
              </a:rPr>
              <a:t>متى 24: 3</a:t>
            </a:r>
            <a:endParaRPr lang="en-US" b="1" kern="1200" dirty="0">
              <a:solidFill>
                <a:srgbClr val="FFFFFF"/>
              </a:solidFill>
              <a:latin typeface="Arial" charset="0"/>
              <a:ea typeface="Arial" charset="0"/>
              <a:cs typeface="Arial" charset="0"/>
            </a:endParaRPr>
          </a:p>
        </p:txBody>
      </p:sp>
    </p:spTree>
    <p:extLst>
      <p:ext uri="{BB962C8B-B14F-4D97-AF65-F5344CB8AC3E}">
        <p14:creationId xmlns:p14="http://schemas.microsoft.com/office/powerpoint/2010/main" val="4186524248"/>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4039" name="Text Box 7"/>
          <p:cNvSpPr txBox="1">
            <a:spLocks noChangeArrowheads="1"/>
          </p:cNvSpPr>
          <p:nvPr/>
        </p:nvSpPr>
        <p:spPr bwMode="auto">
          <a:xfrm>
            <a:off x="3023643" y="5181600"/>
            <a:ext cx="5739357"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r>
              <a:rPr kumimoji="0" lang="ar-JO" sz="4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انقضاء</a:t>
            </a: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الدهر؟</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4040" name="Rectangle 8"/>
          <p:cNvSpPr>
            <a:spLocks noGrp="1" noChangeArrowheads="1"/>
          </p:cNvSpPr>
          <p:nvPr>
            <p:ph type="title"/>
          </p:nvPr>
        </p:nvSpPr>
        <p:spPr>
          <a:xfrm>
            <a:off x="228600" y="198438"/>
            <a:ext cx="3429000" cy="868362"/>
          </a:xfrm>
          <a:effectLst>
            <a:outerShdw blurRad="63500" dist="38099" dir="2700000" algn="ctr" rotWithShape="0">
              <a:schemeClr val="tx1">
                <a:alpha val="74998"/>
              </a:schemeClr>
            </a:outerShdw>
          </a:effectLst>
        </p:spPr>
        <p:txBody>
          <a:bodyPr/>
          <a:lstStyle/>
          <a:p>
            <a:pPr eaLnBrk="1" hangingPunct="1">
              <a:defRPr/>
            </a:pPr>
            <a:r>
              <a:rPr lang="ar-JO" b="1" dirty="0">
                <a:solidFill>
                  <a:schemeClr val="bg1"/>
                </a:solidFill>
                <a:latin typeface="Arial" panose="020B0604020202020204" pitchFamily="34" charset="0"/>
                <a:ea typeface="+mj-ea"/>
                <a:cs typeface="Arial" panose="020B0604020202020204" pitchFamily="34" charset="0"/>
              </a:rPr>
              <a:t>متى 24: 3</a:t>
            </a:r>
            <a:endParaRPr lang="en-US" dirty="0">
              <a:solidFill>
                <a:schemeClr val="bg1"/>
              </a:solidFill>
              <a:latin typeface="Arial" panose="020B0604020202020204" pitchFamily="34" charset="0"/>
              <a:ea typeface="+mj-ea"/>
              <a:cs typeface="Arial" panose="020B0604020202020204" pitchFamily="34" charset="0"/>
            </a:endParaRP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6132992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530" name="Picture 2" descr="supreme_decision_qx_me"/>
          <p:cNvPicPr>
            <a:picLocks noChangeAspect="1" noChangeArrowheads="1"/>
          </p:cNvPicPr>
          <p:nvPr/>
        </p:nvPicPr>
        <p:blipFill>
          <a:blip r:embed="rId3" cstate="print"/>
          <a:srcRect/>
          <a:stretch>
            <a:fillRect/>
          </a:stretch>
        </p:blipFill>
        <p:spPr bwMode="auto">
          <a:xfrm>
            <a:off x="0" y="0"/>
            <a:ext cx="9144000" cy="6856413"/>
          </a:xfrm>
          <a:prstGeom prst="rect">
            <a:avLst/>
          </a:prstGeom>
          <a:noFill/>
          <a:ln w="9525">
            <a:noFill/>
            <a:miter lim="800000"/>
            <a:headEnd/>
            <a:tailEnd/>
          </a:ln>
        </p:spPr>
      </p:pic>
      <p:sp>
        <p:nvSpPr>
          <p:cNvPr id="349187" name="Rectangle 3"/>
          <p:cNvSpPr>
            <a:spLocks noGrp="1" noChangeArrowheads="1"/>
          </p:cNvSpPr>
          <p:nvPr>
            <p:ph type="ctrTitle"/>
          </p:nvPr>
        </p:nvSpPr>
        <p:spPr>
          <a:xfrm>
            <a:off x="0" y="3143250"/>
            <a:ext cx="7543800" cy="3486150"/>
          </a:xfrm>
          <a:effectLst>
            <a:outerShdw blurRad="63500" dist="107763" dir="8100000" algn="ctr" rotWithShape="0">
              <a:schemeClr val="tx2">
                <a:alpha val="74998"/>
              </a:schemeClr>
            </a:outerShdw>
          </a:effectLst>
        </p:spPr>
        <p:txBody>
          <a:bodyPr/>
          <a:lstStyle/>
          <a:p>
            <a:pPr eaLnBrk="1" hangingPunct="1"/>
            <a:r>
              <a:rPr lang="ar-JO" b="1" dirty="0">
                <a:solidFill>
                  <a:schemeClr val="bg1"/>
                </a:solidFill>
                <a:latin typeface="Arial" panose="020B0604020202020204" pitchFamily="34" charset="0"/>
                <a:cs typeface="Arial" panose="020B0604020202020204" pitchFamily="34" charset="0"/>
              </a:rPr>
              <a:t>نحن مختصين أكثر من غير المؤمنين  في حل الخلافات المسيحية</a:t>
            </a:r>
            <a:r>
              <a:rPr lang="en-US" b="1" dirty="0">
                <a:solidFill>
                  <a:schemeClr val="bg1"/>
                </a:solidFill>
                <a:latin typeface="Arial" panose="020B0604020202020204" pitchFamily="34" charset="0"/>
                <a:cs typeface="Arial" panose="020B0604020202020204" pitchFamily="34" charset="0"/>
              </a:rPr>
              <a:t> </a:t>
            </a:r>
            <a:br>
              <a:rPr lang="en-US" b="1" dirty="0">
                <a:solidFill>
                  <a:schemeClr val="bg1"/>
                </a:solidFill>
                <a:latin typeface="Arial" panose="020B0604020202020204" pitchFamily="34" charset="0"/>
                <a:cs typeface="Arial" panose="020B0604020202020204" pitchFamily="34" charset="0"/>
              </a:rPr>
            </a:b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1 كو 6 : 2-6, 9-11</a:t>
            </a:r>
            <a:r>
              <a:rPr lang="en-US" b="1" dirty="0">
                <a:solidFill>
                  <a:schemeClr val="bg1"/>
                </a:solidFill>
                <a:latin typeface="Arial" panose="020B0604020202020204" pitchFamily="34" charset="0"/>
                <a:cs typeface="Arial" panose="020B0604020202020204" pitchFamily="34" charset="0"/>
              </a:rPr>
              <a:t>)</a:t>
            </a:r>
            <a:endParaRPr lang="en-US" sz="40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44833711"/>
      </p:ext>
    </p:extLst>
  </p:cSld>
  <p:clrMapOvr>
    <a:masterClrMapping/>
  </p:clrMapOvr>
  <p:transition/>
</p:sld>
</file>

<file path=ppt/slides/slide4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304800" y="152400"/>
            <a:ext cx="8382000" cy="1219200"/>
          </a:xfrm>
          <a:effectLst>
            <a:outerShdw blurRad="63500" dist="38099" dir="2700000" algn="ctr" rotWithShape="0">
              <a:schemeClr val="bg1">
                <a:alpha val="74998"/>
              </a:schemeClr>
            </a:outerShdw>
          </a:effectLst>
        </p:spPr>
        <p:txBody>
          <a:bodyPr/>
          <a:lstStyle/>
          <a:p>
            <a:pPr eaLnBrk="1" hangingPunct="1">
              <a:defRPr/>
            </a:pPr>
            <a:r>
              <a:rPr lang="ar-JO" sz="4800" b="1" dirty="0">
                <a:latin typeface="Arial" panose="020B0604020202020204" pitchFamily="34" charset="0"/>
                <a:ea typeface="+mj-ea"/>
                <a:cs typeface="Arial" panose="020B0604020202020204" pitchFamily="34" charset="0"/>
              </a:rPr>
              <a:t>رجسة الخراب</a:t>
            </a:r>
            <a:endParaRPr lang="en-US" sz="4800" b="1" dirty="0">
              <a:latin typeface="Arial" panose="020B0604020202020204" pitchFamily="34" charset="0"/>
              <a:ea typeface="+mj-ea"/>
              <a:cs typeface="Arial" panose="020B0604020202020204" pitchFamily="34" charset="0"/>
            </a:endParaRPr>
          </a:p>
        </p:txBody>
      </p:sp>
      <p:sp>
        <p:nvSpPr>
          <p:cNvPr id="43013" name="Text Box 5"/>
          <p:cNvSpPr txBox="1">
            <a:spLocks noChangeArrowheads="1"/>
          </p:cNvSpPr>
          <p:nvPr/>
        </p:nvSpPr>
        <p:spPr bwMode="auto">
          <a:xfrm>
            <a:off x="457200" y="2803525"/>
            <a:ext cx="822960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5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يرى السابقيون هذا في 70 م         على أيدي الرومان</a:t>
            </a:r>
            <a:endParaRPr kumimoji="0" lang="en-US" sz="5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78531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430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p:bldLst>
  </p:timing>
</p:sld>
</file>

<file path=ppt/slides/slide4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9949" name="Rectangle 13"/>
          <p:cNvSpPr>
            <a:spLocks noChangeArrowheads="1"/>
          </p:cNvSpPr>
          <p:nvPr/>
        </p:nvSpPr>
        <p:spPr bwMode="auto">
          <a:xfrm>
            <a:off x="0" y="1066800"/>
            <a:ext cx="9144000" cy="2438400"/>
          </a:xfrm>
          <a:prstGeom prst="rect">
            <a:avLst/>
          </a:prstGeom>
          <a:solidFill>
            <a:schemeClr val="bg1">
              <a:alpha val="2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11"/>
          <p:cNvSpPr txBox="1">
            <a:spLocks noChangeArrowheads="1"/>
          </p:cNvSpPr>
          <p:nvPr/>
        </p:nvSpPr>
        <p:spPr bwMode="auto">
          <a:xfrm>
            <a:off x="210244" y="1172648"/>
            <a:ext cx="8229600" cy="2362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342900" indent="-342900" defTabSz="914400" fontAlgn="base">
              <a:spcBef>
                <a:spcPct val="20000"/>
              </a:spcBef>
              <a:spcAft>
                <a:spcPct val="0"/>
              </a:spcAft>
              <a:buChar char="•"/>
              <a:defRPr sz="4000" b="1">
                <a:solidFill>
                  <a:schemeClr val="bg1"/>
                </a:solidFill>
                <a:effectLst>
                  <a:glow rad="228600">
                    <a:schemeClr val="accent4">
                      <a:satMod val="175000"/>
                      <a:alpha val="69177"/>
                    </a:schemeClr>
                  </a:glow>
                </a:effectLst>
                <a:latin typeface="Arial"/>
                <a:ea typeface="Arial"/>
                <a:cs typeface="Arial"/>
              </a:defRPr>
            </a:lvl1pPr>
            <a:lvl2pPr marL="742950" indent="-285750" eaLnBrk="0" fontAlgn="base" hangingPunct="0">
              <a:spcBef>
                <a:spcPct val="20000"/>
              </a:spcBef>
              <a:spcAft>
                <a:spcPct val="0"/>
              </a:spcAft>
              <a:buChar char="–"/>
              <a:defRPr sz="2800"/>
            </a:lvl2pPr>
            <a:lvl3pPr marL="1143000" indent="-228600" eaLnBrk="0" fontAlgn="base" hangingPunct="0">
              <a:spcBef>
                <a:spcPct val="20000"/>
              </a:spcBef>
              <a:spcAft>
                <a:spcPct val="0"/>
              </a:spcAft>
              <a:buChar char="•"/>
              <a:defRPr sz="2400"/>
            </a:lvl3pPr>
            <a:lvl4pPr marL="1600200" indent="-228600" eaLnBrk="0" fontAlgn="base" hangingPunct="0">
              <a:spcBef>
                <a:spcPct val="20000"/>
              </a:spcBef>
              <a:spcAft>
                <a:spcPct val="0"/>
              </a:spcAft>
              <a:buChar char="–"/>
              <a:defRPr sz="2000"/>
            </a:lvl4pPr>
            <a:lvl5pPr marL="2057400" indent="-228600" eaLnBrk="0" fontAlgn="base" hangingPunct="0">
              <a:spcBef>
                <a:spcPct val="20000"/>
              </a:spcBef>
              <a:spcAft>
                <a:spcPct val="0"/>
              </a:spcAft>
              <a:buChar char="»"/>
              <a:defRPr sz="2000"/>
            </a:lvl5pPr>
            <a:lvl6pPr marL="2514600" indent="-228600" fontAlgn="base">
              <a:spcBef>
                <a:spcPct val="20000"/>
              </a:spcBef>
              <a:spcAft>
                <a:spcPct val="0"/>
              </a:spcAft>
              <a:buChar char="»"/>
              <a:defRPr sz="2000"/>
            </a:lvl6pPr>
            <a:lvl7pPr marL="2971800" indent="-228600" fontAlgn="base">
              <a:spcBef>
                <a:spcPct val="20000"/>
              </a:spcBef>
              <a:spcAft>
                <a:spcPct val="0"/>
              </a:spcAft>
              <a:buChar char="»"/>
              <a:defRPr sz="2000"/>
            </a:lvl7pPr>
            <a:lvl8pPr marL="3429000" indent="-228600" fontAlgn="base">
              <a:spcBef>
                <a:spcPct val="20000"/>
              </a:spcBef>
              <a:spcAft>
                <a:spcPct val="0"/>
              </a:spcAft>
              <a:buChar char="»"/>
              <a:defRPr sz="2000"/>
            </a:lvl8pPr>
            <a:lvl9pPr marL="3886200" indent="-228600" fontAlgn="base">
              <a:spcBef>
                <a:spcPct val="20000"/>
              </a:spcBef>
              <a:spcAft>
                <a:spcPct val="0"/>
              </a:spcAft>
              <a:buChar char="»"/>
              <a:defRPr sz="2000"/>
            </a:lvl9p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4000" b="1" i="0" u="none" strike="noStrike" kern="1200" cap="none" spc="0" normalizeH="0" baseline="0" noProof="0" dirty="0">
                <a:ln>
                  <a:noFill/>
                </a:ln>
                <a:solidFill>
                  <a:srgbClr val="FFFFFF"/>
                </a:solidFill>
                <a:effectLst>
                  <a:glow rad="228600">
                    <a:srgbClr val="000000">
                      <a:satMod val="175000"/>
                      <a:alpha val="69177"/>
                    </a:srgbClr>
                  </a:glow>
                </a:effectLst>
                <a:uLnTx/>
                <a:uFillTx/>
                <a:latin typeface="Arial"/>
                <a:cs typeface="Arial"/>
              </a:rPr>
              <a:t>سياق متى 24</a:t>
            </a:r>
            <a:endParaRPr kumimoji="0" lang="en-US" sz="4000" b="1" i="0" u="none" strike="noStrike" kern="1200" cap="none" spc="0" normalizeH="0" baseline="0" noProof="0" dirty="0">
              <a:ln>
                <a:noFill/>
              </a:ln>
              <a:solidFill>
                <a:srgbClr val="FFFFFF"/>
              </a:solidFill>
              <a:effectLst>
                <a:glow rad="228600">
                  <a:srgbClr val="000000">
                    <a:satMod val="175000"/>
                    <a:alpha val="69177"/>
                  </a:srgbClr>
                </a:glow>
              </a:effectLst>
              <a:uLnTx/>
              <a:uFillTx/>
              <a:latin typeface="Arial"/>
              <a:cs typeface="Arial"/>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4000" b="1" i="0" u="none" strike="noStrike" kern="1200" cap="none" spc="0" normalizeH="0" baseline="0" noProof="0" dirty="0">
                <a:ln>
                  <a:noFill/>
                </a:ln>
                <a:solidFill>
                  <a:srgbClr val="FFFFFF"/>
                </a:solidFill>
                <a:effectLst>
                  <a:glow rad="228600">
                    <a:srgbClr val="000000">
                      <a:satMod val="175000"/>
                      <a:alpha val="69177"/>
                    </a:srgbClr>
                  </a:glow>
                </a:effectLst>
                <a:uLnTx/>
                <a:uFillTx/>
                <a:latin typeface="Arial"/>
                <a:cs typeface="Arial"/>
              </a:rPr>
              <a:t>أنبياء العهد القديم يرونه كمستقبل.</a:t>
            </a: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4000" b="1" i="0" u="none" strike="noStrike" kern="1200" cap="none" spc="0" normalizeH="0" baseline="0" noProof="0" dirty="0">
                <a:ln>
                  <a:noFill/>
                </a:ln>
                <a:solidFill>
                  <a:srgbClr val="FFFFFF"/>
                </a:solidFill>
                <a:effectLst>
                  <a:glow rad="228600">
                    <a:srgbClr val="000000">
                      <a:satMod val="175000"/>
                      <a:alpha val="69177"/>
                    </a:srgbClr>
                  </a:glow>
                </a:effectLst>
                <a:uLnTx/>
                <a:uFillTx/>
                <a:latin typeface="Arial"/>
                <a:cs typeface="Arial"/>
              </a:rPr>
              <a:t>دانيال 9 :27؛ 11 :31؛ 12 :11</a:t>
            </a:r>
            <a:endParaRPr kumimoji="0" lang="en-US" sz="4000" b="1" i="0" u="none" strike="noStrike" kern="1200" cap="none" spc="0" normalizeH="0" baseline="0" noProof="0" dirty="0">
              <a:ln>
                <a:noFill/>
              </a:ln>
              <a:solidFill>
                <a:srgbClr val="FFFFFF"/>
              </a:solidFill>
              <a:effectLst>
                <a:glow rad="228600">
                  <a:srgbClr val="000000">
                    <a:satMod val="175000"/>
                    <a:alpha val="69177"/>
                  </a:srgbClr>
                </a:glow>
              </a:effectLst>
              <a:uLnTx/>
              <a:uFillTx/>
              <a:latin typeface="Arial"/>
              <a:cs typeface="Arial"/>
            </a:endParaRPr>
          </a:p>
        </p:txBody>
      </p:sp>
      <p:sp>
        <p:nvSpPr>
          <p:cNvPr id="2" name="Title 1"/>
          <p:cNvSpPr>
            <a:spLocks noGrp="1"/>
          </p:cNvSpPr>
          <p:nvPr>
            <p:ph type="title"/>
          </p:nvPr>
        </p:nvSpPr>
        <p:spPr>
          <a:xfrm rot="852682">
            <a:off x="-522034" y="3833434"/>
            <a:ext cx="10188070" cy="923330"/>
          </a:xfrm>
          <a:solidFill>
            <a:schemeClr val="bg1"/>
          </a:solidFill>
          <a:ln w="38100">
            <a:solidFill>
              <a:srgbClr val="FF0000"/>
            </a:solidFill>
            <a:miter lim="800000"/>
            <a:headEnd/>
            <a:tailEnd/>
          </a:ln>
        </p:spPr>
        <p:txBody>
          <a:bodyPr wrap="square">
            <a:spAutoFit/>
          </a:bodyPr>
          <a:lstStyle/>
          <a:p>
            <a:pPr eaLnBrk="1" hangingPunct="1"/>
            <a:r>
              <a:rPr lang="ar-JO" sz="5400" b="1" kern="1200" dirty="0">
                <a:solidFill>
                  <a:srgbClr val="FF0000"/>
                </a:solidFill>
                <a:latin typeface="Arial" panose="020B0604020202020204" pitchFamily="34" charset="0"/>
                <a:cs typeface="Arial" panose="020B0604020202020204" pitchFamily="34" charset="0"/>
              </a:rPr>
              <a:t>لا يمكن أن يكون قد حدث</a:t>
            </a:r>
            <a:endParaRPr lang="en-US" sz="5400" b="1" kern="1200"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1524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94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strVal val="#ppt_w*0.70"/>
                                          </p:val>
                                        </p:tav>
                                        <p:tav tm="100000">
                                          <p:val>
                                            <p:strVal val="#ppt_w"/>
                                          </p:val>
                                        </p:tav>
                                      </p:tavLst>
                                    </p:anim>
                                    <p:anim calcmode="lin" valueType="num">
                                      <p:cBhvr>
                                        <p:cTn id="12" dur="1000" fill="hold"/>
                                        <p:tgtEl>
                                          <p:spTgt spid="2"/>
                                        </p:tgtEl>
                                        <p:attrNameLst>
                                          <p:attrName>ppt_h</p:attrName>
                                        </p:attrNameLst>
                                      </p:cBhvr>
                                      <p:tavLst>
                                        <p:tav tm="0">
                                          <p:val>
                                            <p:strVal val="#ppt_h"/>
                                          </p:val>
                                        </p:tav>
                                        <p:tav tm="100000">
                                          <p:val>
                                            <p:strVal val="#ppt_h"/>
                                          </p:val>
                                        </p:tav>
                                      </p:tavLst>
                                    </p:anim>
                                    <p:animEffect transition="in" filter="fade">
                                      <p:cBhvr>
                                        <p:cTn id="13" dur="1000"/>
                                        <p:tgtEl>
                                          <p:spTgt spid="2"/>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9" grpId="0" animBg="1"/>
      <p:bldP spid="7" grpId="0" build="p"/>
      <p:bldP spid="2" grpId="0" animBg="1"/>
    </p:bldLst>
  </p:timing>
</p:sld>
</file>

<file path=ppt/slides/slide4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07010"/>
          </a:xfrm>
          <a:solidFill>
            <a:srgbClr val="000000"/>
          </a:solidFill>
          <a:effectLst>
            <a:outerShdw blurRad="63500" dist="53882" dir="2700000" algn="ctr" rotWithShape="0">
              <a:schemeClr val="tx1">
                <a:alpha val="74998"/>
              </a:schemeClr>
            </a:outerShdw>
          </a:effectLst>
        </p:spPr>
        <p:txBody>
          <a:bodyPr/>
          <a:lstStyle/>
          <a:p>
            <a:pPr eaLnBrk="1" hangingPunct="1">
              <a:defRPr/>
            </a:pPr>
            <a:r>
              <a:rPr lang="ar-JO" sz="5000" b="1" dirty="0">
                <a:solidFill>
                  <a:schemeClr val="bg1"/>
                </a:solidFill>
                <a:latin typeface="Arial" panose="020B0604020202020204" pitchFamily="34" charset="0"/>
                <a:ea typeface="+mj-ea"/>
                <a:cs typeface="Arial" panose="020B0604020202020204" pitchFamily="34" charset="0"/>
              </a:rPr>
              <a:t>مجيء المسيح</a:t>
            </a:r>
            <a:endParaRPr lang="en-US" sz="5000" b="1" dirty="0">
              <a:solidFill>
                <a:schemeClr val="bg1"/>
              </a:solidFill>
              <a:latin typeface="Arial" panose="020B0604020202020204" pitchFamily="34" charset="0"/>
              <a:ea typeface="+mj-ea"/>
              <a:cs typeface="Arial" panose="020B0604020202020204" pitchFamily="34" charset="0"/>
            </a:endParaRPr>
          </a:p>
        </p:txBody>
      </p:sp>
      <p:sp>
        <p:nvSpPr>
          <p:cNvPr id="48134" name="Text Box 6"/>
          <p:cNvSpPr txBox="1">
            <a:spLocks noChangeArrowheads="1"/>
          </p:cNvSpPr>
          <p:nvPr/>
        </p:nvSpPr>
        <p:spPr bwMode="auto">
          <a:xfrm>
            <a:off x="0" y="4412974"/>
            <a:ext cx="9143999" cy="1938992"/>
          </a:xfrm>
          <a:prstGeom prst="rect">
            <a:avLst/>
          </a:prstGeom>
          <a:noFill/>
          <a:ln w="9525">
            <a:noFill/>
            <a:miter lim="800000"/>
            <a:headEnd/>
            <a:tailEnd/>
          </a:ln>
          <a:effectLst>
            <a:outerShdw blurRad="63500" dist="17961"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4000" b="1" i="0"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cs typeface="Arial" panose="020B0604020202020204" pitchFamily="34" charset="0"/>
              </a:rPr>
              <a:t>يقول السابقيون أنه قد جاء                              مع أنه لم يظهر بشكل منظور</a:t>
            </a:r>
            <a:endParaRPr kumimoji="0" lang="en-US" sz="4000" b="1" i="0"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cs typeface="Arial" panose="020B0604020202020204" pitchFamily="34" charset="0"/>
            </a:endParaRPr>
          </a:p>
        </p:txBody>
      </p:sp>
      <p:sp>
        <p:nvSpPr>
          <p:cNvPr id="5"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624119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withEffect">
                                  <p:stCondLst>
                                    <p:cond delay="0"/>
                                  </p:stCondLst>
                                  <p:childTnLst>
                                    <p:set>
                                      <p:cBhvr>
                                        <p:cTn id="6" dur="1" fill="hold">
                                          <p:stCondLst>
                                            <p:cond delay="0"/>
                                          </p:stCondLst>
                                        </p:cTn>
                                        <p:tgtEl>
                                          <p:spTgt spid="48134"/>
                                        </p:tgtEl>
                                        <p:attrNameLst>
                                          <p:attrName>style.visibility</p:attrName>
                                        </p:attrNameLst>
                                      </p:cBhvr>
                                      <p:to>
                                        <p:strVal val="visible"/>
                                      </p:to>
                                    </p:set>
                                    <p:anim calcmode="lin" valueType="num">
                                      <p:cBhvr additive="base">
                                        <p:cTn id="7" dur="3000" fill="hold"/>
                                        <p:tgtEl>
                                          <p:spTgt spid="48134"/>
                                        </p:tgtEl>
                                        <p:attrNameLst>
                                          <p:attrName>ppt_x</p:attrName>
                                        </p:attrNameLst>
                                      </p:cBhvr>
                                      <p:tavLst>
                                        <p:tav tm="0">
                                          <p:val>
                                            <p:strVal val="#ppt_x"/>
                                          </p:val>
                                        </p:tav>
                                        <p:tav tm="100000">
                                          <p:val>
                                            <p:strVal val="#ppt_x"/>
                                          </p:val>
                                        </p:tav>
                                      </p:tavLst>
                                    </p:anim>
                                    <p:anim calcmode="lin" valueType="num">
                                      <p:cBhvr additive="base">
                                        <p:cTn id="8" dur="3000" fill="hold"/>
                                        <p:tgtEl>
                                          <p:spTgt spid="481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4" grpId="0"/>
    </p:bldLst>
  </p:timing>
</p:sld>
</file>

<file path=ppt/slides/slide4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228600" y="228600"/>
            <a:ext cx="8686800" cy="792163"/>
          </a:xfrm>
          <a:effectLst>
            <a:outerShdw blurRad="63500" dist="38099" dir="2700000" algn="ctr" rotWithShape="0">
              <a:schemeClr val="tx1">
                <a:alpha val="74998"/>
              </a:schemeClr>
            </a:outerShdw>
          </a:effectLst>
        </p:spPr>
        <p:txBody>
          <a:bodyPr/>
          <a:lstStyle/>
          <a:p>
            <a:pPr eaLnBrk="1" hangingPunct="1">
              <a:defRPr/>
            </a:pPr>
            <a:r>
              <a:rPr lang="en-US" sz="4800" b="1" dirty="0" err="1">
                <a:solidFill>
                  <a:schemeClr val="bg1"/>
                </a:solidFill>
                <a:latin typeface="Arial" panose="020B0604020202020204" pitchFamily="34" charset="0"/>
                <a:ea typeface="+mj-ea"/>
                <a:cs typeface="Arial" panose="020B0604020202020204" pitchFamily="34" charset="0"/>
              </a:rPr>
              <a:t>parousi,a</a:t>
            </a:r>
            <a:r>
              <a:rPr lang="en-US" sz="4000" b="1" dirty="0">
                <a:solidFill>
                  <a:schemeClr val="bg1"/>
                </a:solidFill>
                <a:latin typeface="Arial" panose="020B0604020202020204" pitchFamily="34" charset="0"/>
                <a:ea typeface="+mj-ea"/>
                <a:cs typeface="Arial" panose="020B0604020202020204" pitchFamily="34" charset="0"/>
              </a:rPr>
              <a:t>—</a:t>
            </a:r>
            <a:r>
              <a:rPr lang="en-US" sz="4000" b="1" i="1" dirty="0" err="1">
                <a:solidFill>
                  <a:schemeClr val="bg1"/>
                </a:solidFill>
                <a:latin typeface="Arial" panose="020B0604020202020204" pitchFamily="34" charset="0"/>
                <a:ea typeface="+mj-ea"/>
                <a:cs typeface="Arial" panose="020B0604020202020204" pitchFamily="34" charset="0"/>
              </a:rPr>
              <a:t>parousia</a:t>
            </a:r>
            <a:r>
              <a:rPr lang="en-US" sz="4000" b="1" i="1" dirty="0">
                <a:solidFill>
                  <a:schemeClr val="bg1"/>
                </a:solidFill>
                <a:latin typeface="Arial" panose="020B0604020202020204" pitchFamily="34" charset="0"/>
                <a:ea typeface="+mj-ea"/>
                <a:cs typeface="Arial" panose="020B0604020202020204" pitchFamily="34" charset="0"/>
              </a:rPr>
              <a:t> </a:t>
            </a:r>
            <a:r>
              <a:rPr lang="en-US" sz="4000" b="1" dirty="0">
                <a:solidFill>
                  <a:schemeClr val="bg1"/>
                </a:solidFill>
                <a:latin typeface="Arial" panose="020B0604020202020204" pitchFamily="34" charset="0"/>
                <a:ea typeface="+mj-ea"/>
                <a:cs typeface="Arial" panose="020B0604020202020204" pitchFamily="34" charset="0"/>
              </a:rPr>
              <a:t>(</a:t>
            </a:r>
            <a:r>
              <a:rPr lang="ar-JO" sz="4000" b="1" dirty="0">
                <a:solidFill>
                  <a:schemeClr val="bg1"/>
                </a:solidFill>
                <a:latin typeface="Arial" panose="020B0604020202020204" pitchFamily="34" charset="0"/>
                <a:ea typeface="+mj-ea"/>
                <a:cs typeface="Arial" panose="020B0604020202020204" pitchFamily="34" charset="0"/>
              </a:rPr>
              <a:t>المجيء</a:t>
            </a:r>
            <a:r>
              <a:rPr lang="en-US" sz="4000" b="1" dirty="0">
                <a:solidFill>
                  <a:schemeClr val="bg1"/>
                </a:solidFill>
                <a:latin typeface="Arial" panose="020B0604020202020204" pitchFamily="34" charset="0"/>
                <a:ea typeface="+mj-ea"/>
                <a:cs typeface="Arial" panose="020B0604020202020204" pitchFamily="34" charset="0"/>
              </a:rPr>
              <a:t>)</a:t>
            </a:r>
          </a:p>
        </p:txBody>
      </p:sp>
      <p:sp>
        <p:nvSpPr>
          <p:cNvPr id="54276" name="Text Box 4"/>
          <p:cNvSpPr txBox="1">
            <a:spLocks noChangeArrowheads="1"/>
          </p:cNvSpPr>
          <p:nvPr/>
        </p:nvSpPr>
        <p:spPr bwMode="auto">
          <a:xfrm>
            <a:off x="0" y="3352438"/>
            <a:ext cx="8839200" cy="1446550"/>
          </a:xfrm>
          <a:prstGeom prst="rect">
            <a:avLst/>
          </a:prstGeom>
          <a:noFill/>
          <a:ln w="9525">
            <a:noFill/>
            <a:miter lim="800000"/>
            <a:headEnd/>
            <a:tailEnd/>
          </a:ln>
          <a:effectLst>
            <a:outerShdw blurRad="63500" dist="17961" dir="2700000" algn="ctr" rotWithShape="0">
              <a:schemeClr val="tx1">
                <a:alpha val="74998"/>
              </a:schemeClr>
            </a:outerShdw>
          </a:effectLst>
        </p:spPr>
        <p:txBody>
          <a:bodyPr wrap="square">
            <a:spAutoFit/>
          </a:bodyPr>
          <a:lstStyle>
            <a:defPPr>
              <a:defRPr lang="en-US"/>
            </a:defPPr>
            <a:lvl1pPr algn="ctr" eaLnBrk="1" hangingPunct="1">
              <a:spcBef>
                <a:spcPct val="50000"/>
              </a:spcBef>
              <a:defRPr sz="4400" b="1">
                <a:solidFill>
                  <a:schemeClr val="bg1"/>
                </a:solidFill>
                <a:effectLst>
                  <a:glow rad="304800">
                    <a:schemeClr val="tx1">
                      <a:alpha val="75000"/>
                    </a:scheme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ＭＳ Ｐゴシック" charset="0"/>
                <a:cs typeface="Arial" panose="020B0604020202020204" pitchFamily="34" charset="0"/>
              </a:rPr>
              <a:t>في العهد الجديد هذه الكلمة تعني دائماً     حضور فعلي</a:t>
            </a: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81F134B9-5A47-27D6-9E41-004D6AE08F5D}"/>
              </a:ext>
            </a:extLst>
          </p:cNvPr>
          <p:cNvPicPr>
            <a:picLocks noChangeAspect="1"/>
          </p:cNvPicPr>
          <p:nvPr/>
        </p:nvPicPr>
        <p:blipFill>
          <a:blip r:embed="rId4"/>
          <a:stretch>
            <a:fillRect/>
          </a:stretch>
        </p:blipFill>
        <p:spPr>
          <a:xfrm>
            <a:off x="1106296" y="284020"/>
            <a:ext cx="2665148" cy="699365"/>
          </a:xfrm>
          <a:prstGeom prst="rect">
            <a:avLst/>
          </a:prstGeom>
        </p:spPr>
      </p:pic>
    </p:spTree>
    <p:extLst>
      <p:ext uri="{BB962C8B-B14F-4D97-AF65-F5344CB8AC3E}">
        <p14:creationId xmlns:p14="http://schemas.microsoft.com/office/powerpoint/2010/main" val="3021346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2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6" grpId="0"/>
    </p:bldLst>
  </p:timing>
</p:sld>
</file>

<file path=ppt/slides/slide4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228600" y="1600200"/>
            <a:ext cx="8686800" cy="2590800"/>
          </a:xfrm>
          <a:effectLst>
            <a:outerShdw blurRad="63500" dist="38099" dir="2700000" algn="ctr" rotWithShape="0">
              <a:schemeClr val="tx1">
                <a:alpha val="74998"/>
              </a:schemeClr>
            </a:outerShdw>
          </a:effectLst>
        </p:spPr>
        <p:txBody>
          <a:bodyPr/>
          <a:lstStyle/>
          <a:p>
            <a:pPr eaLnBrk="1" hangingPunct="1">
              <a:defRPr/>
            </a:pPr>
            <a:br>
              <a:rPr lang="en-US" sz="3800" b="1" dirty="0">
                <a:solidFill>
                  <a:schemeClr val="bg1"/>
                </a:solidFill>
                <a:latin typeface="Arial" panose="020B0604020202020204" pitchFamily="34" charset="0"/>
                <a:ea typeface="+mj-ea"/>
                <a:cs typeface="Arial" panose="020B0604020202020204" pitchFamily="34" charset="0"/>
              </a:rPr>
            </a:br>
            <a:r>
              <a:rPr lang="ar-JO" sz="3800" b="1" dirty="0">
                <a:solidFill>
                  <a:schemeClr val="bg1"/>
                </a:solidFill>
                <a:latin typeface="Arial" panose="020B0604020202020204" pitchFamily="34" charset="0"/>
                <a:ea typeface="+mj-ea"/>
                <a:cs typeface="Arial" panose="020B0604020202020204" pitchFamily="34" charset="0"/>
              </a:rPr>
              <a:t>يدعي السابقيون أن علامات السماء هي مجرد طرق درامية للتعبير عن علامات كونية مدهشة، كارثة وطنية أو انتصار في معركة (نهج غير معجزي)</a:t>
            </a:r>
            <a:br>
              <a:rPr lang="ar-JO" sz="3800" b="1" dirty="0">
                <a:solidFill>
                  <a:schemeClr val="bg1"/>
                </a:solidFill>
                <a:latin typeface="Arial" panose="020B0604020202020204" pitchFamily="34" charset="0"/>
                <a:ea typeface="+mj-ea"/>
                <a:cs typeface="Arial" panose="020B0604020202020204" pitchFamily="34" charset="0"/>
              </a:rPr>
            </a:br>
            <a:r>
              <a:rPr lang="ar-JO" sz="3800" b="1" dirty="0">
                <a:solidFill>
                  <a:schemeClr val="bg1"/>
                </a:solidFill>
                <a:latin typeface="Arial" panose="020B0604020202020204" pitchFamily="34" charset="0"/>
                <a:ea typeface="+mj-ea"/>
                <a:cs typeface="Arial" panose="020B0604020202020204" pitchFamily="34" charset="0"/>
              </a:rPr>
              <a:t> </a:t>
            </a:r>
            <a:endParaRPr lang="en-US" sz="3800" b="1" dirty="0">
              <a:solidFill>
                <a:schemeClr val="bg1"/>
              </a:solidFill>
              <a:latin typeface="Arial" panose="020B0604020202020204" pitchFamily="34" charset="0"/>
              <a:ea typeface="+mj-ea"/>
              <a:cs typeface="Arial" panose="020B0604020202020204" pitchFamily="34" charset="0"/>
            </a:endParaRPr>
          </a:p>
        </p:txBody>
      </p:sp>
      <p:sp>
        <p:nvSpPr>
          <p:cNvPr id="3"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790761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228600" y="4953625"/>
            <a:ext cx="8686800" cy="1446550"/>
          </a:xfrm>
          <a:noFill/>
          <a:ln w="9525">
            <a:noFill/>
            <a:miter lim="800000"/>
            <a:headEnd/>
            <a:tailEnd/>
          </a:ln>
          <a:effectLst>
            <a:outerShdw blurRad="63500" dist="17961" dir="2700000" algn="ctr" rotWithShape="0">
              <a:schemeClr val="tx1">
                <a:alpha val="74998"/>
              </a:schemeClr>
            </a:outerShdw>
          </a:effectLst>
        </p:spPr>
        <p:txBody>
          <a:bodyPr wrap="square">
            <a:spAutoFit/>
          </a:bodyPr>
          <a:lstStyle/>
          <a:p>
            <a:pPr eaLnBrk="1" hangingPunct="1">
              <a:spcBef>
                <a:spcPct val="50000"/>
              </a:spcBef>
            </a:pPr>
            <a:r>
              <a:rPr lang="ar-JO" b="1" kern="1200" dirty="0">
                <a:solidFill>
                  <a:srgbClr val="FFFFFF"/>
                </a:solidFill>
                <a:effectLst>
                  <a:glow rad="304800">
                    <a:srgbClr val="000000">
                      <a:alpha val="75000"/>
                    </a:srgbClr>
                  </a:glow>
                </a:effectLst>
                <a:latin typeface="Arial"/>
                <a:cs typeface="Arial"/>
              </a:rPr>
              <a:t>يدعون أنه لا يجب أخذ العلامات الكونية    بشكل حرفي</a:t>
            </a:r>
            <a:endParaRPr lang="en-US" b="1" kern="1200" dirty="0">
              <a:solidFill>
                <a:srgbClr val="FFFFFF"/>
              </a:solidFill>
              <a:effectLst>
                <a:glow rad="304800">
                  <a:srgbClr val="000000">
                    <a:alpha val="75000"/>
                  </a:srgbClr>
                </a:glow>
              </a:effectLst>
              <a:latin typeface="Arial"/>
              <a:cs typeface="Arial"/>
            </a:endParaRPr>
          </a:p>
        </p:txBody>
      </p:sp>
      <p:sp>
        <p:nvSpPr>
          <p:cNvPr id="3"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551347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withEffect">
                                  <p:stCondLst>
                                    <p:cond delay="0"/>
                                  </p:stCondLst>
                                  <p:childTnLst>
                                    <p:set>
                                      <p:cBhvr>
                                        <p:cTn id="6" dur="1" fill="hold">
                                          <p:stCondLst>
                                            <p:cond delay="0"/>
                                          </p:stCondLst>
                                        </p:cTn>
                                        <p:tgtEl>
                                          <p:spTgt spid="56322"/>
                                        </p:tgtEl>
                                        <p:attrNameLst>
                                          <p:attrName>style.visibility</p:attrName>
                                        </p:attrNameLst>
                                      </p:cBhvr>
                                      <p:to>
                                        <p:strVal val="visible"/>
                                      </p:to>
                                    </p:set>
                                    <p:anim calcmode="lin" valueType="num">
                                      <p:cBhvr additive="base">
                                        <p:cTn id="7" dur="3000" fill="hold"/>
                                        <p:tgtEl>
                                          <p:spTgt spid="56322"/>
                                        </p:tgtEl>
                                        <p:attrNameLst>
                                          <p:attrName>ppt_x</p:attrName>
                                        </p:attrNameLst>
                                      </p:cBhvr>
                                      <p:tavLst>
                                        <p:tav tm="0">
                                          <p:val>
                                            <p:strVal val="#ppt_x"/>
                                          </p:val>
                                        </p:tav>
                                        <p:tav tm="100000">
                                          <p:val>
                                            <p:strVal val="#ppt_x"/>
                                          </p:val>
                                        </p:tav>
                                      </p:tavLst>
                                    </p:anim>
                                    <p:anim calcmode="lin" valueType="num">
                                      <p:cBhvr additive="base">
                                        <p:cTn id="8" dur="3000" fill="hold"/>
                                        <p:tgtEl>
                                          <p:spTgt spid="563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2" grpId="0"/>
    </p:bldLst>
  </p:timing>
</p:sld>
</file>

<file path=ppt/slides/slide4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p:cNvSpPr>
            <a:spLocks noGrp="1"/>
          </p:cNvSpPr>
          <p:nvPr>
            <p:ph type="title"/>
          </p:nvPr>
        </p:nvSpPr>
        <p:spPr>
          <a:noFill/>
          <a:ln w="9525">
            <a:noFill/>
            <a:miter lim="800000"/>
            <a:headEnd/>
            <a:tailEnd/>
          </a:ln>
          <a:effectLst>
            <a:outerShdw blurRad="63500" dist="38099" dir="2700000" algn="ctr" rotWithShape="0">
              <a:schemeClr val="tx1">
                <a:alpha val="74998"/>
              </a:schemeClr>
            </a:outerShdw>
          </a:effectLst>
        </p:spPr>
        <p:txBody>
          <a:bodyPr/>
          <a:lstStyle/>
          <a:p>
            <a:pPr marL="342900" indent="-342900" eaLnBrk="1" hangingPunct="1">
              <a:spcBef>
                <a:spcPct val="20000"/>
              </a:spcBef>
            </a:pPr>
            <a:r>
              <a:rPr lang="ar-JO" b="1" kern="1200" dirty="0">
                <a:solidFill>
                  <a:srgbClr val="FFFFFF"/>
                </a:solidFill>
                <a:effectLst>
                  <a:glow rad="304800">
                    <a:srgbClr val="000000">
                      <a:alpha val="75000"/>
                    </a:srgbClr>
                  </a:glow>
                </a:effectLst>
                <a:latin typeface="Arial"/>
                <a:cs typeface="Arial"/>
              </a:rPr>
              <a:t>الردود</a:t>
            </a:r>
            <a:endParaRPr lang="en-US" sz="4200" b="1" kern="1200" dirty="0">
              <a:solidFill>
                <a:srgbClr val="FFFFFF"/>
              </a:solidFill>
              <a:latin typeface="Arial" charset="0"/>
              <a:ea typeface="Arial" charset="0"/>
              <a:cs typeface="Arial" charset="0"/>
            </a:endParaRPr>
          </a:p>
        </p:txBody>
      </p:sp>
      <p:sp>
        <p:nvSpPr>
          <p:cNvPr id="7" name="Rectangle 3"/>
          <p:cNvSpPr txBox="1">
            <a:spLocks noChangeArrowheads="1"/>
          </p:cNvSpPr>
          <p:nvPr/>
        </p:nvSpPr>
        <p:spPr bwMode="auto">
          <a:xfrm>
            <a:off x="527759" y="1277859"/>
            <a:ext cx="8229600" cy="2462213"/>
          </a:xfrm>
          <a:prstGeom prst="rect">
            <a:avLst/>
          </a:prstGeom>
          <a:noFill/>
          <a:ln w="9525">
            <a:noFill/>
            <a:miter lim="800000"/>
            <a:headEnd/>
            <a:tailEnd/>
          </a:ln>
          <a:effectLst>
            <a:outerShdw blurRad="63500" dist="1796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lvl1pPr algn="ctr" eaLnBrk="1" hangingPunct="1">
              <a:spcBef>
                <a:spcPct val="50000"/>
              </a:spcBef>
              <a:defRPr sz="4400" b="1">
                <a:solidFill>
                  <a:srgbClr val="FFFFFF"/>
                </a:solidFill>
                <a:effectLst>
                  <a:glow rad="304800">
                    <a:srgbClr val="000000">
                      <a:alpha val="75000"/>
                    </a:srgbClr>
                  </a:glow>
                </a:effectLst>
                <a:latin typeface="Arial"/>
                <a:cs typeface="Arial"/>
              </a:defRPr>
            </a:lvl1pPr>
            <a:lvl2pPr algn="ctr">
              <a:defRPr sz="4400">
                <a:solidFill>
                  <a:schemeClr val="tx2"/>
                </a:solidFill>
                <a:latin typeface="Arial" charset="0"/>
                <a:cs typeface="Arial" charset="0"/>
              </a:defRPr>
            </a:lvl2pPr>
            <a:lvl3pPr algn="ctr">
              <a:defRPr sz="4400">
                <a:solidFill>
                  <a:schemeClr val="tx2"/>
                </a:solidFill>
                <a:latin typeface="Arial" charset="0"/>
                <a:cs typeface="Arial" charset="0"/>
              </a:defRPr>
            </a:lvl3pPr>
            <a:lvl4pPr algn="ctr">
              <a:defRPr sz="4400">
                <a:solidFill>
                  <a:schemeClr val="tx2"/>
                </a:solidFill>
                <a:latin typeface="Arial" charset="0"/>
                <a:cs typeface="Arial" charset="0"/>
              </a:defRPr>
            </a:lvl4pPr>
            <a:lvl5pPr algn="ctr">
              <a:defRPr sz="4400">
                <a:solidFill>
                  <a:schemeClr val="tx2"/>
                </a:solidFill>
                <a:latin typeface="Arial" charset="0"/>
                <a:cs typeface="Arial" charset="0"/>
              </a:defRPr>
            </a:lvl5pPr>
            <a:lvl6pPr marL="457200" algn="ctr" fontAlgn="base">
              <a:spcBef>
                <a:spcPct val="0"/>
              </a:spcBef>
              <a:spcAft>
                <a:spcPct val="0"/>
              </a:spcAft>
              <a:defRPr sz="4400">
                <a:solidFill>
                  <a:schemeClr val="tx2"/>
                </a:solidFill>
                <a:latin typeface="Arial" charset="0"/>
                <a:ea typeface="Arial" charset="0"/>
                <a:cs typeface="Arial" charset="0"/>
              </a:defRPr>
            </a:lvl6pPr>
            <a:lvl7pPr marL="914400" algn="ctr" fontAlgn="base">
              <a:spcBef>
                <a:spcPct val="0"/>
              </a:spcBef>
              <a:spcAft>
                <a:spcPct val="0"/>
              </a:spcAft>
              <a:defRPr sz="4400">
                <a:solidFill>
                  <a:schemeClr val="tx2"/>
                </a:solidFill>
                <a:latin typeface="Arial" charset="0"/>
                <a:ea typeface="Arial" charset="0"/>
                <a:cs typeface="Arial" charset="0"/>
              </a:defRPr>
            </a:lvl7pPr>
            <a:lvl8pPr marL="1371600" algn="ctr" fontAlgn="base">
              <a:spcBef>
                <a:spcPct val="0"/>
              </a:spcBef>
              <a:spcAft>
                <a:spcPct val="0"/>
              </a:spcAft>
              <a:defRPr sz="4400">
                <a:solidFill>
                  <a:schemeClr val="tx2"/>
                </a:solidFill>
                <a:latin typeface="Arial" charset="0"/>
                <a:ea typeface="Arial" charset="0"/>
                <a:cs typeface="Arial" charset="0"/>
              </a:defRPr>
            </a:lvl8pPr>
            <a:lvl9pPr marL="1828800" algn="ctr" fontAlgn="base">
              <a:spcBef>
                <a:spcPct val="0"/>
              </a:spcBef>
              <a:spcAft>
                <a:spcPct val="0"/>
              </a:spcAft>
              <a:defRPr sz="4400">
                <a:solidFill>
                  <a:schemeClr val="tx2"/>
                </a:solidFill>
                <a:latin typeface="Arial" charset="0"/>
                <a:ea typeface="Arial" charset="0"/>
                <a:cs typeface="Arial"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rPr>
              <a:t>إنهم يرمزون النص</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rPr>
              <a:t>لا يؤخذ سياق العهد القديم بعين الإعتبار (يوئيل ٢)</a:t>
            </a:r>
            <a:endParaRPr kumimoji="0" lang="en-US" sz="44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416027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4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50" name="Rectangle 10"/>
          <p:cNvSpPr>
            <a:spLocks noGrp="1" noChangeArrowheads="1"/>
          </p:cNvSpPr>
          <p:nvPr>
            <p:ph type="title"/>
          </p:nvPr>
        </p:nvSpPr>
        <p:spPr>
          <a:effectLst>
            <a:outerShdw blurRad="63500" dist="38099" dir="2700000" algn="ctr" rotWithShape="0">
              <a:schemeClr val="tx1">
                <a:alpha val="74998"/>
              </a:schemeClr>
            </a:outerShdw>
          </a:effectLst>
        </p:spPr>
        <p:txBody>
          <a:bodyPr/>
          <a:lstStyle/>
          <a:p>
            <a:pPr eaLnBrk="1" hangingPunct="1">
              <a:defRPr/>
            </a:pPr>
            <a:r>
              <a:rPr lang="ar-JO" sz="5000" b="1" dirty="0">
                <a:solidFill>
                  <a:schemeClr val="bg1"/>
                </a:solidFill>
                <a:latin typeface="Arial" panose="020B0604020202020204" pitchFamily="34" charset="0"/>
                <a:ea typeface="+mj-ea"/>
                <a:cs typeface="Arial" panose="020B0604020202020204" pitchFamily="34" charset="0"/>
              </a:rPr>
              <a:t>التطبيقات</a:t>
            </a:r>
            <a:endParaRPr lang="en-US" sz="5000" b="1" dirty="0">
              <a:solidFill>
                <a:schemeClr val="bg1"/>
              </a:solidFill>
              <a:latin typeface="Arial" panose="020B0604020202020204" pitchFamily="34" charset="0"/>
              <a:ea typeface="+mj-ea"/>
              <a:cs typeface="Arial" panose="020B0604020202020204" pitchFamily="34" charset="0"/>
            </a:endParaRP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Rectangle 11"/>
          <p:cNvSpPr txBox="1">
            <a:spLocks noChangeArrowheads="1"/>
          </p:cNvSpPr>
          <p:nvPr/>
        </p:nvSpPr>
        <p:spPr bwMode="auto">
          <a:xfrm>
            <a:off x="773282" y="1353224"/>
            <a:ext cx="8229600" cy="45259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rPr>
              <a:t>قيّم وجهات النظر الأخرى، لكن ...</a:t>
            </a:r>
            <a:endPar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rPr>
              <a:t>عبد الرب لا ينبغي أن يخاصم (2 تيموثاوس 2: 24)</a:t>
            </a:r>
            <a:endPar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rPr>
              <a:t>إن إعطاء تقييم نقدي لوجهات النظر الأخرى يلقي الضوء على وجهة نظرك الخاصة</a:t>
            </a: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rPr>
              <a:t>علّم النص الكتابي</a:t>
            </a:r>
            <a:endPar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endParaRPr>
          </a:p>
        </p:txBody>
      </p:sp>
    </p:spTree>
    <p:extLst>
      <p:ext uri="{BB962C8B-B14F-4D97-AF65-F5344CB8AC3E}">
        <p14:creationId xmlns:p14="http://schemas.microsoft.com/office/powerpoint/2010/main" val="1833458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p:txBody>
          <a:bodyPr/>
          <a:lstStyle/>
          <a:p>
            <a:pPr eaLnBrk="1" hangingPunct="1"/>
            <a:r>
              <a:rPr lang="ar-JO" sz="5000" b="1" dirty="0">
                <a:solidFill>
                  <a:schemeClr val="bg1"/>
                </a:solidFill>
                <a:latin typeface="Arial" charset="0"/>
                <a:cs typeface="Arial" charset="0"/>
              </a:rPr>
              <a:t>الخلاصة</a:t>
            </a:r>
            <a:endParaRPr lang="en-US" sz="5000" b="1" dirty="0">
              <a:solidFill>
                <a:schemeClr val="bg1"/>
              </a:solidFill>
              <a:latin typeface="Arial" charset="0"/>
              <a:cs typeface="Arial" charset="0"/>
            </a:endParaRP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3"/>
          <p:cNvSpPr txBox="1">
            <a:spLocks noChangeArrowheads="1"/>
          </p:cNvSpPr>
          <p:nvPr/>
        </p:nvSpPr>
        <p:spPr bwMode="auto">
          <a:xfrm>
            <a:off x="439560" y="1851562"/>
            <a:ext cx="8229600" cy="45259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التأكيد على أهمية:</a:t>
            </a:r>
            <a:endPar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a:p>
            <a:pPr marL="742950" marR="0" lvl="1" indent="-285750" algn="r" defTabSz="914400" rtl="1" eaLnBrk="1" fontAlgn="base" latinLnBrk="0" hangingPunct="1">
              <a:lnSpc>
                <a:spcPct val="100000"/>
              </a:lnSpc>
              <a:spcBef>
                <a:spcPct val="20000"/>
              </a:spcBef>
              <a:spcAft>
                <a:spcPct val="0"/>
              </a:spcAft>
              <a:buClrTx/>
              <a:buSzTx/>
              <a:buFontTx/>
              <a:buChar char="–"/>
              <a:tabLst/>
              <a:defRPr/>
            </a:pPr>
            <a:r>
              <a:rPr kumimoji="0" lang="ar-JO" sz="3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المجيء الثاني</a:t>
            </a:r>
            <a:endParaRPr kumimoji="0" lang="en-US" sz="3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endParaRPr>
          </a:p>
          <a:p>
            <a:pPr marL="742950" marR="0" lvl="1" indent="-285750" algn="r" defTabSz="914400" rtl="1" eaLnBrk="1" fontAlgn="base" latinLnBrk="0" hangingPunct="1">
              <a:lnSpc>
                <a:spcPct val="100000"/>
              </a:lnSpc>
              <a:spcBef>
                <a:spcPct val="20000"/>
              </a:spcBef>
              <a:spcAft>
                <a:spcPct val="0"/>
              </a:spcAft>
              <a:buClrTx/>
              <a:buSzTx/>
              <a:buFontTx/>
              <a:buChar char="–"/>
              <a:tabLst/>
              <a:defRPr/>
            </a:pPr>
            <a:r>
              <a:rPr kumimoji="0" lang="ar-JO" sz="3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قيامة الأجساد</a:t>
            </a:r>
            <a:endParaRPr kumimoji="0" lang="en-US" sz="3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endParaRPr>
          </a:p>
          <a:p>
            <a:pPr marL="742950" marR="0" lvl="1" indent="-285750" algn="r" defTabSz="914400" rtl="1" eaLnBrk="1" fontAlgn="base" latinLnBrk="0" hangingPunct="1">
              <a:lnSpc>
                <a:spcPct val="100000"/>
              </a:lnSpc>
              <a:spcBef>
                <a:spcPct val="20000"/>
              </a:spcBef>
              <a:spcAft>
                <a:spcPct val="0"/>
              </a:spcAft>
              <a:buClrTx/>
              <a:buSzTx/>
              <a:buFontTx/>
              <a:buChar char="–"/>
              <a:tabLst/>
              <a:defRPr/>
            </a:pPr>
            <a:r>
              <a:rPr kumimoji="0" lang="ar-JO" sz="3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يوم الرب</a:t>
            </a:r>
            <a:endPar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cs typeface="Arial" charset="0"/>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Arial" charset="0"/>
              </a:rPr>
              <a:t>اسهروا</a:t>
            </a:r>
            <a:r>
              <a:rPr kumimoji="0" lang="ar-JO" sz="3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cs typeface="Arial" charset="0"/>
              </a:rPr>
              <a:t> </a:t>
            </a:r>
            <a:r>
              <a:rPr kumimoji="0" lang="ar-JO"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إذا لأنكم لا تعلمون في أية ساعة يأتي ربكم.</a:t>
            </a:r>
            <a:endPar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948733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2 jesus return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51853" y="-220893"/>
            <a:ext cx="9663905" cy="7413681"/>
          </a:xfrm>
          <a:prstGeom prst="rect">
            <a:avLst/>
          </a:prstGeom>
        </p:spPr>
      </p:pic>
      <p:sp>
        <p:nvSpPr>
          <p:cNvPr id="818179" name="Rectangle 3"/>
          <p:cNvSpPr>
            <a:spLocks noGrp="1" noChangeArrowheads="1"/>
          </p:cNvSpPr>
          <p:nvPr>
            <p:ph type="title"/>
          </p:nvPr>
        </p:nvSpPr>
        <p:spPr>
          <a:xfrm>
            <a:off x="939800" y="6045133"/>
            <a:ext cx="7772400" cy="869105"/>
          </a:xfrm>
          <a:effectLst/>
        </p:spPr>
        <p:txBody>
          <a:bodyPr/>
          <a:lstStyle/>
          <a:p>
            <a:pPr eaLnBrk="1" hangingPunct="1">
              <a:defRPr/>
            </a:pPr>
            <a:r>
              <a:rPr lang="ar-SA" altLang="ja-JP" b="1" dirty="0">
                <a:solidFill>
                  <a:schemeClr val="bg1"/>
                </a:solidFill>
                <a:effectLst>
                  <a:glow rad="254000">
                    <a:schemeClr val="tx1"/>
                  </a:glow>
                </a:effectLst>
                <a:latin typeface="Arial" panose="020B0604020202020204" pitchFamily="34" charset="0"/>
                <a:ea typeface="ＭＳ Ｐゴシック" charset="0"/>
                <a:cs typeface="Arial" panose="020B0604020202020204" pitchFamily="34" charset="0"/>
              </a:rPr>
              <a:t>رؤيا ٢٢ : ٢٠-٢١ </a:t>
            </a:r>
          </a:p>
        </p:txBody>
      </p:sp>
      <p:sp>
        <p:nvSpPr>
          <p:cNvPr id="1431555" name="Text Box 4"/>
          <p:cNvSpPr txBox="1">
            <a:spLocks noChangeArrowheads="1"/>
          </p:cNvSpPr>
          <p:nvPr/>
        </p:nvSpPr>
        <p:spPr bwMode="auto">
          <a:xfrm>
            <a:off x="836612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331</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92B2BB0B-1D1B-2845-80B1-F20BBD5D3312}"/>
              </a:ext>
            </a:extLst>
          </p:cNvPr>
          <p:cNvSpPr txBox="1">
            <a:spLocks noChangeArrowheads="1"/>
          </p:cNvSpPr>
          <p:nvPr/>
        </p:nvSpPr>
        <p:spPr bwMode="auto">
          <a:xfrm>
            <a:off x="216199" y="1740595"/>
            <a:ext cx="9295853" cy="349070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ja-JP" sz="4400" b="1" i="0"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يَقُولُ الشَّاهِدُ بِهَذَا:</a:t>
            </a:r>
            <a:br>
              <a:rPr kumimoji="0" lang="en-US" altLang="ja-JP" sz="4400" b="1" i="0"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br>
            <a:r>
              <a:rPr kumimoji="0" lang="ar-SA" altLang="ja-JP" sz="4400" b="1" i="0"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نَعَمْ! أَنَا آتِي سَرِيعاً.</a:t>
            </a:r>
            <a:br>
              <a:rPr kumimoji="0" lang="en-US" altLang="ja-JP" sz="4400" b="1" i="0"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br>
            <a:r>
              <a:rPr kumimoji="0" lang="ar-SA" altLang="ja-JP" sz="4400" b="1" i="0"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آمِينَ. تَعَالَ أَيُّهَا الرَّبُّ يَسُوعُ.</a:t>
            </a:r>
            <a:br>
              <a:rPr kumimoji="0" lang="en-US" altLang="ja-JP" sz="4400" b="1" i="0"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br>
            <a:r>
              <a:rPr kumimoji="0" lang="ar-SA" altLang="ja-JP" sz="4400" b="1" i="0"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نِعْمَةُ رَبِّنَا يَسُوعَ الْمَسِيحِ مَعَ جَمِيعِكُمْ.</a:t>
            </a:r>
            <a:br>
              <a:rPr kumimoji="0" lang="en-US" altLang="ja-JP" sz="4400" b="1" i="0"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br>
            <a:r>
              <a:rPr kumimoji="0" lang="ar-SA" altLang="ja-JP" sz="4400" b="1" i="0"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آمِينَ. </a:t>
            </a:r>
          </a:p>
        </p:txBody>
      </p:sp>
    </p:spTree>
    <p:extLst>
      <p:ext uri="{BB962C8B-B14F-4D97-AF65-F5344CB8AC3E}">
        <p14:creationId xmlns:p14="http://schemas.microsoft.com/office/powerpoint/2010/main" val="104720376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90" name="Rectangle 2"/>
          <p:cNvSpPr>
            <a:spLocks noGrp="1" noChangeArrowheads="1"/>
          </p:cNvSpPr>
          <p:nvPr>
            <p:ph type="ctrTitle"/>
          </p:nvPr>
        </p:nvSpPr>
        <p:spPr>
          <a:xfrm>
            <a:off x="1908175" y="1125538"/>
            <a:ext cx="7043738" cy="5183187"/>
          </a:xfrm>
          <a:effectLst>
            <a:outerShdw blurRad="50800" dist="25399" dir="16200000" algn="ctr" rotWithShape="0">
              <a:srgbClr val="FFFFFF">
                <a:alpha val="75000"/>
              </a:srgbClr>
            </a:outerShdw>
          </a:effectLst>
          <a:extLst>
            <a:ext uri="{909E8E84-426E-40dd-AFC4-6F175D3DCCD1}"/>
            <a:ext uri="{91240B29-F687-4f45-9708-019B960494DF}"/>
            <a:ext uri="{FAA26D3D-D897-4be2-8F04-BA451C77F1D7}"/>
          </a:extLst>
        </p:spPr>
        <p:txBody>
          <a:bodyPr/>
          <a:lstStyle/>
          <a:p>
            <a:pPr algn="ctr" eaLnBrk="1" hangingPunct="1">
              <a:defRPr/>
            </a:pPr>
            <a:r>
              <a:rPr lang="ar-JO" altLang="ja-JP" sz="3200" b="1" i="0" dirty="0">
                <a:latin typeface="Arial" pitchFamily="34" charset="0"/>
                <a:cs typeface="Arial" pitchFamily="34" charset="0"/>
              </a:rPr>
              <a:t> ألستم تعلمون أن القديسين سيدينون العالم؟ فإن كان العالم يدان بكم أفأنتم غير مستأهلين للمحاكم الصغرى؟ ألستم تعلمون أننا سندين ملائكة؟ فبالأولى أمور هذه الحياة</a:t>
            </a:r>
            <a:br>
              <a:rPr lang="ar-JO" altLang="ja-JP" sz="3200" b="1" i="0" dirty="0">
                <a:latin typeface="Arial" pitchFamily="34" charset="0"/>
                <a:cs typeface="Arial" pitchFamily="34" charset="0"/>
              </a:rPr>
            </a:br>
            <a:r>
              <a:rPr lang="ar-JO" altLang="ja-JP" sz="3200" b="1" i="0" dirty="0">
                <a:latin typeface="Arial" pitchFamily="34" charset="0"/>
                <a:cs typeface="Arial" pitchFamily="34" charset="0"/>
              </a:rPr>
              <a:t>1 كو 6 : 2 – 3 </a:t>
            </a:r>
            <a:endParaRPr lang="en-US" sz="3200" b="1" i="0" dirty="0">
              <a:latin typeface="Arial" pitchFamily="34" charset="0"/>
              <a:cs typeface="Arial" pitchFamily="34" charset="0"/>
            </a:endParaRPr>
          </a:p>
        </p:txBody>
      </p:sp>
    </p:spTree>
    <p:extLst>
      <p:ext uri="{BB962C8B-B14F-4D97-AF65-F5344CB8AC3E}">
        <p14:creationId xmlns:p14="http://schemas.microsoft.com/office/powerpoint/2010/main" val="3467041932"/>
      </p:ext>
    </p:extLst>
  </p:cSld>
  <p:clrMapOvr>
    <a:masterClrMapping/>
  </p:clrMapOvr>
  <p:transition/>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602" name="Rectangle 5"/>
          <p:cNvSpPr>
            <a:spLocks noGrp="1" noChangeArrowheads="1"/>
          </p:cNvSpPr>
          <p:nvPr>
            <p:ph type="title"/>
          </p:nvPr>
        </p:nvSpPr>
        <p:spPr/>
        <p:txBody>
          <a:bodyPr/>
          <a:lstStyle/>
          <a:p>
            <a:r>
              <a:rPr lang="en-US">
                <a:latin typeface="Arial" panose="020B0604020202020204" pitchFamily="34" charset="0"/>
                <a:ea typeface="ＭＳ Ｐゴシック" charset="0"/>
                <a:cs typeface="Arial" panose="020B0604020202020204" pitchFamily="34" charset="0"/>
              </a:rPr>
              <a:t>Black</a:t>
            </a:r>
          </a:p>
        </p:txBody>
      </p:sp>
      <p:sp>
        <p:nvSpPr>
          <p:cNvPr id="1433603" name="Rectangle 2"/>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2754"/>
            <a:ext cx="9144000" cy="6805246"/>
          </a:xfrm>
          <a:prstGeom prst="rect">
            <a:avLst/>
          </a:prstGeom>
        </p:spPr>
      </p:pic>
    </p:spTree>
    <p:extLst>
      <p:ext uri="{BB962C8B-B14F-4D97-AF65-F5344CB8AC3E}">
        <p14:creationId xmlns:p14="http://schemas.microsoft.com/office/powerpoint/2010/main" val="484885215"/>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6" name="Picture 2" descr="Picture 2"/>
          <p:cNvPicPr>
            <a:picLocks noChangeAspect="1"/>
          </p:cNvPicPr>
          <p:nvPr/>
        </p:nvPicPr>
        <p:blipFill>
          <a:blip r:embed="rId3"/>
          <a:stretch>
            <a:fillRect/>
          </a:stretch>
        </p:blipFill>
        <p:spPr>
          <a:xfrm>
            <a:off x="0" y="0"/>
            <a:ext cx="9144000" cy="6856414"/>
          </a:xfrm>
          <a:prstGeom prst="rect">
            <a:avLst/>
          </a:prstGeom>
          <a:ln w="12700">
            <a:miter lim="400000"/>
          </a:ln>
        </p:spPr>
      </p:pic>
      <p:sp>
        <p:nvSpPr>
          <p:cNvPr id="2017" name="Rectangle 3"/>
          <p:cNvSpPr txBox="1">
            <a:spLocks noGrp="1"/>
          </p:cNvSpPr>
          <p:nvPr>
            <p:ph type="title" idx="4294967295"/>
          </p:nvPr>
        </p:nvSpPr>
        <p:spPr>
          <a:xfrm>
            <a:off x="0" y="0"/>
            <a:ext cx="3810000" cy="2209800"/>
          </a:xfrm>
          <a:prstGeom prst="rect">
            <a:avLst/>
          </a:prstGeom>
          <a:solidFill>
            <a:srgbClr val="000080"/>
          </a:solidFill>
        </p:spPr>
        <p:txBody>
          <a:bodyPr>
            <a:normAutofit/>
          </a:bodyPr>
          <a:lstStyle/>
          <a:p>
            <a:pPr>
              <a:defRPr sz="3600" b="1">
                <a:solidFill>
                  <a:schemeClr val="accent3">
                    <a:lumOff val="44000"/>
                  </a:schemeClr>
                </a:solidFill>
                <a:effectLst>
                  <a:outerShdw blurRad="38100" dist="38100" dir="2700000" rotWithShape="0">
                    <a:srgbClr val="000000"/>
                  </a:outerShdw>
                </a:effectLst>
                <a:latin typeface="Arial"/>
                <a:ea typeface="Arial"/>
                <a:cs typeface="Arial"/>
                <a:sym typeface="Arial"/>
              </a:defRPr>
            </a:pPr>
            <a:r>
              <a:rPr b="1" dirty="0" err="1">
                <a:latin typeface="Arial" panose="020B0604020202020204" pitchFamily="34" charset="0"/>
                <a:ea typeface="ＭＳ Ｐゴシック"/>
                <a:cs typeface="Arial" panose="020B0604020202020204" pitchFamily="34" charset="0"/>
                <a:sym typeface="ＭＳ Ｐゴシック"/>
              </a:rPr>
              <a:t>والأموات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المسيح </a:t>
            </a:r>
            <a:r>
              <a:rPr b="1" dirty="0" err="1">
                <a:latin typeface="Arial" panose="020B0604020202020204" pitchFamily="34" charset="0"/>
                <a:ea typeface="ＭＳ Ｐゴシック"/>
                <a:cs typeface="Arial" panose="020B0604020202020204" pitchFamily="34" charset="0"/>
                <a:sym typeface="ＭＳ Ｐゴシック"/>
              </a:rPr>
              <a:t>سيقومون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أولاً</a:t>
            </a:r>
            <a:br>
              <a:rPr lang="en-US"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(1 تس 4: 16ب)</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24" name="Picture 1" descr="Picture 1"/>
          <p:cNvPicPr>
            <a:picLocks noChangeAspect="1"/>
          </p:cNvPicPr>
          <p:nvPr/>
        </p:nvPicPr>
        <p:blipFill>
          <a:blip r:embed="rId3"/>
          <a:stretch>
            <a:fillRect/>
          </a:stretch>
        </p:blipFill>
        <p:spPr>
          <a:xfrm>
            <a:off x="0" y="833437"/>
            <a:ext cx="9056689" cy="6024564"/>
          </a:xfrm>
          <a:prstGeom prst="rect">
            <a:avLst/>
          </a:prstGeom>
          <a:ln w="12700">
            <a:miter lim="400000"/>
          </a:ln>
        </p:spPr>
      </p:pic>
      <p:sp>
        <p:nvSpPr>
          <p:cNvPr id="2025" name="Rectangle 2"/>
          <p:cNvSpPr txBox="1">
            <a:spLocks noGrp="1"/>
          </p:cNvSpPr>
          <p:nvPr>
            <p:ph type="title" idx="4294967295"/>
          </p:nvPr>
        </p:nvSpPr>
        <p:spPr>
          <a:xfrm>
            <a:off x="0" y="-119063"/>
            <a:ext cx="9144000" cy="992188"/>
          </a:xfrm>
          <a:prstGeom prst="rect">
            <a:avLst/>
          </a:prstGeom>
        </p:spPr>
        <p:txBody>
          <a:bodyPr/>
          <a:lstStyle>
            <a:lvl1pPr>
              <a:defRPr sz="5400" b="1">
                <a:solidFill>
                  <a:schemeClr val="accent3">
                    <a:lumOff val="44000"/>
                  </a:schemeClr>
                </a:solidFill>
                <a:latin typeface="Arial"/>
                <a:ea typeface="Arial"/>
                <a:cs typeface="Arial"/>
                <a:sym typeface="Arial"/>
              </a:defRPr>
            </a:lvl1pPr>
          </a:lstStyle>
          <a:p>
            <a:r>
              <a:rPr lang="ar-JO" dirty="0"/>
              <a:t>سوف نراه</a:t>
            </a:r>
            <a:endParaRPr dirty="0"/>
          </a:p>
        </p:txBody>
      </p:sp>
      <p:sp>
        <p:nvSpPr>
          <p:cNvPr id="2026" name="Rectangle 2"/>
          <p:cNvSpPr txBox="1"/>
          <p:nvPr/>
        </p:nvSpPr>
        <p:spPr>
          <a:xfrm>
            <a:off x="45719" y="5946408"/>
            <a:ext cx="9052562" cy="8309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4800" b="1" i="1">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4800" b="1" i="1" u="none" strike="noStrike" kern="0" cap="none" spc="0" normalizeH="0" baseline="0" noProof="0" dirty="0">
                <a:ln>
                  <a:noFill/>
                </a:ln>
                <a:solidFill>
                  <a:srgbClr val="8F8F8F">
                    <a:lumOff val="44000"/>
                  </a:srgbClr>
                </a:solidFill>
                <a:effectLst/>
                <a:uLnTx/>
                <a:uFillTx/>
                <a:latin typeface="Arial"/>
                <a:cs typeface="Arial"/>
                <a:sym typeface="Arial"/>
              </a:rPr>
              <a:t>غنتها ساندي باتي</a:t>
            </a:r>
            <a:endParaRPr kumimoji="0" sz="4800" b="1" i="1"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8"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29" name="Rectangle 3"/>
          <p:cNvSpPr txBox="1">
            <a:spLocks noGrp="1"/>
          </p:cNvSpPr>
          <p:nvPr>
            <p:ph type="title" idx="4294967295"/>
          </p:nvPr>
        </p:nvSpPr>
        <p:spPr>
          <a:xfrm>
            <a:off x="3200400" y="4191000"/>
            <a:ext cx="2034209" cy="2362200"/>
          </a:xfrm>
          <a:prstGeom prst="rect">
            <a:avLst/>
          </a:prstGeom>
          <a:effectLst>
            <a:outerShdw blurRad="63500" dist="35921" dir="2700000" rotWithShape="0">
              <a:srgbClr val="000000">
                <a:alpha val="74998"/>
              </a:srgbClr>
            </a:outerShdw>
          </a:effectLst>
        </p:spPr>
        <p:txBody>
          <a:bodyPr anchor="t"/>
          <a:lstStyle>
            <a:lvl1pPr algn="l">
              <a:lnSpc>
                <a:spcPct val="90000"/>
              </a:lnSpc>
              <a:spcBef>
                <a:spcPts val="1000"/>
              </a:spcBef>
              <a:defRPr b="1">
                <a:solidFill>
                  <a:schemeClr val="accent3">
                    <a:lumOff val="44000"/>
                  </a:schemeClr>
                </a:solidFill>
                <a:latin typeface="Arial"/>
                <a:ea typeface="Arial"/>
                <a:cs typeface="Arial"/>
                <a:sym typeface="Arial"/>
              </a:defRPr>
            </a:lvl1pPr>
          </a:lstStyle>
          <a:p>
            <a:pPr algn="ctr"/>
            <a:r>
              <a:rPr lang="ar-JO" dirty="0"/>
              <a:t>ستنفتح</a:t>
            </a:r>
            <a:br>
              <a:rPr lang="ar-JO" dirty="0"/>
            </a:br>
            <a:r>
              <a:rPr lang="ar-JO" dirty="0"/>
              <a:t>السماوات</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1" name="Picture 2" descr="Picture 2"/>
          <p:cNvPicPr>
            <a:picLocks noChangeAspect="1"/>
          </p:cNvPicPr>
          <p:nvPr/>
        </p:nvPicPr>
        <p:blipFill>
          <a:blip r:embed="rId2"/>
          <a:stretch>
            <a:fillRect/>
          </a:stretch>
        </p:blipFill>
        <p:spPr>
          <a:xfrm>
            <a:off x="0" y="0"/>
            <a:ext cx="9144000" cy="6861175"/>
          </a:xfrm>
          <a:prstGeom prst="rect">
            <a:avLst/>
          </a:prstGeom>
          <a:ln w="12700">
            <a:miter lim="400000"/>
          </a:ln>
        </p:spPr>
      </p:pic>
      <p:sp>
        <p:nvSpPr>
          <p:cNvPr id="2032" name="Rectangle 3"/>
          <p:cNvSpPr txBox="1">
            <a:spLocks noGrp="1"/>
          </p:cNvSpPr>
          <p:nvPr>
            <p:ph type="title" idx="4294967295"/>
          </p:nvPr>
        </p:nvSpPr>
        <p:spPr>
          <a:xfrm>
            <a:off x="457200" y="277813"/>
            <a:ext cx="8229600" cy="1139826"/>
          </a:xfrm>
          <a:prstGeom prst="rect">
            <a:avLst/>
          </a:prstGeom>
          <a:effectLst>
            <a:outerShdw blurRad="63500" dist="35921" dir="2700000" rotWithShape="0">
              <a:srgbClr val="000000">
                <a:alpha val="74998"/>
              </a:srgbClr>
            </a:outerShdw>
          </a:effectLst>
        </p:spPr>
        <p:txBody>
          <a:bodyPr/>
          <a:lstStyle>
            <a:lvl1pPr>
              <a:defRPr b="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rPr lang="ar-JO" dirty="0"/>
              <a:t>تحضيراً لدخولهِ ... </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4"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35" name="Rectangle 3"/>
          <p:cNvSpPr txBox="1">
            <a:spLocks noGrp="1"/>
          </p:cNvSpPr>
          <p:nvPr>
            <p:ph type="title"/>
          </p:nvPr>
        </p:nvSpPr>
        <p:spPr>
          <a:xfrm>
            <a:off x="5334000" y="381000"/>
            <a:ext cx="3581400" cy="6308725"/>
          </a:xfrm>
          <a:prstGeom prst="rect">
            <a:avLst/>
          </a:prstGeom>
          <a:effectLst>
            <a:outerShdw blurRad="63500" dist="35921" dir="2700000" rotWithShape="0">
              <a:srgbClr val="000000">
                <a:alpha val="74998"/>
              </a:srgbClr>
            </a:outerShdw>
          </a:effectLst>
        </p:spPr>
        <p:txBody>
          <a:bodyPr/>
          <a:lstStyle/>
          <a:p>
            <a:pPr>
              <a:defRPr b="1">
                <a:solidFill>
                  <a:schemeClr val="accent3">
                    <a:lumOff val="44000"/>
                  </a:schemeClr>
                </a:solidFill>
              </a:defRPr>
            </a:pPr>
            <a:r>
              <a:rPr lang="ar-JO" dirty="0">
                <a:latin typeface="Arial" panose="020B0604020202020204" pitchFamily="34" charset="0"/>
                <a:cs typeface="Arial" panose="020B0604020202020204" pitchFamily="34" charset="0"/>
              </a:rPr>
              <a:t>ستصفق</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له النجوم</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بصنوج</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التسبيح</a:t>
            </a:r>
            <a:endParaRPr dirty="0">
              <a:latin typeface="Arial" panose="020B0604020202020204" pitchFamily="34" charset="0"/>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7"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38" name="Rectangle 3"/>
          <p:cNvSpPr txBox="1">
            <a:spLocks noGrp="1"/>
          </p:cNvSpPr>
          <p:nvPr>
            <p:ph type="title" idx="4294967295"/>
          </p:nvPr>
        </p:nvSpPr>
        <p:spPr>
          <a:xfrm>
            <a:off x="228600" y="0"/>
            <a:ext cx="2743200" cy="6553200"/>
          </a:xfrm>
          <a:prstGeom prst="rect">
            <a:avLst/>
          </a:prstGeom>
          <a:effectLst>
            <a:outerShdw blurRad="63500" dist="35921" dir="2700000" rotWithShape="0">
              <a:srgbClr val="000000">
                <a:alpha val="74998"/>
              </a:srgbClr>
            </a:outerShdw>
          </a:effectLst>
        </p:spPr>
        <p:txBody>
          <a:bodyPr/>
          <a:lstStyle>
            <a:lvl1pPr algn="l">
              <a:defRPr b="1">
                <a:solidFill>
                  <a:schemeClr val="accent3">
                    <a:lumOff val="44000"/>
                  </a:schemeClr>
                </a:solidFill>
                <a:latin typeface="Arial"/>
                <a:ea typeface="Arial"/>
                <a:cs typeface="Arial"/>
                <a:sym typeface="Arial"/>
              </a:defRPr>
            </a:lvl1pPr>
          </a:lstStyle>
          <a:p>
            <a:r>
              <a:rPr lang="ar-JO" dirty="0"/>
              <a:t>النور</a:t>
            </a:r>
            <a:br>
              <a:rPr lang="ar-JO" dirty="0"/>
            </a:br>
            <a:r>
              <a:rPr lang="ar-JO" dirty="0"/>
              <a:t>العذب</a:t>
            </a:r>
            <a:br>
              <a:rPr lang="ar-JO" dirty="0"/>
            </a:br>
            <a:r>
              <a:rPr lang="ar-JO" dirty="0"/>
              <a:t>في</a:t>
            </a:r>
            <a:br>
              <a:rPr lang="ar-JO" dirty="0"/>
            </a:br>
            <a:r>
              <a:rPr lang="ar-JO" dirty="0"/>
              <a:t>عينية</a:t>
            </a:r>
            <a:br>
              <a:rPr lang="ar-JO" dirty="0"/>
            </a:br>
            <a:r>
              <a:rPr lang="ar-JO" dirty="0"/>
              <a:t>سيقوّي</a:t>
            </a:r>
            <a:br>
              <a:rPr lang="ar-JO" dirty="0"/>
            </a:br>
            <a:r>
              <a:rPr lang="ar-JO" dirty="0"/>
              <a:t>الذين</a:t>
            </a:r>
            <a:br>
              <a:rPr lang="ar-JO" dirty="0"/>
            </a:br>
            <a:r>
              <a:rPr lang="ar-JO" dirty="0"/>
              <a:t>ينتظرونه</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0"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41" name="Rectangle 3"/>
          <p:cNvSpPr txBox="1">
            <a:spLocks noGrp="1"/>
          </p:cNvSpPr>
          <p:nvPr>
            <p:ph type="title" idx="4294967295"/>
          </p:nvPr>
        </p:nvSpPr>
        <p:spPr>
          <a:prstGeom prst="rect">
            <a:avLst/>
          </a:prstGeom>
          <a:effectLst>
            <a:outerShdw blurRad="63500" dist="35921" dir="2700000" rotWithShape="0">
              <a:srgbClr val="000000">
                <a:alpha val="74998"/>
              </a:srgbClr>
            </a:outerShdw>
          </a:effectLst>
        </p:spPr>
        <p:txBody>
          <a:bodyPr>
            <a:normAutofit/>
          </a:bodyPr>
          <a:lstStyle>
            <a:lvl1pPr defTabSz="768095">
              <a:defRPr sz="3696" b="1">
                <a:solidFill>
                  <a:schemeClr val="accent3">
                    <a:lumOff val="44000"/>
                  </a:schemeClr>
                </a:solidFill>
                <a:latin typeface="Arial"/>
                <a:ea typeface="Arial"/>
                <a:cs typeface="Arial"/>
                <a:sym typeface="Arial"/>
              </a:defRPr>
            </a:lvl1pPr>
          </a:lstStyle>
          <a:p>
            <a:r>
              <a:rPr lang="ar-JO" dirty="0"/>
              <a:t>وسنراه حينئذ وجهًا لوجه</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3"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44" name="Rectangle 3"/>
          <p:cNvSpPr txBox="1">
            <a:spLocks noGrp="1"/>
          </p:cNvSpPr>
          <p:nvPr>
            <p:ph type="title" idx="4294967295"/>
          </p:nvPr>
        </p:nvSpPr>
        <p:spPr>
          <a:xfrm>
            <a:off x="762000" y="4953000"/>
            <a:ext cx="7772400" cy="762000"/>
          </a:xfrm>
          <a:prstGeom prst="rect">
            <a:avLst/>
          </a:prstGeom>
        </p:spPr>
        <p:txBody>
          <a:bodyPr/>
          <a:lstStyle>
            <a:lvl1pPr>
              <a:defRPr b="1">
                <a:solidFill>
                  <a:schemeClr val="accent3">
                    <a:lumOff val="44000"/>
                  </a:schemeClr>
                </a:solidFill>
                <a:latin typeface="Arial"/>
                <a:ea typeface="Arial"/>
                <a:cs typeface="Arial"/>
                <a:sym typeface="Arial"/>
              </a:defRPr>
            </a:lvl1pPr>
          </a:lstStyle>
          <a:p>
            <a:r>
              <a:rPr lang="ar-JO" dirty="0"/>
              <a:t>سوف نراه</a:t>
            </a:r>
            <a:endParaRPr dirty="0"/>
          </a:p>
        </p:txBody>
      </p:sp>
      <p:sp>
        <p:nvSpPr>
          <p:cNvPr id="2045" name="Rectangle 3"/>
          <p:cNvSpPr txBox="1"/>
          <p:nvPr/>
        </p:nvSpPr>
        <p:spPr>
          <a:xfrm>
            <a:off x="807719" y="5635080"/>
            <a:ext cx="7680962" cy="7694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400" b="1">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400" b="1" i="0" u="none" strike="noStrike" kern="0" cap="none" spc="0" normalizeH="0" baseline="0" noProof="0" dirty="0">
                <a:ln>
                  <a:noFill/>
                </a:ln>
                <a:solidFill>
                  <a:srgbClr val="8F8F8F">
                    <a:lumOff val="44000"/>
                  </a:srgbClr>
                </a:solidFill>
                <a:effectLst/>
                <a:uLnTx/>
                <a:uFillTx/>
                <a:latin typeface="Arial"/>
                <a:cs typeface="Arial"/>
                <a:sym typeface="Arial"/>
              </a:rPr>
              <a:t>سوف نراه</a:t>
            </a:r>
            <a:endParaRPr kumimoji="0" sz="4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2045">
                                            <p:bg/>
                                          </p:spTgt>
                                        </p:tgtEl>
                                        <p:attrNameLst>
                                          <p:attrName>style.visibility</p:attrName>
                                        </p:attrNameLst>
                                      </p:cBhvr>
                                      <p:to>
                                        <p:strVal val="visible"/>
                                      </p:to>
                                    </p:set>
                                    <p:animEffect transition="in" filter="fade">
                                      <p:cBhvr>
                                        <p:cTn id="7" dur="2000"/>
                                        <p:tgtEl>
                                          <p:spTgt spid="2045">
                                            <p:bg/>
                                          </p:spTgt>
                                        </p:tgtEl>
                                      </p:cBhvr>
                                    </p:animEffect>
                                  </p:childTnLst>
                                </p:cTn>
                              </p:par>
                              <p:par>
                                <p:cTn id="8" presetID="10" presetClass="entr" presetSubtype="0" fill="hold" grpId="0" nodeType="withEffect">
                                  <p:stCondLst>
                                    <p:cond delay="0"/>
                                  </p:stCondLst>
                                  <p:iterate>
                                    <p:tmAbs val="0"/>
                                  </p:iterate>
                                  <p:childTnLst>
                                    <p:set>
                                      <p:cBhvr>
                                        <p:cTn id="9" fill="hold"/>
                                        <p:tgtEl>
                                          <p:spTgt spid="2045">
                                            <p:txEl>
                                              <p:pRg st="0" end="0"/>
                                            </p:txEl>
                                          </p:spTgt>
                                        </p:tgtEl>
                                        <p:attrNameLst>
                                          <p:attrName>style.visibility</p:attrName>
                                        </p:attrNameLst>
                                      </p:cBhvr>
                                      <p:to>
                                        <p:strVal val="visible"/>
                                      </p:to>
                                    </p:set>
                                    <p:animEffect transition="in" filter="fade">
                                      <p:cBhvr>
                                        <p:cTn id="10" dur="2000"/>
                                        <p:tgtEl>
                                          <p:spTgt spid="20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5" grpId="0" build="p" bldLvl="5" animBg="1" advAuto="0"/>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7" name="Picture 2" descr="Picture 2"/>
          <p:cNvPicPr>
            <a:picLocks noChangeAspect="1"/>
          </p:cNvPicPr>
          <p:nvPr/>
        </p:nvPicPr>
        <p:blipFill>
          <a:blip r:embed="rId2"/>
          <a:stretch>
            <a:fillRect/>
          </a:stretch>
        </p:blipFill>
        <p:spPr>
          <a:xfrm>
            <a:off x="0" y="0"/>
            <a:ext cx="9144000" cy="7061200"/>
          </a:xfrm>
          <a:prstGeom prst="rect">
            <a:avLst/>
          </a:prstGeom>
          <a:ln w="12700">
            <a:miter lim="400000"/>
          </a:ln>
        </p:spPr>
      </p:pic>
      <p:sp>
        <p:nvSpPr>
          <p:cNvPr id="2048" name="Rectangle 3"/>
          <p:cNvSpPr txBox="1">
            <a:spLocks noGrp="1"/>
          </p:cNvSpPr>
          <p:nvPr>
            <p:ph type="title" idx="4294967295"/>
          </p:nvPr>
        </p:nvSpPr>
        <p:spPr>
          <a:xfrm>
            <a:off x="685800" y="4495800"/>
            <a:ext cx="7924800" cy="1981200"/>
          </a:xfrm>
          <a:prstGeom prst="rect">
            <a:avLst/>
          </a:prstGeom>
        </p:spPr>
        <p:txBody>
          <a:bodyPr/>
          <a:lstStyle/>
          <a:p>
            <a:pPr>
              <a:defRPr b="1">
                <a:latin typeface="Arial"/>
                <a:ea typeface="Arial"/>
                <a:cs typeface="Arial"/>
                <a:sym typeface="Arial"/>
              </a:defRPr>
            </a:pPr>
            <a:r>
              <a:rPr lang="ar-JO" dirty="0"/>
              <a:t>...وجهاً لوجه</a:t>
            </a:r>
            <a:br>
              <a:rPr dirty="0"/>
            </a:br>
            <a:r>
              <a:rPr lang="ar-JO" dirty="0"/>
              <a:t>في كل مجده</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2626" name="Picture 1" descr="NatGeo Photo of the Day 2010 - autumn-landscape-colorful-leaves_25289_990x742.jpg"/>
          <p:cNvPicPr>
            <a:picLocks noGrp="1" noChangeAspect="1"/>
          </p:cNvPicPr>
          <p:nvPr isPhoto="1"/>
        </p:nvPicPr>
        <p:blipFill>
          <a:blip r:embed="rId2" cstate="print"/>
          <a:srcRect/>
          <a:stretch>
            <a:fillRect/>
          </a:stretch>
        </p:blipFill>
        <p:spPr bwMode="auto">
          <a:xfrm>
            <a:off x="-14288" y="0"/>
            <a:ext cx="9158288" cy="6872288"/>
          </a:xfrm>
          <a:prstGeom prst="rect">
            <a:avLst/>
          </a:prstGeom>
          <a:noFill/>
          <a:ln w="9525">
            <a:noFill/>
            <a:miter lim="800000"/>
            <a:headEnd/>
            <a:tailEnd/>
          </a:ln>
        </p:spPr>
      </p:pic>
      <p:sp>
        <p:nvSpPr>
          <p:cNvPr id="2" name="Title 1"/>
          <p:cNvSpPr>
            <a:spLocks noGrp="1"/>
          </p:cNvSpPr>
          <p:nvPr>
            <p:ph type="title" idx="4294967295"/>
          </p:nvPr>
        </p:nvSpPr>
        <p:spPr>
          <a:xfrm>
            <a:off x="181419" y="0"/>
            <a:ext cx="7982417" cy="1068256"/>
          </a:xfrm>
          <a:extLst>
            <a:ext uri="{909E8E84-426E-40dd-AFC4-6F175D3DCCD1}"/>
            <a:ext uri="{91240B29-F687-4f45-9708-019B960494DF}"/>
            <a:ext uri="{FAA26D3D-D897-4be2-8F04-BA451C77F1D7}"/>
          </a:extLst>
        </p:spPr>
        <p:txBody>
          <a:bodyPr/>
          <a:lstStyle/>
          <a:p>
            <a:pPr algn="ctr">
              <a:defRPr/>
            </a:pPr>
            <a:r>
              <a:rPr lang="ar-JO" dirty="0">
                <a:solidFill>
                  <a:srgbClr val="FFFFFF"/>
                </a:solidFill>
                <a:effectLst>
                  <a:glow rad="241300">
                    <a:schemeClr val="tx1">
                      <a:alpha val="75000"/>
                    </a:schemeClr>
                  </a:glow>
                </a:effectLst>
                <a:ea typeface="ＭＳ Ｐゴシック" pitchFamily="-111" charset="-128"/>
              </a:rPr>
              <a:t>أهداف الحكم الألفي</a:t>
            </a:r>
            <a:endParaRPr lang="en-US" dirty="0">
              <a:solidFill>
                <a:srgbClr val="FFFFFF"/>
              </a:solidFill>
              <a:effectLst>
                <a:glow rad="241300">
                  <a:schemeClr val="tx1">
                    <a:alpha val="75000"/>
                  </a:schemeClr>
                </a:glow>
              </a:effectLst>
              <a:ea typeface="ＭＳ Ｐゴシック" pitchFamily="-111" charset="-128"/>
            </a:endParaRPr>
          </a:p>
        </p:txBody>
      </p:sp>
      <p:sp>
        <p:nvSpPr>
          <p:cNvPr id="5" name="Title 1"/>
          <p:cNvSpPr txBox="1">
            <a:spLocks/>
          </p:cNvSpPr>
          <p:nvPr/>
        </p:nvSpPr>
        <p:spPr bwMode="auto">
          <a:xfrm>
            <a:off x="201576" y="1572150"/>
            <a:ext cx="8942424" cy="5285850"/>
          </a:xfrm>
          <a:prstGeom prst="rect">
            <a:avLst/>
          </a:prstGeom>
          <a:noFill/>
          <a:ln>
            <a:noFill/>
          </a:ln>
          <a:extLst>
            <a:ext uri="{909E8E84-426E-40dd-AFC4-6F175D3DCCD1}"/>
            <a:ext uri="{91240B29-F687-4f45-9708-019B960494DF}"/>
            <a:ext uri="{FAA26D3D-D897-4be2-8F04-BA451C77F1D7}"/>
          </a:extLst>
        </p:spPr>
        <p:txBody>
          <a:bodyPr lIns="92075" tIns="46038" rIns="92075" bIns="46038"/>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marR="0" lvl="0" indent="-742950" algn="r" defTabSz="914400" rtl="0" eaLnBrk="0" fontAlgn="base" latinLnBrk="0" hangingPunct="0">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1. إدانة الملائكة (1 كو 6 : 3 )</a:t>
            </a:r>
          </a:p>
          <a:p>
            <a:pPr marL="742950" marR="0" lvl="0" indent="-742950" algn="r" defTabSz="914400" rtl="0" eaLnBrk="0" fontAlgn="base" latinLnBrk="0" hangingPunct="0">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2. حكم الأرض (1كو 6 : 2)</a:t>
            </a:r>
            <a:endPar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endParaRPr>
          </a:p>
          <a:p>
            <a:pPr marL="742950" marR="0" lvl="0" indent="-742950" algn="r" defTabSz="914400" rtl="0" eaLnBrk="0" fontAlgn="base" latinLnBrk="0" hangingPunct="0">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3. استرداد العالم إلى حقبة ما قبل الطوفان</a:t>
            </a:r>
          </a:p>
          <a:p>
            <a:pPr marL="742950" marR="0" lvl="0" indent="-742950" algn="r" defTabSz="914400" rtl="0" eaLnBrk="0" fontAlgn="base" latinLnBrk="0" hangingPunct="0">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    (حياة طويلة حسب أش 65 : 20)</a:t>
            </a:r>
            <a:endPar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endParaRPr>
          </a:p>
        </p:txBody>
      </p:sp>
      <p:sp>
        <p:nvSpPr>
          <p:cNvPr id="282629" name="Text Box 37"/>
          <p:cNvSpPr txBox="1">
            <a:spLocks noChangeArrowheads="1"/>
          </p:cNvSpPr>
          <p:nvPr/>
        </p:nvSpPr>
        <p:spPr bwMode="auto">
          <a:xfrm>
            <a:off x="9107488" y="0"/>
            <a:ext cx="1685925" cy="463550"/>
          </a:xfrm>
          <a:prstGeom prst="rect">
            <a:avLst/>
          </a:prstGeom>
          <a:solidFill>
            <a:schemeClr val="tx1"/>
          </a:solidFill>
          <a:ln w="9525">
            <a:noFill/>
            <a:miter lim="800000"/>
            <a:headEnd/>
            <a:tailEnd/>
          </a:ln>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ن  ت س 424</a:t>
            </a:r>
            <a:endParaRPr kumimoji="0" 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35011784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51" name="Rectangle 3"/>
          <p:cNvSpPr txBox="1">
            <a:spLocks noGrp="1"/>
          </p:cNvSpPr>
          <p:nvPr>
            <p:ph type="title" idx="4294967295"/>
          </p:nvPr>
        </p:nvSpPr>
        <p:spPr>
          <a:xfrm>
            <a:off x="2743200" y="1371600"/>
            <a:ext cx="3962400" cy="1905000"/>
          </a:xfrm>
          <a:prstGeom prst="rect">
            <a:avLst/>
          </a:prstGeom>
        </p:spPr>
        <p:txBody>
          <a:bodyPr/>
          <a:lstStyle>
            <a:lvl1pPr>
              <a:defRPr b="1">
                <a:latin typeface="Arial"/>
                <a:ea typeface="Arial"/>
                <a:cs typeface="Arial"/>
                <a:sym typeface="Arial"/>
              </a:defRPr>
            </a:lvl1pPr>
          </a:lstStyle>
          <a:p>
            <a:r>
              <a:rPr lang="ar-JO" dirty="0"/>
              <a:t>سوف</a:t>
            </a:r>
            <a:br>
              <a:rPr lang="ar-JO" dirty="0"/>
            </a:br>
            <a:r>
              <a:rPr lang="ar-JO" dirty="0"/>
              <a:t>نراه</a:t>
            </a:r>
            <a:endParaRPr dirty="0"/>
          </a:p>
        </p:txBody>
      </p:sp>
      <p:sp>
        <p:nvSpPr>
          <p:cNvPr id="2052" name="Rectangle 3"/>
          <p:cNvSpPr txBox="1"/>
          <p:nvPr/>
        </p:nvSpPr>
        <p:spPr>
          <a:xfrm>
            <a:off x="2788919" y="3505825"/>
            <a:ext cx="3870962" cy="14465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4400" b="1">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4400" b="1" i="0" u="none" strike="noStrike" kern="0" cap="none" spc="0" normalizeH="0" baseline="0" noProof="0" dirty="0">
                <a:ln>
                  <a:noFill/>
                </a:ln>
                <a:solidFill>
                  <a:srgbClr val="000000"/>
                </a:solidFill>
                <a:effectLst/>
                <a:uLnTx/>
                <a:uFillTx/>
                <a:latin typeface="Arial"/>
                <a:cs typeface="Arial"/>
                <a:sym typeface="Arial"/>
              </a:rPr>
              <a:t>سوف</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4400" b="1" i="0" u="none" strike="noStrike" kern="0" cap="none" spc="0" normalizeH="0" baseline="0" noProof="0" dirty="0">
                <a:ln>
                  <a:noFill/>
                </a:ln>
                <a:solidFill>
                  <a:srgbClr val="000000"/>
                </a:solidFill>
                <a:effectLst/>
                <a:uLnTx/>
                <a:uFillTx/>
                <a:latin typeface="Arial"/>
                <a:cs typeface="Arial"/>
                <a:sym typeface="Arial"/>
              </a:rPr>
              <a:t>نراه</a:t>
            </a:r>
            <a:endParaRPr kumimoji="0" sz="4400" b="1" i="0" u="none" strike="noStrike" kern="0" cap="none" spc="0" normalizeH="0" baseline="0" noProof="0" dirty="0">
              <a:ln>
                <a:noFill/>
              </a:ln>
              <a:solidFill>
                <a:srgbClr val="000000"/>
              </a:solidFill>
              <a:effectLst/>
              <a:uLnTx/>
              <a:uFillTx/>
              <a:latin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2052">
                                            <p:bg/>
                                          </p:spTgt>
                                        </p:tgtEl>
                                        <p:attrNameLst>
                                          <p:attrName>style.visibility</p:attrName>
                                        </p:attrNameLst>
                                      </p:cBhvr>
                                      <p:to>
                                        <p:strVal val="visible"/>
                                      </p:to>
                                    </p:set>
                                    <p:animEffect transition="in" filter="fade">
                                      <p:cBhvr>
                                        <p:cTn id="7" dur="500"/>
                                        <p:tgtEl>
                                          <p:spTgt spid="2052">
                                            <p:bg/>
                                          </p:spTgt>
                                        </p:tgtEl>
                                      </p:cBhvr>
                                    </p:animEffect>
                                  </p:childTnLst>
                                </p:cTn>
                              </p:par>
                              <p:par>
                                <p:cTn id="8" presetID="10" presetClass="entr" presetSubtype="0" fill="hold" grpId="0" nodeType="withEffect">
                                  <p:stCondLst>
                                    <p:cond delay="0"/>
                                  </p:stCondLst>
                                  <p:iterate>
                                    <p:tmAbs val="0"/>
                                  </p:iterate>
                                  <p:childTnLst>
                                    <p:set>
                                      <p:cBhvr>
                                        <p:cTn id="9" fill="hold"/>
                                        <p:tgtEl>
                                          <p:spTgt spid="2052">
                                            <p:txEl>
                                              <p:pRg st="0" end="0"/>
                                            </p:txEl>
                                          </p:spTgt>
                                        </p:tgtEl>
                                        <p:attrNameLst>
                                          <p:attrName>style.visibility</p:attrName>
                                        </p:attrNameLst>
                                      </p:cBhvr>
                                      <p:to>
                                        <p:strVal val="visible"/>
                                      </p:to>
                                    </p:set>
                                    <p:animEffect transition="in" filter="fade">
                                      <p:cBhvr>
                                        <p:cTn id="10" dur="500"/>
                                        <p:tgtEl>
                                          <p:spTgt spid="2052">
                                            <p:txEl>
                                              <p:pRg st="0" end="0"/>
                                            </p:txEl>
                                          </p:spTgt>
                                        </p:tgtEl>
                                      </p:cBhvr>
                                    </p:animEffect>
                                  </p:childTnLst>
                                </p:cTn>
                              </p:par>
                              <p:par>
                                <p:cTn id="11" presetID="10" presetClass="entr" presetSubtype="0" fill="hold" grpId="0" nodeType="withEffect">
                                  <p:stCondLst>
                                    <p:cond delay="0"/>
                                  </p:stCondLst>
                                  <p:iterate>
                                    <p:tmAbs val="0"/>
                                  </p:iterate>
                                  <p:childTnLst>
                                    <p:set>
                                      <p:cBhvr>
                                        <p:cTn id="12" fill="hold"/>
                                        <p:tgtEl>
                                          <p:spTgt spid="2052">
                                            <p:txEl>
                                              <p:pRg st="1" end="1"/>
                                            </p:txEl>
                                          </p:spTgt>
                                        </p:tgtEl>
                                        <p:attrNameLst>
                                          <p:attrName>style.visibility</p:attrName>
                                        </p:attrNameLst>
                                      </p:cBhvr>
                                      <p:to>
                                        <p:strVal val="visible"/>
                                      </p:to>
                                    </p:set>
                                    <p:animEffect transition="in" filter="fade">
                                      <p:cBhvr>
                                        <p:cTn id="13" dur="500"/>
                                        <p:tgtEl>
                                          <p:spTgt spid="205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2" grpId="0" build="p" bldLvl="5" animBg="1" advAuto="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4"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55" name="Rectangle 3"/>
          <p:cNvSpPr txBox="1">
            <a:spLocks noGrp="1"/>
          </p:cNvSpPr>
          <p:nvPr>
            <p:ph type="title" idx="4294967295"/>
          </p:nvPr>
        </p:nvSpPr>
        <p:spPr>
          <a:xfrm>
            <a:off x="228600" y="4572000"/>
            <a:ext cx="5562600" cy="2286000"/>
          </a:xfrm>
          <a:prstGeom prst="rect">
            <a:avLst/>
          </a:prstGeom>
          <a:effectLst>
            <a:outerShdw blurRad="63500" dist="35921" dir="2700000" rotWithShape="0">
              <a:srgbClr val="000000">
                <a:alpha val="74998"/>
              </a:srgbClr>
            </a:outerShdw>
          </a:effectLst>
        </p:spPr>
        <p:txBody>
          <a:bodyPr/>
          <a:lstStyle/>
          <a:p>
            <a:pPr>
              <a:defRPr b="1">
                <a:solidFill>
                  <a:schemeClr val="accent3">
                    <a:lumOff val="44000"/>
                  </a:schemeClr>
                </a:solidFill>
                <a:latin typeface="Arial"/>
                <a:ea typeface="Arial"/>
                <a:cs typeface="Arial"/>
                <a:sym typeface="Arial"/>
              </a:defRPr>
            </a:pPr>
            <a:r>
              <a:rPr lang="ar-JO" dirty="0"/>
              <a:t>... وجهاً لوجه</a:t>
            </a:r>
            <a:br>
              <a:rPr dirty="0"/>
            </a:br>
            <a:r>
              <a:rPr lang="ar-JO" dirty="0"/>
              <a:t>ربنا ومخلصنا</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7" name="Picture 2" descr="Picture 2"/>
          <p:cNvPicPr>
            <a:picLocks noChangeAspect="1"/>
          </p:cNvPicPr>
          <p:nvPr/>
        </p:nvPicPr>
        <p:blipFill>
          <a:blip r:embed="rId2"/>
          <a:stretch>
            <a:fillRect/>
          </a:stretch>
        </p:blipFill>
        <p:spPr>
          <a:xfrm>
            <a:off x="0" y="-34925"/>
            <a:ext cx="9144000" cy="6892925"/>
          </a:xfrm>
          <a:prstGeom prst="rect">
            <a:avLst/>
          </a:prstGeom>
          <a:ln w="12700">
            <a:miter lim="400000"/>
          </a:ln>
        </p:spPr>
      </p:pic>
      <p:sp>
        <p:nvSpPr>
          <p:cNvPr id="2058" name="Rectangle 3"/>
          <p:cNvSpPr txBox="1">
            <a:spLocks noGrp="1"/>
          </p:cNvSpPr>
          <p:nvPr>
            <p:ph type="title" idx="4294967295"/>
          </p:nvPr>
        </p:nvSpPr>
        <p:spPr>
          <a:xfrm>
            <a:off x="838200" y="5562600"/>
            <a:ext cx="7772400" cy="1143000"/>
          </a:xfrm>
          <a:prstGeom prst="rect">
            <a:avLst/>
          </a:prstGeom>
          <a:effectLst>
            <a:outerShdw blurRad="63500" dist="35921" dir="2700000" rotWithShape="0">
              <a:srgbClr val="000000">
                <a:alpha val="74998"/>
              </a:srgbClr>
            </a:outerShdw>
          </a:effectLst>
        </p:spPr>
        <p:txBody>
          <a:bodyPr>
            <a:normAutofit fontScale="90000"/>
          </a:bodyPr>
          <a:lstStyle>
            <a:lvl1pPr defTabSz="768095">
              <a:defRPr sz="3696" b="1">
                <a:solidFill>
                  <a:schemeClr val="accent3">
                    <a:lumOff val="44000"/>
                  </a:schemeClr>
                </a:solidFill>
                <a:latin typeface="Arial"/>
                <a:ea typeface="Arial"/>
                <a:cs typeface="Arial"/>
                <a:sym typeface="Arial"/>
              </a:defRPr>
            </a:lvl1pPr>
          </a:lstStyle>
          <a:p>
            <a:r>
              <a:rPr lang="ar-JO" dirty="0"/>
              <a:t>وستطلق الملائكة                                        صيحة مجيئه</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0"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61" name="Rectangle 3"/>
          <p:cNvSpPr txBox="1">
            <a:spLocks noGrp="1"/>
          </p:cNvSpPr>
          <p:nvPr>
            <p:ph type="title" idx="4294967295"/>
          </p:nvPr>
        </p:nvSpPr>
        <p:spPr>
          <a:prstGeom prst="rect">
            <a:avLst/>
          </a:prstGeom>
        </p:spPr>
        <p:txBody>
          <a:bodyPr>
            <a:normAutofit fontScale="90000"/>
          </a:bodyPr>
          <a:lstStyle>
            <a:lvl1pPr defTabSz="768095">
              <a:defRPr sz="3696" b="1">
                <a:latin typeface="Arial"/>
                <a:ea typeface="Arial"/>
                <a:cs typeface="Arial"/>
                <a:sym typeface="Arial"/>
              </a:defRPr>
            </a:lvl1pPr>
          </a:lstStyle>
          <a:p>
            <a:r>
              <a:rPr lang="ar-JO" dirty="0"/>
              <a:t>وسينهض النائمون</a:t>
            </a:r>
            <a:br>
              <a:rPr lang="ar-JO" dirty="0"/>
            </a:br>
            <a:r>
              <a:rPr lang="ar-JO" dirty="0"/>
              <a:t>من أماكن سباتهم</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3" name="Picture 2" descr="Picture 2"/>
          <p:cNvPicPr>
            <a:picLocks noChangeAspect="1"/>
          </p:cNvPicPr>
          <p:nvPr/>
        </p:nvPicPr>
        <p:blipFill>
          <a:blip r:embed="rId2"/>
          <a:stretch>
            <a:fillRect/>
          </a:stretch>
        </p:blipFill>
        <p:spPr>
          <a:xfrm>
            <a:off x="0" y="0"/>
            <a:ext cx="9144000" cy="7239000"/>
          </a:xfrm>
          <a:prstGeom prst="rect">
            <a:avLst/>
          </a:prstGeom>
          <a:ln w="12700">
            <a:miter lim="400000"/>
          </a:ln>
        </p:spPr>
      </p:pic>
      <p:sp>
        <p:nvSpPr>
          <p:cNvPr id="2064" name="Rectangle 3"/>
          <p:cNvSpPr txBox="1">
            <a:spLocks noGrp="1"/>
          </p:cNvSpPr>
          <p:nvPr>
            <p:ph type="title" idx="4294967295"/>
          </p:nvPr>
        </p:nvSpPr>
        <p:spPr>
          <a:xfrm>
            <a:off x="4760495" y="144379"/>
            <a:ext cx="4383505" cy="1143000"/>
          </a:xfrm>
          <a:prstGeom prst="rect">
            <a:avLst/>
          </a:prstGeom>
          <a:effectLst>
            <a:outerShdw blurRad="63500" dist="35921" dir="2700000" rotWithShape="0">
              <a:schemeClr val="accent3">
                <a:lumOff val="44000"/>
                <a:alpha val="74998"/>
              </a:schemeClr>
            </a:outerShdw>
          </a:effectLst>
        </p:spPr>
        <p:txBody>
          <a:bodyPr>
            <a:normAutofit fontScale="90000"/>
          </a:bodyPr>
          <a:lstStyle>
            <a:lvl1pPr defTabSz="768095">
              <a:defRPr sz="3696" b="1">
                <a:latin typeface="Arial"/>
                <a:ea typeface="Arial"/>
                <a:cs typeface="Arial"/>
                <a:sym typeface="Arial"/>
              </a:defRPr>
            </a:lvl1pPr>
          </a:lstStyle>
          <a:p>
            <a:r>
              <a:rPr lang="ar-JO" dirty="0"/>
              <a:t>وأولئك الباقون</a:t>
            </a:r>
            <a:br>
              <a:rPr lang="ar-JO" dirty="0"/>
            </a:br>
            <a:r>
              <a:rPr lang="ar-JO" dirty="0"/>
              <a:t>سيتغيّرون في لحظة</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6"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67" name="Rectangle 3"/>
          <p:cNvSpPr txBox="1">
            <a:spLocks noGrp="1"/>
          </p:cNvSpPr>
          <p:nvPr>
            <p:ph type="title" idx="4294967295"/>
          </p:nvPr>
        </p:nvSpPr>
        <p:spPr>
          <a:prstGeom prst="rect">
            <a:avLst/>
          </a:prstGeom>
          <a:effectLst>
            <a:outerShdw blurRad="63500" dist="35921" dir="2700000" rotWithShape="0">
              <a:srgbClr val="000000">
                <a:alpha val="74998"/>
              </a:srgbClr>
            </a:outerShdw>
          </a:effectLst>
        </p:spPr>
        <p:txBody>
          <a:bodyPr>
            <a:normAutofit fontScale="90000"/>
          </a:bodyPr>
          <a:lstStyle/>
          <a:p>
            <a:pPr defTabSz="768095">
              <a:defRPr sz="3696" b="1">
                <a:solidFill>
                  <a:schemeClr val="accent3">
                    <a:lumOff val="44000"/>
                  </a:schemeClr>
                </a:solidFill>
                <a:latin typeface="Arial"/>
                <a:ea typeface="Arial"/>
                <a:cs typeface="Arial"/>
                <a:sym typeface="Arial"/>
              </a:defRPr>
            </a:pPr>
            <a:r>
              <a:rPr lang="ar-JO" dirty="0"/>
              <a:t>وسنراه حينئدٍ</a:t>
            </a:r>
            <a:br>
              <a:rPr lang="ar-JO" dirty="0"/>
            </a:br>
            <a:r>
              <a:rPr lang="ar-JO" dirty="0"/>
              <a:t>وجهًا لوجه</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9" name="Picture 2" descr="Picture 2"/>
          <p:cNvPicPr>
            <a:picLocks noChangeAspect="1"/>
          </p:cNvPicPr>
          <p:nvPr/>
        </p:nvPicPr>
        <p:blipFill>
          <a:blip r:embed="rId2"/>
          <a:stretch>
            <a:fillRect/>
          </a:stretch>
        </p:blipFill>
        <p:spPr>
          <a:xfrm>
            <a:off x="0" y="-50800"/>
            <a:ext cx="9144000" cy="6908800"/>
          </a:xfrm>
          <a:prstGeom prst="rect">
            <a:avLst/>
          </a:prstGeom>
          <a:ln w="12700">
            <a:miter lim="400000"/>
          </a:ln>
        </p:spPr>
      </p:pic>
      <p:sp>
        <p:nvSpPr>
          <p:cNvPr id="2070" name="Rectangle 3"/>
          <p:cNvSpPr txBox="1">
            <a:spLocks noGrp="1"/>
          </p:cNvSpPr>
          <p:nvPr>
            <p:ph type="title" idx="4294967295"/>
          </p:nvPr>
        </p:nvSpPr>
        <p:spPr>
          <a:xfrm>
            <a:off x="762000" y="4267200"/>
            <a:ext cx="7772400" cy="1143000"/>
          </a:xfrm>
          <a:prstGeom prst="rect">
            <a:avLst/>
          </a:prstGeom>
        </p:spPr>
        <p:txBody>
          <a:bodyPr/>
          <a:lstStyle>
            <a:lvl1pPr>
              <a:defRPr b="1">
                <a:solidFill>
                  <a:schemeClr val="accent3">
                    <a:lumOff val="44000"/>
                  </a:schemeClr>
                </a:solidFill>
                <a:latin typeface="Arial"/>
                <a:ea typeface="Arial"/>
                <a:cs typeface="Arial"/>
                <a:sym typeface="Arial"/>
              </a:defRPr>
            </a:lvl1pPr>
          </a:lstStyle>
          <a:p>
            <a:r>
              <a:rPr lang="ar-JO" dirty="0"/>
              <a:t>سوف نراه</a:t>
            </a:r>
            <a:endParaRPr dirty="0"/>
          </a:p>
        </p:txBody>
      </p:sp>
      <p:sp>
        <p:nvSpPr>
          <p:cNvPr id="2071" name="Rectangle 3"/>
          <p:cNvSpPr txBox="1"/>
          <p:nvPr/>
        </p:nvSpPr>
        <p:spPr>
          <a:xfrm>
            <a:off x="807719" y="5444580"/>
            <a:ext cx="7680962" cy="7694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4400" b="1">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4400" b="1" i="0" u="none" strike="noStrike" kern="0" cap="none" spc="0" normalizeH="0" baseline="0" noProof="0" dirty="0">
                <a:ln>
                  <a:noFill/>
                </a:ln>
                <a:solidFill>
                  <a:srgbClr val="8F8F8F">
                    <a:lumOff val="44000"/>
                  </a:srgbClr>
                </a:solidFill>
                <a:effectLst/>
                <a:uLnTx/>
                <a:uFillTx/>
                <a:latin typeface="Arial"/>
                <a:cs typeface="Arial"/>
                <a:sym typeface="Arial"/>
              </a:rPr>
              <a:t>سوف نراه</a:t>
            </a:r>
            <a:endParaRPr kumimoji="0" sz="4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2071">
                                            <p:bg/>
                                          </p:spTgt>
                                        </p:tgtEl>
                                        <p:attrNameLst>
                                          <p:attrName>style.visibility</p:attrName>
                                        </p:attrNameLst>
                                      </p:cBhvr>
                                      <p:to>
                                        <p:strVal val="visible"/>
                                      </p:to>
                                    </p:set>
                                    <p:animEffect transition="in" filter="fade">
                                      <p:cBhvr>
                                        <p:cTn id="7" dur="500"/>
                                        <p:tgtEl>
                                          <p:spTgt spid="2071">
                                            <p:bg/>
                                          </p:spTgt>
                                        </p:tgtEl>
                                      </p:cBhvr>
                                    </p:animEffect>
                                  </p:childTnLst>
                                </p:cTn>
                              </p:par>
                              <p:par>
                                <p:cTn id="8" presetID="10" presetClass="entr" presetSubtype="0" fill="hold" grpId="0" nodeType="withEffect">
                                  <p:stCondLst>
                                    <p:cond delay="0"/>
                                  </p:stCondLst>
                                  <p:iterate>
                                    <p:tmAbs val="0"/>
                                  </p:iterate>
                                  <p:childTnLst>
                                    <p:set>
                                      <p:cBhvr>
                                        <p:cTn id="9" fill="hold"/>
                                        <p:tgtEl>
                                          <p:spTgt spid="2071">
                                            <p:txEl>
                                              <p:pRg st="0" end="0"/>
                                            </p:txEl>
                                          </p:spTgt>
                                        </p:tgtEl>
                                        <p:attrNameLst>
                                          <p:attrName>style.visibility</p:attrName>
                                        </p:attrNameLst>
                                      </p:cBhvr>
                                      <p:to>
                                        <p:strVal val="visible"/>
                                      </p:to>
                                    </p:set>
                                    <p:animEffect transition="in" filter="fade">
                                      <p:cBhvr>
                                        <p:cTn id="10" dur="500"/>
                                        <p:tgtEl>
                                          <p:spTgt spid="207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1" grpId="0" build="p" bldLvl="5" animBg="1" advAuto="0"/>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3" name="Picture 2" descr="Picture 2"/>
          <p:cNvPicPr>
            <a:picLocks noChangeAspect="1"/>
          </p:cNvPicPr>
          <p:nvPr/>
        </p:nvPicPr>
        <p:blipFill>
          <a:blip r:embed="rId2"/>
          <a:stretch>
            <a:fillRect/>
          </a:stretch>
        </p:blipFill>
        <p:spPr>
          <a:xfrm>
            <a:off x="0" y="1649413"/>
            <a:ext cx="4405313" cy="5208588"/>
          </a:xfrm>
          <a:prstGeom prst="rect">
            <a:avLst/>
          </a:prstGeom>
          <a:ln w="12700">
            <a:miter lim="400000"/>
          </a:ln>
        </p:spPr>
      </p:pic>
      <p:sp>
        <p:nvSpPr>
          <p:cNvPr id="2074" name="Rectangle 3"/>
          <p:cNvSpPr txBox="1">
            <a:spLocks noGrp="1"/>
          </p:cNvSpPr>
          <p:nvPr>
            <p:ph type="title" idx="4294967295"/>
          </p:nvPr>
        </p:nvSpPr>
        <p:spPr>
          <a:xfrm>
            <a:off x="3352800" y="609600"/>
            <a:ext cx="5105400" cy="2209800"/>
          </a:xfrm>
          <a:prstGeom prst="rect">
            <a:avLst/>
          </a:prstGeom>
        </p:spPr>
        <p:txBody>
          <a:bodyPr/>
          <a:lstStyle/>
          <a:p>
            <a:pPr>
              <a:defRPr b="1">
                <a:latin typeface="Arial"/>
                <a:ea typeface="Arial"/>
                <a:cs typeface="Arial"/>
                <a:sym typeface="Arial"/>
              </a:defRPr>
            </a:pPr>
            <a:r>
              <a:rPr lang="ar-JO" dirty="0"/>
              <a:t>...وجهاً لوجه</a:t>
            </a:r>
            <a:br>
              <a:rPr dirty="0"/>
            </a:br>
            <a:r>
              <a:rPr lang="ar-JO" dirty="0"/>
              <a:t>في كل مجدهِ</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6" name="Picture 2" descr="Picture 2"/>
          <p:cNvPicPr>
            <a:picLocks noChangeAspect="1"/>
          </p:cNvPicPr>
          <p:nvPr/>
        </p:nvPicPr>
        <p:blipFill>
          <a:blip r:embed="rId2"/>
          <a:stretch>
            <a:fillRect/>
          </a:stretch>
        </p:blipFill>
        <p:spPr>
          <a:xfrm>
            <a:off x="0" y="-34925"/>
            <a:ext cx="9144000" cy="6892925"/>
          </a:xfrm>
          <a:prstGeom prst="rect">
            <a:avLst/>
          </a:prstGeom>
          <a:ln w="12700">
            <a:miter lim="400000"/>
          </a:ln>
        </p:spPr>
      </p:pic>
      <p:sp>
        <p:nvSpPr>
          <p:cNvPr id="2077" name="Rectangle 3"/>
          <p:cNvSpPr txBox="1">
            <a:spLocks noGrp="1"/>
          </p:cNvSpPr>
          <p:nvPr>
            <p:ph type="title" idx="4294967295"/>
          </p:nvPr>
        </p:nvSpPr>
        <p:spPr>
          <a:prstGeom prst="rect">
            <a:avLst/>
          </a:prstGeom>
        </p:spPr>
        <p:txBody>
          <a:bodyPr/>
          <a:lstStyle>
            <a:lvl1pPr>
              <a:defRPr b="1">
                <a:solidFill>
                  <a:srgbClr val="FDFFFA"/>
                </a:solidFill>
                <a:effectLst>
                  <a:outerShdw blurRad="38100" dist="38100" dir="2700000" rotWithShape="0">
                    <a:srgbClr val="000000">
                      <a:alpha val="43137"/>
                    </a:srgbClr>
                  </a:outerShdw>
                </a:effectLst>
                <a:latin typeface="Arial"/>
                <a:ea typeface="Arial"/>
                <a:cs typeface="Arial"/>
                <a:sym typeface="Arial"/>
              </a:defRPr>
            </a:lvl1pPr>
          </a:lstStyle>
          <a:p>
            <a:r>
              <a:rPr lang="ar-JO" dirty="0"/>
              <a:t>سوف نراه</a:t>
            </a:r>
            <a:endParaRPr dirty="0"/>
          </a:p>
        </p:txBody>
      </p:sp>
      <p:sp>
        <p:nvSpPr>
          <p:cNvPr id="2078" name="Rectangle 3"/>
          <p:cNvSpPr txBox="1"/>
          <p:nvPr/>
        </p:nvSpPr>
        <p:spPr>
          <a:xfrm>
            <a:off x="731519" y="1634580"/>
            <a:ext cx="7680962" cy="7694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4400" b="1">
                <a:solidFill>
                  <a:srgbClr val="FDFFFA"/>
                </a:solidFill>
                <a:effectLst>
                  <a:outerShdw blurRad="38100" dist="38100" dir="2700000" rotWithShape="0">
                    <a:srgbClr val="000000">
                      <a:alpha val="43137"/>
                    </a:srgbClr>
                  </a:outerShdw>
                </a:effectLst>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4400" b="1" i="0" u="none" strike="noStrike" kern="0" cap="none" spc="0" normalizeH="0" baseline="0" noProof="0" dirty="0">
                <a:ln>
                  <a:noFill/>
                </a:ln>
                <a:solidFill>
                  <a:srgbClr val="FDFFFA"/>
                </a:solidFill>
                <a:effectLst>
                  <a:outerShdw blurRad="38100" dist="38100" dir="2700000" rotWithShape="0">
                    <a:srgbClr val="000000">
                      <a:alpha val="43137"/>
                    </a:srgbClr>
                  </a:outerShdw>
                </a:effectLst>
                <a:uLnTx/>
                <a:uFillTx/>
                <a:latin typeface="Arial"/>
                <a:cs typeface="Arial"/>
                <a:sym typeface="Arial"/>
              </a:rPr>
              <a:t>سوف نراه</a:t>
            </a:r>
            <a:endParaRPr kumimoji="0" sz="4400" b="1" i="0" u="none" strike="noStrike" kern="0" cap="none" spc="0" normalizeH="0" baseline="0" noProof="0" dirty="0">
              <a:ln>
                <a:noFill/>
              </a:ln>
              <a:solidFill>
                <a:srgbClr val="FDFFFA"/>
              </a:solidFill>
              <a:effectLst>
                <a:outerShdw blurRad="38100" dist="38100" dir="2700000" rotWithShape="0">
                  <a:srgbClr val="000000">
                    <a:alpha val="43137"/>
                  </a:srgbClr>
                </a:outerShdw>
              </a:effectLst>
              <a:uLnTx/>
              <a:uFillTx/>
              <a:latin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2078">
                                            <p:bg/>
                                          </p:spTgt>
                                        </p:tgtEl>
                                        <p:attrNameLst>
                                          <p:attrName>style.visibility</p:attrName>
                                        </p:attrNameLst>
                                      </p:cBhvr>
                                      <p:to>
                                        <p:strVal val="visible"/>
                                      </p:to>
                                    </p:set>
                                    <p:animEffect transition="in" filter="fade">
                                      <p:cBhvr>
                                        <p:cTn id="7" dur="500"/>
                                        <p:tgtEl>
                                          <p:spTgt spid="2078">
                                            <p:bg/>
                                          </p:spTgt>
                                        </p:tgtEl>
                                      </p:cBhvr>
                                    </p:animEffect>
                                  </p:childTnLst>
                                </p:cTn>
                              </p:par>
                              <p:par>
                                <p:cTn id="8" presetID="10" presetClass="entr" presetSubtype="0" fill="hold" grpId="0" nodeType="withEffect">
                                  <p:stCondLst>
                                    <p:cond delay="0"/>
                                  </p:stCondLst>
                                  <p:iterate>
                                    <p:tmAbs val="0"/>
                                  </p:iterate>
                                  <p:childTnLst>
                                    <p:set>
                                      <p:cBhvr>
                                        <p:cTn id="9" fill="hold"/>
                                        <p:tgtEl>
                                          <p:spTgt spid="2078">
                                            <p:txEl>
                                              <p:pRg st="0" end="0"/>
                                            </p:txEl>
                                          </p:spTgt>
                                        </p:tgtEl>
                                        <p:attrNameLst>
                                          <p:attrName>style.visibility</p:attrName>
                                        </p:attrNameLst>
                                      </p:cBhvr>
                                      <p:to>
                                        <p:strVal val="visible"/>
                                      </p:to>
                                    </p:set>
                                    <p:animEffect transition="in" filter="fade">
                                      <p:cBhvr>
                                        <p:cTn id="10" dur="500"/>
                                        <p:tgtEl>
                                          <p:spTgt spid="20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8" grpId="0" build="p" bldLvl="5" animBg="1" advAuto="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0" name="Picture 2" descr="Picture 2"/>
          <p:cNvPicPr>
            <a:picLocks noChangeAspect="1"/>
          </p:cNvPicPr>
          <p:nvPr/>
        </p:nvPicPr>
        <p:blipFill>
          <a:blip r:embed="rId2"/>
          <a:stretch>
            <a:fillRect/>
          </a:stretch>
        </p:blipFill>
        <p:spPr>
          <a:xfrm>
            <a:off x="0" y="0"/>
            <a:ext cx="9448800" cy="6858000"/>
          </a:xfrm>
          <a:prstGeom prst="rect">
            <a:avLst/>
          </a:prstGeom>
          <a:ln w="12700">
            <a:miter lim="400000"/>
          </a:ln>
        </p:spPr>
      </p:pic>
      <p:sp>
        <p:nvSpPr>
          <p:cNvPr id="2081" name="Rectangle 3"/>
          <p:cNvSpPr txBox="1">
            <a:spLocks noGrp="1"/>
          </p:cNvSpPr>
          <p:nvPr>
            <p:ph type="title" idx="4294967295"/>
          </p:nvPr>
        </p:nvSpPr>
        <p:spPr>
          <a:prstGeom prst="rect">
            <a:avLst/>
          </a:prstGeom>
          <a:effectLst>
            <a:outerShdw blurRad="63500" dist="35921" dir="2700000" rotWithShape="0">
              <a:srgbClr val="000000">
                <a:alpha val="74998"/>
              </a:srgbClr>
            </a:outerShdw>
          </a:effectLst>
        </p:spPr>
        <p:txBody>
          <a:bodyPr>
            <a:normAutofit fontScale="90000"/>
          </a:bodyPr>
          <a:lstStyle/>
          <a:p>
            <a:pPr defTabSz="768095">
              <a:defRPr sz="3696" b="1">
                <a:solidFill>
                  <a:schemeClr val="accent3">
                    <a:lumOff val="44000"/>
                  </a:schemeClr>
                </a:solidFill>
                <a:latin typeface="Arial"/>
                <a:ea typeface="Arial"/>
                <a:cs typeface="Arial"/>
                <a:sym typeface="Arial"/>
              </a:defRPr>
            </a:pPr>
            <a:r>
              <a:rPr lang="ar-JO" dirty="0"/>
              <a:t>...وجهاً لوجه</a:t>
            </a:r>
            <a:br>
              <a:rPr dirty="0"/>
            </a:br>
            <a:r>
              <a:rPr lang="ar-JO" dirty="0"/>
              <a:t>ربنا ومخلصنا</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3340100" y="1790700"/>
            <a:ext cx="5651500" cy="4724400"/>
          </a:xfrm>
          <a:prstGeom prst="rect">
            <a:avLst/>
          </a:prstGeom>
          <a:noFill/>
          <a:ln w="9525">
            <a:noFill/>
            <a:miter lim="800000"/>
            <a:headEnd/>
            <a:tailEnd/>
          </a:ln>
        </p:spPr>
        <p:txBody>
          <a:bodyPr lIns="90000" tIns="46800" rIns="90000" bIns="46800"/>
          <a:lstStyle/>
          <a:p>
            <a:pPr marL="0" marR="0" lvl="0" indent="0" algn="ctr" defTabSz="449263" rtl="0" eaLnBrk="1" fontAlgn="base" latinLnBrk="0" hangingPunct="1">
              <a:lnSpc>
                <a:spcPct val="100000"/>
              </a:lnSpc>
              <a:spcBef>
                <a:spcPts val="800"/>
              </a:spcBef>
              <a:spcAft>
                <a:spcPct val="0"/>
              </a:spcAft>
              <a:buClr>
                <a:srgbClr val="000000"/>
              </a:buClr>
              <a:buSzPct val="100000"/>
              <a:buFont typeface="Wingdings" pitchFamily="2" charset="2"/>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أش 65 : 20 ” لا يكون بعد هناك طفل أيام ولا شيخ لم يكمل أيامه لأن الصبي يموت ابن مئة سنة والخاطئ يلعن ابن مئة سنة </a:t>
            </a:r>
            <a:endParaRPr kumimoji="0" lang="en-GB" sz="3200" b="1"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2" name="Title 1"/>
          <p:cNvSpPr>
            <a:spLocks noGrp="1"/>
          </p:cNvSpPr>
          <p:nvPr>
            <p:ph type="title" idx="4294967295"/>
          </p:nvPr>
        </p:nvSpPr>
        <p:spPr>
          <a:xfrm>
            <a:off x="2700338" y="379413"/>
            <a:ext cx="6246812" cy="720725"/>
          </a:xfrm>
        </p:spPr>
        <p:txBody>
          <a:bodyPr/>
          <a:lstStyle/>
          <a:p>
            <a:pPr algn="ctr" eaLnBrk="1" hangingPunct="1">
              <a:buFont typeface="Times New Roman" charset="0"/>
              <a:buNone/>
              <a:defRPr/>
            </a:pPr>
            <a:r>
              <a:rPr lang="ar-JO" sz="4000" i="0" kern="1200" dirty="0">
                <a:latin typeface="Arial"/>
                <a:ea typeface="ＭＳ Ｐゴシック"/>
                <a:cs typeface="Arial"/>
              </a:rPr>
              <a:t>حياة طويلة بشكل لا يصدق</a:t>
            </a:r>
            <a:endParaRPr lang="en-US" sz="3600" i="0" dirty="0">
              <a:ea typeface="+mj-ea"/>
            </a:endParaRPr>
          </a:p>
        </p:txBody>
      </p:sp>
      <p:sp>
        <p:nvSpPr>
          <p:cNvPr id="283652" name="Text Box 37"/>
          <p:cNvSpPr txBox="1">
            <a:spLocks noChangeArrowheads="1"/>
          </p:cNvSpPr>
          <p:nvPr/>
        </p:nvSpPr>
        <p:spPr bwMode="auto">
          <a:xfrm>
            <a:off x="9150350" y="0"/>
            <a:ext cx="1600200" cy="463550"/>
          </a:xfrm>
          <a:prstGeom prst="rect">
            <a:avLst/>
          </a:prstGeom>
          <a:solidFill>
            <a:schemeClr val="tx1"/>
          </a:solidFill>
          <a:ln w="9525">
            <a:noFill/>
            <a:miter lim="800000"/>
            <a:headEnd/>
            <a:tailEnd/>
          </a:ln>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ن ت س 424</a:t>
            </a:r>
            <a:endParaRPr kumimoji="0" lang="en-US" sz="2400" b="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4143406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3" name="Picture 2" descr="Picture 2"/>
          <p:cNvPicPr>
            <a:picLocks noChangeAspect="1"/>
          </p:cNvPicPr>
          <p:nvPr/>
        </p:nvPicPr>
        <p:blipFill>
          <a:blip r:embed="rId2"/>
          <a:stretch>
            <a:fillRect/>
          </a:stretch>
        </p:blipFill>
        <p:spPr>
          <a:xfrm>
            <a:off x="17462" y="836612"/>
            <a:ext cx="9144001" cy="6021389"/>
          </a:xfrm>
          <a:prstGeom prst="rect">
            <a:avLst/>
          </a:prstGeom>
          <a:ln w="12700">
            <a:miter lim="400000"/>
          </a:ln>
        </p:spPr>
      </p:pic>
      <p:sp>
        <p:nvSpPr>
          <p:cNvPr id="2084" name="Rectangle 3"/>
          <p:cNvSpPr txBox="1">
            <a:spLocks noGrp="1"/>
          </p:cNvSpPr>
          <p:nvPr>
            <p:ph type="title" idx="4294967295"/>
          </p:nvPr>
        </p:nvSpPr>
        <p:spPr>
          <a:xfrm>
            <a:off x="1274762" y="4572000"/>
            <a:ext cx="6629400" cy="2286000"/>
          </a:xfrm>
          <a:prstGeom prst="rect">
            <a:avLst/>
          </a:prstGeom>
        </p:spPr>
        <p:txBody>
          <a:bodyPr/>
          <a:lstStyle/>
          <a:p>
            <a:pPr>
              <a:defRPr b="1">
                <a:solidFill>
                  <a:schemeClr val="accent3">
                    <a:lumOff val="44000"/>
                  </a:schemeClr>
                </a:solidFill>
                <a:latin typeface="Arial"/>
                <a:ea typeface="Arial"/>
                <a:cs typeface="Arial"/>
                <a:sym typeface="Arial"/>
              </a:defRPr>
            </a:pPr>
            <a:r>
              <a:rPr lang="ar-JO" dirty="0"/>
              <a:t>سوف نراه</a:t>
            </a:r>
            <a:br>
              <a:rPr dirty="0"/>
            </a:br>
            <a:r>
              <a:rPr lang="ar-JO" dirty="0"/>
              <a:t>ربنا ومخلصنا</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6" name="Picture 2" descr="Picture 2"/>
          <p:cNvPicPr>
            <a:picLocks noChangeAspect="1"/>
          </p:cNvPicPr>
          <p:nvPr/>
        </p:nvPicPr>
        <p:blipFill>
          <a:blip r:embed="rId2"/>
          <a:stretch>
            <a:fillRect/>
          </a:stretch>
        </p:blipFill>
        <p:spPr>
          <a:xfrm>
            <a:off x="0" y="-2"/>
            <a:ext cx="9144000" cy="6867248"/>
          </a:xfrm>
          <a:prstGeom prst="rect">
            <a:avLst/>
          </a:prstGeom>
          <a:ln w="12700">
            <a:miter lim="400000"/>
          </a:ln>
        </p:spPr>
      </p:pic>
      <p:sp>
        <p:nvSpPr>
          <p:cNvPr id="2087" name="Rectangle 3"/>
          <p:cNvSpPr txBox="1">
            <a:spLocks noGrp="1"/>
          </p:cNvSpPr>
          <p:nvPr>
            <p:ph type="title" idx="4294967295"/>
          </p:nvPr>
        </p:nvSpPr>
        <p:spPr>
          <a:xfrm>
            <a:off x="2514600" y="4572000"/>
            <a:ext cx="6629400" cy="2286000"/>
          </a:xfrm>
          <a:prstGeom prst="rect">
            <a:avLst/>
          </a:prstGeom>
        </p:spPr>
        <p:txBody>
          <a:bodyPr/>
          <a:lstStyle>
            <a:lvl1pPr>
              <a:defRPr b="1">
                <a:solidFill>
                  <a:schemeClr val="accent3">
                    <a:lumOff val="44000"/>
                  </a:schemeClr>
                </a:solidFill>
                <a:latin typeface="Arial"/>
                <a:ea typeface="Arial"/>
                <a:cs typeface="Arial"/>
                <a:sym typeface="Arial"/>
              </a:defRPr>
            </a:lvl1pPr>
          </a:lstStyle>
          <a:p>
            <a:r>
              <a:rPr lang="ar-JO" dirty="0"/>
              <a:t>... ربنا ومخلصنا</a:t>
            </a:r>
            <a:endParaRPr dirty="0"/>
          </a:p>
        </p:txBody>
      </p:sp>
    </p:spTree>
  </p:cSld>
  <p:clrMapOvr>
    <a:masterClrMapping/>
  </p:clrMapOvr>
  <mc:AlternateContent xmlns:mc="http://schemas.openxmlformats.org/markup-compatibility/2006" xmlns:p14="http://schemas.microsoft.com/office/powerpoint/2010/main">
    <mc:Choice Requires="p14">
      <p:transition spd="slow" p14:dur="1200">
        <p:fade/>
      </p:transition>
    </mc:Choice>
    <mc:Fallback xmlns="">
      <p:transition spd="slow">
        <p:fade/>
      </p:transition>
    </mc:Fallback>
  </mc:AlternateContent>
</p:sld>
</file>

<file path=ppt/slides/slide4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2 forest fall tebyan_nature_871 (1).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2" name="Picture 1" descr="rev 22 water on h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2123577" cy="1590633"/>
          </a:xfrm>
          <a:prstGeom prst="rect">
            <a:avLst/>
          </a:prstGeom>
        </p:spPr>
      </p:pic>
      <p:sp>
        <p:nvSpPr>
          <p:cNvPr id="214019" name="Rectangle 3"/>
          <p:cNvSpPr>
            <a:spLocks noGrp="1" noChangeArrowheads="1"/>
          </p:cNvSpPr>
          <p:nvPr>
            <p:ph type="title" idx="4294967295"/>
          </p:nvPr>
        </p:nvSpPr>
        <p:spPr>
          <a:xfrm>
            <a:off x="0" y="0"/>
            <a:ext cx="7188200" cy="1143000"/>
          </a:xfrm>
          <a:effectLst/>
        </p:spPr>
        <p:txBody>
          <a:bodyPr/>
          <a:lstStyle/>
          <a:p>
            <a:pPr algn="r" eaLnBrk="1" hangingPunct="1">
              <a:defRPr/>
            </a:pPr>
            <a:r>
              <a:rPr lang="ar-SA" sz="7200" b="1"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تَعَالَ</a:t>
            </a:r>
            <a:endParaRPr lang="en-US" sz="7200"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3"/>
          <p:cNvSpPr txBox="1">
            <a:spLocks noChangeArrowheads="1"/>
          </p:cNvSpPr>
          <p:nvPr/>
        </p:nvSpPr>
        <p:spPr bwMode="auto">
          <a:xfrm>
            <a:off x="4283968" y="1124744"/>
            <a:ext cx="4860033" cy="53886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رؤيا ٢٢ : ١٧</a:t>
            </a: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وَالرُّوحُ وَالْعَرُوسُ يَقُولاَنِ: </a:t>
            </a:r>
            <a:r>
              <a:rPr kumimoji="0" lang="ar-SA" sz="4400" b="1" i="0"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تَعَالَ</a:t>
            </a:r>
            <a:r>
              <a:rPr kumimoji="0" lang="ar-SA"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وَمَنْ يَسْمَعْ فَلْيَقُلْ: </a:t>
            </a:r>
            <a:r>
              <a:rPr kumimoji="0" lang="ar-SA" sz="4400" b="1" i="0"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تَعَالَ</a:t>
            </a:r>
            <a:r>
              <a:rPr kumimoji="0" lang="ar-SA"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وَمَنْ يَعْطَشْ </a:t>
            </a:r>
            <a:r>
              <a:rPr kumimoji="0" lang="ar-SA" sz="4400" b="1" i="0"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فَلْيَأْتِ</a:t>
            </a:r>
            <a:r>
              <a:rPr kumimoji="0" lang="ar-SA"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وَمَنْ يُرِدْ فَلْيَأْخُذْ مَاءَ حَيَاةٍ مَجَّاناً</a:t>
            </a:r>
            <a:r>
              <a:rPr kumimoji="0" lang="en-US" sz="44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a:t>
            </a:r>
            <a:r>
              <a:rPr kumimoji="0" lang="ar-SA" sz="4000" b="1" i="0"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1747269960"/>
      </p:ext>
    </p:extLst>
  </p:cSld>
  <p:clrMapOvr>
    <a:masterClrMapping/>
  </p:clrMapOvr>
  <p:transition spd="slow">
    <p:dissolve/>
  </p:transition>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2 jesus return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51853" y="-220893"/>
            <a:ext cx="9663905" cy="7413681"/>
          </a:xfrm>
          <a:prstGeom prst="rect">
            <a:avLst/>
          </a:prstGeom>
        </p:spPr>
      </p:pic>
      <p:sp>
        <p:nvSpPr>
          <p:cNvPr id="818179" name="Rectangle 3"/>
          <p:cNvSpPr>
            <a:spLocks noGrp="1" noChangeArrowheads="1"/>
          </p:cNvSpPr>
          <p:nvPr>
            <p:ph type="title"/>
          </p:nvPr>
        </p:nvSpPr>
        <p:spPr>
          <a:xfrm>
            <a:off x="939800" y="6045133"/>
            <a:ext cx="7772400" cy="869105"/>
          </a:xfrm>
          <a:effectLst/>
        </p:spPr>
        <p:txBody>
          <a:bodyPr/>
          <a:lstStyle/>
          <a:p>
            <a:pPr eaLnBrk="1" hangingPunct="1">
              <a:defRPr/>
            </a:pPr>
            <a:r>
              <a:rPr lang="ar-SA" altLang="ja-JP" b="1" dirty="0">
                <a:solidFill>
                  <a:schemeClr val="bg1"/>
                </a:solidFill>
                <a:effectLst>
                  <a:glow rad="254000">
                    <a:schemeClr val="tx1"/>
                  </a:glow>
                </a:effectLst>
                <a:latin typeface="Arial" panose="020B0604020202020204" pitchFamily="34" charset="0"/>
                <a:ea typeface="ＭＳ Ｐゴシック" charset="0"/>
                <a:cs typeface="Arial" panose="020B0604020202020204" pitchFamily="34" charset="0"/>
              </a:rPr>
              <a:t>رؤيا ٢٢ : ٢٠-٢١ </a:t>
            </a:r>
          </a:p>
        </p:txBody>
      </p:sp>
      <p:sp>
        <p:nvSpPr>
          <p:cNvPr id="1431555" name="Text Box 4"/>
          <p:cNvSpPr txBox="1">
            <a:spLocks noChangeArrowheads="1"/>
          </p:cNvSpPr>
          <p:nvPr/>
        </p:nvSpPr>
        <p:spPr bwMode="auto">
          <a:xfrm>
            <a:off x="836612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331</a:t>
            </a:r>
            <a:endParaRPr lang="en-US" b="1" dirty="0">
              <a:solidFill>
                <a:srgbClr val="000000"/>
              </a:solidFill>
              <a:latin typeface="Arial" panose="020B0604020202020204" pitchFamily="34" charset="0"/>
              <a:cs typeface="Arial" panose="020B0604020202020204" pitchFamily="34" charset="0"/>
            </a:endParaRPr>
          </a:p>
        </p:txBody>
      </p:sp>
      <p:sp>
        <p:nvSpPr>
          <p:cNvPr id="5" name="Rectangle 3">
            <a:extLst>
              <a:ext uri="{FF2B5EF4-FFF2-40B4-BE49-F238E27FC236}">
                <a16:creationId xmlns:a16="http://schemas.microsoft.com/office/drawing/2014/main" id="{92B2BB0B-1D1B-2845-80B1-F20BBD5D3312}"/>
              </a:ext>
            </a:extLst>
          </p:cNvPr>
          <p:cNvSpPr txBox="1">
            <a:spLocks noChangeArrowheads="1"/>
          </p:cNvSpPr>
          <p:nvPr/>
        </p:nvSpPr>
        <p:spPr bwMode="auto">
          <a:xfrm>
            <a:off x="-151853" y="314814"/>
            <a:ext cx="9295853" cy="349070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eaLnBrk="1" hangingPunct="1">
              <a:defRPr/>
            </a:pPr>
            <a:r>
              <a:rPr lang="ar-SA" altLang="ja-JP" b="1" kern="0" dirty="0">
                <a:solidFill>
                  <a:schemeClr val="bg1"/>
                </a:solidFill>
                <a:effectLst>
                  <a:glow rad="254000">
                    <a:schemeClr val="tx1"/>
                  </a:glow>
                </a:effectLst>
                <a:latin typeface="Arial" panose="020B0604020202020204" pitchFamily="34" charset="0"/>
                <a:ea typeface="ＭＳ Ｐゴシック" charset="0"/>
                <a:cs typeface="Arial" panose="020B0604020202020204" pitchFamily="34" charset="0"/>
              </a:rPr>
              <a:t>يَقُولُ الشَّاهِدُ بِهَذَا:</a:t>
            </a:r>
            <a:br>
              <a:rPr lang="en-US" altLang="ja-JP" b="1" kern="0" dirty="0">
                <a:solidFill>
                  <a:schemeClr val="bg1"/>
                </a:solidFill>
                <a:effectLst>
                  <a:glow rad="254000">
                    <a:schemeClr val="tx1"/>
                  </a:glow>
                </a:effectLst>
                <a:latin typeface="Arial" panose="020B0604020202020204" pitchFamily="34" charset="0"/>
                <a:ea typeface="ＭＳ Ｐゴシック" charset="0"/>
                <a:cs typeface="Arial" panose="020B0604020202020204" pitchFamily="34" charset="0"/>
              </a:rPr>
            </a:br>
            <a:r>
              <a:rPr lang="ar-SA" altLang="ja-JP" b="1" kern="0" dirty="0">
                <a:solidFill>
                  <a:schemeClr val="bg1"/>
                </a:solidFill>
                <a:effectLst>
                  <a:glow rad="254000">
                    <a:schemeClr val="tx1"/>
                  </a:glow>
                </a:effectLst>
                <a:latin typeface="Arial" panose="020B0604020202020204" pitchFamily="34" charset="0"/>
                <a:ea typeface="ＭＳ Ｐゴシック" charset="0"/>
                <a:cs typeface="Arial" panose="020B0604020202020204" pitchFamily="34" charset="0"/>
              </a:rPr>
              <a:t> نَعَمْ! أَنَا آتِي سَرِيعاً.</a:t>
            </a:r>
            <a:br>
              <a:rPr lang="en-US" altLang="ja-JP" b="1" kern="0" dirty="0">
                <a:solidFill>
                  <a:schemeClr val="bg1"/>
                </a:solidFill>
                <a:effectLst>
                  <a:glow rad="254000">
                    <a:schemeClr val="tx1"/>
                  </a:glow>
                </a:effectLst>
                <a:latin typeface="Arial" panose="020B0604020202020204" pitchFamily="34" charset="0"/>
                <a:ea typeface="ＭＳ Ｐゴシック" charset="0"/>
                <a:cs typeface="Arial" panose="020B0604020202020204" pitchFamily="34" charset="0"/>
              </a:rPr>
            </a:br>
            <a:r>
              <a:rPr lang="ar-SA" altLang="ja-JP" b="1" kern="0" dirty="0">
                <a:solidFill>
                  <a:schemeClr val="bg1"/>
                </a:solidFill>
                <a:effectLst>
                  <a:glow rad="254000">
                    <a:schemeClr val="tx1"/>
                  </a:glow>
                </a:effectLst>
                <a:latin typeface="Arial" panose="020B0604020202020204" pitchFamily="34" charset="0"/>
                <a:ea typeface="ＭＳ Ｐゴシック" charset="0"/>
                <a:cs typeface="Arial" panose="020B0604020202020204" pitchFamily="34" charset="0"/>
              </a:rPr>
              <a:t> آمِينَ. تَعَالَ أَيُّهَا الرَّبُّ يَسُوعُ.</a:t>
            </a:r>
            <a:br>
              <a:rPr lang="en-US" altLang="ja-JP" b="1" kern="0" dirty="0">
                <a:solidFill>
                  <a:schemeClr val="bg1"/>
                </a:solidFill>
                <a:effectLst>
                  <a:glow rad="254000">
                    <a:schemeClr val="tx1"/>
                  </a:glow>
                </a:effectLst>
                <a:latin typeface="Arial" panose="020B0604020202020204" pitchFamily="34" charset="0"/>
                <a:ea typeface="ＭＳ Ｐゴシック" charset="0"/>
                <a:cs typeface="Arial" panose="020B0604020202020204" pitchFamily="34" charset="0"/>
              </a:rPr>
            </a:br>
            <a:r>
              <a:rPr lang="ar-SA" altLang="ja-JP" b="1" kern="0" dirty="0">
                <a:solidFill>
                  <a:schemeClr val="bg1"/>
                </a:solidFill>
                <a:effectLst>
                  <a:glow rad="254000">
                    <a:schemeClr val="tx1"/>
                  </a:glow>
                </a:effectLst>
                <a:latin typeface="Arial" panose="020B0604020202020204" pitchFamily="34" charset="0"/>
                <a:ea typeface="ＭＳ Ｐゴシック" charset="0"/>
                <a:cs typeface="Arial" panose="020B0604020202020204" pitchFamily="34" charset="0"/>
              </a:rPr>
              <a:t> نِعْمَةُ رَبِّنَا يَسُوعَ الْمَسِيحِ مَعَ جَمِيعِكُمْ.</a:t>
            </a:r>
            <a:br>
              <a:rPr lang="en-US" altLang="ja-JP" b="1" kern="0" dirty="0">
                <a:solidFill>
                  <a:schemeClr val="bg1"/>
                </a:solidFill>
                <a:effectLst>
                  <a:glow rad="254000">
                    <a:schemeClr val="tx1"/>
                  </a:glow>
                </a:effectLst>
                <a:latin typeface="Arial" panose="020B0604020202020204" pitchFamily="34" charset="0"/>
                <a:ea typeface="ＭＳ Ｐゴシック" charset="0"/>
                <a:cs typeface="Arial" panose="020B0604020202020204" pitchFamily="34" charset="0"/>
              </a:rPr>
            </a:br>
            <a:r>
              <a:rPr lang="ar-SA" altLang="ja-JP" b="1" kern="0" dirty="0">
                <a:solidFill>
                  <a:schemeClr val="bg1"/>
                </a:solidFill>
                <a:effectLst>
                  <a:glow rad="254000">
                    <a:schemeClr val="tx1"/>
                  </a:glow>
                </a:effectLst>
                <a:latin typeface="Arial" panose="020B0604020202020204" pitchFamily="34" charset="0"/>
                <a:ea typeface="ＭＳ Ｐゴシック" charset="0"/>
                <a:cs typeface="Arial" panose="020B0604020202020204" pitchFamily="34" charset="0"/>
              </a:rPr>
              <a:t> آمِينَ. </a:t>
            </a:r>
          </a:p>
        </p:txBody>
      </p:sp>
    </p:spTree>
    <p:extLst>
      <p:ext uri="{BB962C8B-B14F-4D97-AF65-F5344CB8AC3E}">
        <p14:creationId xmlns:p14="http://schemas.microsoft.com/office/powerpoint/2010/main" val="1765255146"/>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602" name="Rectangle 5"/>
          <p:cNvSpPr>
            <a:spLocks noGrp="1" noChangeArrowheads="1"/>
          </p:cNvSpPr>
          <p:nvPr>
            <p:ph type="title"/>
          </p:nvPr>
        </p:nvSpPr>
        <p:spPr/>
        <p:txBody>
          <a:bodyPr/>
          <a:lstStyle/>
          <a:p>
            <a:r>
              <a:rPr lang="en-US">
                <a:latin typeface="Times New Roman" charset="0"/>
                <a:ea typeface="ＭＳ Ｐゴシック" charset="0"/>
                <a:cs typeface="ＭＳ Ｐゴシック" charset="0"/>
              </a:rPr>
              <a:t>Black</a:t>
            </a:r>
          </a:p>
        </p:txBody>
      </p:sp>
      <p:sp>
        <p:nvSpPr>
          <p:cNvPr id="1433603" name="Rectangle 2"/>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2754"/>
            <a:ext cx="9144000" cy="6805246"/>
          </a:xfrm>
          <a:prstGeom prst="rect">
            <a:avLst/>
          </a:prstGeom>
        </p:spPr>
      </p:pic>
    </p:spTree>
    <p:extLst>
      <p:ext uri="{BB962C8B-B14F-4D97-AF65-F5344CB8AC3E}">
        <p14:creationId xmlns:p14="http://schemas.microsoft.com/office/powerpoint/2010/main" val="1761700774"/>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184809801"/>
      </p:ext>
    </p:extLst>
  </p:cSld>
  <p:clrMapOvr>
    <a:masterClrMapping/>
  </p:clrMapOvr>
  <p:transition/>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b="1" dirty="0">
                <a:solidFill>
                  <a:srgbClr val="FFFFFF"/>
                </a:solidFill>
                <a:latin typeface="Arial" panose="020B0604020202020204" pitchFamily="34" charset="0"/>
                <a:ea typeface="ＭＳ Ｐゴシック" charset="0"/>
                <a:cs typeface="Arial" panose="020B0604020202020204" pitchFamily="34" charset="0"/>
              </a:rPr>
              <a:t>مسح العهد الجديد</a:t>
            </a:r>
            <a:r>
              <a:rPr lang="en-US" sz="3200" b="1" dirty="0">
                <a:solidFill>
                  <a:srgbClr val="FFFFFF"/>
                </a:solidFill>
                <a:latin typeface="Arial" panose="020B0604020202020204" pitchFamily="34" charset="0"/>
                <a:ea typeface="ＭＳ Ｐゴシック" charset="0"/>
                <a:cs typeface="Arial" panose="020B0604020202020204" pitchFamily="34" charset="0"/>
              </a:rPr>
              <a:t> • BibleStudyDownloads.org</a:t>
            </a:r>
            <a:endParaRPr lang="en-US" sz="11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966420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4" name="Picture 1" descr="NatGeo Photo of the Day 2010 - autumn-landscape-colorful-leaves_25289_990x742.jpg"/>
          <p:cNvPicPr>
            <a:picLocks noGrp="1" noChangeAspect="1"/>
          </p:cNvPicPr>
          <p:nvPr isPhoto="1"/>
        </p:nvPicPr>
        <p:blipFill>
          <a:blip r:embed="rId2" cstate="print"/>
          <a:srcRect/>
          <a:stretch>
            <a:fillRect/>
          </a:stretch>
        </p:blipFill>
        <p:spPr bwMode="auto">
          <a:xfrm>
            <a:off x="-14288" y="0"/>
            <a:ext cx="9158288" cy="6872288"/>
          </a:xfrm>
          <a:prstGeom prst="rect">
            <a:avLst/>
          </a:prstGeom>
          <a:noFill/>
          <a:ln w="9525">
            <a:noFill/>
            <a:miter lim="800000"/>
            <a:headEnd/>
            <a:tailEnd/>
          </a:ln>
        </p:spPr>
      </p:pic>
      <p:sp>
        <p:nvSpPr>
          <p:cNvPr id="2" name="Title 1"/>
          <p:cNvSpPr>
            <a:spLocks noGrp="1"/>
          </p:cNvSpPr>
          <p:nvPr>
            <p:ph type="title" idx="4294967295"/>
          </p:nvPr>
        </p:nvSpPr>
        <p:spPr>
          <a:xfrm>
            <a:off x="181419" y="0"/>
            <a:ext cx="7982417" cy="1068256"/>
          </a:xfrm>
          <a:extLst>
            <a:ext uri="{909E8E84-426E-40dd-AFC4-6F175D3DCCD1}"/>
            <a:ext uri="{91240B29-F687-4f45-9708-019B960494DF}"/>
            <a:ext uri="{FAA26D3D-D897-4be2-8F04-BA451C77F1D7}"/>
          </a:extLst>
        </p:spPr>
        <p:txBody>
          <a:bodyPr/>
          <a:lstStyle/>
          <a:p>
            <a:pPr algn="ctr">
              <a:defRPr/>
            </a:pPr>
            <a:r>
              <a:rPr lang="ar-JO" dirty="0">
                <a:solidFill>
                  <a:srgbClr val="FFFFFF"/>
                </a:solidFill>
                <a:effectLst>
                  <a:glow rad="241300">
                    <a:schemeClr val="tx1">
                      <a:alpha val="75000"/>
                    </a:schemeClr>
                  </a:glow>
                </a:effectLst>
                <a:ea typeface="ＭＳ Ｐゴシック" pitchFamily="-111" charset="-128"/>
              </a:rPr>
              <a:t>أهداف الحكم الألفي</a:t>
            </a:r>
            <a:endParaRPr lang="en-US" dirty="0">
              <a:solidFill>
                <a:srgbClr val="FFFFFF"/>
              </a:solidFill>
              <a:effectLst>
                <a:glow rad="241300">
                  <a:schemeClr val="tx1">
                    <a:alpha val="75000"/>
                  </a:schemeClr>
                </a:glow>
              </a:effectLst>
              <a:ea typeface="ＭＳ Ｐゴシック" pitchFamily="-111" charset="-128"/>
            </a:endParaRPr>
          </a:p>
        </p:txBody>
      </p:sp>
      <p:sp>
        <p:nvSpPr>
          <p:cNvPr id="5" name="Title 1"/>
          <p:cNvSpPr txBox="1">
            <a:spLocks/>
          </p:cNvSpPr>
          <p:nvPr/>
        </p:nvSpPr>
        <p:spPr bwMode="auto">
          <a:xfrm>
            <a:off x="201576" y="1572150"/>
            <a:ext cx="8942424" cy="5285850"/>
          </a:xfrm>
          <a:prstGeom prst="rect">
            <a:avLst/>
          </a:prstGeom>
          <a:noFill/>
          <a:ln>
            <a:noFill/>
          </a:ln>
          <a:extLst>
            <a:ext uri="{909E8E84-426E-40dd-AFC4-6F175D3DCCD1}"/>
            <a:ext uri="{91240B29-F687-4f45-9708-019B960494DF}"/>
            <a:ext uri="{FAA26D3D-D897-4be2-8F04-BA451C77F1D7}"/>
          </a:extLst>
        </p:spPr>
        <p:txBody>
          <a:bodyPr lIns="92075" tIns="46038" rIns="92075" bIns="46038"/>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marR="0" lvl="0" indent="-742950" algn="r" defTabSz="914400" rtl="0" eaLnBrk="0" fontAlgn="base" latinLnBrk="0" hangingPunct="0">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1. إدانة الملائكة (1 كو 6 : 3 )</a:t>
            </a:r>
          </a:p>
          <a:p>
            <a:pPr marL="742950" marR="0" lvl="0" indent="-742950" algn="r" defTabSz="914400" rtl="0" eaLnBrk="0" fontAlgn="base" latinLnBrk="0" hangingPunct="0">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2. حكم الأرض (1كو 6 : 2)</a:t>
            </a:r>
            <a:endPar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endParaRPr>
          </a:p>
          <a:p>
            <a:pPr marL="742950" marR="0" lvl="0" indent="-742950" algn="r" defTabSz="914400" rtl="0" eaLnBrk="0" fontAlgn="base" latinLnBrk="0" hangingPunct="0">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3. استرداد العالم إلى حقبة ما قبل الطوفان ( حياة </a:t>
            </a:r>
          </a:p>
          <a:p>
            <a:pPr marL="742950" marR="0" lvl="0" indent="-742950" algn="r" defTabSz="914400" rtl="0" eaLnBrk="0" fontAlgn="base" latinLnBrk="0" hangingPunct="0">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    طويلة حسب أش 65 : 20)</a:t>
            </a:r>
            <a:endPar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endParaRPr>
          </a:p>
          <a:p>
            <a:pPr marL="742950" marR="0" lvl="0" indent="-742950" algn="r" defTabSz="914400" rtl="0" eaLnBrk="0" fontAlgn="base" latinLnBrk="0" hangingPunct="0">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4. إظهار فساد القلب البشري</a:t>
            </a:r>
            <a:endPar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endParaRPr>
          </a:p>
          <a:p>
            <a:pPr marL="742950" marR="0" lvl="0" indent="-742950" algn="r" defTabSz="914400" rtl="0" eaLnBrk="0" fontAlgn="base" latinLnBrk="0" hangingPunct="0">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5. تتميم العهد الإبراهيمي</a:t>
            </a:r>
            <a:endPar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endParaRPr>
          </a:p>
        </p:txBody>
      </p:sp>
      <p:sp>
        <p:nvSpPr>
          <p:cNvPr id="284677" name="Text Box 37"/>
          <p:cNvSpPr txBox="1">
            <a:spLocks noChangeArrowheads="1"/>
          </p:cNvSpPr>
          <p:nvPr/>
        </p:nvSpPr>
        <p:spPr bwMode="auto">
          <a:xfrm>
            <a:off x="9150350" y="0"/>
            <a:ext cx="1600200" cy="463550"/>
          </a:xfrm>
          <a:prstGeom prst="rect">
            <a:avLst/>
          </a:prstGeom>
          <a:solidFill>
            <a:schemeClr val="tx1"/>
          </a:solidFill>
          <a:ln w="9525">
            <a:noFill/>
            <a:miter lim="800000"/>
            <a:headEnd/>
            <a:tailEnd/>
          </a:ln>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ن ت س 424</a:t>
            </a:r>
            <a:endParaRPr kumimoji="0" 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19866197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a:t>
            </a:r>
            <a:endParaRPr kumimoji="0" lang="en-US" sz="1800" b="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0" y="947738"/>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 1: 26, 28 تك 2: 19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5800" y="947738"/>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كاله هذا العالم           تك 3: 15           2 كو 4: 4</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83996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الداوودي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752600" y="947738"/>
            <a:ext cx="180657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من خلال إسرائيل كمملكة كهنة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12 : 1 –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19 : 6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5325" y="1109663"/>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3</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كمملكة كهنة أدين من خلال السبي تحت حكم أجنبي</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3588973" y="4740275"/>
            <a:ext cx="109164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 31 – 34 يعد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الغفران</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a:t>
            </a: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قلب و فكر و طبيعة جديدة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لم شمل إسرائيل و يهوذا</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000364" y="3632200"/>
            <a:ext cx="257176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 7 : 12 يعد بالإزدهار الدائم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 (بيت لا يزول)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من خلال النسل)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(الإبن سيبنيه)</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15 : 18 ( قارن مع تث 30 : 1 – 10 ) يعد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(أش 27 : 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امتلاك أبدي للأرض (تك 17 : 8) بعد السبي و التجديد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من خلال الأرض (أش 14 : 1-2)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0" y="955675"/>
            <a:ext cx="1011238"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بشكل غامض للكنيسة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13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بخصوص الملكوت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12 : 41 – 42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23 : 37 – 39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732588" y="949325"/>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أخاف يسوع أعداء اسرائيل  و الأمة آمنت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 11 : 26 – 27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720013" y="2063750"/>
            <a:ext cx="1384300"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818188" y="2479675"/>
            <a:ext cx="17192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أدينت اسرائيل لرفضها المسيا بالتشتت من الأرض لتسعة عشر قرناً ( 70م – 1948م ) لكنها الآن استردت جزئياً ( حز 37 : 1 – 7 )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929323" y="3389313"/>
            <a:ext cx="150019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 التي هي هيكل روحي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40275"/>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 استبدال العهد الموسوي بالعناصر الثلاثة الأولى من العهد الجديد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707313"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الألفية        </a:t>
            </a:r>
            <a:r>
              <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المسيانية    </a:t>
            </a:r>
            <a:r>
              <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     </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8" y="2411413"/>
            <a:ext cx="9112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 8-28)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(أش 2 :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11413"/>
            <a:ext cx="730250"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 21 – 22)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5" y="3389313"/>
            <a:ext cx="80327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على العالم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a:t>
            </a: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أش 11</a:t>
            </a: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5 : 10,   20 : 4-6)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47738"/>
            <a:ext cx="10763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كل شيء مع القديسين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 1 : 9 – 10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 20 : 1 –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 22 : 5ب</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3" name="Group 50"/>
          <p:cNvGrpSpPr>
            <a:grpSpLocks/>
          </p:cNvGrpSpPr>
          <p:nvPr/>
        </p:nvGrpSpPr>
        <p:grpSpPr bwMode="auto">
          <a:xfrm>
            <a:off x="4679950" y="4954588"/>
            <a:ext cx="76200" cy="304800"/>
            <a:chOff x="2928" y="3216"/>
            <a:chExt cx="48" cy="192"/>
          </a:xfrm>
        </p:grpSpPr>
        <p:sp>
          <p:nvSpPr>
            <p:cNvPr id="112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74" name="Group 54"/>
          <p:cNvGrpSpPr>
            <a:grpSpLocks/>
          </p:cNvGrpSpPr>
          <p:nvPr/>
        </p:nvGrpSpPr>
        <p:grpSpPr bwMode="auto">
          <a:xfrm>
            <a:off x="4946650" y="5311775"/>
            <a:ext cx="76200" cy="212725"/>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513780" y="2542662"/>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692806"/>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70" y="4896924"/>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1061314" y="3653426"/>
            <a:ext cx="1134927"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12 : 1 - 3</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389313"/>
            <a:ext cx="75088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الملكوت إلى الآب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 15 : 24)</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350" y="5053013"/>
            <a:ext cx="1184275" cy="10477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060950" y="5364163"/>
            <a:ext cx="3001963" cy="104775"/>
            <a:chOff x="3168" y="3458"/>
            <a:chExt cx="1891" cy="66"/>
          </a:xfrm>
        </p:grpSpPr>
        <p:sp>
          <p:nvSpPr>
            <p:cNvPr id="1115"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0" y="6424613"/>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5030788" y="2055813"/>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5" y="2055813"/>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872779" y="2200275"/>
            <a:ext cx="83196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6120032" y="2200275"/>
            <a:ext cx="110447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81501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السادسة</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 حزيران 2012</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0" name="Group 84"/>
          <p:cNvGrpSpPr>
            <a:grpSpLocks/>
          </p:cNvGrpSpPr>
          <p:nvPr/>
        </p:nvGrpSpPr>
        <p:grpSpPr bwMode="auto">
          <a:xfrm>
            <a:off x="1419225" y="2047875"/>
            <a:ext cx="165100" cy="176213"/>
            <a:chOff x="874" y="1315"/>
            <a:chExt cx="104" cy="111"/>
          </a:xfrm>
        </p:grpSpPr>
        <p:sp>
          <p:nvSpPr>
            <p:cNvPr id="1113" name="AutoShape 85"/>
            <p:cNvSpPr>
              <a:spLocks noChangeArrowheads="1"/>
            </p:cNvSpPr>
            <p:nvPr/>
          </p:nvSpPr>
          <p:spPr bwMode="auto">
            <a:xfrm>
              <a:off x="874" y="1315"/>
              <a:ext cx="100" cy="81"/>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4" name="AutoShape 86"/>
            <p:cNvSpPr>
              <a:spLocks noChangeArrowheads="1"/>
            </p:cNvSpPr>
            <p:nvPr/>
          </p:nvSpPr>
          <p:spPr bwMode="auto">
            <a:xfrm rot="10800000" flipH="1">
              <a:off x="876" y="1340"/>
              <a:ext cx="102" cy="86"/>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1" name="Group 87"/>
          <p:cNvGrpSpPr>
            <a:grpSpLocks/>
          </p:cNvGrpSpPr>
          <p:nvPr/>
        </p:nvGrpSpPr>
        <p:grpSpPr bwMode="auto">
          <a:xfrm>
            <a:off x="233680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761288" y="4587875"/>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 في تجديد وطني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 8)</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5" y="4572000"/>
            <a:ext cx="669925"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21 : 5)</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26138"/>
            <a:ext cx="37385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 3 : 19 ) و مشروط ( تث 28 ) ليعلن الخطية ( رو 7 : 7 ) و ينظم إسرائيل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غل 3 : 23 – 25 )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65800"/>
            <a:ext cx="18208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إلغاء و تتميم و استبدال الناموس على الصليب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 7: 1-6, 1كو 9: 19-21, عب 8: 13)</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6 : 18, 9 : 8 – 17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4" name="Rectangle 106"/>
          <p:cNvSpPr>
            <a:spLocks noChangeArrowheads="1"/>
          </p:cNvSpPr>
          <p:nvPr/>
        </p:nvSpPr>
        <p:spPr bwMode="auto">
          <a:xfrm>
            <a:off x="-685800" y="3886200"/>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خط سير الملكوت و 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 379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108" name="Object 2">
            <a:extLst>
              <a:ext uri="{FF2B5EF4-FFF2-40B4-BE49-F238E27FC236}">
                <a16:creationId xmlns:a16="http://schemas.microsoft.com/office/drawing/2014/main" id="{DFFAABA4-04EF-7B47-A408-2C0E2E1F8679}"/>
              </a:ext>
            </a:extLst>
          </p:cNvPr>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02760" imgH="2093400" progId="">
                  <p:embed/>
                </p:oleObj>
              </mc:Choice>
              <mc:Fallback>
                <p:oleObj name="Microsoft ClipArt Gallery" r:id="rId3" imgW="2102760" imgH="2093400" progId="">
                  <p:embed/>
                  <p:pic>
                    <p:nvPicPr>
                      <p:cNvPr id="0" name="Picture 85"/>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1137454714"/>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0" y="441708"/>
            <a:ext cx="9144000" cy="6416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defRPr/>
            </a:pPr>
            <a:r>
              <a:rPr lang="ar-EG" sz="3600" b="1" dirty="0">
                <a:solidFill>
                  <a:srgbClr val="FFFFFF"/>
                </a:solidFill>
              </a:rPr>
              <a:t>تتحدث العديد من المقاطع عن المجيء الثاني للمسيح الذي يتبعه عهد البر على الأرض (مز ٢ ؛ ٢٤ ؛ ٧٢ ؛ ٩٦ ؛ إش ٢ ؛ ٩: ٦-٧ ؛ ١١-١٢ ؛ ٦٣: ١-٦ ؛ ٦٥-٦٦ ؛ إر ٢٣: ٥-٦ ؛ ٣٠: ٨-١١ ؛ دا ٢: ٤٤ ؛ ٧: ١٣-١٤ ؛ هو ٣: ٤-٥ ؛ عا ٩: ١١-١٥ ؛ مي ٤: ١-٩ ؛ زك ٣: ١٤-٢٠ ؛ زك ٨: ١-٨ ؛ ١٤: ١-٩ ؛ مت ١٩: ٢٨ ؛ ٢٥: ٣١-٤٦ ؛ أع ١٥: ١٦-١٥ ؛ رو١١: ٢٥-٢٧ ؛ يه١٤-١٥ ؛ رؤ ٢: ٢٥- ٢٨ ؛ ١٩: ١١- ٢٠: ٦). </a:t>
            </a:r>
          </a:p>
          <a:p>
            <a:pPr rtl="1">
              <a:defRPr/>
            </a:pPr>
            <a:r>
              <a:rPr lang="ar-EG" sz="3600" b="1" dirty="0">
                <a:solidFill>
                  <a:srgbClr val="FFFFFF"/>
                </a:solidFill>
              </a:rPr>
              <a:t>- جون والفوورد ، "رؤيا" ، في شرح معرفة الكتاب المقدس ، 2: 978</a:t>
            </a:r>
            <a:endParaRPr lang="en-US" sz="3600" b="1" i="1" dirty="0">
              <a:solidFill>
                <a:srgbClr val="FFFFFF"/>
              </a:solidFill>
              <a:effectLst>
                <a:glow rad="165100">
                  <a:srgbClr val="000000"/>
                </a:glow>
              </a:effectLst>
            </a:endParaRPr>
          </a:p>
        </p:txBody>
      </p:sp>
      <p:sp>
        <p:nvSpPr>
          <p:cNvPr id="2" name="Title 1"/>
          <p:cNvSpPr>
            <a:spLocks noGrp="1"/>
          </p:cNvSpPr>
          <p:nvPr>
            <p:ph type="title"/>
          </p:nvPr>
        </p:nvSpPr>
        <p:spPr>
          <a:xfrm rot="20566641">
            <a:off x="-155495" y="4637127"/>
            <a:ext cx="9144000" cy="1132162"/>
          </a:xfrm>
          <a:solidFill>
            <a:srgbClr val="660066"/>
          </a:solidFill>
        </p:spPr>
        <p:txBody>
          <a:bodyPr/>
          <a:lstStyle/>
          <a:p>
            <a:pPr rtl="1">
              <a:defRPr/>
            </a:pPr>
            <a:r>
              <a:rPr lang="ar-EG" sz="6600" b="1" dirty="0">
                <a:effectLst>
                  <a:glow rad="165100">
                    <a:schemeClr val="tx1"/>
                  </a:glow>
                </a:effectLst>
              </a:rPr>
              <a:t>ليست فكرة جديدة!</a:t>
            </a:r>
            <a:endParaRPr lang="en-US" sz="6600" b="1" dirty="0">
              <a:effectLst>
                <a:glow rad="165100">
                  <a:schemeClr val="tx1"/>
                </a:glow>
              </a:effectLst>
            </a:endParaRPr>
          </a:p>
        </p:txBody>
      </p:sp>
    </p:spTree>
    <p:extLst>
      <p:ext uri="{BB962C8B-B14F-4D97-AF65-F5344CB8AC3E}">
        <p14:creationId xmlns:p14="http://schemas.microsoft.com/office/powerpoint/2010/main" val="7487603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7425" name="Picture 8"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426" name="Rectangle 2"/>
          <p:cNvSpPr>
            <a:spLocks noGrp="1" noChangeArrowheads="1"/>
          </p:cNvSpPr>
          <p:nvPr>
            <p:ph type="title"/>
          </p:nvPr>
        </p:nvSpPr>
        <p:spPr>
          <a:xfrm>
            <a:off x="0" y="0"/>
            <a:ext cx="9144000" cy="1219200"/>
          </a:xfrm>
          <a:solidFill>
            <a:schemeClr val="tx1"/>
          </a:solidFill>
        </p:spPr>
        <p:txBody>
          <a:bodyPr/>
          <a:lstStyle/>
          <a:p>
            <a:pPr rtl="1" eaLnBrk="1" hangingPunct="1"/>
            <a:r>
              <a:rPr lang="ar-EG" sz="4000" b="1" dirty="0">
                <a:latin typeface="Arial" panose="020B0604020202020204" pitchFamily="34" charset="0"/>
                <a:ea typeface="ＭＳ Ｐゴシック" charset="0"/>
                <a:cs typeface="Arial" panose="020B0604020202020204" pitchFamily="34" charset="0"/>
              </a:rPr>
              <a:t>هل ١٠٠٠ سنة تعني ١٠٠٠ سنة؟</a:t>
            </a:r>
            <a:endParaRPr lang="en-US" sz="4000" b="1" dirty="0">
              <a:latin typeface="Arial" panose="020B0604020202020204" pitchFamily="34" charset="0"/>
              <a:ea typeface="ＭＳ Ｐゴシック" charset="0"/>
              <a:cs typeface="Arial" panose="020B0604020202020204" pitchFamily="34" charset="0"/>
            </a:endParaRPr>
          </a:p>
        </p:txBody>
      </p:sp>
      <p:grpSp>
        <p:nvGrpSpPr>
          <p:cNvPr id="1127427" name="Group 9"/>
          <p:cNvGrpSpPr>
            <a:grpSpLocks/>
          </p:cNvGrpSpPr>
          <p:nvPr/>
        </p:nvGrpSpPr>
        <p:grpSpPr bwMode="auto">
          <a:xfrm>
            <a:off x="381000" y="1066800"/>
            <a:ext cx="3124200" cy="3962400"/>
            <a:chOff x="240" y="1056"/>
            <a:chExt cx="1968" cy="2496"/>
          </a:xfrm>
        </p:grpSpPr>
        <p:sp>
          <p:nvSpPr>
            <p:cNvPr id="1127431"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يوجد استخدام تصويري ثابت للأرقام في مكان آخر في رؤيا (ص ٩٩٥).</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27432" name="WordArt 6"/>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بيلي</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grpSp>
      <p:sp>
        <p:nvSpPr>
          <p:cNvPr id="483335" name="Rectangle 7"/>
          <p:cNvSpPr>
            <a:spLocks noChangeArrowheads="1"/>
          </p:cNvSpPr>
          <p:nvPr/>
        </p:nvSpPr>
        <p:spPr bwMode="auto">
          <a:xfrm>
            <a:off x="3435628" y="20574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كل هذه أرقام حرفية:</a:t>
            </a:r>
          </a:p>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 ٧ كنائس (رؤيا ٢-٣)</a:t>
            </a:r>
          </a:p>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 ١٤٤٠٠٠ يهودي (٧: ١)</a:t>
            </a:r>
          </a:p>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 ٢٠٠ مليون جندي (٩: ١٦)</a:t>
            </a:r>
          </a:p>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 ٤٢ شهرًا (١١: ٢)</a:t>
            </a:r>
          </a:p>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 ١٢٦٠ يومًا (١١: ٣)</a:t>
            </a:r>
          </a:p>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 ٧</a:t>
            </a:r>
            <a:r>
              <a:rPr lang="ar-EG" sz="3200" b="1" u="sng" dirty="0">
                <a:solidFill>
                  <a:srgbClr val="000000"/>
                </a:solidFill>
                <a:latin typeface="Arial" panose="020B0604020202020204" pitchFamily="34" charset="0"/>
                <a:ea typeface="ＭＳ Ｐゴシック" charset="0"/>
                <a:cs typeface="Arial" panose="020B0604020202020204" pitchFamily="34" charset="0"/>
              </a:rPr>
              <a:t>٥ رطلاً من أحجار البَرَد(١٦: ٢١)</a:t>
            </a:r>
            <a:endParaRPr lang="en-US" sz="3200" b="1" u="sng"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483336" name="WordArt 8"/>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defTabSz="914400" rtl="1" eaLnBrk="0" fontAlgn="base" hangingPunct="0">
              <a:spcBef>
                <a:spcPct val="0"/>
              </a:spcBef>
              <a:spcAft>
                <a:spcPct val="0"/>
              </a:spcAft>
            </a:pPr>
            <a:r>
              <a:rPr lang="ar-EG"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رد</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
        <p:nvSpPr>
          <p:cNvPr id="483339" name="Rectangle 11"/>
          <p:cNvSpPr>
            <a:spLocks noChangeArrowheads="1"/>
          </p:cNvSpPr>
          <p:nvPr/>
        </p:nvSpPr>
        <p:spPr bwMode="auto">
          <a:xfrm rot="-783471">
            <a:off x="1770737" y="2794008"/>
            <a:ext cx="5349985" cy="4314825"/>
          </a:xfrm>
          <a:prstGeom prst="rect">
            <a:avLst/>
          </a:prstGeom>
          <a:solidFill>
            <a:srgbClr val="000066"/>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altLang="ja-JP" sz="2800" b="1" dirty="0">
                <a:solidFill>
                  <a:srgbClr val="FFFFFF"/>
                </a:solidFill>
                <a:latin typeface="Arial" panose="020B0604020202020204" pitchFamily="34" charset="0"/>
                <a:ea typeface="ＭＳ Ｐゴシック" charset="0"/>
                <a:cs typeface="Arial" panose="020B0604020202020204" pitchFamily="34" charset="0"/>
              </a:rPr>
              <a:t>الرسل الإثني عشر وال</a:t>
            </a:r>
            <a:r>
              <a:rPr lang="ar-JO" altLang="ja-JP" sz="2800" b="1" dirty="0">
                <a:solidFill>
                  <a:srgbClr val="FFFFFF"/>
                </a:solidFill>
                <a:latin typeface="Arial" panose="020B0604020202020204" pitchFamily="34" charset="0"/>
                <a:ea typeface="ＭＳ Ｐゴシック" charset="0"/>
                <a:cs typeface="Arial" panose="020B0604020202020204" pitchFamily="34" charset="0"/>
              </a:rPr>
              <a:t>أ</a:t>
            </a:r>
            <a:r>
              <a:rPr lang="ar-EG" altLang="ja-JP" sz="2800" b="1" dirty="0">
                <a:solidFill>
                  <a:srgbClr val="FFFFFF"/>
                </a:solidFill>
                <a:latin typeface="Arial" panose="020B0604020202020204" pitchFamily="34" charset="0"/>
                <a:ea typeface="ＭＳ Ｐゴシック" charset="0"/>
                <a:cs typeface="Arial" panose="020B0604020202020204" pitchFamily="34" charset="0"/>
              </a:rPr>
              <a:t>سباط الإثني عشر لإسرائيل هم حرفياً إثنا عشر (٢١: ١٢-١٤). الكنائس السبع موجودة في سبع مدن بالمعنى الحرفي للكلمة. ومع ذلك ، فإن تأكيد رقم واحد في رؤيا كرمز مستحيل.</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a:p>
            <a:pPr algn="ctr" defTabSz="914400" rtl="1" fontAlgn="base">
              <a:lnSpc>
                <a:spcPct val="90000"/>
              </a:lnSpc>
              <a:spcBef>
                <a:spcPct val="20000"/>
              </a:spcBef>
              <a:spcAft>
                <a:spcPct val="0"/>
              </a:spcAft>
              <a:buClr>
                <a:srgbClr val="000000"/>
              </a:buClr>
              <a:buSzPct val="80000"/>
            </a:pPr>
            <a:r>
              <a:rPr lang="ar-JO" sz="2000" b="1" dirty="0">
                <a:solidFill>
                  <a:srgbClr val="FFFFFF"/>
                </a:solidFill>
                <a:latin typeface="Arial" panose="020B0604020202020204" pitchFamily="34" charset="0"/>
                <a:ea typeface="ＭＳ Ｐゴシック" charset="0"/>
                <a:cs typeface="Arial" panose="020B0604020202020204" pitchFamily="34" charset="0"/>
              </a:rPr>
              <a:t>روبرت ل. توماس، رؤيا 8-22، تعليق تفسيري (شيكاغو: مودي، 1995)، ص 408-9</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583527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33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333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3335">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3335">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3335">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3335">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83335">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83335">
                                            <p:txEl>
                                              <p:pRg st="6" end="6"/>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83339"/>
                                        </p:tgtEl>
                                        <p:attrNameLst>
                                          <p:attrName>style.visibility</p:attrName>
                                        </p:attrNameLst>
                                      </p:cBhvr>
                                      <p:to>
                                        <p:strVal val="visible"/>
                                      </p:to>
                                    </p:set>
                                    <p:animEffect transition="in" filter="dissolve">
                                      <p:cBhvr>
                                        <p:cTn id="39" dur="500"/>
                                        <p:tgtEl>
                                          <p:spTgt spid="483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5" grpId="0" build="p"/>
      <p:bldP spid="483336" grpId="0" animBg="1"/>
      <p:bldP spid="483339"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8449"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450" name="Rectangle 2"/>
          <p:cNvSpPr>
            <a:spLocks noGrp="1" noChangeArrowheads="1"/>
          </p:cNvSpPr>
          <p:nvPr>
            <p:ph type="title"/>
          </p:nvPr>
        </p:nvSpPr>
        <p:spPr>
          <a:xfrm>
            <a:off x="0" y="0"/>
            <a:ext cx="9144000" cy="1219200"/>
          </a:xfrm>
          <a:solidFill>
            <a:schemeClr val="tx1"/>
          </a:solidFill>
        </p:spPr>
        <p:txBody>
          <a:bodyPr/>
          <a:lstStyle/>
          <a:p>
            <a:pPr rtl="1" eaLnBrk="1" hangingPunct="1"/>
            <a:r>
              <a:rPr lang="ar-EG" sz="4000" b="1" dirty="0">
                <a:latin typeface="Arial" panose="020B0604020202020204" pitchFamily="34" charset="0"/>
                <a:ea typeface="ＭＳ Ｐゴシック" charset="0"/>
                <a:cs typeface="Arial" panose="020B0604020202020204" pitchFamily="34" charset="0"/>
              </a:rPr>
              <a:t>هل ١٠٠٠ سنة تعني ١٠٠٠ سنة؟</a:t>
            </a:r>
            <a:endParaRPr lang="en-US" sz="4000" b="1" dirty="0">
              <a:latin typeface="Arial" panose="020B0604020202020204" pitchFamily="34" charset="0"/>
              <a:ea typeface="ＭＳ Ｐゴシック" charset="0"/>
              <a:cs typeface="Arial" panose="020B0604020202020204" pitchFamily="34" charset="0"/>
            </a:endParaRPr>
          </a:p>
        </p:txBody>
      </p:sp>
      <p:grpSp>
        <p:nvGrpSpPr>
          <p:cNvPr id="1128451" name="Group 3"/>
          <p:cNvGrpSpPr>
            <a:grpSpLocks/>
          </p:cNvGrpSpPr>
          <p:nvPr/>
        </p:nvGrpSpPr>
        <p:grpSpPr bwMode="auto">
          <a:xfrm>
            <a:off x="381000" y="1066800"/>
            <a:ext cx="3124200" cy="3962400"/>
            <a:chOff x="240" y="1056"/>
            <a:chExt cx="1968" cy="2496"/>
          </a:xfrm>
        </p:grpSpPr>
        <p:sp>
          <p:nvSpPr>
            <p:cNvPr id="1128454"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يحتوي السياق على أشكال مثل سلسلة ، هاوية ، تنين ، ثعبان ، مغلق ، مختوم ، ووحش.</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28455"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بيلي</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grpSp>
      <p:sp>
        <p:nvSpPr>
          <p:cNvPr id="484358" name="Rectangle 6"/>
          <p:cNvSpPr>
            <a:spLocks noChangeArrowheads="1"/>
          </p:cNvSpPr>
          <p:nvPr/>
        </p:nvSpPr>
        <p:spPr bwMode="auto">
          <a:xfrm>
            <a:off x="3886200" y="2057400"/>
            <a:ext cx="4724400" cy="43699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الهاوية هي مكان حقيقي (لوقا ٨: ١) حيث يتم تقييد الأرواح الشريرة (٢ بطرس ٢: ٤) ولكن يمكن فتحها (رؤيا ٩: ١-٢) ، فلماذا لا يتم تقييدهم هناك؟</a:t>
            </a:r>
          </a:p>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كما أن التسميات الموجودة على اليسار هي ألقاب حرفية للشيطان وضد المسيح.</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484359"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defTabSz="914400" rtl="1"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رد</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
        <p:nvSpPr>
          <p:cNvPr id="9"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7081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435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4358">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435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358" grpId="0" build="p"/>
      <p:bldP spid="48435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877461"/>
            <a:ext cx="9168638" cy="6092834"/>
          </a:xfrm>
          <a:prstGeom prst="rect">
            <a:avLst/>
          </a:prstGeom>
        </p:spPr>
      </p:pic>
      <p:sp>
        <p:nvSpPr>
          <p:cNvPr id="2" name="Title 1"/>
          <p:cNvSpPr>
            <a:spLocks noGrp="1"/>
          </p:cNvSpPr>
          <p:nvPr>
            <p:ph type="title"/>
          </p:nvPr>
        </p:nvSpPr>
        <p:spPr>
          <a:xfrm>
            <a:off x="0" y="15301"/>
            <a:ext cx="9144000" cy="862160"/>
          </a:xfrm>
        </p:spPr>
        <p:txBody>
          <a:bodyPr/>
          <a:lstStyle/>
          <a:p>
            <a:pPr rtl="1"/>
            <a:r>
              <a:rPr lang="ar-EG" sz="6000" b="1" dirty="0">
                <a:effectLst>
                  <a:glow rad="165100">
                    <a:schemeClr val="tx1"/>
                  </a:glow>
                </a:effectLst>
              </a:rPr>
              <a:t>خاتمة الكتاب المقدس</a:t>
            </a:r>
            <a:endParaRPr lang="en-US" sz="6000" b="1" dirty="0">
              <a:effectLst>
                <a:glow rad="165100">
                  <a:schemeClr val="tx1"/>
                </a:glow>
              </a:effectLst>
            </a:endParaRPr>
          </a:p>
        </p:txBody>
      </p:sp>
      <p:sp>
        <p:nvSpPr>
          <p:cNvPr id="4" name="Title 1"/>
          <p:cNvSpPr txBox="1">
            <a:spLocks/>
          </p:cNvSpPr>
          <p:nvPr/>
        </p:nvSpPr>
        <p:spPr bwMode="auto">
          <a:xfrm>
            <a:off x="24638" y="5371460"/>
            <a:ext cx="9144000" cy="113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EG" sz="4800" b="1" dirty="0">
                <a:effectLst>
                  <a:glow rad="165100">
                    <a:schemeClr val="tx1"/>
                  </a:glow>
                </a:effectLst>
              </a:rPr>
              <a:t>كيف تتعلق بك؟</a:t>
            </a:r>
            <a:endParaRPr lang="en-US" sz="4800" b="1" dirty="0">
              <a:effectLst>
                <a:glow rad="165100">
                  <a:schemeClr val="tx1"/>
                </a:glow>
              </a:effectLst>
            </a:endParaRPr>
          </a:p>
        </p:txBody>
      </p:sp>
    </p:spTree>
    <p:extLst>
      <p:ext uri="{BB962C8B-B14F-4D97-AF65-F5344CB8AC3E}">
        <p14:creationId xmlns:p14="http://schemas.microsoft.com/office/powerpoint/2010/main" val="2842100728"/>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9473"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9474" name="Rectangle 2"/>
          <p:cNvSpPr>
            <a:spLocks noGrp="1" noChangeArrowheads="1"/>
          </p:cNvSpPr>
          <p:nvPr>
            <p:ph type="title"/>
          </p:nvPr>
        </p:nvSpPr>
        <p:spPr>
          <a:xfrm>
            <a:off x="0" y="0"/>
            <a:ext cx="9144000" cy="1219200"/>
          </a:xfrm>
          <a:solidFill>
            <a:schemeClr val="tx1"/>
          </a:solidFill>
        </p:spPr>
        <p:txBody>
          <a:bodyPr/>
          <a:lstStyle/>
          <a:p>
            <a:pPr rtl="1" eaLnBrk="1" hangingPunct="1"/>
            <a:r>
              <a:rPr lang="ar-EG" sz="4000" b="1" dirty="0">
                <a:latin typeface="Arial" panose="020B0604020202020204" pitchFamily="34" charset="0"/>
                <a:ea typeface="ＭＳ Ｐゴシック" charset="0"/>
                <a:cs typeface="Arial" panose="020B0604020202020204" pitchFamily="34" charset="0"/>
              </a:rPr>
              <a:t>هل ١٠٠٠ سنة تعني ١٠٠٠ سنة؟</a:t>
            </a:r>
            <a:endParaRPr lang="en-US" sz="4000" b="1" dirty="0">
              <a:latin typeface="Arial" panose="020B0604020202020204" pitchFamily="34" charset="0"/>
              <a:ea typeface="ＭＳ Ｐゴシック" charset="0"/>
              <a:cs typeface="Arial" panose="020B0604020202020204" pitchFamily="34" charset="0"/>
            </a:endParaRPr>
          </a:p>
        </p:txBody>
      </p:sp>
      <p:grpSp>
        <p:nvGrpSpPr>
          <p:cNvPr id="1129475" name="Group 3"/>
          <p:cNvGrpSpPr>
            <a:grpSpLocks/>
          </p:cNvGrpSpPr>
          <p:nvPr/>
        </p:nvGrpSpPr>
        <p:grpSpPr bwMode="auto">
          <a:xfrm>
            <a:off x="381000" y="1066800"/>
            <a:ext cx="3124200" cy="3962400"/>
            <a:chOff x="240" y="1056"/>
            <a:chExt cx="1968" cy="2496"/>
          </a:xfrm>
        </p:grpSpPr>
        <p:sp>
          <p:nvSpPr>
            <p:cNvPr id="1129478"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الكتاب بأكمله له نغمة رمزية في الغالب كما هو الحال في مضاعفات ألف في الكتاب (٥: ١١ ؛ ٧: ٤-٩ ؛ ٩: ١٦ ؛ ١٤: ١ ؛ ٢١: ١٦ ؛ ص 973).</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29479"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بيلي</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grpSp>
      <p:sp>
        <p:nvSpPr>
          <p:cNvPr id="485382" name="Rectangle 6"/>
          <p:cNvSpPr>
            <a:spLocks noChangeArrowheads="1"/>
          </p:cNvSpPr>
          <p:nvPr/>
        </p:nvSpPr>
        <p:spPr bwMode="auto">
          <a:xfrm>
            <a:off x="3886200" y="2057400"/>
            <a:ext cx="4724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eaLnBrk="0" fontAlgn="base" hangingPunct="0">
              <a:lnSpc>
                <a:spcPct val="90000"/>
              </a:lnSpc>
              <a:spcBef>
                <a:spcPct val="20000"/>
              </a:spcBef>
              <a:spcAft>
                <a:spcPct val="0"/>
              </a:spcAft>
              <a:buClr>
                <a:srgbClr val="000000"/>
              </a:buClr>
              <a:buSzPct val="80000"/>
            </a:pPr>
            <a:r>
              <a:rPr lang="ar-EG" sz="3200" b="1" dirty="0">
                <a:solidFill>
                  <a:srgbClr val="000000"/>
                </a:solidFill>
                <a:latin typeface="Arial" panose="020B0604020202020204" pitchFamily="34" charset="0"/>
                <a:ea typeface="ＭＳ Ｐゴシック" charset="0"/>
                <a:cs typeface="Arial" panose="020B0604020202020204" pitchFamily="34" charset="0"/>
              </a:rPr>
              <a:t>كل مثال يتم الاستشهاد به حرفيًا: "</a:t>
            </a:r>
            <a:r>
              <a:rPr lang="ar-EG" b="1" dirty="0">
                <a:latin typeface="Arial" panose="020B0604020202020204" pitchFamily="34" charset="0"/>
                <a:cs typeface="Arial" panose="020B0604020202020204" pitchFamily="34" charset="0"/>
              </a:rPr>
              <a:t> رَبَوَاتِ رَبَوَاتٍ وَأُلُوفَ أُلُوفٍ</a:t>
            </a:r>
          </a:p>
          <a:p>
            <a:pPr algn="r" defTabSz="914400" rtl="1" eaLnBrk="0" fontAlgn="base" hangingPunct="0">
              <a:lnSpc>
                <a:spcPct val="90000"/>
              </a:lnSpc>
              <a:spcBef>
                <a:spcPct val="20000"/>
              </a:spcBef>
              <a:spcAft>
                <a:spcPct val="0"/>
              </a:spcAft>
              <a:buClr>
                <a:srgbClr val="000000"/>
              </a:buClr>
              <a:buSzPct val="80000"/>
            </a:pPr>
            <a:r>
              <a:rPr lang="ar-EG" sz="3200" b="1" dirty="0">
                <a:solidFill>
                  <a:srgbClr val="000000"/>
                </a:solidFill>
                <a:latin typeface="Arial" panose="020B0604020202020204" pitchFamily="34" charset="0"/>
                <a:ea typeface="ＭＳ Ｐゴシック" charset="0"/>
                <a:cs typeface="Arial" panose="020B0604020202020204" pitchFamily="34" charset="0"/>
              </a:rPr>
              <a:t>" (٥: ١١) ، ١٤٤٠٠٠ (٧: ٤-٩ ؛ ١٤: ١) ، ٢٠٠ مليون جندي (٩: ١٦) ، و١٢٠٠٠ غلو</a:t>
            </a:r>
            <a:r>
              <a:rPr lang="ar-JO" sz="3200" b="1" dirty="0">
                <a:solidFill>
                  <a:srgbClr val="000000"/>
                </a:solidFill>
                <a:latin typeface="Arial" panose="020B0604020202020204" pitchFamily="34" charset="0"/>
                <a:ea typeface="ＭＳ Ｐゴシック" charset="0"/>
                <a:cs typeface="Arial" panose="020B0604020202020204" pitchFamily="34" charset="0"/>
              </a:rPr>
              <a:t>ة</a:t>
            </a:r>
            <a:r>
              <a:rPr lang="ar-EG" sz="3200" b="1" dirty="0">
                <a:solidFill>
                  <a:srgbClr val="000000"/>
                </a:solidFill>
                <a:latin typeface="Arial" panose="020B0604020202020204" pitchFamily="34" charset="0"/>
                <a:ea typeface="ＭＳ Ｐゴシック" charset="0"/>
                <a:cs typeface="Arial" panose="020B0604020202020204" pitchFamily="34" charset="0"/>
              </a:rPr>
              <a:t> من قياس اورشليم</a:t>
            </a:r>
            <a:r>
              <a:rPr lang="ar-JO" sz="3200" b="1" dirty="0">
                <a:solidFill>
                  <a:srgbClr val="000000"/>
                </a:solidFill>
                <a:latin typeface="Arial" panose="020B0604020202020204" pitchFamily="34" charset="0"/>
                <a:ea typeface="ＭＳ Ｐゴシック" charset="0"/>
                <a:cs typeface="Arial" panose="020B0604020202020204" pitchFamily="34" charset="0"/>
              </a:rPr>
              <a:t> </a:t>
            </a:r>
            <a:r>
              <a:rPr lang="ar-EG" sz="3200" b="1" dirty="0">
                <a:solidFill>
                  <a:srgbClr val="000000"/>
                </a:solidFill>
                <a:latin typeface="Arial" panose="020B0604020202020204" pitchFamily="34" charset="0"/>
                <a:ea typeface="ＭＳ Ｐゴシック" charset="0"/>
                <a:cs typeface="Arial" panose="020B0604020202020204" pitchFamily="34" charset="0"/>
              </a:rPr>
              <a:t>(٢١: ١٦). </a:t>
            </a:r>
          </a:p>
          <a:p>
            <a:pPr algn="r" defTabSz="914400" rtl="1" eaLnBrk="0" fontAlgn="base" hangingPunct="0">
              <a:lnSpc>
                <a:spcPct val="90000"/>
              </a:lnSpc>
              <a:spcBef>
                <a:spcPct val="20000"/>
              </a:spcBef>
              <a:spcAft>
                <a:spcPct val="0"/>
              </a:spcAft>
              <a:buClr>
                <a:srgbClr val="000000"/>
              </a:buClr>
              <a:buSzPct val="80000"/>
            </a:pPr>
            <a:r>
              <a:rPr lang="ar-EG" sz="3200" b="1" dirty="0">
                <a:solidFill>
                  <a:srgbClr val="000000"/>
                </a:solidFill>
                <a:latin typeface="Arial" panose="020B0604020202020204" pitchFamily="34" charset="0"/>
                <a:ea typeface="ＭＳ Ｐゴシック" charset="0"/>
                <a:cs typeface="Arial" panose="020B0604020202020204" pitchFamily="34" charset="0"/>
              </a:rPr>
              <a:t>لا شيء مجازي</a:t>
            </a:r>
            <a:r>
              <a:rPr lang="ar-JO" sz="3200" b="1" dirty="0">
                <a:solidFill>
                  <a:srgbClr val="000000"/>
                </a:solidFill>
                <a:latin typeface="Arial" panose="020B0604020202020204" pitchFamily="34" charset="0"/>
                <a:ea typeface="ＭＳ Ｐゴシック" charset="0"/>
                <a:cs typeface="Arial" panose="020B0604020202020204" pitchFamily="34" charset="0"/>
              </a:rPr>
              <a:t> كما</a:t>
            </a:r>
            <a:r>
              <a:rPr lang="ar-EG" sz="3200" b="1" dirty="0">
                <a:solidFill>
                  <a:srgbClr val="000000"/>
                </a:solidFill>
                <a:latin typeface="Arial" panose="020B0604020202020204" pitchFamily="34" charset="0"/>
                <a:ea typeface="ＭＳ Ｐゴシック" charset="0"/>
                <a:cs typeface="Arial" panose="020B0604020202020204" pitchFamily="34" charset="0"/>
              </a:rPr>
              <a:t> لا يعني تقريب الأرقام أنها رمزية.</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485383"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defTabSz="914400" rtl="1"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رد</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Tree>
    <p:extLst>
      <p:ext uri="{BB962C8B-B14F-4D97-AF65-F5344CB8AC3E}">
        <p14:creationId xmlns:p14="http://schemas.microsoft.com/office/powerpoint/2010/main" val="14320939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538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5382">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5382">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5382">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382" grpId="0" build="p"/>
      <p:bldP spid="48538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0497"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0498" name="Rectangle 1026"/>
          <p:cNvSpPr>
            <a:spLocks noGrp="1" noChangeArrowheads="1"/>
          </p:cNvSpPr>
          <p:nvPr>
            <p:ph type="title"/>
          </p:nvPr>
        </p:nvSpPr>
        <p:spPr>
          <a:xfrm>
            <a:off x="0" y="0"/>
            <a:ext cx="9144000" cy="1219200"/>
          </a:xfrm>
          <a:solidFill>
            <a:schemeClr val="tx1"/>
          </a:solidFill>
        </p:spPr>
        <p:txBody>
          <a:bodyPr/>
          <a:lstStyle/>
          <a:p>
            <a:pPr rtl="1" eaLnBrk="1" hangingPunct="1"/>
            <a:r>
              <a:rPr lang="ar-EG" sz="4000" b="1" dirty="0">
                <a:latin typeface="Arial" panose="020B0604020202020204" pitchFamily="34" charset="0"/>
                <a:ea typeface="ＭＳ Ｐゴシック" charset="0"/>
                <a:cs typeface="Arial" panose="020B0604020202020204" pitchFamily="34" charset="0"/>
              </a:rPr>
              <a:t>هل ١٠٠٠ سنة تعني ١٠٠٠ سنة؟</a:t>
            </a:r>
            <a:endParaRPr lang="en-US" sz="4000" b="1" dirty="0">
              <a:latin typeface="Arial" panose="020B0604020202020204" pitchFamily="34" charset="0"/>
              <a:ea typeface="ＭＳ Ｐゴシック" charset="0"/>
              <a:cs typeface="Arial" panose="020B0604020202020204" pitchFamily="34" charset="0"/>
            </a:endParaRPr>
          </a:p>
        </p:txBody>
      </p:sp>
      <p:grpSp>
        <p:nvGrpSpPr>
          <p:cNvPr id="1130499" name="Group 1027"/>
          <p:cNvGrpSpPr>
            <a:grpSpLocks/>
          </p:cNvGrpSpPr>
          <p:nvPr/>
        </p:nvGrpSpPr>
        <p:grpSpPr bwMode="auto">
          <a:xfrm>
            <a:off x="381000" y="1066800"/>
            <a:ext cx="3124200" cy="3962400"/>
            <a:chOff x="240" y="1056"/>
            <a:chExt cx="1968" cy="2496"/>
          </a:xfrm>
        </p:grpSpPr>
        <p:sp>
          <p:nvSpPr>
            <p:cNvPr id="1130502" name="Rectangle 1028"/>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يحتوي </a:t>
              </a:r>
              <a:r>
                <a:rPr lang="ar-SA" sz="3200" b="1" dirty="0">
                  <a:solidFill>
                    <a:srgbClr val="000000"/>
                  </a:solidFill>
                  <a:latin typeface="Arial" panose="020B0604020202020204" pitchFamily="34" charset="0"/>
                  <a:ea typeface="ＭＳ Ｐゴシック" charset="0"/>
                  <a:cs typeface="Arial" panose="020B0604020202020204" pitchFamily="34" charset="0"/>
                </a:rPr>
                <a:t>العهد القديم</a:t>
              </a:r>
              <a:r>
                <a:rPr lang="en-US" sz="3200" b="1" dirty="0">
                  <a:solidFill>
                    <a:srgbClr val="000000"/>
                  </a:solidFill>
                  <a:latin typeface="Arial" panose="020B0604020202020204" pitchFamily="34" charset="0"/>
                  <a:ea typeface="ＭＳ Ｐゴシック" charset="0"/>
                  <a:cs typeface="Arial" panose="020B0604020202020204" pitchFamily="34" charset="0"/>
                </a:rPr>
                <a:t> </a:t>
              </a:r>
              <a:r>
                <a:rPr lang="ar-EG" sz="3200" b="1" dirty="0">
                  <a:solidFill>
                    <a:srgbClr val="000000"/>
                  </a:solidFill>
                  <a:latin typeface="Arial" panose="020B0604020202020204" pitchFamily="34" charset="0"/>
                  <a:ea typeface="ＭＳ Ｐゴシック" charset="0"/>
                  <a:cs typeface="Arial" panose="020B0604020202020204" pitchFamily="34" charset="0"/>
                </a:rPr>
                <a:t>على استخدام تصويري لـ ١٠٠٠</a:t>
              </a:r>
              <a:br>
                <a:rPr lang="en-US" sz="3200" b="1" dirty="0">
                  <a:solidFill>
                    <a:srgbClr val="000000"/>
                  </a:solidFill>
                  <a:latin typeface="Arial" panose="020B0604020202020204" pitchFamily="34" charset="0"/>
                  <a:ea typeface="ＭＳ Ｐゴシック" charset="0"/>
                  <a:cs typeface="Arial" panose="020B0604020202020204" pitchFamily="34" charset="0"/>
                </a:rPr>
              </a:br>
              <a:r>
                <a:rPr lang="ar-EG" sz="3200" b="1" dirty="0">
                  <a:solidFill>
                    <a:srgbClr val="000000"/>
                  </a:solidFill>
                  <a:latin typeface="Arial" panose="020B0604020202020204" pitchFamily="34" charset="0"/>
                  <a:ea typeface="ＭＳ Ｐゴシック" charset="0"/>
                  <a:cs typeface="Arial" panose="020B0604020202020204" pitchFamily="34" charset="0"/>
                </a:rPr>
                <a:t>(ص 995).</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30503"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بيلي</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grpSp>
      <p:sp>
        <p:nvSpPr>
          <p:cNvPr id="488454" name="Rectangle 1030"/>
          <p:cNvSpPr>
            <a:spLocks noChangeArrowheads="1"/>
          </p:cNvSpPr>
          <p:nvPr/>
        </p:nvSpPr>
        <p:spPr bwMode="auto">
          <a:xfrm>
            <a:off x="3886200" y="2057400"/>
            <a:ext cx="39624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sz="3200" b="1" dirty="0">
                <a:latin typeface="Arial" panose="020B0604020202020204" pitchFamily="34" charset="0"/>
                <a:cs typeface="Arial" panose="020B0604020202020204" pitchFamily="34" charset="0"/>
              </a:rPr>
              <a:t>لأن ألف سنة في عينيك مثل يوم أمس</a:t>
            </a:r>
            <a:r>
              <a:rPr lang="ar-EG" altLang="ja-JP" sz="3200" b="1" dirty="0">
                <a:solidFill>
                  <a:srgbClr val="000000"/>
                </a:solidFill>
                <a:latin typeface="Arial" panose="020B0604020202020204" pitchFamily="34" charset="0"/>
                <a:ea typeface="ＭＳ Ｐゴシック" charset="0"/>
                <a:cs typeface="Arial" panose="020B0604020202020204" pitchFamily="34" charset="0"/>
              </a:rPr>
              <a:t> (مز ٩٠: ٤) له استخدام رمزي لكلمة يوم ولكنه لا معنى له ما لم يتم فهم كلمة ألف حرفياً.</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488455" name="WordArt 1031"/>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defTabSz="914400" rtl="1"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رد</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
        <p:nvSpPr>
          <p:cNvPr id="9"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838304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84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84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build="p"/>
      <p:bldP spid="48845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1521"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1522" name="Rectangle 2"/>
          <p:cNvSpPr>
            <a:spLocks noGrp="1" noChangeArrowheads="1"/>
          </p:cNvSpPr>
          <p:nvPr>
            <p:ph type="title"/>
          </p:nvPr>
        </p:nvSpPr>
        <p:spPr>
          <a:xfrm>
            <a:off x="0" y="0"/>
            <a:ext cx="9144000" cy="1219200"/>
          </a:xfrm>
          <a:solidFill>
            <a:schemeClr val="tx1"/>
          </a:solidFill>
        </p:spPr>
        <p:txBody>
          <a:bodyPr/>
          <a:lstStyle/>
          <a:p>
            <a:pPr rtl="1" eaLnBrk="1" hangingPunct="1"/>
            <a:r>
              <a:rPr lang="ar-EG" sz="4000" b="1" dirty="0">
                <a:latin typeface="Arial" panose="020B0604020202020204" pitchFamily="34" charset="0"/>
                <a:ea typeface="ＭＳ Ｐゴシック" charset="0"/>
                <a:cs typeface="Arial" panose="020B0604020202020204" pitchFamily="34" charset="0"/>
              </a:rPr>
              <a:t>هل ١٠٠٠ سنة تعني ١٠٠٠ سنة؟</a:t>
            </a:r>
            <a:endParaRPr lang="en-US" sz="4000" b="1" dirty="0">
              <a:latin typeface="Arial" panose="020B0604020202020204" pitchFamily="34" charset="0"/>
              <a:ea typeface="ＭＳ Ｐゴシック" charset="0"/>
              <a:cs typeface="Arial" panose="020B0604020202020204" pitchFamily="34" charset="0"/>
            </a:endParaRPr>
          </a:p>
        </p:txBody>
      </p:sp>
      <p:grpSp>
        <p:nvGrpSpPr>
          <p:cNvPr id="1131523" name="Group 8"/>
          <p:cNvGrpSpPr>
            <a:grpSpLocks/>
          </p:cNvGrpSpPr>
          <p:nvPr/>
        </p:nvGrpSpPr>
        <p:grpSpPr bwMode="auto">
          <a:xfrm>
            <a:off x="381000" y="1066800"/>
            <a:ext cx="3276600" cy="5181600"/>
            <a:chOff x="240" y="672"/>
            <a:chExt cx="2064" cy="3264"/>
          </a:xfrm>
        </p:grpSpPr>
        <p:sp>
          <p:nvSpPr>
            <p:cNvPr id="1131526" name="Rectangle 4"/>
            <p:cNvSpPr>
              <a:spLocks noChangeArrowheads="1"/>
            </p:cNvSpPr>
            <p:nvPr/>
          </p:nvSpPr>
          <p:spPr bwMode="auto">
            <a:xfrm>
              <a:off x="336" y="1296"/>
              <a:ext cx="1968" cy="2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استخدم اليهود والمسيحيون الأوائل ١٠٠٠ سنة كرقم للبركات الأبدية للمفتدين (ص 1018-101).</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31527" name="WordArt 5"/>
            <p:cNvSpPr>
              <a:spLocks noChangeArrowheads="1" noChangeShapeType="1" noTextEdit="1"/>
            </p:cNvSpPr>
            <p:nvPr/>
          </p:nvSpPr>
          <p:spPr bwMode="auto">
            <a:xfrm>
              <a:off x="240" y="672"/>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بيلي</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grpSp>
      <p:sp>
        <p:nvSpPr>
          <p:cNvPr id="486406" name="Rectangle 6"/>
          <p:cNvSpPr>
            <a:spLocks noChangeArrowheads="1"/>
          </p:cNvSpPr>
          <p:nvPr/>
        </p:nvSpPr>
        <p:spPr bwMode="auto">
          <a:xfrm>
            <a:off x="3886200" y="2057400"/>
            <a:ext cx="47244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في الواقع  افترضت فكرة الحاخامات والمسيحيين الأوائل التي دامت ٦٠٠٠ عام أن ١٠٠٠ عام هو السبت. </a:t>
            </a:r>
          </a:p>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كان القديس أوغسطينوس الألفي هو الذي علم أن اليوم الثامن يدل على الأبدية (عظات في المواسم الليتورجية 259.2 ؛ مدينة الله 20.7)</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486407"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defTabSz="914400" rtl="1"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رد</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
        <p:nvSpPr>
          <p:cNvPr id="9"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030472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640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6406">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640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6406" grpId="0" build="p"/>
      <p:bldP spid="48640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2545"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2546" name="Rectangle 2"/>
          <p:cNvSpPr>
            <a:spLocks noGrp="1" noChangeArrowheads="1"/>
          </p:cNvSpPr>
          <p:nvPr>
            <p:ph type="title"/>
          </p:nvPr>
        </p:nvSpPr>
        <p:spPr>
          <a:xfrm>
            <a:off x="0" y="0"/>
            <a:ext cx="9144000" cy="1219200"/>
          </a:xfrm>
          <a:solidFill>
            <a:schemeClr val="tx1"/>
          </a:solidFill>
        </p:spPr>
        <p:txBody>
          <a:bodyPr/>
          <a:lstStyle/>
          <a:p>
            <a:pPr rtl="1" eaLnBrk="1" hangingPunct="1"/>
            <a:r>
              <a:rPr lang="ar-EG" sz="4000" b="1" dirty="0">
                <a:latin typeface="Arial" panose="020B0604020202020204" pitchFamily="34" charset="0"/>
                <a:ea typeface="ＭＳ Ｐゴシック" charset="0"/>
                <a:cs typeface="Arial" panose="020B0604020202020204" pitchFamily="34" charset="0"/>
              </a:rPr>
              <a:t>هل ١٠٠٠ سنة تعني ١٠٠٠ سنة؟</a:t>
            </a:r>
            <a:endParaRPr lang="en-US" sz="4000" b="1" dirty="0">
              <a:latin typeface="Arial" panose="020B0604020202020204" pitchFamily="34" charset="0"/>
              <a:ea typeface="ＭＳ Ｐゴシック" charset="0"/>
              <a:cs typeface="Arial" panose="020B0604020202020204" pitchFamily="34" charset="0"/>
            </a:endParaRPr>
          </a:p>
        </p:txBody>
      </p:sp>
      <p:grpSp>
        <p:nvGrpSpPr>
          <p:cNvPr id="1132547" name="Group 3"/>
          <p:cNvGrpSpPr>
            <a:grpSpLocks/>
          </p:cNvGrpSpPr>
          <p:nvPr/>
        </p:nvGrpSpPr>
        <p:grpSpPr bwMode="auto">
          <a:xfrm>
            <a:off x="381000" y="1073150"/>
            <a:ext cx="3124200" cy="4724400"/>
            <a:chOff x="240" y="1056"/>
            <a:chExt cx="1968" cy="2976"/>
          </a:xfrm>
        </p:grpSpPr>
        <p:sp>
          <p:nvSpPr>
            <p:cNvPr id="1132550" name="Rectangle 4"/>
            <p:cNvSpPr>
              <a:spLocks noChangeArrowheads="1"/>
            </p:cNvSpPr>
            <p:nvPr/>
          </p:nvSpPr>
          <p:spPr bwMode="auto">
            <a:xfrm>
              <a:off x="336" y="1680"/>
              <a:ext cx="1872" cy="23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الأولى عاشوا هي قيامة روحية</a:t>
              </a:r>
              <a:r>
                <a:rPr lang="ar-JO" sz="3200" b="1" dirty="0">
                  <a:solidFill>
                    <a:srgbClr val="000000"/>
                  </a:solidFill>
                  <a:latin typeface="Arial" panose="020B0604020202020204" pitchFamily="34" charset="0"/>
                  <a:ea typeface="ＭＳ Ｐゴシック" charset="0"/>
                  <a:cs typeface="Arial" panose="020B0604020202020204" pitchFamily="34" charset="0"/>
                </a:rPr>
                <a:t>   </a:t>
              </a:r>
              <a:r>
                <a:rPr lang="ar-EG" sz="3200" b="1" dirty="0">
                  <a:solidFill>
                    <a:srgbClr val="000000"/>
                  </a:solidFill>
                  <a:latin typeface="Arial" panose="020B0604020202020204" pitchFamily="34" charset="0"/>
                  <a:ea typeface="ＭＳ Ｐゴシック" charset="0"/>
                  <a:cs typeface="Arial" panose="020B0604020202020204" pitchFamily="34" charset="0"/>
                </a:rPr>
                <a:t> (٢٠: ٤) أما الثانية فهي قيامة جسدية (٢٠: ٥).</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32551"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بيلي</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grpSp>
      <p:sp>
        <p:nvSpPr>
          <p:cNvPr id="487430" name="Rectangle 6"/>
          <p:cNvSpPr>
            <a:spLocks noChangeArrowheads="1"/>
          </p:cNvSpPr>
          <p:nvPr/>
        </p:nvSpPr>
        <p:spPr bwMode="auto">
          <a:xfrm>
            <a:off x="3886200" y="2063750"/>
            <a:ext cx="47244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385763" indent="-385763"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 لماذا ترى نفس الفعل بشكل مختلف في نفس النص؟</a:t>
            </a:r>
          </a:p>
          <a:p>
            <a:pPr marL="385763" indent="-385763"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 فعاشوا لا تدل أبد</a:t>
            </a:r>
            <a:r>
              <a:rPr lang="ar-JO" sz="3200" b="1" dirty="0">
                <a:solidFill>
                  <a:srgbClr val="000000"/>
                </a:solidFill>
                <a:latin typeface="Arial" panose="020B0604020202020204" pitchFamily="34" charset="0"/>
                <a:ea typeface="ＭＳ Ｐゴシック" charset="0"/>
                <a:cs typeface="Arial" panose="020B0604020202020204" pitchFamily="34" charset="0"/>
              </a:rPr>
              <a:t>اً</a:t>
            </a:r>
            <a:r>
              <a:rPr lang="ar-EG" sz="3200" b="1" dirty="0">
                <a:solidFill>
                  <a:srgbClr val="000000"/>
                </a:solidFill>
                <a:latin typeface="Arial" panose="020B0604020202020204" pitchFamily="34" charset="0"/>
                <a:ea typeface="ＭＳ Ｐゴシック" charset="0"/>
                <a:cs typeface="Arial" panose="020B0604020202020204" pitchFamily="34" charset="0"/>
              </a:rPr>
              <a:t> على القيامة الروحية في الكتاب المقدس.</a:t>
            </a:r>
          </a:p>
          <a:p>
            <a:pPr marL="385763" indent="-385763"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 القيامة دائما</a:t>
            </a:r>
            <a:r>
              <a:rPr lang="ar-JO" sz="3200" b="1" dirty="0">
                <a:solidFill>
                  <a:srgbClr val="000000"/>
                </a:solidFill>
                <a:latin typeface="Arial" panose="020B0604020202020204" pitchFamily="34" charset="0"/>
                <a:ea typeface="ＭＳ Ｐゴシック" charset="0"/>
                <a:cs typeface="Arial" panose="020B0604020202020204" pitchFamily="34" charset="0"/>
              </a:rPr>
              <a:t>ً</a:t>
            </a:r>
            <a:r>
              <a:rPr lang="ar-EG" sz="3200" b="1" dirty="0">
                <a:solidFill>
                  <a:srgbClr val="000000"/>
                </a:solidFill>
                <a:latin typeface="Arial" panose="020B0604020202020204" pitchFamily="34" charset="0"/>
                <a:ea typeface="ＭＳ Ｐゴシック" charset="0"/>
                <a:cs typeface="Arial" panose="020B0604020202020204" pitchFamily="34" charset="0"/>
              </a:rPr>
              <a:t> </a:t>
            </a:r>
            <a:r>
              <a:rPr lang="ar-JO" sz="3200" b="1" dirty="0">
                <a:solidFill>
                  <a:srgbClr val="000000"/>
                </a:solidFill>
                <a:latin typeface="Arial" panose="020B0604020202020204" pitchFamily="34" charset="0"/>
                <a:ea typeface="ＭＳ Ｐゴシック" charset="0"/>
                <a:cs typeface="Arial" panose="020B0604020202020204" pitchFamily="34" charset="0"/>
              </a:rPr>
              <a:t>ت</a:t>
            </a:r>
            <a:r>
              <a:rPr lang="ar-EG" sz="3200" b="1" dirty="0">
                <a:solidFill>
                  <a:srgbClr val="000000"/>
                </a:solidFill>
                <a:latin typeface="Arial" panose="020B0604020202020204" pitchFamily="34" charset="0"/>
                <a:ea typeface="ＭＳ Ｐゴシック" charset="0"/>
                <a:cs typeface="Arial" panose="020B0604020202020204" pitchFamily="34" charset="0"/>
              </a:rPr>
              <a:t>دل على الجسد المادي.</a:t>
            </a:r>
          </a:p>
          <a:p>
            <a:pPr marL="385763" indent="-385763"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 المؤمنون أحياء روحياً الآن فلا داعي لذلك!</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487431" name="WordArt 7"/>
          <p:cNvSpPr>
            <a:spLocks noChangeArrowheads="1" noChangeShapeType="1" noTextEdit="1"/>
          </p:cNvSpPr>
          <p:nvPr/>
        </p:nvSpPr>
        <p:spPr bwMode="auto">
          <a:xfrm>
            <a:off x="3810000" y="692150"/>
            <a:ext cx="1752600" cy="1485900"/>
          </a:xfrm>
          <a:prstGeom prst="rect">
            <a:avLst/>
          </a:prstGeom>
        </p:spPr>
        <p:txBody>
          <a:bodyPr wrap="none" fromWordArt="1">
            <a:prstTxWarp prst="textSlantUp">
              <a:avLst>
                <a:gd name="adj" fmla="val 42630"/>
              </a:avLst>
            </a:prstTxWarp>
          </a:bodyPr>
          <a:lstStyle/>
          <a:p>
            <a:pPr algn="ctr" defTabSz="914400" rtl="1"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رد</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
        <p:nvSpPr>
          <p:cNvPr id="9"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458370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743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743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7430">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7430">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7430">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30" grpId="0" build="p"/>
      <p:bldP spid="48743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3569"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3338"/>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3570" name="Rectangle 1026"/>
          <p:cNvSpPr>
            <a:spLocks noGrp="1" noChangeArrowheads="1"/>
          </p:cNvSpPr>
          <p:nvPr>
            <p:ph type="title"/>
          </p:nvPr>
        </p:nvSpPr>
        <p:spPr>
          <a:xfrm>
            <a:off x="0" y="0"/>
            <a:ext cx="9144000" cy="1219200"/>
          </a:xfrm>
          <a:solidFill>
            <a:schemeClr val="tx1"/>
          </a:solidFill>
        </p:spPr>
        <p:txBody>
          <a:bodyPr/>
          <a:lstStyle/>
          <a:p>
            <a:pPr rtl="1" eaLnBrk="1" hangingPunct="1"/>
            <a:r>
              <a:rPr lang="ar-EG" sz="4000" dirty="0">
                <a:latin typeface="Arial" panose="020B0604020202020204" pitchFamily="34" charset="0"/>
                <a:ea typeface="ＭＳ Ｐゴシック" charset="0"/>
                <a:cs typeface="Arial" panose="020B0604020202020204" pitchFamily="34" charset="0"/>
              </a:rPr>
              <a:t>هل ١٠٠٠ سنة تعني ١٠٠٠ سنة؟</a:t>
            </a:r>
            <a:endParaRPr lang="en-US" sz="4000" dirty="0">
              <a:latin typeface="Arial" panose="020B0604020202020204" pitchFamily="34" charset="0"/>
              <a:ea typeface="ＭＳ Ｐゴシック" charset="0"/>
              <a:cs typeface="Arial" panose="020B0604020202020204" pitchFamily="34" charset="0"/>
            </a:endParaRPr>
          </a:p>
        </p:txBody>
      </p:sp>
      <p:grpSp>
        <p:nvGrpSpPr>
          <p:cNvPr id="1133571" name="Group 1027"/>
          <p:cNvGrpSpPr>
            <a:grpSpLocks/>
          </p:cNvGrpSpPr>
          <p:nvPr/>
        </p:nvGrpSpPr>
        <p:grpSpPr bwMode="auto">
          <a:xfrm>
            <a:off x="381000" y="1046163"/>
            <a:ext cx="3124200" cy="5262562"/>
            <a:chOff x="240" y="1056"/>
            <a:chExt cx="1968" cy="2496"/>
          </a:xfrm>
        </p:grpSpPr>
        <p:sp>
          <p:nvSpPr>
            <p:cNvPr id="1133574" name="Rectangle 1028"/>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buFont typeface="Wingdings" charset="0"/>
                <a:buNone/>
              </a:pPr>
              <a:r>
                <a:rPr lang="ar-EG" sz="3200" b="1" dirty="0">
                  <a:solidFill>
                    <a:srgbClr val="000000"/>
                  </a:solidFill>
                  <a:latin typeface="Arial" panose="020B0604020202020204" pitchFamily="34" charset="0"/>
                  <a:ea typeface="ＭＳ Ｐゴシック" charset="0"/>
                  <a:cs typeface="Arial" panose="020B0604020202020204" pitchFamily="34" charset="0"/>
                </a:rPr>
                <a:t>الرقم ١٠٠٠ يشير إلى ملء الزمان وبالتالي يرمز إلى حقبة غير محددة كما في مزمور ٥٠:١٠  و٢ بطرس ٣: ٨.</a:t>
              </a:r>
              <a:endParaRPr lang="en-US"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33575"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بيلي</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grpSp>
      <p:sp>
        <p:nvSpPr>
          <p:cNvPr id="507910" name="Rectangle 1030"/>
          <p:cNvSpPr>
            <a:spLocks noChangeArrowheads="1"/>
          </p:cNvSpPr>
          <p:nvPr/>
        </p:nvSpPr>
        <p:spPr bwMode="auto">
          <a:xfrm>
            <a:off x="3635375" y="1920875"/>
            <a:ext cx="5257800" cy="4892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90000"/>
              </a:lnSpc>
              <a:spcBef>
                <a:spcPct val="20000"/>
              </a:spcBef>
              <a:spcAft>
                <a:spcPct val="0"/>
              </a:spcAft>
              <a:buClr>
                <a:srgbClr val="000000"/>
              </a:buClr>
              <a:buSzPct val="80000"/>
            </a:pPr>
            <a:r>
              <a:rPr lang="ar-EG" sz="3200" b="1" dirty="0">
                <a:latin typeface="Arial" panose="020B0604020202020204" pitchFamily="34" charset="0"/>
                <a:ea typeface="ＭＳ Ｐゴシック" charset="0"/>
                <a:cs typeface="Arial" panose="020B0604020202020204" pitchFamily="34" charset="0"/>
              </a:rPr>
              <a:t>مزمور ٥٠: ١٠ (</a:t>
            </a:r>
            <a:r>
              <a:rPr lang="ar-EG" sz="3200" b="1" dirty="0">
                <a:latin typeface="Arial" panose="020B0604020202020204" pitchFamily="34" charset="0"/>
                <a:cs typeface="Arial" panose="020B0604020202020204" pitchFamily="34" charset="0"/>
                <a:hlinkClick r:id="rId3">
                  <a:extLst>
                    <a:ext uri="{A12FA001-AC4F-418D-AE19-62706E023703}">
                      <ahyp:hlinkClr xmlns:ahyp="http://schemas.microsoft.com/office/drawing/2018/hyperlinkcolor" val="tx"/>
                    </a:ext>
                  </a:extLst>
                </a:hlinkClick>
              </a:rPr>
              <a:t>10</a:t>
            </a:r>
            <a:r>
              <a:rPr lang="ar-EG" sz="3200" b="1" dirty="0">
                <a:latin typeface="Arial" panose="020B0604020202020204" pitchFamily="34" charset="0"/>
                <a:cs typeface="Arial" panose="020B0604020202020204" pitchFamily="34" charset="0"/>
              </a:rPr>
              <a:t> لأَنَّ لِي حَيَوَانَ الْوَعْرِ وَالْبَهَائِمَ عَلَى الْجِبَالِ الأُلُوفِ.</a:t>
            </a:r>
          </a:p>
          <a:p>
            <a:pPr algn="r" defTabSz="914400" rtl="1" fontAlgn="base">
              <a:lnSpc>
                <a:spcPct val="90000"/>
              </a:lnSpc>
              <a:spcBef>
                <a:spcPct val="20000"/>
              </a:spcBef>
              <a:spcAft>
                <a:spcPct val="0"/>
              </a:spcAft>
              <a:buClr>
                <a:srgbClr val="000000"/>
              </a:buClr>
              <a:buSzPct val="80000"/>
              <a:buFont typeface="Wingdings" charset="0"/>
              <a:buNone/>
            </a:pPr>
            <a:r>
              <a:rPr lang="ar-EG" sz="3200" b="1" dirty="0">
                <a:latin typeface="Arial" panose="020B0604020202020204" pitchFamily="34" charset="0"/>
                <a:ea typeface="ＭＳ Ｐゴシック" charset="0"/>
                <a:cs typeface="Arial" panose="020B0604020202020204" pitchFamily="34" charset="0"/>
              </a:rPr>
              <a:t>لا علاقة له بالوقت!</a:t>
            </a:r>
          </a:p>
          <a:p>
            <a:pPr defTabSz="914400" fontAlgn="base">
              <a:lnSpc>
                <a:spcPct val="90000"/>
              </a:lnSpc>
              <a:spcBef>
                <a:spcPct val="20000"/>
              </a:spcBef>
              <a:spcAft>
                <a:spcPct val="0"/>
              </a:spcAft>
              <a:buClr>
                <a:srgbClr val="000000"/>
              </a:buClr>
              <a:buSzPct val="80000"/>
              <a:buFont typeface="Wingdings" charset="0"/>
              <a:buNone/>
            </a:pPr>
            <a:endParaRPr lang="ar-EG" sz="3200" b="1" dirty="0">
              <a:latin typeface="Arial" panose="020B0604020202020204" pitchFamily="34" charset="0"/>
              <a:ea typeface="ＭＳ Ｐゴシック" charset="0"/>
              <a:cs typeface="Arial" panose="020B0604020202020204" pitchFamily="34" charset="0"/>
            </a:endParaRPr>
          </a:p>
          <a:p>
            <a:pPr algn="r" defTabSz="914400" rtl="1" fontAlgn="base">
              <a:lnSpc>
                <a:spcPct val="90000"/>
              </a:lnSpc>
              <a:spcBef>
                <a:spcPct val="20000"/>
              </a:spcBef>
              <a:spcAft>
                <a:spcPct val="0"/>
              </a:spcAft>
              <a:buClr>
                <a:srgbClr val="000000"/>
              </a:buClr>
              <a:buSzPct val="80000"/>
            </a:pPr>
            <a:r>
              <a:rPr lang="ar-EG" sz="3200" b="1" dirty="0">
                <a:latin typeface="Arial" panose="020B0604020202020204" pitchFamily="34" charset="0"/>
                <a:ea typeface="ＭＳ Ｐゴシック" charset="0"/>
                <a:cs typeface="Arial" panose="020B0604020202020204" pitchFamily="34" charset="0"/>
              </a:rPr>
              <a:t>٢ بطرس ٣: ٨ (</a:t>
            </a:r>
            <a:r>
              <a:rPr lang="ar-EG" sz="3200" b="1" dirty="0">
                <a:latin typeface="Arial" panose="020B0604020202020204" pitchFamily="34" charset="0"/>
                <a:cs typeface="Arial" panose="020B0604020202020204" pitchFamily="34" charset="0"/>
              </a:rPr>
              <a:t>أَنَّ يَوْمًا وَاحِدًا عِنْدَ الرَّبِّ كَأَلْفِ سَنَةٍ، وَأَلْفَ سَنَةٍ كَيَوْمٍ وَاحِدٍ. )</a:t>
            </a:r>
          </a:p>
          <a:p>
            <a:pPr algn="r" defTabSz="914400" rtl="1" fontAlgn="base">
              <a:lnSpc>
                <a:spcPct val="90000"/>
              </a:lnSpc>
              <a:spcBef>
                <a:spcPct val="20000"/>
              </a:spcBef>
              <a:spcAft>
                <a:spcPct val="0"/>
              </a:spcAft>
              <a:buClr>
                <a:srgbClr val="000000"/>
              </a:buClr>
              <a:buSzPct val="80000"/>
              <a:buFont typeface="Wingdings" charset="0"/>
              <a:buNone/>
            </a:pPr>
            <a:r>
              <a:rPr lang="ar-EG" sz="3200" b="1" dirty="0">
                <a:latin typeface="Arial" panose="020B0604020202020204" pitchFamily="34" charset="0"/>
                <a:ea typeface="ＭＳ Ｐゴシック" charset="0"/>
                <a:cs typeface="Arial" panose="020B0604020202020204" pitchFamily="34" charset="0"/>
              </a:rPr>
              <a:t>يبدو ان بيلي يقرأه على أنه ألف سنة بالمعنى الحرفي</a:t>
            </a:r>
            <a:endParaRPr lang="en-US" sz="3200" b="1" dirty="0">
              <a:latin typeface="Arial" panose="020B0604020202020204" pitchFamily="34" charset="0"/>
              <a:ea typeface="ＭＳ Ｐゴシック" charset="0"/>
              <a:cs typeface="Arial" panose="020B0604020202020204" pitchFamily="34" charset="0"/>
            </a:endParaRPr>
          </a:p>
        </p:txBody>
      </p:sp>
      <p:sp>
        <p:nvSpPr>
          <p:cNvPr id="507911" name="WordArt 1031"/>
          <p:cNvSpPr>
            <a:spLocks noChangeArrowheads="1" noChangeShapeType="1" noTextEdit="1"/>
          </p:cNvSpPr>
          <p:nvPr/>
        </p:nvSpPr>
        <p:spPr bwMode="auto">
          <a:xfrm>
            <a:off x="3810000" y="692150"/>
            <a:ext cx="1752600" cy="1485900"/>
          </a:xfrm>
          <a:prstGeom prst="rect">
            <a:avLst/>
          </a:prstGeom>
        </p:spPr>
        <p:txBody>
          <a:bodyPr wrap="none" fromWordArt="1">
            <a:prstTxWarp prst="textSlantUp">
              <a:avLst>
                <a:gd name="adj" fmla="val 42630"/>
              </a:avLst>
            </a:prstTxWarp>
          </a:bodyPr>
          <a:lstStyle/>
          <a:p>
            <a:pPr algn="ctr" defTabSz="914400" rtl="1" eaLnBrk="0" fontAlgn="base" hangingPunct="0">
              <a:spcBef>
                <a:spcPct val="0"/>
              </a:spcBef>
              <a:spcAft>
                <a:spcPct val="0"/>
              </a:spcAft>
            </a:pPr>
            <a:r>
              <a:rPr lang="ar-SA"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رد</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
        <p:nvSpPr>
          <p:cNvPr id="9"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1439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5079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0791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07910">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07910">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0791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0" grpId="0" build="p"/>
      <p:bldP spid="5079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4593"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4594" name="Rectangle 1026"/>
          <p:cNvSpPr>
            <a:spLocks noGrp="1" noChangeArrowheads="1"/>
          </p:cNvSpPr>
          <p:nvPr>
            <p:ph type="title"/>
          </p:nvPr>
        </p:nvSpPr>
        <p:spPr>
          <a:xfrm>
            <a:off x="0" y="0"/>
            <a:ext cx="9144000" cy="1219200"/>
          </a:xfrm>
          <a:solidFill>
            <a:schemeClr val="tx1"/>
          </a:solidFill>
        </p:spPr>
        <p:txBody>
          <a:bodyPr/>
          <a:lstStyle/>
          <a:p>
            <a:pPr rtl="1" eaLnBrk="1" hangingPunct="1"/>
            <a:r>
              <a:rPr lang="ar-EG" sz="4000" b="1" dirty="0">
                <a:latin typeface="Arial" panose="020B0604020202020204" pitchFamily="34" charset="0"/>
                <a:ea typeface="ＭＳ Ｐゴシック" charset="0"/>
                <a:cs typeface="Arial" panose="020B0604020202020204" pitchFamily="34" charset="0"/>
              </a:rPr>
              <a:t>هل ١٠٠٠ سنة تعني ١٠٠٠ سنة؟</a:t>
            </a:r>
            <a:endParaRPr lang="en-US" sz="4000" b="1" dirty="0">
              <a:latin typeface="Arial" panose="020B0604020202020204" pitchFamily="34" charset="0"/>
              <a:ea typeface="ＭＳ Ｐゴシック" charset="0"/>
              <a:cs typeface="Arial" panose="020B0604020202020204" pitchFamily="34" charset="0"/>
            </a:endParaRPr>
          </a:p>
        </p:txBody>
      </p:sp>
      <p:sp>
        <p:nvSpPr>
          <p:cNvPr id="514054" name="Rectangle 1030"/>
          <p:cNvSpPr>
            <a:spLocks noChangeArrowheads="1"/>
          </p:cNvSpPr>
          <p:nvPr/>
        </p:nvSpPr>
        <p:spPr bwMode="auto">
          <a:xfrm>
            <a:off x="410817" y="1815551"/>
            <a:ext cx="3856383"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80000"/>
              </a:lnSpc>
              <a:spcBef>
                <a:spcPct val="20000"/>
              </a:spcBef>
              <a:spcAft>
                <a:spcPct val="0"/>
              </a:spcAft>
              <a:buClr>
                <a:srgbClr val="000000"/>
              </a:buClr>
              <a:buSzPct val="80000"/>
              <a:buFont typeface="Wingdings" charset="0"/>
              <a:buNone/>
            </a:pPr>
            <a:r>
              <a:rPr lang="ar-JO" sz="2800" b="1" dirty="0">
                <a:solidFill>
                  <a:srgbClr val="000000"/>
                </a:solidFill>
                <a:latin typeface="Arial" panose="020B0604020202020204" pitchFamily="34" charset="0"/>
                <a:ea typeface="ＭＳ Ｐゴシック" charset="0"/>
                <a:cs typeface="Arial" panose="020B0604020202020204" pitchFamily="34" charset="0"/>
              </a:rPr>
              <a:t>أ</a:t>
            </a:r>
            <a:r>
              <a:rPr lang="ar-EG" sz="2800" b="1" dirty="0">
                <a:solidFill>
                  <a:srgbClr val="000000"/>
                </a:solidFill>
                <a:latin typeface="Arial" panose="020B0604020202020204" pitchFamily="34" charset="0"/>
                <a:ea typeface="ＭＳ Ｐゴシック" charset="0"/>
                <a:cs typeface="Arial" panose="020B0604020202020204" pitchFamily="34" charset="0"/>
              </a:rPr>
              <a:t>كليمن</a:t>
            </a:r>
            <a:r>
              <a:rPr lang="ar-JO" sz="2800" b="1" dirty="0">
                <a:solidFill>
                  <a:srgbClr val="000000"/>
                </a:solidFill>
                <a:latin typeface="Arial" panose="020B0604020202020204" pitchFamily="34" charset="0"/>
                <a:ea typeface="ＭＳ Ｐゴシック" charset="0"/>
                <a:cs typeface="Arial" panose="020B0604020202020204" pitchFamily="34" charset="0"/>
              </a:rPr>
              <a:t>دس</a:t>
            </a:r>
            <a:r>
              <a:rPr lang="ar-EG" sz="2800" b="1" dirty="0">
                <a:solidFill>
                  <a:srgbClr val="000000"/>
                </a:solidFill>
                <a:latin typeface="Arial" panose="020B0604020202020204" pitchFamily="34" charset="0"/>
                <a:ea typeface="ＭＳ Ｐゴシック" charset="0"/>
                <a:cs typeface="Arial" panose="020B0604020202020204" pitchFamily="34" charset="0"/>
              </a:rPr>
              <a:t> </a:t>
            </a:r>
            <a:r>
              <a:rPr lang="ar-JO" sz="2800" b="1" dirty="0">
                <a:solidFill>
                  <a:srgbClr val="000000"/>
                </a:solidFill>
                <a:latin typeface="Arial" panose="020B0604020202020204" pitchFamily="34" charset="0"/>
                <a:ea typeface="ＭＳ Ｐゴシック" charset="0"/>
                <a:cs typeface="Arial" panose="020B0604020202020204" pitchFamily="34" charset="0"/>
              </a:rPr>
              <a:t>ال</a:t>
            </a:r>
            <a:r>
              <a:rPr lang="ar-EG" sz="2800" b="1" dirty="0">
                <a:solidFill>
                  <a:srgbClr val="000000"/>
                </a:solidFill>
                <a:latin typeface="Arial" panose="020B0604020202020204" pitchFamily="34" charset="0"/>
                <a:ea typeface="ＭＳ Ｐゴシック" charset="0"/>
                <a:cs typeface="Arial" panose="020B0604020202020204" pitchFamily="34" charset="0"/>
              </a:rPr>
              <a:t>روما</a:t>
            </a:r>
            <a:r>
              <a:rPr lang="ar-JO" sz="2800" b="1" dirty="0">
                <a:solidFill>
                  <a:srgbClr val="000000"/>
                </a:solidFill>
                <a:latin typeface="Arial" panose="020B0604020202020204" pitchFamily="34" charset="0"/>
                <a:ea typeface="ＭＳ Ｐゴシック" charset="0"/>
                <a:cs typeface="Arial" panose="020B0604020202020204" pitchFamily="34" charset="0"/>
              </a:rPr>
              <a:t>ني</a:t>
            </a:r>
            <a:endParaRPr lang="ar-EG" sz="2800" b="1" dirty="0">
              <a:solidFill>
                <a:srgbClr val="000000"/>
              </a:solidFill>
              <a:latin typeface="Arial" panose="020B0604020202020204" pitchFamily="34" charset="0"/>
              <a:ea typeface="ＭＳ Ｐゴシック" charset="0"/>
              <a:cs typeface="Arial" panose="020B0604020202020204" pitchFamily="34" charset="0"/>
            </a:endParaRPr>
          </a:p>
          <a:p>
            <a:pPr algn="r" defTabSz="914400" rtl="1" fontAlgn="base">
              <a:lnSpc>
                <a:spcPct val="80000"/>
              </a:lnSpc>
              <a:spcBef>
                <a:spcPct val="20000"/>
              </a:spcBef>
              <a:spcAft>
                <a:spcPct val="0"/>
              </a:spcAft>
              <a:buClr>
                <a:srgbClr val="000000"/>
              </a:buClr>
              <a:buSzPct val="80000"/>
              <a:buFont typeface="Wingdings" charset="0"/>
              <a:buNone/>
            </a:pPr>
            <a:r>
              <a:rPr lang="ar-JO" sz="2800" b="1" dirty="0">
                <a:solidFill>
                  <a:srgbClr val="000000"/>
                </a:solidFill>
                <a:latin typeface="Arial" panose="020B0604020202020204" pitchFamily="34" charset="0"/>
                <a:ea typeface="ＭＳ Ｐゴシック" charset="0"/>
                <a:cs typeface="Arial" panose="020B0604020202020204" pitchFamily="34" charset="0"/>
              </a:rPr>
              <a:t>أ</a:t>
            </a:r>
            <a:r>
              <a:rPr lang="ar-EG" sz="2800" b="1" dirty="0">
                <a:solidFill>
                  <a:srgbClr val="000000"/>
                </a:solidFill>
                <a:latin typeface="Arial" panose="020B0604020202020204" pitchFamily="34" charset="0"/>
                <a:ea typeface="ＭＳ Ｐゴシック" charset="0"/>
                <a:cs typeface="Arial" panose="020B0604020202020204" pitchFamily="34" charset="0"/>
              </a:rPr>
              <a:t>غناطيوس</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بابياس</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الديدا</a:t>
            </a:r>
            <a:r>
              <a:rPr lang="ar-JO" sz="2800" b="1" dirty="0">
                <a:solidFill>
                  <a:srgbClr val="000000"/>
                </a:solidFill>
                <a:latin typeface="Arial" panose="020B0604020202020204" pitchFamily="34" charset="0"/>
                <a:ea typeface="ＭＳ Ｐゴシック" charset="0"/>
                <a:cs typeface="Arial" panose="020B0604020202020204" pitchFamily="34" charset="0"/>
              </a:rPr>
              <a:t>خ</a:t>
            </a:r>
            <a:r>
              <a:rPr lang="ar-EG" sz="2800" b="1" dirty="0">
                <a:solidFill>
                  <a:srgbClr val="000000"/>
                </a:solidFill>
                <a:latin typeface="Arial" panose="020B0604020202020204" pitchFamily="34" charset="0"/>
                <a:ea typeface="ＭＳ Ｐゴシック" charset="0"/>
                <a:cs typeface="Arial" panose="020B0604020202020204" pitchFamily="34" charset="0"/>
              </a:rPr>
              <a:t>ي</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رسالة بولس الرسول </a:t>
            </a:r>
            <a:r>
              <a:rPr lang="ar-JO" sz="2800" b="1" dirty="0">
                <a:solidFill>
                  <a:srgbClr val="000000"/>
                </a:solidFill>
                <a:latin typeface="Arial" panose="020B0604020202020204" pitchFamily="34" charset="0"/>
                <a:ea typeface="ＭＳ Ｐゴシック" charset="0"/>
                <a:cs typeface="Arial" panose="020B0604020202020204" pitchFamily="34" charset="0"/>
              </a:rPr>
              <a:t>إلى </a:t>
            </a:r>
            <a:r>
              <a:rPr lang="ar-EG" sz="2800" b="1" dirty="0">
                <a:solidFill>
                  <a:srgbClr val="000000"/>
                </a:solidFill>
                <a:latin typeface="Arial" panose="020B0604020202020204" pitchFamily="34" charset="0"/>
                <a:ea typeface="ＭＳ Ｐゴシック" charset="0"/>
                <a:cs typeface="Arial" panose="020B0604020202020204" pitchFamily="34" charset="0"/>
              </a:rPr>
              <a:t>برنابا</a:t>
            </a:r>
          </a:p>
          <a:p>
            <a:pPr algn="r" defTabSz="914400" rtl="1" fontAlgn="base">
              <a:lnSpc>
                <a:spcPct val="80000"/>
              </a:lnSpc>
              <a:spcBef>
                <a:spcPct val="20000"/>
              </a:spcBef>
              <a:spcAft>
                <a:spcPct val="0"/>
              </a:spcAft>
              <a:buClr>
                <a:srgbClr val="000000"/>
              </a:buClr>
              <a:buSzPct val="80000"/>
              <a:buFont typeface="Wingdings" charset="0"/>
              <a:buNone/>
            </a:pPr>
            <a:r>
              <a:rPr lang="ar-JO" sz="2800" b="1" dirty="0">
                <a:solidFill>
                  <a:srgbClr val="000000"/>
                </a:solidFill>
                <a:latin typeface="Arial" panose="020B0604020202020204" pitchFamily="34" charset="0"/>
                <a:ea typeface="ＭＳ Ｐゴシック" charset="0"/>
                <a:cs typeface="Arial" panose="020B0604020202020204" pitchFamily="34" charset="0"/>
              </a:rPr>
              <a:t>هرماس ال</a:t>
            </a:r>
            <a:r>
              <a:rPr lang="ar-EG" sz="2800" b="1" dirty="0">
                <a:solidFill>
                  <a:srgbClr val="000000"/>
                </a:solidFill>
                <a:latin typeface="Arial" panose="020B0604020202020204" pitchFamily="34" charset="0"/>
                <a:ea typeface="ＭＳ Ｐゴシック" charset="0"/>
                <a:cs typeface="Arial" panose="020B0604020202020204" pitchFamily="34" charset="0"/>
              </a:rPr>
              <a:t>راعي </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جستن الشهيد</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ميليتو من ساردس</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ثيوفيلوس أنطاكية</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أبوليناريس من هيرابوليس</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إيريناوس</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4055" name="WordArt 1031"/>
          <p:cNvSpPr>
            <a:spLocks noChangeArrowheads="1" noChangeShapeType="1" noTextEdit="1"/>
          </p:cNvSpPr>
          <p:nvPr/>
        </p:nvSpPr>
        <p:spPr bwMode="auto">
          <a:xfrm>
            <a:off x="228600" y="762000"/>
            <a:ext cx="8305800" cy="1485900"/>
          </a:xfrm>
          <a:prstGeom prst="rect">
            <a:avLst/>
          </a:prstGeom>
        </p:spPr>
        <p:txBody>
          <a:bodyPr wrap="none" fromWordArt="1">
            <a:prstTxWarp prst="textSlantUp">
              <a:avLst>
                <a:gd name="adj" fmla="val 42630"/>
              </a:avLst>
            </a:prstTxWarp>
          </a:bodyPr>
          <a:lstStyle/>
          <a:p>
            <a:pPr algn="ctr" defTabSz="914400" rtl="1" eaLnBrk="0" fontAlgn="base" hangingPunct="0">
              <a:spcBef>
                <a:spcPct val="0"/>
              </a:spcBef>
              <a:spcAft>
                <a:spcPct val="0"/>
              </a:spcAft>
            </a:pPr>
            <a:r>
              <a:rPr lang="ar-EG"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كان جميع العلماء قبل عام ٣٠٠ بعد الميلاد من العصر الألفي</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
        <p:nvSpPr>
          <p:cNvPr id="514056" name="Rectangle 1032"/>
          <p:cNvSpPr>
            <a:spLocks noChangeArrowheads="1"/>
          </p:cNvSpPr>
          <p:nvPr/>
        </p:nvSpPr>
        <p:spPr bwMode="auto">
          <a:xfrm>
            <a:off x="4343400" y="1815551"/>
            <a:ext cx="3733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هيبوليتوس</a:t>
            </a:r>
          </a:p>
          <a:p>
            <a:pPr algn="r" defTabSz="914400" rtl="1" fontAlgn="base">
              <a:lnSpc>
                <a:spcPct val="80000"/>
              </a:lnSpc>
              <a:spcBef>
                <a:spcPct val="20000"/>
              </a:spcBef>
              <a:spcAft>
                <a:spcPct val="0"/>
              </a:spcAft>
              <a:buClr>
                <a:srgbClr val="000000"/>
              </a:buClr>
              <a:buSzPct val="80000"/>
              <a:buFont typeface="Wingdings" charset="0"/>
              <a:buNone/>
            </a:pPr>
            <a:r>
              <a:rPr lang="ar-JO" sz="2800" b="1" dirty="0">
                <a:solidFill>
                  <a:srgbClr val="000000"/>
                </a:solidFill>
                <a:latin typeface="Arial" panose="020B0604020202020204" pitchFamily="34" charset="0"/>
                <a:ea typeface="ＭＳ Ｐゴシック" charset="0"/>
                <a:cs typeface="Arial" panose="020B0604020202020204" pitchFamily="34" charset="0"/>
              </a:rPr>
              <a:t>أكليمندس</a:t>
            </a:r>
            <a:r>
              <a:rPr lang="ar-EG" sz="2800" b="1" dirty="0">
                <a:solidFill>
                  <a:srgbClr val="000000"/>
                </a:solidFill>
                <a:latin typeface="Arial" panose="020B0604020202020204" pitchFamily="34" charset="0"/>
                <a:ea typeface="ＭＳ Ｐゴシック" charset="0"/>
                <a:cs typeface="Arial" panose="020B0604020202020204" pitchFamily="34" charset="0"/>
              </a:rPr>
              <a:t> ال</a:t>
            </a:r>
            <a:r>
              <a:rPr lang="ar-JO" sz="2800" b="1" dirty="0">
                <a:solidFill>
                  <a:srgbClr val="000000"/>
                </a:solidFill>
                <a:latin typeface="Arial" panose="020B0604020202020204" pitchFamily="34" charset="0"/>
                <a:ea typeface="ＭＳ Ｐゴシック" charset="0"/>
                <a:cs typeface="Arial" panose="020B0604020202020204" pitchFamily="34" charset="0"/>
              </a:rPr>
              <a:t>إ</a:t>
            </a:r>
            <a:r>
              <a:rPr lang="ar-EG" sz="2800" b="1" dirty="0">
                <a:solidFill>
                  <a:srgbClr val="000000"/>
                </a:solidFill>
                <a:latin typeface="Arial" panose="020B0604020202020204" pitchFamily="34" charset="0"/>
                <a:ea typeface="ＭＳ Ｐゴシック" charset="0"/>
                <a:cs typeface="Arial" panose="020B0604020202020204" pitchFamily="34" charset="0"/>
              </a:rPr>
              <a:t>سكندري</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ترتليان</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يوليوس أفريكانوس</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سيبريان</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نيبوس</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كوراسيون</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العميد</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فيكتورينوس بيتاو</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ميثوديوس</a:t>
            </a:r>
          </a:p>
          <a:p>
            <a:pPr algn="r" defTabSz="914400" rtl="1" fontAlgn="base">
              <a:lnSpc>
                <a:spcPct val="80000"/>
              </a:lnSpc>
              <a:spcBef>
                <a:spcPct val="20000"/>
              </a:spcBef>
              <a:spcAft>
                <a:spcPct val="0"/>
              </a:spcAft>
              <a:buClr>
                <a:srgbClr val="000000"/>
              </a:buClr>
              <a:buSzPct val="80000"/>
              <a:buFont typeface="Wingdings" charset="0"/>
              <a:buNone/>
            </a:pPr>
            <a:r>
              <a:rPr lang="ar-EG" sz="2800" b="1" dirty="0">
                <a:solidFill>
                  <a:srgbClr val="000000"/>
                </a:solidFill>
                <a:latin typeface="Arial" panose="020B0604020202020204" pitchFamily="34" charset="0"/>
                <a:ea typeface="ＭＳ Ｐゴシック" charset="0"/>
                <a:cs typeface="Arial" panose="020B0604020202020204" pitchFamily="34" charset="0"/>
              </a:rPr>
              <a:t>لاكتانتيوس</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4057" name="Text Box 1033"/>
          <p:cNvSpPr txBox="1">
            <a:spLocks noChangeArrowheads="1"/>
          </p:cNvSpPr>
          <p:nvPr/>
        </p:nvSpPr>
        <p:spPr bwMode="auto">
          <a:xfrm>
            <a:off x="1066800" y="6172200"/>
            <a:ext cx="8077200" cy="6858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lnSpc>
                <a:spcPct val="80000"/>
              </a:lnSpc>
              <a:spcBef>
                <a:spcPct val="20000"/>
              </a:spcBef>
              <a:spcAft>
                <a:spcPct val="0"/>
              </a:spcAft>
              <a:buClr>
                <a:srgbClr val="000000"/>
              </a:buClr>
              <a:buSzPct val="80000"/>
              <a:buFont typeface="Wingdings" charset="0"/>
              <a:buNone/>
            </a:pPr>
            <a:r>
              <a:rPr lang="ar-EG" b="1" dirty="0">
                <a:solidFill>
                  <a:srgbClr val="FFFFFF"/>
                </a:solidFill>
                <a:latin typeface="Arial" panose="020B0604020202020204" pitchFamily="34" charset="0"/>
                <a:cs typeface="Arial" panose="020B0604020202020204" pitchFamily="34" charset="0"/>
              </a:rPr>
              <a:t>بعد ٣٠٠ بعد الميلاد  بدأ أوغسطينوس وجيروم وثيودوريت وآخرين في إضفاء الروحانيات على الألف عام</a:t>
            </a:r>
            <a:endParaRPr lang="en-US" b="1" dirty="0">
              <a:solidFill>
                <a:srgbClr val="FFFFFF"/>
              </a:solidFill>
              <a:latin typeface="Arial" panose="020B0604020202020204" pitchFamily="34" charset="0"/>
              <a:cs typeface="Arial" panose="020B0604020202020204" pitchFamily="34" charset="0"/>
            </a:endParaRPr>
          </a:p>
        </p:txBody>
      </p:sp>
      <p:sp>
        <p:nvSpPr>
          <p:cNvPr id="10"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426</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35910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5140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500"/>
                                  </p:stCondLst>
                                  <p:childTnLst>
                                    <p:set>
                                      <p:cBhvr>
                                        <p:cTn id="10" dur="1" fill="hold">
                                          <p:stCondLst>
                                            <p:cond delay="0"/>
                                          </p:stCondLst>
                                        </p:cTn>
                                        <p:tgtEl>
                                          <p:spTgt spid="51405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500"/>
                                  </p:stCondLst>
                                  <p:childTnLst>
                                    <p:set>
                                      <p:cBhvr>
                                        <p:cTn id="14" dur="1" fill="hold">
                                          <p:stCondLst>
                                            <p:cond delay="0"/>
                                          </p:stCondLst>
                                        </p:cTn>
                                        <p:tgtEl>
                                          <p:spTgt spid="51405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500"/>
                                  </p:stCondLst>
                                  <p:childTnLst>
                                    <p:set>
                                      <p:cBhvr>
                                        <p:cTn id="18" dur="1" fill="hold">
                                          <p:stCondLst>
                                            <p:cond delay="0"/>
                                          </p:stCondLst>
                                        </p:cTn>
                                        <p:tgtEl>
                                          <p:spTgt spid="51405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500"/>
                                  </p:stCondLst>
                                  <p:childTnLst>
                                    <p:set>
                                      <p:cBhvr>
                                        <p:cTn id="22" dur="1" fill="hold">
                                          <p:stCondLst>
                                            <p:cond delay="0"/>
                                          </p:stCondLst>
                                        </p:cTn>
                                        <p:tgtEl>
                                          <p:spTgt spid="51405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500"/>
                                  </p:stCondLst>
                                  <p:childTnLst>
                                    <p:set>
                                      <p:cBhvr>
                                        <p:cTn id="26" dur="1" fill="hold">
                                          <p:stCondLst>
                                            <p:cond delay="0"/>
                                          </p:stCondLst>
                                        </p:cTn>
                                        <p:tgtEl>
                                          <p:spTgt spid="51405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500"/>
                                  </p:stCondLst>
                                  <p:childTnLst>
                                    <p:set>
                                      <p:cBhvr>
                                        <p:cTn id="30" dur="1" fill="hold">
                                          <p:stCondLst>
                                            <p:cond delay="0"/>
                                          </p:stCondLst>
                                        </p:cTn>
                                        <p:tgtEl>
                                          <p:spTgt spid="51405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500"/>
                                  </p:stCondLst>
                                  <p:childTnLst>
                                    <p:set>
                                      <p:cBhvr>
                                        <p:cTn id="34" dur="1" fill="hold">
                                          <p:stCondLst>
                                            <p:cond delay="0"/>
                                          </p:stCondLst>
                                        </p:cTn>
                                        <p:tgtEl>
                                          <p:spTgt spid="51405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500"/>
                                  </p:stCondLst>
                                  <p:childTnLst>
                                    <p:set>
                                      <p:cBhvr>
                                        <p:cTn id="38" dur="1" fill="hold">
                                          <p:stCondLst>
                                            <p:cond delay="0"/>
                                          </p:stCondLst>
                                        </p:cTn>
                                        <p:tgtEl>
                                          <p:spTgt spid="51405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500"/>
                                  </p:stCondLst>
                                  <p:childTnLst>
                                    <p:set>
                                      <p:cBhvr>
                                        <p:cTn id="42" dur="1" fill="hold">
                                          <p:stCondLst>
                                            <p:cond delay="0"/>
                                          </p:stCondLst>
                                        </p:cTn>
                                        <p:tgtEl>
                                          <p:spTgt spid="51405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500"/>
                                  </p:stCondLst>
                                  <p:childTnLst>
                                    <p:set>
                                      <p:cBhvr>
                                        <p:cTn id="46" dur="1" fill="hold">
                                          <p:stCondLst>
                                            <p:cond delay="0"/>
                                          </p:stCondLst>
                                        </p:cTn>
                                        <p:tgtEl>
                                          <p:spTgt spid="514054">
                                            <p:txEl>
                                              <p:pRg st="9" end="9"/>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500"/>
                                  </p:stCondLst>
                                  <p:childTnLst>
                                    <p:set>
                                      <p:cBhvr>
                                        <p:cTn id="50" dur="1" fill="hold">
                                          <p:stCondLst>
                                            <p:cond delay="0"/>
                                          </p:stCondLst>
                                        </p:cTn>
                                        <p:tgtEl>
                                          <p:spTgt spid="514054">
                                            <p:txEl>
                                              <p:pRg st="10" end="10"/>
                                            </p:txEl>
                                          </p:spTgt>
                                        </p:tgtEl>
                                        <p:attrNameLst>
                                          <p:attrName>style.visibility</p:attrName>
                                        </p:attrNameLst>
                                      </p:cBhvr>
                                      <p:to>
                                        <p:strVal val="visible"/>
                                      </p:to>
                                    </p:set>
                                  </p:childTnLst>
                                </p:cTn>
                              </p:par>
                            </p:childTnLst>
                          </p:cTn>
                        </p:par>
                        <p:par>
                          <p:cTn id="51" fill="hold" nodeType="afterGroup">
                            <p:stCondLst>
                              <p:cond delay="500"/>
                            </p:stCondLst>
                            <p:childTnLst>
                              <p:par>
                                <p:cTn id="52" presetID="1" presetClass="entr" presetSubtype="0" fill="hold" grpId="0" nodeType="afterEffect">
                                  <p:stCondLst>
                                    <p:cond delay="500"/>
                                  </p:stCondLst>
                                  <p:childTnLst>
                                    <p:set>
                                      <p:cBhvr>
                                        <p:cTn id="53" dur="1" fill="hold">
                                          <p:stCondLst>
                                            <p:cond delay="0"/>
                                          </p:stCondLst>
                                        </p:cTn>
                                        <p:tgtEl>
                                          <p:spTgt spid="514056">
                                            <p:txEl>
                                              <p:pRg st="0" end="0"/>
                                            </p:txEl>
                                          </p:spTgt>
                                        </p:tgtEl>
                                        <p:attrNameLst>
                                          <p:attrName>style.visibility</p:attrName>
                                        </p:attrNameLst>
                                      </p:cBhvr>
                                      <p:to>
                                        <p:strVal val="visible"/>
                                      </p:to>
                                    </p:set>
                                  </p:childTnLst>
                                </p:cTn>
                              </p:par>
                            </p:childTnLst>
                          </p:cTn>
                        </p:par>
                        <p:par>
                          <p:cTn id="54" fill="hold">
                            <p:stCondLst>
                              <p:cond delay="1000"/>
                            </p:stCondLst>
                            <p:childTnLst>
                              <p:par>
                                <p:cTn id="55" presetID="1" presetClass="entr" presetSubtype="0" fill="hold" grpId="0" nodeType="afterEffect">
                                  <p:stCondLst>
                                    <p:cond delay="500"/>
                                  </p:stCondLst>
                                  <p:childTnLst>
                                    <p:set>
                                      <p:cBhvr>
                                        <p:cTn id="56" dur="1" fill="hold">
                                          <p:stCondLst>
                                            <p:cond delay="0"/>
                                          </p:stCondLst>
                                        </p:cTn>
                                        <p:tgtEl>
                                          <p:spTgt spid="514056">
                                            <p:txEl>
                                              <p:pRg st="1" end="1"/>
                                            </p:txEl>
                                          </p:spTgt>
                                        </p:tgtEl>
                                        <p:attrNameLst>
                                          <p:attrName>style.visibility</p:attrName>
                                        </p:attrNameLst>
                                      </p:cBhvr>
                                      <p:to>
                                        <p:strVal val="visible"/>
                                      </p:to>
                                    </p:set>
                                  </p:childTnLst>
                                </p:cTn>
                              </p:par>
                            </p:childTnLst>
                          </p:cTn>
                        </p:par>
                        <p:par>
                          <p:cTn id="57" fill="hold">
                            <p:stCondLst>
                              <p:cond delay="1500"/>
                            </p:stCondLst>
                            <p:childTnLst>
                              <p:par>
                                <p:cTn id="58" presetID="1" presetClass="entr" presetSubtype="0" fill="hold" grpId="0" nodeType="afterEffect">
                                  <p:stCondLst>
                                    <p:cond delay="500"/>
                                  </p:stCondLst>
                                  <p:childTnLst>
                                    <p:set>
                                      <p:cBhvr>
                                        <p:cTn id="59" dur="1" fill="hold">
                                          <p:stCondLst>
                                            <p:cond delay="0"/>
                                          </p:stCondLst>
                                        </p:cTn>
                                        <p:tgtEl>
                                          <p:spTgt spid="514056">
                                            <p:txEl>
                                              <p:pRg st="2" end="2"/>
                                            </p:txEl>
                                          </p:spTgt>
                                        </p:tgtEl>
                                        <p:attrNameLst>
                                          <p:attrName>style.visibility</p:attrName>
                                        </p:attrNameLst>
                                      </p:cBhvr>
                                      <p:to>
                                        <p:strVal val="visible"/>
                                      </p:to>
                                    </p:set>
                                  </p:childTnLst>
                                </p:cTn>
                              </p:par>
                            </p:childTnLst>
                          </p:cTn>
                        </p:par>
                        <p:par>
                          <p:cTn id="60" fill="hold">
                            <p:stCondLst>
                              <p:cond delay="2000"/>
                            </p:stCondLst>
                            <p:childTnLst>
                              <p:par>
                                <p:cTn id="61" presetID="1" presetClass="entr" presetSubtype="0" fill="hold" grpId="0" nodeType="afterEffect">
                                  <p:stCondLst>
                                    <p:cond delay="500"/>
                                  </p:stCondLst>
                                  <p:childTnLst>
                                    <p:set>
                                      <p:cBhvr>
                                        <p:cTn id="62" dur="1" fill="hold">
                                          <p:stCondLst>
                                            <p:cond delay="0"/>
                                          </p:stCondLst>
                                        </p:cTn>
                                        <p:tgtEl>
                                          <p:spTgt spid="514056">
                                            <p:txEl>
                                              <p:pRg st="3" end="3"/>
                                            </p:txEl>
                                          </p:spTgt>
                                        </p:tgtEl>
                                        <p:attrNameLst>
                                          <p:attrName>style.visibility</p:attrName>
                                        </p:attrNameLst>
                                      </p:cBhvr>
                                      <p:to>
                                        <p:strVal val="visible"/>
                                      </p:to>
                                    </p:set>
                                  </p:childTnLst>
                                </p:cTn>
                              </p:par>
                            </p:childTnLst>
                          </p:cTn>
                        </p:par>
                        <p:par>
                          <p:cTn id="63" fill="hold">
                            <p:stCondLst>
                              <p:cond delay="2500"/>
                            </p:stCondLst>
                            <p:childTnLst>
                              <p:par>
                                <p:cTn id="64" presetID="1" presetClass="entr" presetSubtype="0" fill="hold" grpId="0" nodeType="afterEffect">
                                  <p:stCondLst>
                                    <p:cond delay="500"/>
                                  </p:stCondLst>
                                  <p:childTnLst>
                                    <p:set>
                                      <p:cBhvr>
                                        <p:cTn id="65" dur="1" fill="hold">
                                          <p:stCondLst>
                                            <p:cond delay="0"/>
                                          </p:stCondLst>
                                        </p:cTn>
                                        <p:tgtEl>
                                          <p:spTgt spid="514056">
                                            <p:txEl>
                                              <p:pRg st="4" end="4"/>
                                            </p:txEl>
                                          </p:spTgt>
                                        </p:tgtEl>
                                        <p:attrNameLst>
                                          <p:attrName>style.visibility</p:attrName>
                                        </p:attrNameLst>
                                      </p:cBhvr>
                                      <p:to>
                                        <p:strVal val="visible"/>
                                      </p:to>
                                    </p:set>
                                  </p:childTnLst>
                                </p:cTn>
                              </p:par>
                            </p:childTnLst>
                          </p:cTn>
                        </p:par>
                        <p:par>
                          <p:cTn id="66" fill="hold">
                            <p:stCondLst>
                              <p:cond delay="3000"/>
                            </p:stCondLst>
                            <p:childTnLst>
                              <p:par>
                                <p:cTn id="67" presetID="1" presetClass="entr" presetSubtype="0" fill="hold" grpId="0" nodeType="afterEffect">
                                  <p:stCondLst>
                                    <p:cond delay="500"/>
                                  </p:stCondLst>
                                  <p:childTnLst>
                                    <p:set>
                                      <p:cBhvr>
                                        <p:cTn id="68" dur="1" fill="hold">
                                          <p:stCondLst>
                                            <p:cond delay="0"/>
                                          </p:stCondLst>
                                        </p:cTn>
                                        <p:tgtEl>
                                          <p:spTgt spid="514056">
                                            <p:txEl>
                                              <p:pRg st="5" end="5"/>
                                            </p:txEl>
                                          </p:spTgt>
                                        </p:tgtEl>
                                        <p:attrNameLst>
                                          <p:attrName>style.visibility</p:attrName>
                                        </p:attrNameLst>
                                      </p:cBhvr>
                                      <p:to>
                                        <p:strVal val="visible"/>
                                      </p:to>
                                    </p:set>
                                  </p:childTnLst>
                                </p:cTn>
                              </p:par>
                            </p:childTnLst>
                          </p:cTn>
                        </p:par>
                        <p:par>
                          <p:cTn id="69" fill="hold">
                            <p:stCondLst>
                              <p:cond delay="3500"/>
                            </p:stCondLst>
                            <p:childTnLst>
                              <p:par>
                                <p:cTn id="70" presetID="1" presetClass="entr" presetSubtype="0" fill="hold" grpId="0" nodeType="afterEffect">
                                  <p:stCondLst>
                                    <p:cond delay="500"/>
                                  </p:stCondLst>
                                  <p:childTnLst>
                                    <p:set>
                                      <p:cBhvr>
                                        <p:cTn id="71" dur="1" fill="hold">
                                          <p:stCondLst>
                                            <p:cond delay="0"/>
                                          </p:stCondLst>
                                        </p:cTn>
                                        <p:tgtEl>
                                          <p:spTgt spid="514056">
                                            <p:txEl>
                                              <p:pRg st="6" end="6"/>
                                            </p:txEl>
                                          </p:spTgt>
                                        </p:tgtEl>
                                        <p:attrNameLst>
                                          <p:attrName>style.visibility</p:attrName>
                                        </p:attrNameLst>
                                      </p:cBhvr>
                                      <p:to>
                                        <p:strVal val="visible"/>
                                      </p:to>
                                    </p:set>
                                  </p:childTnLst>
                                </p:cTn>
                              </p:par>
                            </p:childTnLst>
                          </p:cTn>
                        </p:par>
                        <p:par>
                          <p:cTn id="72" fill="hold">
                            <p:stCondLst>
                              <p:cond delay="4000"/>
                            </p:stCondLst>
                            <p:childTnLst>
                              <p:par>
                                <p:cTn id="73" presetID="1" presetClass="entr" presetSubtype="0" fill="hold" grpId="0" nodeType="afterEffect">
                                  <p:stCondLst>
                                    <p:cond delay="500"/>
                                  </p:stCondLst>
                                  <p:childTnLst>
                                    <p:set>
                                      <p:cBhvr>
                                        <p:cTn id="74" dur="1" fill="hold">
                                          <p:stCondLst>
                                            <p:cond delay="0"/>
                                          </p:stCondLst>
                                        </p:cTn>
                                        <p:tgtEl>
                                          <p:spTgt spid="514056">
                                            <p:txEl>
                                              <p:pRg st="7" end="7"/>
                                            </p:txEl>
                                          </p:spTgt>
                                        </p:tgtEl>
                                        <p:attrNameLst>
                                          <p:attrName>style.visibility</p:attrName>
                                        </p:attrNameLst>
                                      </p:cBhvr>
                                      <p:to>
                                        <p:strVal val="visible"/>
                                      </p:to>
                                    </p:set>
                                  </p:childTnLst>
                                </p:cTn>
                              </p:par>
                            </p:childTnLst>
                          </p:cTn>
                        </p:par>
                        <p:par>
                          <p:cTn id="75" fill="hold">
                            <p:stCondLst>
                              <p:cond delay="4500"/>
                            </p:stCondLst>
                            <p:childTnLst>
                              <p:par>
                                <p:cTn id="76" presetID="1" presetClass="entr" presetSubtype="0" fill="hold" grpId="0" nodeType="afterEffect">
                                  <p:stCondLst>
                                    <p:cond delay="500"/>
                                  </p:stCondLst>
                                  <p:childTnLst>
                                    <p:set>
                                      <p:cBhvr>
                                        <p:cTn id="77" dur="1" fill="hold">
                                          <p:stCondLst>
                                            <p:cond delay="0"/>
                                          </p:stCondLst>
                                        </p:cTn>
                                        <p:tgtEl>
                                          <p:spTgt spid="514056">
                                            <p:txEl>
                                              <p:pRg st="8" end="8"/>
                                            </p:txEl>
                                          </p:spTgt>
                                        </p:tgtEl>
                                        <p:attrNameLst>
                                          <p:attrName>style.visibility</p:attrName>
                                        </p:attrNameLst>
                                      </p:cBhvr>
                                      <p:to>
                                        <p:strVal val="visible"/>
                                      </p:to>
                                    </p:set>
                                  </p:childTnLst>
                                </p:cTn>
                              </p:par>
                            </p:childTnLst>
                          </p:cTn>
                        </p:par>
                        <p:par>
                          <p:cTn id="78" fill="hold">
                            <p:stCondLst>
                              <p:cond delay="5000"/>
                            </p:stCondLst>
                            <p:childTnLst>
                              <p:par>
                                <p:cTn id="79" presetID="1" presetClass="entr" presetSubtype="0" fill="hold" grpId="0" nodeType="afterEffect">
                                  <p:stCondLst>
                                    <p:cond delay="500"/>
                                  </p:stCondLst>
                                  <p:childTnLst>
                                    <p:set>
                                      <p:cBhvr>
                                        <p:cTn id="80" dur="1" fill="hold">
                                          <p:stCondLst>
                                            <p:cond delay="0"/>
                                          </p:stCondLst>
                                        </p:cTn>
                                        <p:tgtEl>
                                          <p:spTgt spid="514056">
                                            <p:txEl>
                                              <p:pRg st="9" end="9"/>
                                            </p:txEl>
                                          </p:spTgt>
                                        </p:tgtEl>
                                        <p:attrNameLst>
                                          <p:attrName>style.visibility</p:attrName>
                                        </p:attrNameLst>
                                      </p:cBhvr>
                                      <p:to>
                                        <p:strVal val="visible"/>
                                      </p:to>
                                    </p:set>
                                  </p:childTnLst>
                                </p:cTn>
                              </p:par>
                            </p:childTnLst>
                          </p:cTn>
                        </p:par>
                        <p:par>
                          <p:cTn id="81" fill="hold">
                            <p:stCondLst>
                              <p:cond delay="5500"/>
                            </p:stCondLst>
                            <p:childTnLst>
                              <p:par>
                                <p:cTn id="82" presetID="1" presetClass="entr" presetSubtype="0" fill="hold" grpId="0" nodeType="afterEffect">
                                  <p:stCondLst>
                                    <p:cond delay="500"/>
                                  </p:stCondLst>
                                  <p:childTnLst>
                                    <p:set>
                                      <p:cBhvr>
                                        <p:cTn id="83" dur="1" fill="hold">
                                          <p:stCondLst>
                                            <p:cond delay="0"/>
                                          </p:stCondLst>
                                        </p:cTn>
                                        <p:tgtEl>
                                          <p:spTgt spid="514056">
                                            <p:txEl>
                                              <p:pRg st="10" end="10"/>
                                            </p:txEl>
                                          </p:spTgt>
                                        </p:tgtEl>
                                        <p:attrNameLst>
                                          <p:attrName>style.visibility</p:attrName>
                                        </p:attrNameLst>
                                      </p:cBhvr>
                                      <p:to>
                                        <p:strVal val="visibl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 presetClass="entr" presetSubtype="0" fill="hold" grpId="0" nodeType="clickEffect">
                                  <p:stCondLst>
                                    <p:cond delay="0"/>
                                  </p:stCondLst>
                                  <p:childTnLst>
                                    <p:set>
                                      <p:cBhvr>
                                        <p:cTn id="87" dur="1" fill="hold">
                                          <p:stCondLst>
                                            <p:cond delay="499"/>
                                          </p:stCondLst>
                                        </p:cTn>
                                        <p:tgtEl>
                                          <p:spTgt spid="5140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4" grpId="0" build="p"/>
      <p:bldP spid="514055" grpId="0" animBg="1"/>
      <p:bldP spid="514056" grpId="0" build="p"/>
      <p:bldP spid="514057" grpId="0" animBg="1"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874FCF-68C4-024E-A757-92C56C078561}"/>
              </a:ext>
            </a:extLst>
          </p:cNvPr>
          <p:cNvSpPr>
            <a:spLocks noGrp="1"/>
          </p:cNvSpPr>
          <p:nvPr>
            <p:ph type="title"/>
          </p:nvPr>
        </p:nvSpPr>
        <p:spPr/>
        <p:txBody>
          <a:bodyPr/>
          <a:lstStyle/>
          <a:p>
            <a:pPr rtl="1"/>
            <a:r>
              <a:rPr lang="ar-EG" dirty="0"/>
              <a:t>مجموعة عمل صغيرة </a:t>
            </a:r>
            <a:r>
              <a:rPr lang="ar-SA" dirty="0"/>
              <a:t>عل</a:t>
            </a:r>
            <a:r>
              <a:rPr lang="ar-JO" dirty="0"/>
              <a:t>ى</a:t>
            </a:r>
            <a:r>
              <a:rPr lang="ar-SA" dirty="0"/>
              <a:t> رؤيا ٢٠: ١-٦</a:t>
            </a:r>
            <a:endParaRPr lang="en-US" dirty="0"/>
          </a:p>
        </p:txBody>
      </p:sp>
      <p:sp>
        <p:nvSpPr>
          <p:cNvPr id="3" name="Content Placeholder 2">
            <a:extLst>
              <a:ext uri="{FF2B5EF4-FFF2-40B4-BE49-F238E27FC236}">
                <a16:creationId xmlns:a16="http://schemas.microsoft.com/office/drawing/2014/main" id="{34E3B2F6-50B7-2D4E-AB18-66BBDFB742CC}"/>
              </a:ext>
            </a:extLst>
          </p:cNvPr>
          <p:cNvSpPr>
            <a:spLocks noGrp="1"/>
          </p:cNvSpPr>
          <p:nvPr>
            <p:ph idx="1"/>
          </p:nvPr>
        </p:nvSpPr>
        <p:spPr>
          <a:xfrm>
            <a:off x="206478" y="2325329"/>
            <a:ext cx="8458200" cy="4114800"/>
          </a:xfrm>
        </p:spPr>
        <p:txBody>
          <a:bodyPr/>
          <a:lstStyle/>
          <a:p>
            <a:pPr marL="514350" indent="-514350" algn="r" rtl="1">
              <a:buFont typeface="+mj-lt"/>
              <a:buAutoNum type="arabicPeriod"/>
            </a:pPr>
            <a:r>
              <a:rPr lang="ar-EG" dirty="0"/>
              <a:t>ما الذي يظهر زمن هذه الألف سنة؟</a:t>
            </a:r>
          </a:p>
          <a:p>
            <a:pPr marL="514350" indent="-514350" algn="r" rtl="1">
              <a:buFont typeface="+mj-lt"/>
              <a:buAutoNum type="arabicPeriod"/>
            </a:pPr>
            <a:r>
              <a:rPr lang="ar-EG" dirty="0"/>
              <a:t>ما الذي يدل على مكانة هذه الألف سنة؟</a:t>
            </a:r>
          </a:p>
          <a:p>
            <a:pPr marL="514350" indent="-514350" algn="r" rtl="1">
              <a:buFont typeface="+mj-lt"/>
              <a:buAutoNum type="arabicPeriod"/>
            </a:pPr>
            <a:r>
              <a:rPr lang="ar-EG" dirty="0"/>
              <a:t>ما الذي يدل على طبيعة هذه الألف سنة؟</a:t>
            </a:r>
            <a:endParaRPr lang="en-US" dirty="0"/>
          </a:p>
          <a:p>
            <a:pPr marL="0" indent="0">
              <a:buNone/>
            </a:pPr>
            <a:endParaRPr lang="en-US" dirty="0"/>
          </a:p>
          <a:p>
            <a:pPr marL="0" indent="0">
              <a:buNone/>
            </a:pPr>
            <a:endParaRPr lang="en-US" dirty="0"/>
          </a:p>
        </p:txBody>
      </p:sp>
    </p:spTree>
    <p:extLst>
      <p:ext uri="{BB962C8B-B14F-4D97-AF65-F5344CB8AC3E}">
        <p14:creationId xmlns:p14="http://schemas.microsoft.com/office/powerpoint/2010/main" val="159066089"/>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529" name="Picture 20"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7251"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4000" b="1" u="sng" dirty="0">
                <a:solidFill>
                  <a:srgbClr val="FFFFFF"/>
                </a:solidFill>
                <a:latin typeface="Arial" panose="020B0604020202020204" pitchFamily="34" charset="0"/>
                <a:cs typeface="Arial" panose="020B0604020202020204" pitchFamily="34" charset="0"/>
              </a:rPr>
              <a:t>الألفيين</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437252" name="Rectangle 4"/>
          <p:cNvSpPr>
            <a:spLocks noGrp="1" noChangeArrowheads="1"/>
          </p:cNvSpPr>
          <p:nvPr>
            <p:ph type="title" idx="4294967295"/>
          </p:nvPr>
        </p:nvSpPr>
        <p:spPr>
          <a:xfrm>
            <a:off x="0" y="79398"/>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rtl="1" eaLnBrk="1" hangingPunct="1">
              <a:defRPr/>
            </a:pPr>
            <a:r>
              <a:rPr lang="ar-EG" sz="4000"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وجهات النظر حول رؤيا ٢٠: ١-٦</a:t>
            </a:r>
            <a:endParaRPr lang="en-US" sz="4000"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437253"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4000" b="1" u="sng" dirty="0">
                <a:solidFill>
                  <a:srgbClr val="FFFFFF"/>
                </a:solidFill>
                <a:latin typeface="Arial" panose="020B0604020202020204" pitchFamily="34" charset="0"/>
                <a:cs typeface="Arial" panose="020B0604020202020204" pitchFamily="34" charset="0"/>
              </a:rPr>
              <a:t>القبل الألفية</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437254" name="Text Box 6"/>
          <p:cNvSpPr txBox="1">
            <a:spLocks noChangeArrowheads="1"/>
          </p:cNvSpPr>
          <p:nvPr/>
        </p:nvSpPr>
        <p:spPr bwMode="auto">
          <a:xfrm>
            <a:off x="2667000" y="22701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3600" b="1" dirty="0" err="1">
                <a:solidFill>
                  <a:srgbClr val="FFFFFF"/>
                </a:solidFill>
                <a:latin typeface="Arial" panose="020B0604020202020204" pitchFamily="34" charset="0"/>
                <a:cs typeface="Arial" panose="020B0604020202020204" pitchFamily="34" charset="0"/>
              </a:rPr>
              <a:t>هوكيما</a:t>
            </a:r>
            <a:endParaRPr lang="en-US" sz="2800" b="1" i="1" dirty="0">
              <a:solidFill>
                <a:srgbClr val="FFFFFF"/>
              </a:solidFill>
              <a:latin typeface="Arial" panose="020B0604020202020204" pitchFamily="34" charset="0"/>
              <a:cs typeface="Arial" panose="020B0604020202020204" pitchFamily="34" charset="0"/>
            </a:endParaRPr>
          </a:p>
        </p:txBody>
      </p:sp>
      <p:sp>
        <p:nvSpPr>
          <p:cNvPr id="437255" name="Text Box 7"/>
          <p:cNvSpPr txBox="1">
            <a:spLocks noChangeArrowheads="1"/>
          </p:cNvSpPr>
          <p:nvPr/>
        </p:nvSpPr>
        <p:spPr bwMode="auto">
          <a:xfrm>
            <a:off x="5583238" y="22701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مونز</a:t>
            </a:r>
            <a:endParaRPr lang="en-US" sz="2800" b="1" i="1" dirty="0">
              <a:solidFill>
                <a:srgbClr val="FFFFFF"/>
              </a:solidFill>
              <a:latin typeface="Arial" panose="020B0604020202020204" pitchFamily="34" charset="0"/>
              <a:cs typeface="Arial" panose="020B0604020202020204" pitchFamily="34" charset="0"/>
            </a:endParaRPr>
          </a:p>
        </p:txBody>
      </p:sp>
      <p:sp>
        <p:nvSpPr>
          <p:cNvPr id="437256" name="Text Box 8"/>
          <p:cNvSpPr txBox="1">
            <a:spLocks noChangeArrowheads="1"/>
          </p:cNvSpPr>
          <p:nvPr/>
        </p:nvSpPr>
        <p:spPr bwMode="auto">
          <a:xfrm>
            <a:off x="2667000" y="32607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تدريجي</a:t>
            </a:r>
            <a:endParaRPr lang="en-US" sz="2800" b="1" i="1" dirty="0">
              <a:solidFill>
                <a:srgbClr val="FFFFFF"/>
              </a:solidFill>
              <a:latin typeface="Arial" panose="020B0604020202020204" pitchFamily="34" charset="0"/>
              <a:cs typeface="Arial" panose="020B0604020202020204" pitchFamily="34" charset="0"/>
            </a:endParaRPr>
          </a:p>
        </p:txBody>
      </p:sp>
      <p:sp>
        <p:nvSpPr>
          <p:cNvPr id="437257" name="Text Box 9"/>
          <p:cNvSpPr txBox="1">
            <a:spLocks noChangeArrowheads="1"/>
          </p:cNvSpPr>
          <p:nvPr/>
        </p:nvSpPr>
        <p:spPr bwMode="auto">
          <a:xfrm>
            <a:off x="5583238" y="32607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مستقبلي</a:t>
            </a:r>
            <a:endParaRPr lang="en-US" sz="2800" b="1" i="1" dirty="0">
              <a:solidFill>
                <a:srgbClr val="FFFFFF"/>
              </a:solidFill>
              <a:latin typeface="Arial" panose="020B0604020202020204" pitchFamily="34" charset="0"/>
              <a:cs typeface="Arial" panose="020B0604020202020204" pitchFamily="34" charset="0"/>
            </a:endParaRPr>
          </a:p>
        </p:txBody>
      </p:sp>
      <p:sp>
        <p:nvSpPr>
          <p:cNvPr id="437258" name="Text Box 10"/>
          <p:cNvSpPr txBox="1">
            <a:spLocks noChangeArrowheads="1"/>
          </p:cNvSpPr>
          <p:nvPr/>
        </p:nvSpPr>
        <p:spPr bwMode="auto">
          <a:xfrm>
            <a:off x="2667000" y="42672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3600" b="1" dirty="0">
                <a:solidFill>
                  <a:srgbClr val="FFFFFF"/>
                </a:solidFill>
                <a:latin typeface="Arial" panose="020B0604020202020204" pitchFamily="34" charset="0"/>
                <a:cs typeface="Arial" panose="020B0604020202020204" pitchFamily="34" charset="0"/>
              </a:rPr>
              <a:t>بدون ترتيب زمني</a:t>
            </a:r>
            <a:endParaRPr lang="en-US" sz="2800" b="1" i="1" dirty="0">
              <a:solidFill>
                <a:srgbClr val="FFFFFF"/>
              </a:solidFill>
              <a:latin typeface="Arial" panose="020B0604020202020204" pitchFamily="34" charset="0"/>
              <a:cs typeface="Arial" panose="020B0604020202020204" pitchFamily="34" charset="0"/>
            </a:endParaRPr>
          </a:p>
        </p:txBody>
      </p:sp>
      <p:sp>
        <p:nvSpPr>
          <p:cNvPr id="437259" name="Text Box 11"/>
          <p:cNvSpPr txBox="1">
            <a:spLocks noChangeArrowheads="1"/>
          </p:cNvSpPr>
          <p:nvPr/>
        </p:nvSpPr>
        <p:spPr bwMode="auto">
          <a:xfrm>
            <a:off x="5583238" y="42672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ترتيب زمني</a:t>
            </a:r>
            <a:endParaRPr lang="en-US" sz="2800" b="1" i="1" dirty="0">
              <a:solidFill>
                <a:srgbClr val="FFFFFF"/>
              </a:solidFill>
              <a:latin typeface="Arial" panose="020B0604020202020204" pitchFamily="34" charset="0"/>
              <a:cs typeface="Arial" panose="020B0604020202020204" pitchFamily="34" charset="0"/>
            </a:endParaRPr>
          </a:p>
        </p:txBody>
      </p:sp>
      <p:sp>
        <p:nvSpPr>
          <p:cNvPr id="437260" name="Text Box 12"/>
          <p:cNvSpPr txBox="1">
            <a:spLocks noChangeArrowheads="1"/>
          </p:cNvSpPr>
          <p:nvPr/>
        </p:nvSpPr>
        <p:spPr bwMode="auto">
          <a:xfrm>
            <a:off x="2667000" y="52578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غير محدد</a:t>
            </a:r>
            <a:endParaRPr lang="en-US" sz="2800" b="1" i="1" dirty="0">
              <a:solidFill>
                <a:srgbClr val="FFFFFF"/>
              </a:solidFill>
              <a:latin typeface="Arial" panose="020B0604020202020204" pitchFamily="34" charset="0"/>
              <a:cs typeface="Arial" panose="020B0604020202020204" pitchFamily="34" charset="0"/>
            </a:endParaRPr>
          </a:p>
        </p:txBody>
      </p:sp>
      <p:sp>
        <p:nvSpPr>
          <p:cNvPr id="437261" name="Text Box 13"/>
          <p:cNvSpPr txBox="1">
            <a:spLocks noChangeArrowheads="1"/>
          </p:cNvSpPr>
          <p:nvPr/>
        </p:nvSpPr>
        <p:spPr bwMode="auto">
          <a:xfrm>
            <a:off x="5583238" y="52578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حرفي</a:t>
            </a:r>
            <a:endParaRPr lang="en-US" sz="2800" b="1" i="1" dirty="0">
              <a:solidFill>
                <a:srgbClr val="FFFFFF"/>
              </a:solidFill>
              <a:latin typeface="Arial" panose="020B0604020202020204" pitchFamily="34" charset="0"/>
              <a:cs typeface="Arial" panose="020B0604020202020204" pitchFamily="34" charset="0"/>
            </a:endParaRPr>
          </a:p>
        </p:txBody>
      </p:sp>
      <p:sp>
        <p:nvSpPr>
          <p:cNvPr id="437262"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427</a:t>
            </a:r>
            <a:endParaRPr lang="en-US" b="1" i="1" dirty="0">
              <a:solidFill>
                <a:srgbClr val="FFFFFF"/>
              </a:solidFill>
              <a:latin typeface="Arial" panose="020B0604020202020204" pitchFamily="34" charset="0"/>
              <a:cs typeface="Arial" panose="020B0604020202020204" pitchFamily="34" charset="0"/>
            </a:endParaRPr>
          </a:p>
        </p:txBody>
      </p:sp>
      <p:sp>
        <p:nvSpPr>
          <p:cNvPr id="437263"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4000" b="1" u="sng" dirty="0">
                <a:solidFill>
                  <a:srgbClr val="FFFFFF"/>
                </a:solidFill>
                <a:latin typeface="Arial" panose="020B0604020202020204" pitchFamily="34" charset="0"/>
                <a:cs typeface="Arial" panose="020B0604020202020204" pitchFamily="34" charset="0"/>
              </a:rPr>
              <a:t>القضية</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437264" name="Text Box 16"/>
          <p:cNvSpPr txBox="1">
            <a:spLocks noChangeArrowheads="1"/>
          </p:cNvSpPr>
          <p:nvPr/>
        </p:nvSpPr>
        <p:spPr bwMode="auto">
          <a:xfrm>
            <a:off x="228600" y="2270125"/>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3600" b="1" dirty="0">
                <a:solidFill>
                  <a:srgbClr val="FFFFFF"/>
                </a:solidFill>
                <a:latin typeface="Arial" panose="020B0604020202020204" pitchFamily="34" charset="0"/>
                <a:cs typeface="Arial" panose="020B0604020202020204" pitchFamily="34" charset="0"/>
              </a:rPr>
              <a:t>من</a:t>
            </a:r>
            <a:endParaRPr lang="en-US" sz="2800" b="1" i="1" dirty="0">
              <a:solidFill>
                <a:srgbClr val="FFFFFF"/>
              </a:solidFill>
              <a:latin typeface="Arial" panose="020B0604020202020204" pitchFamily="34" charset="0"/>
              <a:cs typeface="Arial" panose="020B0604020202020204" pitchFamily="34" charset="0"/>
            </a:endParaRPr>
          </a:p>
        </p:txBody>
      </p:sp>
      <p:sp>
        <p:nvSpPr>
          <p:cNvPr id="437265" name="Text Box 17"/>
          <p:cNvSpPr txBox="1">
            <a:spLocks noChangeArrowheads="1"/>
          </p:cNvSpPr>
          <p:nvPr/>
        </p:nvSpPr>
        <p:spPr bwMode="auto">
          <a:xfrm>
            <a:off x="228600" y="3260725"/>
            <a:ext cx="2438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200" b="1" dirty="0">
                <a:solidFill>
                  <a:srgbClr val="FFFFFF"/>
                </a:solidFill>
                <a:latin typeface="Arial" panose="020B0604020202020204" pitchFamily="34" charset="0"/>
                <a:cs typeface="Arial" panose="020B0604020202020204" pitchFamily="34" charset="0"/>
              </a:rPr>
              <a:t>الخطوط العريضة</a:t>
            </a:r>
            <a:endParaRPr lang="en-US" sz="3200" b="1" i="1" dirty="0">
              <a:solidFill>
                <a:srgbClr val="FFFFFF"/>
              </a:solidFill>
              <a:latin typeface="Arial" panose="020B0604020202020204" pitchFamily="34" charset="0"/>
              <a:cs typeface="Arial" panose="020B0604020202020204" pitchFamily="34" charset="0"/>
            </a:endParaRPr>
          </a:p>
        </p:txBody>
      </p:sp>
      <p:sp>
        <p:nvSpPr>
          <p:cNvPr id="437266" name="Text Box 18"/>
          <p:cNvSpPr txBox="1">
            <a:spLocks noChangeArrowheads="1"/>
          </p:cNvSpPr>
          <p:nvPr/>
        </p:nvSpPr>
        <p:spPr bwMode="auto">
          <a:xfrm>
            <a:off x="228600" y="4267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رؤيا ١٩-٢٠</a:t>
            </a:r>
            <a:endParaRPr lang="en-US" sz="2800" b="1" i="1" dirty="0">
              <a:solidFill>
                <a:srgbClr val="FFFFFF"/>
              </a:solidFill>
              <a:latin typeface="Arial" panose="020B0604020202020204" pitchFamily="34" charset="0"/>
              <a:cs typeface="Arial" panose="020B0604020202020204" pitchFamily="34" charset="0"/>
            </a:endParaRPr>
          </a:p>
        </p:txBody>
      </p:sp>
      <p:sp>
        <p:nvSpPr>
          <p:cNvPr id="437267" name="Text Box 19"/>
          <p:cNvSpPr txBox="1">
            <a:spLocks noChangeArrowheads="1"/>
          </p:cNvSpPr>
          <p:nvPr/>
        </p:nvSpPr>
        <p:spPr bwMode="auto">
          <a:xfrm>
            <a:off x="228600" y="52578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١٠٠٠ سنة</a:t>
            </a:r>
            <a:endParaRPr lang="en-US" sz="2800" b="1" i="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802245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37264"/>
                                        </p:tgtEl>
                                        <p:attrNameLst>
                                          <p:attrName>style.visibility</p:attrName>
                                        </p:attrNameLst>
                                      </p:cBhvr>
                                      <p:to>
                                        <p:strVal val="visible"/>
                                      </p:to>
                                    </p:set>
                                    <p:anim calcmode="lin" valueType="num">
                                      <p:cBhvr>
                                        <p:cTn id="7" dur="1000" fill="hold"/>
                                        <p:tgtEl>
                                          <p:spTgt spid="437264"/>
                                        </p:tgtEl>
                                        <p:attrNameLst>
                                          <p:attrName>ppt_w</p:attrName>
                                        </p:attrNameLst>
                                      </p:cBhvr>
                                      <p:tavLst>
                                        <p:tav tm="0">
                                          <p:val>
                                            <p:fltVal val="0"/>
                                          </p:val>
                                        </p:tav>
                                        <p:tav tm="100000">
                                          <p:val>
                                            <p:strVal val="#ppt_w"/>
                                          </p:val>
                                        </p:tav>
                                      </p:tavLst>
                                    </p:anim>
                                    <p:anim calcmode="lin" valueType="num">
                                      <p:cBhvr>
                                        <p:cTn id="8" dur="1000" fill="hold"/>
                                        <p:tgtEl>
                                          <p:spTgt spid="437264"/>
                                        </p:tgtEl>
                                        <p:attrNameLst>
                                          <p:attrName>ppt_h</p:attrName>
                                        </p:attrNameLst>
                                      </p:cBhvr>
                                      <p:tavLst>
                                        <p:tav tm="0">
                                          <p:val>
                                            <p:fltVal val="0"/>
                                          </p:val>
                                        </p:tav>
                                        <p:tav tm="100000">
                                          <p:val>
                                            <p:strVal val="#ppt_h"/>
                                          </p:val>
                                        </p:tav>
                                      </p:tavLst>
                                    </p:anim>
                                    <p:anim calcmode="lin" valueType="num">
                                      <p:cBhvr>
                                        <p:cTn id="9" dur="1000" fill="hold"/>
                                        <p:tgtEl>
                                          <p:spTgt spid="43726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72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37254"/>
                                        </p:tgtEl>
                                        <p:attrNameLst>
                                          <p:attrName>style.visibility</p:attrName>
                                        </p:attrNameLst>
                                      </p:cBhvr>
                                      <p:to>
                                        <p:strVal val="visible"/>
                                      </p:to>
                                    </p:set>
                                    <p:anim calcmode="lin" valueType="num">
                                      <p:cBhvr>
                                        <p:cTn id="15" dur="1000" fill="hold"/>
                                        <p:tgtEl>
                                          <p:spTgt spid="437254"/>
                                        </p:tgtEl>
                                        <p:attrNameLst>
                                          <p:attrName>ppt_w</p:attrName>
                                        </p:attrNameLst>
                                      </p:cBhvr>
                                      <p:tavLst>
                                        <p:tav tm="0">
                                          <p:val>
                                            <p:fltVal val="0"/>
                                          </p:val>
                                        </p:tav>
                                        <p:tav tm="100000">
                                          <p:val>
                                            <p:strVal val="#ppt_w"/>
                                          </p:val>
                                        </p:tav>
                                      </p:tavLst>
                                    </p:anim>
                                    <p:anim calcmode="lin" valueType="num">
                                      <p:cBhvr>
                                        <p:cTn id="16" dur="1000" fill="hold"/>
                                        <p:tgtEl>
                                          <p:spTgt spid="437254"/>
                                        </p:tgtEl>
                                        <p:attrNameLst>
                                          <p:attrName>ppt_h</p:attrName>
                                        </p:attrNameLst>
                                      </p:cBhvr>
                                      <p:tavLst>
                                        <p:tav tm="0">
                                          <p:val>
                                            <p:fltVal val="0"/>
                                          </p:val>
                                        </p:tav>
                                        <p:tav tm="100000">
                                          <p:val>
                                            <p:strVal val="#ppt_h"/>
                                          </p:val>
                                        </p:tav>
                                      </p:tavLst>
                                    </p:anim>
                                    <p:anim calcmode="lin" valueType="num">
                                      <p:cBhvr>
                                        <p:cTn id="17" dur="1000" fill="hold"/>
                                        <p:tgtEl>
                                          <p:spTgt spid="43725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372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437255"/>
                                        </p:tgtEl>
                                        <p:attrNameLst>
                                          <p:attrName>style.visibility</p:attrName>
                                        </p:attrNameLst>
                                      </p:cBhvr>
                                      <p:to>
                                        <p:strVal val="visible"/>
                                      </p:to>
                                    </p:set>
                                    <p:anim calcmode="lin" valueType="num">
                                      <p:cBhvr>
                                        <p:cTn id="23" dur="1000" fill="hold"/>
                                        <p:tgtEl>
                                          <p:spTgt spid="437255"/>
                                        </p:tgtEl>
                                        <p:attrNameLst>
                                          <p:attrName>ppt_w</p:attrName>
                                        </p:attrNameLst>
                                      </p:cBhvr>
                                      <p:tavLst>
                                        <p:tav tm="0">
                                          <p:val>
                                            <p:fltVal val="0"/>
                                          </p:val>
                                        </p:tav>
                                        <p:tav tm="100000">
                                          <p:val>
                                            <p:strVal val="#ppt_w"/>
                                          </p:val>
                                        </p:tav>
                                      </p:tavLst>
                                    </p:anim>
                                    <p:anim calcmode="lin" valueType="num">
                                      <p:cBhvr>
                                        <p:cTn id="24" dur="1000" fill="hold"/>
                                        <p:tgtEl>
                                          <p:spTgt spid="437255"/>
                                        </p:tgtEl>
                                        <p:attrNameLst>
                                          <p:attrName>ppt_h</p:attrName>
                                        </p:attrNameLst>
                                      </p:cBhvr>
                                      <p:tavLst>
                                        <p:tav tm="0">
                                          <p:val>
                                            <p:fltVal val="0"/>
                                          </p:val>
                                        </p:tav>
                                        <p:tav tm="100000">
                                          <p:val>
                                            <p:strVal val="#ppt_h"/>
                                          </p:val>
                                        </p:tav>
                                      </p:tavLst>
                                    </p:anim>
                                    <p:anim calcmode="lin" valueType="num">
                                      <p:cBhvr>
                                        <p:cTn id="25" dur="1000" fill="hold"/>
                                        <p:tgtEl>
                                          <p:spTgt spid="43725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43725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437265"/>
                                        </p:tgtEl>
                                        <p:attrNameLst>
                                          <p:attrName>style.visibility</p:attrName>
                                        </p:attrNameLst>
                                      </p:cBhvr>
                                      <p:to>
                                        <p:strVal val="visible"/>
                                      </p:to>
                                    </p:set>
                                    <p:anim calcmode="lin" valueType="num">
                                      <p:cBhvr>
                                        <p:cTn id="31" dur="1000" fill="hold"/>
                                        <p:tgtEl>
                                          <p:spTgt spid="437265"/>
                                        </p:tgtEl>
                                        <p:attrNameLst>
                                          <p:attrName>ppt_w</p:attrName>
                                        </p:attrNameLst>
                                      </p:cBhvr>
                                      <p:tavLst>
                                        <p:tav tm="0">
                                          <p:val>
                                            <p:fltVal val="0"/>
                                          </p:val>
                                        </p:tav>
                                        <p:tav tm="100000">
                                          <p:val>
                                            <p:strVal val="#ppt_w"/>
                                          </p:val>
                                        </p:tav>
                                      </p:tavLst>
                                    </p:anim>
                                    <p:anim calcmode="lin" valueType="num">
                                      <p:cBhvr>
                                        <p:cTn id="32" dur="1000" fill="hold"/>
                                        <p:tgtEl>
                                          <p:spTgt spid="437265"/>
                                        </p:tgtEl>
                                        <p:attrNameLst>
                                          <p:attrName>ppt_h</p:attrName>
                                        </p:attrNameLst>
                                      </p:cBhvr>
                                      <p:tavLst>
                                        <p:tav tm="0">
                                          <p:val>
                                            <p:fltVal val="0"/>
                                          </p:val>
                                        </p:tav>
                                        <p:tav tm="100000">
                                          <p:val>
                                            <p:strVal val="#ppt_h"/>
                                          </p:val>
                                        </p:tav>
                                      </p:tavLst>
                                    </p:anim>
                                    <p:anim calcmode="lin" valueType="num">
                                      <p:cBhvr>
                                        <p:cTn id="33" dur="1000" fill="hold"/>
                                        <p:tgtEl>
                                          <p:spTgt spid="4372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4372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437256"/>
                                        </p:tgtEl>
                                        <p:attrNameLst>
                                          <p:attrName>style.visibility</p:attrName>
                                        </p:attrNameLst>
                                      </p:cBhvr>
                                      <p:to>
                                        <p:strVal val="visible"/>
                                      </p:to>
                                    </p:set>
                                    <p:anim calcmode="lin" valueType="num">
                                      <p:cBhvr>
                                        <p:cTn id="39" dur="1000" fill="hold"/>
                                        <p:tgtEl>
                                          <p:spTgt spid="437256"/>
                                        </p:tgtEl>
                                        <p:attrNameLst>
                                          <p:attrName>ppt_w</p:attrName>
                                        </p:attrNameLst>
                                      </p:cBhvr>
                                      <p:tavLst>
                                        <p:tav tm="0">
                                          <p:val>
                                            <p:fltVal val="0"/>
                                          </p:val>
                                        </p:tav>
                                        <p:tav tm="100000">
                                          <p:val>
                                            <p:strVal val="#ppt_w"/>
                                          </p:val>
                                        </p:tav>
                                      </p:tavLst>
                                    </p:anim>
                                    <p:anim calcmode="lin" valueType="num">
                                      <p:cBhvr>
                                        <p:cTn id="40" dur="1000" fill="hold"/>
                                        <p:tgtEl>
                                          <p:spTgt spid="437256"/>
                                        </p:tgtEl>
                                        <p:attrNameLst>
                                          <p:attrName>ppt_h</p:attrName>
                                        </p:attrNameLst>
                                      </p:cBhvr>
                                      <p:tavLst>
                                        <p:tav tm="0">
                                          <p:val>
                                            <p:fltVal val="0"/>
                                          </p:val>
                                        </p:tav>
                                        <p:tav tm="100000">
                                          <p:val>
                                            <p:strVal val="#ppt_h"/>
                                          </p:val>
                                        </p:tav>
                                      </p:tavLst>
                                    </p:anim>
                                    <p:anim calcmode="lin" valueType="num">
                                      <p:cBhvr>
                                        <p:cTn id="41" dur="1000" fill="hold"/>
                                        <p:tgtEl>
                                          <p:spTgt spid="43725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4372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437257"/>
                                        </p:tgtEl>
                                        <p:attrNameLst>
                                          <p:attrName>style.visibility</p:attrName>
                                        </p:attrNameLst>
                                      </p:cBhvr>
                                      <p:to>
                                        <p:strVal val="visible"/>
                                      </p:to>
                                    </p:set>
                                    <p:anim calcmode="lin" valueType="num">
                                      <p:cBhvr>
                                        <p:cTn id="47" dur="1000" fill="hold"/>
                                        <p:tgtEl>
                                          <p:spTgt spid="437257"/>
                                        </p:tgtEl>
                                        <p:attrNameLst>
                                          <p:attrName>ppt_w</p:attrName>
                                        </p:attrNameLst>
                                      </p:cBhvr>
                                      <p:tavLst>
                                        <p:tav tm="0">
                                          <p:val>
                                            <p:fltVal val="0"/>
                                          </p:val>
                                        </p:tav>
                                        <p:tav tm="100000">
                                          <p:val>
                                            <p:strVal val="#ppt_w"/>
                                          </p:val>
                                        </p:tav>
                                      </p:tavLst>
                                    </p:anim>
                                    <p:anim calcmode="lin" valueType="num">
                                      <p:cBhvr>
                                        <p:cTn id="48" dur="1000" fill="hold"/>
                                        <p:tgtEl>
                                          <p:spTgt spid="437257"/>
                                        </p:tgtEl>
                                        <p:attrNameLst>
                                          <p:attrName>ppt_h</p:attrName>
                                        </p:attrNameLst>
                                      </p:cBhvr>
                                      <p:tavLst>
                                        <p:tav tm="0">
                                          <p:val>
                                            <p:fltVal val="0"/>
                                          </p:val>
                                        </p:tav>
                                        <p:tav tm="100000">
                                          <p:val>
                                            <p:strVal val="#ppt_h"/>
                                          </p:val>
                                        </p:tav>
                                      </p:tavLst>
                                    </p:anim>
                                    <p:anim calcmode="lin" valueType="num">
                                      <p:cBhvr>
                                        <p:cTn id="49" dur="1000" fill="hold"/>
                                        <p:tgtEl>
                                          <p:spTgt spid="43725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43725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437266"/>
                                        </p:tgtEl>
                                        <p:attrNameLst>
                                          <p:attrName>style.visibility</p:attrName>
                                        </p:attrNameLst>
                                      </p:cBhvr>
                                      <p:to>
                                        <p:strVal val="visible"/>
                                      </p:to>
                                    </p:set>
                                    <p:anim calcmode="lin" valueType="num">
                                      <p:cBhvr>
                                        <p:cTn id="55" dur="1000" fill="hold"/>
                                        <p:tgtEl>
                                          <p:spTgt spid="437266"/>
                                        </p:tgtEl>
                                        <p:attrNameLst>
                                          <p:attrName>ppt_w</p:attrName>
                                        </p:attrNameLst>
                                      </p:cBhvr>
                                      <p:tavLst>
                                        <p:tav tm="0">
                                          <p:val>
                                            <p:fltVal val="0"/>
                                          </p:val>
                                        </p:tav>
                                        <p:tav tm="100000">
                                          <p:val>
                                            <p:strVal val="#ppt_w"/>
                                          </p:val>
                                        </p:tav>
                                      </p:tavLst>
                                    </p:anim>
                                    <p:anim calcmode="lin" valueType="num">
                                      <p:cBhvr>
                                        <p:cTn id="56" dur="1000" fill="hold"/>
                                        <p:tgtEl>
                                          <p:spTgt spid="437266"/>
                                        </p:tgtEl>
                                        <p:attrNameLst>
                                          <p:attrName>ppt_h</p:attrName>
                                        </p:attrNameLst>
                                      </p:cBhvr>
                                      <p:tavLst>
                                        <p:tav tm="0">
                                          <p:val>
                                            <p:fltVal val="0"/>
                                          </p:val>
                                        </p:tav>
                                        <p:tav tm="100000">
                                          <p:val>
                                            <p:strVal val="#ppt_h"/>
                                          </p:val>
                                        </p:tav>
                                      </p:tavLst>
                                    </p:anim>
                                    <p:anim calcmode="lin" valueType="num">
                                      <p:cBhvr>
                                        <p:cTn id="57" dur="1000" fill="hold"/>
                                        <p:tgtEl>
                                          <p:spTgt spid="43726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4372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437258"/>
                                        </p:tgtEl>
                                        <p:attrNameLst>
                                          <p:attrName>style.visibility</p:attrName>
                                        </p:attrNameLst>
                                      </p:cBhvr>
                                      <p:to>
                                        <p:strVal val="visible"/>
                                      </p:to>
                                    </p:set>
                                    <p:anim calcmode="lin" valueType="num">
                                      <p:cBhvr>
                                        <p:cTn id="63" dur="1000" fill="hold"/>
                                        <p:tgtEl>
                                          <p:spTgt spid="437258"/>
                                        </p:tgtEl>
                                        <p:attrNameLst>
                                          <p:attrName>ppt_w</p:attrName>
                                        </p:attrNameLst>
                                      </p:cBhvr>
                                      <p:tavLst>
                                        <p:tav tm="0">
                                          <p:val>
                                            <p:fltVal val="0"/>
                                          </p:val>
                                        </p:tav>
                                        <p:tav tm="100000">
                                          <p:val>
                                            <p:strVal val="#ppt_w"/>
                                          </p:val>
                                        </p:tav>
                                      </p:tavLst>
                                    </p:anim>
                                    <p:anim calcmode="lin" valueType="num">
                                      <p:cBhvr>
                                        <p:cTn id="64" dur="1000" fill="hold"/>
                                        <p:tgtEl>
                                          <p:spTgt spid="437258"/>
                                        </p:tgtEl>
                                        <p:attrNameLst>
                                          <p:attrName>ppt_h</p:attrName>
                                        </p:attrNameLst>
                                      </p:cBhvr>
                                      <p:tavLst>
                                        <p:tav tm="0">
                                          <p:val>
                                            <p:fltVal val="0"/>
                                          </p:val>
                                        </p:tav>
                                        <p:tav tm="100000">
                                          <p:val>
                                            <p:strVal val="#ppt_h"/>
                                          </p:val>
                                        </p:tav>
                                      </p:tavLst>
                                    </p:anim>
                                    <p:anim calcmode="lin" valueType="num">
                                      <p:cBhvr>
                                        <p:cTn id="65" dur="1000" fill="hold"/>
                                        <p:tgtEl>
                                          <p:spTgt spid="43725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3725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437259"/>
                                        </p:tgtEl>
                                        <p:attrNameLst>
                                          <p:attrName>style.visibility</p:attrName>
                                        </p:attrNameLst>
                                      </p:cBhvr>
                                      <p:to>
                                        <p:strVal val="visible"/>
                                      </p:to>
                                    </p:set>
                                    <p:anim calcmode="lin" valueType="num">
                                      <p:cBhvr>
                                        <p:cTn id="71" dur="1000" fill="hold"/>
                                        <p:tgtEl>
                                          <p:spTgt spid="437259"/>
                                        </p:tgtEl>
                                        <p:attrNameLst>
                                          <p:attrName>ppt_w</p:attrName>
                                        </p:attrNameLst>
                                      </p:cBhvr>
                                      <p:tavLst>
                                        <p:tav tm="0">
                                          <p:val>
                                            <p:fltVal val="0"/>
                                          </p:val>
                                        </p:tav>
                                        <p:tav tm="100000">
                                          <p:val>
                                            <p:strVal val="#ppt_w"/>
                                          </p:val>
                                        </p:tav>
                                      </p:tavLst>
                                    </p:anim>
                                    <p:anim calcmode="lin" valueType="num">
                                      <p:cBhvr>
                                        <p:cTn id="72" dur="1000" fill="hold"/>
                                        <p:tgtEl>
                                          <p:spTgt spid="437259"/>
                                        </p:tgtEl>
                                        <p:attrNameLst>
                                          <p:attrName>ppt_h</p:attrName>
                                        </p:attrNameLst>
                                      </p:cBhvr>
                                      <p:tavLst>
                                        <p:tav tm="0">
                                          <p:val>
                                            <p:fltVal val="0"/>
                                          </p:val>
                                        </p:tav>
                                        <p:tav tm="100000">
                                          <p:val>
                                            <p:strVal val="#ppt_h"/>
                                          </p:val>
                                        </p:tav>
                                      </p:tavLst>
                                    </p:anim>
                                    <p:anim calcmode="lin" valueType="num">
                                      <p:cBhvr>
                                        <p:cTn id="73" dur="1000" fill="hold"/>
                                        <p:tgtEl>
                                          <p:spTgt spid="43725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43725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437267"/>
                                        </p:tgtEl>
                                        <p:attrNameLst>
                                          <p:attrName>style.visibility</p:attrName>
                                        </p:attrNameLst>
                                      </p:cBhvr>
                                      <p:to>
                                        <p:strVal val="visible"/>
                                      </p:to>
                                    </p:set>
                                    <p:anim calcmode="lin" valueType="num">
                                      <p:cBhvr>
                                        <p:cTn id="79" dur="1000" fill="hold"/>
                                        <p:tgtEl>
                                          <p:spTgt spid="437267"/>
                                        </p:tgtEl>
                                        <p:attrNameLst>
                                          <p:attrName>ppt_w</p:attrName>
                                        </p:attrNameLst>
                                      </p:cBhvr>
                                      <p:tavLst>
                                        <p:tav tm="0">
                                          <p:val>
                                            <p:fltVal val="0"/>
                                          </p:val>
                                        </p:tav>
                                        <p:tav tm="100000">
                                          <p:val>
                                            <p:strVal val="#ppt_w"/>
                                          </p:val>
                                        </p:tav>
                                      </p:tavLst>
                                    </p:anim>
                                    <p:anim calcmode="lin" valueType="num">
                                      <p:cBhvr>
                                        <p:cTn id="80" dur="1000" fill="hold"/>
                                        <p:tgtEl>
                                          <p:spTgt spid="437267"/>
                                        </p:tgtEl>
                                        <p:attrNameLst>
                                          <p:attrName>ppt_h</p:attrName>
                                        </p:attrNameLst>
                                      </p:cBhvr>
                                      <p:tavLst>
                                        <p:tav tm="0">
                                          <p:val>
                                            <p:fltVal val="0"/>
                                          </p:val>
                                        </p:tav>
                                        <p:tav tm="100000">
                                          <p:val>
                                            <p:strVal val="#ppt_h"/>
                                          </p:val>
                                        </p:tav>
                                      </p:tavLst>
                                    </p:anim>
                                    <p:anim calcmode="lin" valueType="num">
                                      <p:cBhvr>
                                        <p:cTn id="81" dur="1000" fill="hold"/>
                                        <p:tgtEl>
                                          <p:spTgt spid="43726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4372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437260"/>
                                        </p:tgtEl>
                                        <p:attrNameLst>
                                          <p:attrName>style.visibility</p:attrName>
                                        </p:attrNameLst>
                                      </p:cBhvr>
                                      <p:to>
                                        <p:strVal val="visible"/>
                                      </p:to>
                                    </p:set>
                                    <p:anim calcmode="lin" valueType="num">
                                      <p:cBhvr>
                                        <p:cTn id="87" dur="1000" fill="hold"/>
                                        <p:tgtEl>
                                          <p:spTgt spid="437260"/>
                                        </p:tgtEl>
                                        <p:attrNameLst>
                                          <p:attrName>ppt_w</p:attrName>
                                        </p:attrNameLst>
                                      </p:cBhvr>
                                      <p:tavLst>
                                        <p:tav tm="0">
                                          <p:val>
                                            <p:fltVal val="0"/>
                                          </p:val>
                                        </p:tav>
                                        <p:tav tm="100000">
                                          <p:val>
                                            <p:strVal val="#ppt_w"/>
                                          </p:val>
                                        </p:tav>
                                      </p:tavLst>
                                    </p:anim>
                                    <p:anim calcmode="lin" valueType="num">
                                      <p:cBhvr>
                                        <p:cTn id="88" dur="1000" fill="hold"/>
                                        <p:tgtEl>
                                          <p:spTgt spid="437260"/>
                                        </p:tgtEl>
                                        <p:attrNameLst>
                                          <p:attrName>ppt_h</p:attrName>
                                        </p:attrNameLst>
                                      </p:cBhvr>
                                      <p:tavLst>
                                        <p:tav tm="0">
                                          <p:val>
                                            <p:fltVal val="0"/>
                                          </p:val>
                                        </p:tav>
                                        <p:tav tm="100000">
                                          <p:val>
                                            <p:strVal val="#ppt_h"/>
                                          </p:val>
                                        </p:tav>
                                      </p:tavLst>
                                    </p:anim>
                                    <p:anim calcmode="lin" valueType="num">
                                      <p:cBhvr>
                                        <p:cTn id="89" dur="1000" fill="hold"/>
                                        <p:tgtEl>
                                          <p:spTgt spid="43726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4372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437261"/>
                                        </p:tgtEl>
                                        <p:attrNameLst>
                                          <p:attrName>style.visibility</p:attrName>
                                        </p:attrNameLst>
                                      </p:cBhvr>
                                      <p:to>
                                        <p:strVal val="visible"/>
                                      </p:to>
                                    </p:set>
                                    <p:anim calcmode="lin" valueType="num">
                                      <p:cBhvr>
                                        <p:cTn id="95" dur="1000" fill="hold"/>
                                        <p:tgtEl>
                                          <p:spTgt spid="437261"/>
                                        </p:tgtEl>
                                        <p:attrNameLst>
                                          <p:attrName>ppt_w</p:attrName>
                                        </p:attrNameLst>
                                      </p:cBhvr>
                                      <p:tavLst>
                                        <p:tav tm="0">
                                          <p:val>
                                            <p:fltVal val="0"/>
                                          </p:val>
                                        </p:tav>
                                        <p:tav tm="100000">
                                          <p:val>
                                            <p:strVal val="#ppt_w"/>
                                          </p:val>
                                        </p:tav>
                                      </p:tavLst>
                                    </p:anim>
                                    <p:anim calcmode="lin" valueType="num">
                                      <p:cBhvr>
                                        <p:cTn id="96" dur="1000" fill="hold"/>
                                        <p:tgtEl>
                                          <p:spTgt spid="437261"/>
                                        </p:tgtEl>
                                        <p:attrNameLst>
                                          <p:attrName>ppt_h</p:attrName>
                                        </p:attrNameLst>
                                      </p:cBhvr>
                                      <p:tavLst>
                                        <p:tav tm="0">
                                          <p:val>
                                            <p:fltVal val="0"/>
                                          </p:val>
                                        </p:tav>
                                        <p:tav tm="100000">
                                          <p:val>
                                            <p:strVal val="#ppt_h"/>
                                          </p:val>
                                        </p:tav>
                                      </p:tavLst>
                                    </p:anim>
                                    <p:anim calcmode="lin" valueType="num">
                                      <p:cBhvr>
                                        <p:cTn id="97" dur="1000" fill="hold"/>
                                        <p:tgtEl>
                                          <p:spTgt spid="43726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43726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254" grpId="0"/>
      <p:bldP spid="437255" grpId="0"/>
      <p:bldP spid="437256" grpId="0"/>
      <p:bldP spid="437257" grpId="0"/>
      <p:bldP spid="437258" grpId="0"/>
      <p:bldP spid="437259" grpId="0"/>
      <p:bldP spid="437260" grpId="0"/>
      <p:bldP spid="437261" grpId="0"/>
      <p:bldP spid="437264" grpId="0"/>
      <p:bldP spid="437265" grpId="0"/>
      <p:bldP spid="437266" grpId="0"/>
      <p:bldP spid="43726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6577"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0371"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4000" b="1" u="sng" dirty="0">
                <a:solidFill>
                  <a:srgbClr val="FFFFFF"/>
                </a:solidFill>
                <a:latin typeface="Arial" panose="020B0604020202020204" pitchFamily="34" charset="0"/>
                <a:cs typeface="Arial" panose="020B0604020202020204" pitchFamily="34" charset="0"/>
              </a:rPr>
              <a:t>الألفيين</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570372" name="Rectangle 4"/>
          <p:cNvSpPr>
            <a:spLocks noGrp="1" noChangeArrowheads="1"/>
          </p:cNvSpPr>
          <p:nvPr>
            <p:ph type="title" idx="4294967295"/>
          </p:nvPr>
        </p:nvSpPr>
        <p:spPr>
          <a:xfrm>
            <a:off x="0" y="0"/>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rtl="1" eaLnBrk="1" hangingPunct="1">
              <a:defRPr/>
            </a:pPr>
            <a:r>
              <a:rPr lang="ar-EG" sz="4000"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وجهات النظر حول رؤيا ٢٠: ١-٦</a:t>
            </a:r>
            <a:endParaRPr lang="en-US" sz="4000"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570373"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4000" b="1" u="sng" dirty="0">
                <a:solidFill>
                  <a:srgbClr val="FFFFFF"/>
                </a:solidFill>
                <a:latin typeface="Arial" panose="020B0604020202020204" pitchFamily="34" charset="0"/>
                <a:cs typeface="Arial" panose="020B0604020202020204" pitchFamily="34" charset="0"/>
              </a:rPr>
              <a:t>القبل الألفية</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570374" name="Text Box 6"/>
          <p:cNvSpPr txBox="1">
            <a:spLocks noChangeArrowheads="1"/>
          </p:cNvSpPr>
          <p:nvPr/>
        </p:nvSpPr>
        <p:spPr bwMode="auto">
          <a:xfrm>
            <a:off x="2667000" y="22701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السيد المسيح</a:t>
            </a:r>
            <a:endParaRPr lang="en-US" sz="2800" b="1" i="1" dirty="0">
              <a:solidFill>
                <a:srgbClr val="FFFFFF"/>
              </a:solidFill>
              <a:latin typeface="Arial" panose="020B0604020202020204" pitchFamily="34" charset="0"/>
              <a:cs typeface="Arial" panose="020B0604020202020204" pitchFamily="34" charset="0"/>
            </a:endParaRPr>
          </a:p>
        </p:txBody>
      </p:sp>
      <p:sp>
        <p:nvSpPr>
          <p:cNvPr id="570375" name="Text Box 7"/>
          <p:cNvSpPr txBox="1">
            <a:spLocks noChangeArrowheads="1"/>
          </p:cNvSpPr>
          <p:nvPr/>
        </p:nvSpPr>
        <p:spPr bwMode="auto">
          <a:xfrm>
            <a:off x="5583238" y="22701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ملاك</a:t>
            </a:r>
            <a:endParaRPr lang="en-US" sz="2800" b="1" i="1" dirty="0">
              <a:solidFill>
                <a:srgbClr val="FFFFFF"/>
              </a:solidFill>
              <a:latin typeface="Arial" panose="020B0604020202020204" pitchFamily="34" charset="0"/>
              <a:cs typeface="Arial" panose="020B0604020202020204" pitchFamily="34" charset="0"/>
            </a:endParaRPr>
          </a:p>
        </p:txBody>
      </p:sp>
      <p:sp>
        <p:nvSpPr>
          <p:cNvPr id="570376" name="Text Box 8"/>
          <p:cNvSpPr txBox="1">
            <a:spLocks noChangeArrowheads="1"/>
          </p:cNvSpPr>
          <p:nvPr/>
        </p:nvSpPr>
        <p:spPr bwMode="auto">
          <a:xfrm>
            <a:off x="2667000" y="32607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حاضر</a:t>
            </a:r>
            <a:endParaRPr lang="en-US" sz="2800" b="1" i="1" dirty="0">
              <a:solidFill>
                <a:srgbClr val="FFFFFF"/>
              </a:solidFill>
              <a:latin typeface="Arial" panose="020B0604020202020204" pitchFamily="34" charset="0"/>
              <a:cs typeface="Arial" panose="020B0604020202020204" pitchFamily="34" charset="0"/>
            </a:endParaRPr>
          </a:p>
        </p:txBody>
      </p:sp>
      <p:sp>
        <p:nvSpPr>
          <p:cNvPr id="570377" name="Text Box 9"/>
          <p:cNvSpPr txBox="1">
            <a:spLocks noChangeArrowheads="1"/>
          </p:cNvSpPr>
          <p:nvPr/>
        </p:nvSpPr>
        <p:spPr bwMode="auto">
          <a:xfrm>
            <a:off x="5583238" y="32607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الألفية</a:t>
            </a:r>
            <a:endParaRPr lang="en-US" sz="2800" b="1" i="1" dirty="0">
              <a:solidFill>
                <a:srgbClr val="FFFFFF"/>
              </a:solidFill>
              <a:latin typeface="Arial" panose="020B0604020202020204" pitchFamily="34" charset="0"/>
              <a:cs typeface="Arial" panose="020B0604020202020204" pitchFamily="34" charset="0"/>
            </a:endParaRPr>
          </a:p>
        </p:txBody>
      </p:sp>
      <p:sp>
        <p:nvSpPr>
          <p:cNvPr id="570378" name="Text Box 10"/>
          <p:cNvSpPr txBox="1">
            <a:spLocks noChangeArrowheads="1"/>
          </p:cNvSpPr>
          <p:nvPr/>
        </p:nvSpPr>
        <p:spPr bwMode="auto">
          <a:xfrm>
            <a:off x="2667000" y="42672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حاضر</a:t>
            </a:r>
            <a:endParaRPr lang="en-US" sz="2800" b="1" i="1" dirty="0">
              <a:solidFill>
                <a:srgbClr val="FFFFFF"/>
              </a:solidFill>
              <a:latin typeface="Arial" panose="020B0604020202020204" pitchFamily="34" charset="0"/>
              <a:cs typeface="Arial" panose="020B0604020202020204" pitchFamily="34" charset="0"/>
            </a:endParaRPr>
          </a:p>
        </p:txBody>
      </p:sp>
      <p:sp>
        <p:nvSpPr>
          <p:cNvPr id="570379" name="Text Box 11"/>
          <p:cNvSpPr txBox="1">
            <a:spLocks noChangeArrowheads="1"/>
          </p:cNvSpPr>
          <p:nvPr/>
        </p:nvSpPr>
        <p:spPr bwMode="auto">
          <a:xfrm>
            <a:off x="5583238" y="42672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المستقبل ٥-١٠</a:t>
            </a:r>
            <a:endParaRPr lang="en-US" sz="2800" b="1" i="1" dirty="0">
              <a:solidFill>
                <a:srgbClr val="FFFFFF"/>
              </a:solidFill>
              <a:latin typeface="Arial" panose="020B0604020202020204" pitchFamily="34" charset="0"/>
              <a:cs typeface="Arial" panose="020B0604020202020204" pitchFamily="34" charset="0"/>
            </a:endParaRPr>
          </a:p>
        </p:txBody>
      </p:sp>
      <p:sp>
        <p:nvSpPr>
          <p:cNvPr id="570380" name="Text Box 12"/>
          <p:cNvSpPr txBox="1">
            <a:spLocks noChangeArrowheads="1"/>
          </p:cNvSpPr>
          <p:nvPr/>
        </p:nvSpPr>
        <p:spPr bwMode="auto">
          <a:xfrm>
            <a:off x="2667000" y="52578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سماء</a:t>
            </a:r>
            <a:endParaRPr lang="en-US" sz="2800" b="1" i="1" dirty="0">
              <a:solidFill>
                <a:srgbClr val="FFFFFF"/>
              </a:solidFill>
              <a:latin typeface="Arial" panose="020B0604020202020204" pitchFamily="34" charset="0"/>
              <a:cs typeface="Arial" panose="020B0604020202020204" pitchFamily="34" charset="0"/>
            </a:endParaRPr>
          </a:p>
        </p:txBody>
      </p:sp>
      <p:sp>
        <p:nvSpPr>
          <p:cNvPr id="570381" name="Text Box 13"/>
          <p:cNvSpPr txBox="1">
            <a:spLocks noChangeArrowheads="1"/>
          </p:cNvSpPr>
          <p:nvPr/>
        </p:nvSpPr>
        <p:spPr bwMode="auto">
          <a:xfrm>
            <a:off x="5583238" y="52578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الأرض </a:t>
            </a:r>
            <a:r>
              <a:rPr lang="ar-SA" sz="3600" b="1" dirty="0">
                <a:solidFill>
                  <a:srgbClr val="FFFFFF"/>
                </a:solidFill>
                <a:latin typeface="Arial" panose="020B0604020202020204" pitchFamily="34" charset="0"/>
                <a:cs typeface="Arial" panose="020B0604020202020204" pitchFamily="34" charset="0"/>
              </a:rPr>
              <a:t>٥-١٠</a:t>
            </a:r>
            <a:endParaRPr lang="en-US" sz="2800" b="1" i="1" dirty="0">
              <a:solidFill>
                <a:srgbClr val="FFFFFF"/>
              </a:solidFill>
              <a:latin typeface="Arial" panose="020B0604020202020204" pitchFamily="34" charset="0"/>
              <a:cs typeface="Arial" panose="020B0604020202020204" pitchFamily="34" charset="0"/>
            </a:endParaRPr>
          </a:p>
        </p:txBody>
      </p:sp>
      <p:sp>
        <p:nvSpPr>
          <p:cNvPr id="570383"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4000" b="1" u="sng" dirty="0">
                <a:solidFill>
                  <a:srgbClr val="FFFFFF"/>
                </a:solidFill>
                <a:latin typeface="Arial" panose="020B0604020202020204" pitchFamily="34" charset="0"/>
                <a:cs typeface="Arial" panose="020B0604020202020204" pitchFamily="34" charset="0"/>
              </a:rPr>
              <a:t>القضية</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570384" name="Text Box 16"/>
          <p:cNvSpPr txBox="1">
            <a:spLocks noChangeArrowheads="1"/>
          </p:cNvSpPr>
          <p:nvPr/>
        </p:nvSpPr>
        <p:spPr bwMode="auto">
          <a:xfrm>
            <a:off x="228600" y="2270125"/>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3600" b="1" dirty="0">
                <a:solidFill>
                  <a:srgbClr val="FFFFFF"/>
                </a:solidFill>
                <a:latin typeface="Arial" panose="020B0604020202020204" pitchFamily="34" charset="0"/>
                <a:cs typeface="Arial" panose="020B0604020202020204" pitchFamily="34" charset="0"/>
              </a:rPr>
              <a:t>الرابط</a:t>
            </a:r>
            <a:endParaRPr lang="en-US" sz="2800" b="1" i="1" dirty="0">
              <a:solidFill>
                <a:srgbClr val="FFFFFF"/>
              </a:solidFill>
              <a:latin typeface="Arial" panose="020B0604020202020204" pitchFamily="34" charset="0"/>
              <a:cs typeface="Arial" panose="020B0604020202020204" pitchFamily="34" charset="0"/>
            </a:endParaRPr>
          </a:p>
        </p:txBody>
      </p:sp>
      <p:sp>
        <p:nvSpPr>
          <p:cNvPr id="570385" name="Text Box 17"/>
          <p:cNvSpPr txBox="1">
            <a:spLocks noChangeArrowheads="1"/>
          </p:cNvSpPr>
          <p:nvPr/>
        </p:nvSpPr>
        <p:spPr bwMode="auto">
          <a:xfrm>
            <a:off x="228600" y="3260725"/>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ربط</a:t>
            </a:r>
            <a:endParaRPr lang="en-US" sz="2800" b="1" i="1" dirty="0">
              <a:solidFill>
                <a:srgbClr val="FFFFFF"/>
              </a:solidFill>
              <a:latin typeface="Arial" panose="020B0604020202020204" pitchFamily="34" charset="0"/>
              <a:cs typeface="Arial" panose="020B0604020202020204" pitchFamily="34" charset="0"/>
            </a:endParaRPr>
          </a:p>
        </p:txBody>
      </p:sp>
      <p:sp>
        <p:nvSpPr>
          <p:cNvPr id="570386" name="Text Box 18"/>
          <p:cNvSpPr txBox="1">
            <a:spLocks noChangeArrowheads="1"/>
          </p:cNvSpPr>
          <p:nvPr/>
        </p:nvSpPr>
        <p:spPr bwMode="auto">
          <a:xfrm>
            <a:off x="228600" y="4267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القاعدة</a:t>
            </a:r>
            <a:endParaRPr lang="en-US" sz="2800" b="1" i="1" dirty="0">
              <a:solidFill>
                <a:srgbClr val="FFFFFF"/>
              </a:solidFill>
              <a:latin typeface="Arial" panose="020B0604020202020204" pitchFamily="34" charset="0"/>
              <a:cs typeface="Arial" panose="020B0604020202020204" pitchFamily="34" charset="0"/>
            </a:endParaRPr>
          </a:p>
        </p:txBody>
      </p:sp>
      <p:sp>
        <p:nvSpPr>
          <p:cNvPr id="570387" name="Text Box 19"/>
          <p:cNvSpPr txBox="1">
            <a:spLocks noChangeArrowheads="1"/>
          </p:cNvSpPr>
          <p:nvPr/>
        </p:nvSpPr>
        <p:spPr bwMode="auto">
          <a:xfrm>
            <a:off x="228600" y="52578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مكان</a:t>
            </a:r>
            <a:endParaRPr lang="en-US" sz="2800" b="1" i="1" dirty="0">
              <a:solidFill>
                <a:srgbClr val="FFFFFF"/>
              </a:solidFill>
              <a:latin typeface="Arial" panose="020B0604020202020204" pitchFamily="34" charset="0"/>
              <a:cs typeface="Arial" panose="020B0604020202020204" pitchFamily="34" charset="0"/>
            </a:endParaRPr>
          </a:p>
        </p:txBody>
      </p:sp>
      <p:sp>
        <p:nvSpPr>
          <p:cNvPr id="20"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427</a:t>
            </a:r>
            <a:endParaRPr lang="en-US" b="1" i="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211622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0384"/>
                                        </p:tgtEl>
                                        <p:attrNameLst>
                                          <p:attrName>style.visibility</p:attrName>
                                        </p:attrNameLst>
                                      </p:cBhvr>
                                      <p:to>
                                        <p:strVal val="visible"/>
                                      </p:to>
                                    </p:set>
                                    <p:anim calcmode="lin" valueType="num">
                                      <p:cBhvr>
                                        <p:cTn id="7" dur="1000" fill="hold"/>
                                        <p:tgtEl>
                                          <p:spTgt spid="570384"/>
                                        </p:tgtEl>
                                        <p:attrNameLst>
                                          <p:attrName>ppt_w</p:attrName>
                                        </p:attrNameLst>
                                      </p:cBhvr>
                                      <p:tavLst>
                                        <p:tav tm="0">
                                          <p:val>
                                            <p:fltVal val="0"/>
                                          </p:val>
                                        </p:tav>
                                        <p:tav tm="100000">
                                          <p:val>
                                            <p:strVal val="#ppt_w"/>
                                          </p:val>
                                        </p:tav>
                                      </p:tavLst>
                                    </p:anim>
                                    <p:anim calcmode="lin" valueType="num">
                                      <p:cBhvr>
                                        <p:cTn id="8" dur="1000" fill="hold"/>
                                        <p:tgtEl>
                                          <p:spTgt spid="570384"/>
                                        </p:tgtEl>
                                        <p:attrNameLst>
                                          <p:attrName>ppt_h</p:attrName>
                                        </p:attrNameLst>
                                      </p:cBhvr>
                                      <p:tavLst>
                                        <p:tav tm="0">
                                          <p:val>
                                            <p:fltVal val="0"/>
                                          </p:val>
                                        </p:tav>
                                        <p:tav tm="100000">
                                          <p:val>
                                            <p:strVal val="#ppt_h"/>
                                          </p:val>
                                        </p:tav>
                                      </p:tavLst>
                                    </p:anim>
                                    <p:anim calcmode="lin" valueType="num">
                                      <p:cBhvr>
                                        <p:cTn id="9" dur="1000" fill="hold"/>
                                        <p:tgtEl>
                                          <p:spTgt spid="5703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03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0374"/>
                                        </p:tgtEl>
                                        <p:attrNameLst>
                                          <p:attrName>style.visibility</p:attrName>
                                        </p:attrNameLst>
                                      </p:cBhvr>
                                      <p:to>
                                        <p:strVal val="visible"/>
                                      </p:to>
                                    </p:set>
                                    <p:anim calcmode="lin" valueType="num">
                                      <p:cBhvr>
                                        <p:cTn id="15" dur="1000" fill="hold"/>
                                        <p:tgtEl>
                                          <p:spTgt spid="570374"/>
                                        </p:tgtEl>
                                        <p:attrNameLst>
                                          <p:attrName>ppt_w</p:attrName>
                                        </p:attrNameLst>
                                      </p:cBhvr>
                                      <p:tavLst>
                                        <p:tav tm="0">
                                          <p:val>
                                            <p:fltVal val="0"/>
                                          </p:val>
                                        </p:tav>
                                        <p:tav tm="100000">
                                          <p:val>
                                            <p:strVal val="#ppt_w"/>
                                          </p:val>
                                        </p:tav>
                                      </p:tavLst>
                                    </p:anim>
                                    <p:anim calcmode="lin" valueType="num">
                                      <p:cBhvr>
                                        <p:cTn id="16" dur="1000" fill="hold"/>
                                        <p:tgtEl>
                                          <p:spTgt spid="570374"/>
                                        </p:tgtEl>
                                        <p:attrNameLst>
                                          <p:attrName>ppt_h</p:attrName>
                                        </p:attrNameLst>
                                      </p:cBhvr>
                                      <p:tavLst>
                                        <p:tav tm="0">
                                          <p:val>
                                            <p:fltVal val="0"/>
                                          </p:val>
                                        </p:tav>
                                        <p:tav tm="100000">
                                          <p:val>
                                            <p:strVal val="#ppt_h"/>
                                          </p:val>
                                        </p:tav>
                                      </p:tavLst>
                                    </p:anim>
                                    <p:anim calcmode="lin" valueType="num">
                                      <p:cBhvr>
                                        <p:cTn id="17" dur="1000" fill="hold"/>
                                        <p:tgtEl>
                                          <p:spTgt spid="57037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03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0375"/>
                                        </p:tgtEl>
                                        <p:attrNameLst>
                                          <p:attrName>style.visibility</p:attrName>
                                        </p:attrNameLst>
                                      </p:cBhvr>
                                      <p:to>
                                        <p:strVal val="visible"/>
                                      </p:to>
                                    </p:set>
                                    <p:anim calcmode="lin" valueType="num">
                                      <p:cBhvr>
                                        <p:cTn id="23" dur="1000" fill="hold"/>
                                        <p:tgtEl>
                                          <p:spTgt spid="570375"/>
                                        </p:tgtEl>
                                        <p:attrNameLst>
                                          <p:attrName>ppt_w</p:attrName>
                                        </p:attrNameLst>
                                      </p:cBhvr>
                                      <p:tavLst>
                                        <p:tav tm="0">
                                          <p:val>
                                            <p:fltVal val="0"/>
                                          </p:val>
                                        </p:tav>
                                        <p:tav tm="100000">
                                          <p:val>
                                            <p:strVal val="#ppt_w"/>
                                          </p:val>
                                        </p:tav>
                                      </p:tavLst>
                                    </p:anim>
                                    <p:anim calcmode="lin" valueType="num">
                                      <p:cBhvr>
                                        <p:cTn id="24" dur="1000" fill="hold"/>
                                        <p:tgtEl>
                                          <p:spTgt spid="570375"/>
                                        </p:tgtEl>
                                        <p:attrNameLst>
                                          <p:attrName>ppt_h</p:attrName>
                                        </p:attrNameLst>
                                      </p:cBhvr>
                                      <p:tavLst>
                                        <p:tav tm="0">
                                          <p:val>
                                            <p:fltVal val="0"/>
                                          </p:val>
                                        </p:tav>
                                        <p:tav tm="100000">
                                          <p:val>
                                            <p:strVal val="#ppt_h"/>
                                          </p:val>
                                        </p:tav>
                                      </p:tavLst>
                                    </p:anim>
                                    <p:anim calcmode="lin" valueType="num">
                                      <p:cBhvr>
                                        <p:cTn id="25" dur="1000" fill="hold"/>
                                        <p:tgtEl>
                                          <p:spTgt spid="57037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03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0385"/>
                                        </p:tgtEl>
                                        <p:attrNameLst>
                                          <p:attrName>style.visibility</p:attrName>
                                        </p:attrNameLst>
                                      </p:cBhvr>
                                      <p:to>
                                        <p:strVal val="visible"/>
                                      </p:to>
                                    </p:set>
                                    <p:anim calcmode="lin" valueType="num">
                                      <p:cBhvr>
                                        <p:cTn id="31" dur="1000" fill="hold"/>
                                        <p:tgtEl>
                                          <p:spTgt spid="570385"/>
                                        </p:tgtEl>
                                        <p:attrNameLst>
                                          <p:attrName>ppt_w</p:attrName>
                                        </p:attrNameLst>
                                      </p:cBhvr>
                                      <p:tavLst>
                                        <p:tav tm="0">
                                          <p:val>
                                            <p:fltVal val="0"/>
                                          </p:val>
                                        </p:tav>
                                        <p:tav tm="100000">
                                          <p:val>
                                            <p:strVal val="#ppt_w"/>
                                          </p:val>
                                        </p:tav>
                                      </p:tavLst>
                                    </p:anim>
                                    <p:anim calcmode="lin" valueType="num">
                                      <p:cBhvr>
                                        <p:cTn id="32" dur="1000" fill="hold"/>
                                        <p:tgtEl>
                                          <p:spTgt spid="570385"/>
                                        </p:tgtEl>
                                        <p:attrNameLst>
                                          <p:attrName>ppt_h</p:attrName>
                                        </p:attrNameLst>
                                      </p:cBhvr>
                                      <p:tavLst>
                                        <p:tav tm="0">
                                          <p:val>
                                            <p:fltVal val="0"/>
                                          </p:val>
                                        </p:tav>
                                        <p:tav tm="100000">
                                          <p:val>
                                            <p:strVal val="#ppt_h"/>
                                          </p:val>
                                        </p:tav>
                                      </p:tavLst>
                                    </p:anim>
                                    <p:anim calcmode="lin" valueType="num">
                                      <p:cBhvr>
                                        <p:cTn id="33" dur="1000" fill="hold"/>
                                        <p:tgtEl>
                                          <p:spTgt spid="57038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03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0376"/>
                                        </p:tgtEl>
                                        <p:attrNameLst>
                                          <p:attrName>style.visibility</p:attrName>
                                        </p:attrNameLst>
                                      </p:cBhvr>
                                      <p:to>
                                        <p:strVal val="visible"/>
                                      </p:to>
                                    </p:set>
                                    <p:anim calcmode="lin" valueType="num">
                                      <p:cBhvr>
                                        <p:cTn id="39" dur="1000" fill="hold"/>
                                        <p:tgtEl>
                                          <p:spTgt spid="570376"/>
                                        </p:tgtEl>
                                        <p:attrNameLst>
                                          <p:attrName>ppt_w</p:attrName>
                                        </p:attrNameLst>
                                      </p:cBhvr>
                                      <p:tavLst>
                                        <p:tav tm="0">
                                          <p:val>
                                            <p:fltVal val="0"/>
                                          </p:val>
                                        </p:tav>
                                        <p:tav tm="100000">
                                          <p:val>
                                            <p:strVal val="#ppt_w"/>
                                          </p:val>
                                        </p:tav>
                                      </p:tavLst>
                                    </p:anim>
                                    <p:anim calcmode="lin" valueType="num">
                                      <p:cBhvr>
                                        <p:cTn id="40" dur="1000" fill="hold"/>
                                        <p:tgtEl>
                                          <p:spTgt spid="570376"/>
                                        </p:tgtEl>
                                        <p:attrNameLst>
                                          <p:attrName>ppt_h</p:attrName>
                                        </p:attrNameLst>
                                      </p:cBhvr>
                                      <p:tavLst>
                                        <p:tav tm="0">
                                          <p:val>
                                            <p:fltVal val="0"/>
                                          </p:val>
                                        </p:tav>
                                        <p:tav tm="100000">
                                          <p:val>
                                            <p:strVal val="#ppt_h"/>
                                          </p:val>
                                        </p:tav>
                                      </p:tavLst>
                                    </p:anim>
                                    <p:anim calcmode="lin" valueType="num">
                                      <p:cBhvr>
                                        <p:cTn id="41" dur="1000" fill="hold"/>
                                        <p:tgtEl>
                                          <p:spTgt spid="57037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03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0377"/>
                                        </p:tgtEl>
                                        <p:attrNameLst>
                                          <p:attrName>style.visibility</p:attrName>
                                        </p:attrNameLst>
                                      </p:cBhvr>
                                      <p:to>
                                        <p:strVal val="visible"/>
                                      </p:to>
                                    </p:set>
                                    <p:anim calcmode="lin" valueType="num">
                                      <p:cBhvr>
                                        <p:cTn id="47" dur="1000" fill="hold"/>
                                        <p:tgtEl>
                                          <p:spTgt spid="570377"/>
                                        </p:tgtEl>
                                        <p:attrNameLst>
                                          <p:attrName>ppt_w</p:attrName>
                                        </p:attrNameLst>
                                      </p:cBhvr>
                                      <p:tavLst>
                                        <p:tav tm="0">
                                          <p:val>
                                            <p:fltVal val="0"/>
                                          </p:val>
                                        </p:tav>
                                        <p:tav tm="100000">
                                          <p:val>
                                            <p:strVal val="#ppt_w"/>
                                          </p:val>
                                        </p:tav>
                                      </p:tavLst>
                                    </p:anim>
                                    <p:anim calcmode="lin" valueType="num">
                                      <p:cBhvr>
                                        <p:cTn id="48" dur="1000" fill="hold"/>
                                        <p:tgtEl>
                                          <p:spTgt spid="570377"/>
                                        </p:tgtEl>
                                        <p:attrNameLst>
                                          <p:attrName>ppt_h</p:attrName>
                                        </p:attrNameLst>
                                      </p:cBhvr>
                                      <p:tavLst>
                                        <p:tav tm="0">
                                          <p:val>
                                            <p:fltVal val="0"/>
                                          </p:val>
                                        </p:tav>
                                        <p:tav tm="100000">
                                          <p:val>
                                            <p:strVal val="#ppt_h"/>
                                          </p:val>
                                        </p:tav>
                                      </p:tavLst>
                                    </p:anim>
                                    <p:anim calcmode="lin" valueType="num">
                                      <p:cBhvr>
                                        <p:cTn id="49" dur="1000" fill="hold"/>
                                        <p:tgtEl>
                                          <p:spTgt spid="57037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037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0386"/>
                                        </p:tgtEl>
                                        <p:attrNameLst>
                                          <p:attrName>style.visibility</p:attrName>
                                        </p:attrNameLst>
                                      </p:cBhvr>
                                      <p:to>
                                        <p:strVal val="visible"/>
                                      </p:to>
                                    </p:set>
                                    <p:anim calcmode="lin" valueType="num">
                                      <p:cBhvr>
                                        <p:cTn id="55" dur="1000" fill="hold"/>
                                        <p:tgtEl>
                                          <p:spTgt spid="570386"/>
                                        </p:tgtEl>
                                        <p:attrNameLst>
                                          <p:attrName>ppt_w</p:attrName>
                                        </p:attrNameLst>
                                      </p:cBhvr>
                                      <p:tavLst>
                                        <p:tav tm="0">
                                          <p:val>
                                            <p:fltVal val="0"/>
                                          </p:val>
                                        </p:tav>
                                        <p:tav tm="100000">
                                          <p:val>
                                            <p:strVal val="#ppt_w"/>
                                          </p:val>
                                        </p:tav>
                                      </p:tavLst>
                                    </p:anim>
                                    <p:anim calcmode="lin" valueType="num">
                                      <p:cBhvr>
                                        <p:cTn id="56" dur="1000" fill="hold"/>
                                        <p:tgtEl>
                                          <p:spTgt spid="570386"/>
                                        </p:tgtEl>
                                        <p:attrNameLst>
                                          <p:attrName>ppt_h</p:attrName>
                                        </p:attrNameLst>
                                      </p:cBhvr>
                                      <p:tavLst>
                                        <p:tav tm="0">
                                          <p:val>
                                            <p:fltVal val="0"/>
                                          </p:val>
                                        </p:tav>
                                        <p:tav tm="100000">
                                          <p:val>
                                            <p:strVal val="#ppt_h"/>
                                          </p:val>
                                        </p:tav>
                                      </p:tavLst>
                                    </p:anim>
                                    <p:anim calcmode="lin" valueType="num">
                                      <p:cBhvr>
                                        <p:cTn id="57" dur="1000" fill="hold"/>
                                        <p:tgtEl>
                                          <p:spTgt spid="57038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03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0378"/>
                                        </p:tgtEl>
                                        <p:attrNameLst>
                                          <p:attrName>style.visibility</p:attrName>
                                        </p:attrNameLst>
                                      </p:cBhvr>
                                      <p:to>
                                        <p:strVal val="visible"/>
                                      </p:to>
                                    </p:set>
                                    <p:anim calcmode="lin" valueType="num">
                                      <p:cBhvr>
                                        <p:cTn id="63" dur="1000" fill="hold"/>
                                        <p:tgtEl>
                                          <p:spTgt spid="570378"/>
                                        </p:tgtEl>
                                        <p:attrNameLst>
                                          <p:attrName>ppt_w</p:attrName>
                                        </p:attrNameLst>
                                      </p:cBhvr>
                                      <p:tavLst>
                                        <p:tav tm="0">
                                          <p:val>
                                            <p:fltVal val="0"/>
                                          </p:val>
                                        </p:tav>
                                        <p:tav tm="100000">
                                          <p:val>
                                            <p:strVal val="#ppt_w"/>
                                          </p:val>
                                        </p:tav>
                                      </p:tavLst>
                                    </p:anim>
                                    <p:anim calcmode="lin" valueType="num">
                                      <p:cBhvr>
                                        <p:cTn id="64" dur="1000" fill="hold"/>
                                        <p:tgtEl>
                                          <p:spTgt spid="570378"/>
                                        </p:tgtEl>
                                        <p:attrNameLst>
                                          <p:attrName>ppt_h</p:attrName>
                                        </p:attrNameLst>
                                      </p:cBhvr>
                                      <p:tavLst>
                                        <p:tav tm="0">
                                          <p:val>
                                            <p:fltVal val="0"/>
                                          </p:val>
                                        </p:tav>
                                        <p:tav tm="100000">
                                          <p:val>
                                            <p:strVal val="#ppt_h"/>
                                          </p:val>
                                        </p:tav>
                                      </p:tavLst>
                                    </p:anim>
                                    <p:anim calcmode="lin" valueType="num">
                                      <p:cBhvr>
                                        <p:cTn id="65" dur="1000" fill="hold"/>
                                        <p:tgtEl>
                                          <p:spTgt spid="57037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03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0379"/>
                                        </p:tgtEl>
                                        <p:attrNameLst>
                                          <p:attrName>style.visibility</p:attrName>
                                        </p:attrNameLst>
                                      </p:cBhvr>
                                      <p:to>
                                        <p:strVal val="visible"/>
                                      </p:to>
                                    </p:set>
                                    <p:anim calcmode="lin" valueType="num">
                                      <p:cBhvr>
                                        <p:cTn id="71" dur="1000" fill="hold"/>
                                        <p:tgtEl>
                                          <p:spTgt spid="570379"/>
                                        </p:tgtEl>
                                        <p:attrNameLst>
                                          <p:attrName>ppt_w</p:attrName>
                                        </p:attrNameLst>
                                      </p:cBhvr>
                                      <p:tavLst>
                                        <p:tav tm="0">
                                          <p:val>
                                            <p:fltVal val="0"/>
                                          </p:val>
                                        </p:tav>
                                        <p:tav tm="100000">
                                          <p:val>
                                            <p:strVal val="#ppt_w"/>
                                          </p:val>
                                        </p:tav>
                                      </p:tavLst>
                                    </p:anim>
                                    <p:anim calcmode="lin" valueType="num">
                                      <p:cBhvr>
                                        <p:cTn id="72" dur="1000" fill="hold"/>
                                        <p:tgtEl>
                                          <p:spTgt spid="570379"/>
                                        </p:tgtEl>
                                        <p:attrNameLst>
                                          <p:attrName>ppt_h</p:attrName>
                                        </p:attrNameLst>
                                      </p:cBhvr>
                                      <p:tavLst>
                                        <p:tav tm="0">
                                          <p:val>
                                            <p:fltVal val="0"/>
                                          </p:val>
                                        </p:tav>
                                        <p:tav tm="100000">
                                          <p:val>
                                            <p:strVal val="#ppt_h"/>
                                          </p:val>
                                        </p:tav>
                                      </p:tavLst>
                                    </p:anim>
                                    <p:anim calcmode="lin" valueType="num">
                                      <p:cBhvr>
                                        <p:cTn id="73" dur="1000" fill="hold"/>
                                        <p:tgtEl>
                                          <p:spTgt spid="57037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03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570387"/>
                                        </p:tgtEl>
                                        <p:attrNameLst>
                                          <p:attrName>style.visibility</p:attrName>
                                        </p:attrNameLst>
                                      </p:cBhvr>
                                      <p:to>
                                        <p:strVal val="visible"/>
                                      </p:to>
                                    </p:set>
                                    <p:anim calcmode="lin" valueType="num">
                                      <p:cBhvr>
                                        <p:cTn id="79" dur="1000" fill="hold"/>
                                        <p:tgtEl>
                                          <p:spTgt spid="570387"/>
                                        </p:tgtEl>
                                        <p:attrNameLst>
                                          <p:attrName>ppt_w</p:attrName>
                                        </p:attrNameLst>
                                      </p:cBhvr>
                                      <p:tavLst>
                                        <p:tav tm="0">
                                          <p:val>
                                            <p:fltVal val="0"/>
                                          </p:val>
                                        </p:tav>
                                        <p:tav tm="100000">
                                          <p:val>
                                            <p:strVal val="#ppt_w"/>
                                          </p:val>
                                        </p:tav>
                                      </p:tavLst>
                                    </p:anim>
                                    <p:anim calcmode="lin" valueType="num">
                                      <p:cBhvr>
                                        <p:cTn id="80" dur="1000" fill="hold"/>
                                        <p:tgtEl>
                                          <p:spTgt spid="570387"/>
                                        </p:tgtEl>
                                        <p:attrNameLst>
                                          <p:attrName>ppt_h</p:attrName>
                                        </p:attrNameLst>
                                      </p:cBhvr>
                                      <p:tavLst>
                                        <p:tav tm="0">
                                          <p:val>
                                            <p:fltVal val="0"/>
                                          </p:val>
                                        </p:tav>
                                        <p:tav tm="100000">
                                          <p:val>
                                            <p:strVal val="#ppt_h"/>
                                          </p:val>
                                        </p:tav>
                                      </p:tavLst>
                                    </p:anim>
                                    <p:anim calcmode="lin" valueType="num">
                                      <p:cBhvr>
                                        <p:cTn id="81" dur="1000" fill="hold"/>
                                        <p:tgtEl>
                                          <p:spTgt spid="57038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5703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570380"/>
                                        </p:tgtEl>
                                        <p:attrNameLst>
                                          <p:attrName>style.visibility</p:attrName>
                                        </p:attrNameLst>
                                      </p:cBhvr>
                                      <p:to>
                                        <p:strVal val="visible"/>
                                      </p:to>
                                    </p:set>
                                    <p:anim calcmode="lin" valueType="num">
                                      <p:cBhvr>
                                        <p:cTn id="87" dur="1000" fill="hold"/>
                                        <p:tgtEl>
                                          <p:spTgt spid="570380"/>
                                        </p:tgtEl>
                                        <p:attrNameLst>
                                          <p:attrName>ppt_w</p:attrName>
                                        </p:attrNameLst>
                                      </p:cBhvr>
                                      <p:tavLst>
                                        <p:tav tm="0">
                                          <p:val>
                                            <p:fltVal val="0"/>
                                          </p:val>
                                        </p:tav>
                                        <p:tav tm="100000">
                                          <p:val>
                                            <p:strVal val="#ppt_w"/>
                                          </p:val>
                                        </p:tav>
                                      </p:tavLst>
                                    </p:anim>
                                    <p:anim calcmode="lin" valueType="num">
                                      <p:cBhvr>
                                        <p:cTn id="88" dur="1000" fill="hold"/>
                                        <p:tgtEl>
                                          <p:spTgt spid="570380"/>
                                        </p:tgtEl>
                                        <p:attrNameLst>
                                          <p:attrName>ppt_h</p:attrName>
                                        </p:attrNameLst>
                                      </p:cBhvr>
                                      <p:tavLst>
                                        <p:tav tm="0">
                                          <p:val>
                                            <p:fltVal val="0"/>
                                          </p:val>
                                        </p:tav>
                                        <p:tav tm="100000">
                                          <p:val>
                                            <p:strVal val="#ppt_h"/>
                                          </p:val>
                                        </p:tav>
                                      </p:tavLst>
                                    </p:anim>
                                    <p:anim calcmode="lin" valueType="num">
                                      <p:cBhvr>
                                        <p:cTn id="89" dur="1000" fill="hold"/>
                                        <p:tgtEl>
                                          <p:spTgt spid="57038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5703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570381"/>
                                        </p:tgtEl>
                                        <p:attrNameLst>
                                          <p:attrName>style.visibility</p:attrName>
                                        </p:attrNameLst>
                                      </p:cBhvr>
                                      <p:to>
                                        <p:strVal val="visible"/>
                                      </p:to>
                                    </p:set>
                                    <p:anim calcmode="lin" valueType="num">
                                      <p:cBhvr>
                                        <p:cTn id="95" dur="1000" fill="hold"/>
                                        <p:tgtEl>
                                          <p:spTgt spid="570381"/>
                                        </p:tgtEl>
                                        <p:attrNameLst>
                                          <p:attrName>ppt_w</p:attrName>
                                        </p:attrNameLst>
                                      </p:cBhvr>
                                      <p:tavLst>
                                        <p:tav tm="0">
                                          <p:val>
                                            <p:fltVal val="0"/>
                                          </p:val>
                                        </p:tav>
                                        <p:tav tm="100000">
                                          <p:val>
                                            <p:strVal val="#ppt_w"/>
                                          </p:val>
                                        </p:tav>
                                      </p:tavLst>
                                    </p:anim>
                                    <p:anim calcmode="lin" valueType="num">
                                      <p:cBhvr>
                                        <p:cTn id="96" dur="1000" fill="hold"/>
                                        <p:tgtEl>
                                          <p:spTgt spid="570381"/>
                                        </p:tgtEl>
                                        <p:attrNameLst>
                                          <p:attrName>ppt_h</p:attrName>
                                        </p:attrNameLst>
                                      </p:cBhvr>
                                      <p:tavLst>
                                        <p:tav tm="0">
                                          <p:val>
                                            <p:fltVal val="0"/>
                                          </p:val>
                                        </p:tav>
                                        <p:tav tm="100000">
                                          <p:val>
                                            <p:strVal val="#ppt_h"/>
                                          </p:val>
                                        </p:tav>
                                      </p:tavLst>
                                    </p:anim>
                                    <p:anim calcmode="lin" valueType="num">
                                      <p:cBhvr>
                                        <p:cTn id="97" dur="1000" fill="hold"/>
                                        <p:tgtEl>
                                          <p:spTgt spid="57038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57038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0374" grpId="0"/>
      <p:bldP spid="570375" grpId="0"/>
      <p:bldP spid="570376" grpId="0"/>
      <p:bldP spid="570377" grpId="0"/>
      <p:bldP spid="570378" grpId="0"/>
      <p:bldP spid="570379" grpId="0"/>
      <p:bldP spid="570380" grpId="0"/>
      <p:bldP spid="570381" grpId="0"/>
      <p:bldP spid="570384" grpId="0"/>
      <p:bldP spid="570385" grpId="0"/>
      <p:bldP spid="570386" grpId="0"/>
      <p:bldP spid="57038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8625"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2419"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4000" b="1" u="sng" dirty="0">
                <a:solidFill>
                  <a:srgbClr val="FFFFFF"/>
                </a:solidFill>
                <a:latin typeface="Arial" panose="020B0604020202020204" pitchFamily="34" charset="0"/>
                <a:cs typeface="Arial" panose="020B0604020202020204" pitchFamily="34" charset="0"/>
              </a:rPr>
              <a:t>الألفيين</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572420" name="Rectangle 4"/>
          <p:cNvSpPr>
            <a:spLocks noGrp="1" noChangeArrowheads="1"/>
          </p:cNvSpPr>
          <p:nvPr>
            <p:ph type="title" idx="4294967295"/>
          </p:nvPr>
        </p:nvSpPr>
        <p:spPr>
          <a:xfrm>
            <a:off x="0" y="0"/>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rtl="1" eaLnBrk="1" hangingPunct="1">
              <a:defRPr/>
            </a:pPr>
            <a:r>
              <a:rPr lang="ar-EG" sz="4000"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وجهات النظر حول رؤيا ٢٠: ١-٦</a:t>
            </a:r>
            <a:endParaRPr lang="en-US" sz="4000"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572421"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4000" b="1" u="sng" dirty="0">
                <a:solidFill>
                  <a:srgbClr val="FFFFFF"/>
                </a:solidFill>
                <a:latin typeface="Arial" panose="020B0604020202020204" pitchFamily="34" charset="0"/>
                <a:cs typeface="Arial" panose="020B0604020202020204" pitchFamily="34" charset="0"/>
              </a:rPr>
              <a:t>القبل الألفية</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572422" name="Text Box 6"/>
          <p:cNvSpPr txBox="1">
            <a:spLocks noChangeArrowheads="1"/>
          </p:cNvSpPr>
          <p:nvPr/>
        </p:nvSpPr>
        <p:spPr bwMode="auto">
          <a:xfrm>
            <a:off x="2667000" y="2270125"/>
            <a:ext cx="3152775"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ال</a:t>
            </a:r>
            <a:r>
              <a:rPr lang="ar-JO" sz="3600" b="1" dirty="0">
                <a:solidFill>
                  <a:srgbClr val="FFFFFF"/>
                </a:solidFill>
                <a:latin typeface="Arial" panose="020B0604020202020204" pitchFamily="34" charset="0"/>
                <a:cs typeface="Arial" panose="020B0604020202020204" pitchFamily="34" charset="0"/>
              </a:rPr>
              <a:t>إ</a:t>
            </a:r>
            <a:r>
              <a:rPr lang="ar-EG" sz="3600" b="1" dirty="0">
                <a:solidFill>
                  <a:srgbClr val="FFFFFF"/>
                </a:solidFill>
                <a:latin typeface="Arial" panose="020B0604020202020204" pitchFamily="34" charset="0"/>
                <a:cs typeface="Arial" panose="020B0604020202020204" pitchFamily="34" charset="0"/>
              </a:rPr>
              <a:t>نتقال </a:t>
            </a:r>
          </a:p>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عند الموت</a:t>
            </a:r>
            <a:endParaRPr lang="en-US" sz="2800" b="1" i="1" dirty="0">
              <a:solidFill>
                <a:srgbClr val="FFFFFF"/>
              </a:solidFill>
              <a:latin typeface="Arial" panose="020B0604020202020204" pitchFamily="34" charset="0"/>
              <a:cs typeface="Arial" panose="020B0604020202020204" pitchFamily="34" charset="0"/>
            </a:endParaRPr>
          </a:p>
        </p:txBody>
      </p:sp>
      <p:sp>
        <p:nvSpPr>
          <p:cNvPr id="572423" name="Text Box 7"/>
          <p:cNvSpPr txBox="1">
            <a:spLocks noChangeArrowheads="1"/>
          </p:cNvSpPr>
          <p:nvPr/>
        </p:nvSpPr>
        <p:spPr bwMode="auto">
          <a:xfrm>
            <a:off x="5583238" y="2270125"/>
            <a:ext cx="3560762"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rtl="1" fontAlgn="base">
              <a:spcBef>
                <a:spcPct val="0"/>
              </a:spcBef>
              <a:spcAft>
                <a:spcPct val="0"/>
              </a:spcAft>
              <a:defRPr/>
            </a:pPr>
            <a:r>
              <a:rPr lang="ar-EG" sz="3600" b="1" dirty="0">
                <a:solidFill>
                  <a:srgbClr val="FFFFFF"/>
                </a:solidFill>
                <a:latin typeface="Arial" panose="020B0604020202020204" pitchFamily="34" charset="0"/>
                <a:ea typeface="ＭＳ Ｐゴシック" pitchFamily="-111" charset="-128"/>
                <a:cs typeface="Arial" panose="020B0604020202020204" pitchFamily="34" charset="0"/>
              </a:rPr>
              <a:t>القيامة </a:t>
            </a:r>
          </a:p>
          <a:p>
            <a:pPr algn="r" defTabSz="914400" rtl="1" fontAlgn="base">
              <a:spcBef>
                <a:spcPct val="0"/>
              </a:spcBef>
              <a:spcAft>
                <a:spcPct val="0"/>
              </a:spcAft>
              <a:defRPr/>
            </a:pPr>
            <a:r>
              <a:rPr lang="ar-EG" sz="3600" b="1" dirty="0">
                <a:solidFill>
                  <a:srgbClr val="FFFFFF"/>
                </a:solidFill>
                <a:latin typeface="Arial" panose="020B0604020202020204" pitchFamily="34" charset="0"/>
                <a:ea typeface="ＭＳ Ｐゴシック" pitchFamily="-111" charset="-128"/>
                <a:cs typeface="Arial" panose="020B0604020202020204" pitchFamily="34" charset="0"/>
              </a:rPr>
              <a:t>(٥ ب -٦ أ)</a:t>
            </a:r>
            <a:endParaRPr lang="en-US" sz="3600" b="1" dirty="0">
              <a:solidFill>
                <a:srgbClr val="FFFFFF"/>
              </a:solidFill>
              <a:latin typeface="Arial" panose="020B0604020202020204" pitchFamily="34" charset="0"/>
              <a:ea typeface="ＭＳ Ｐゴシック" pitchFamily="-111" charset="-128"/>
              <a:cs typeface="Arial" panose="020B0604020202020204" pitchFamily="34" charset="0"/>
            </a:endParaRPr>
          </a:p>
        </p:txBody>
      </p:sp>
      <p:sp>
        <p:nvSpPr>
          <p:cNvPr id="572426" name="Text Box 10"/>
          <p:cNvSpPr txBox="1">
            <a:spLocks noChangeArrowheads="1"/>
          </p:cNvSpPr>
          <p:nvPr/>
        </p:nvSpPr>
        <p:spPr bwMode="auto">
          <a:xfrm>
            <a:off x="2667000" y="39624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34950" indent="-234950" algn="r" defTabSz="914400" rtl="1" fontAlgn="base">
              <a:spcBef>
                <a:spcPct val="0"/>
              </a:spcBef>
              <a:spcAft>
                <a:spcPct val="0"/>
              </a:spcAft>
              <a:defRPr/>
            </a:pPr>
            <a:r>
              <a:rPr lang="ar-EG" sz="3600" b="1" dirty="0">
                <a:solidFill>
                  <a:srgbClr val="FFFFFF"/>
                </a:solidFill>
                <a:latin typeface="Arial" panose="020B0604020202020204" pitchFamily="34" charset="0"/>
                <a:ea typeface="ＭＳ Ｐゴシック" pitchFamily="-111" charset="-128"/>
                <a:cs typeface="Arial" panose="020B0604020202020204" pitchFamily="34" charset="0"/>
              </a:rPr>
              <a:t>القيامة</a:t>
            </a:r>
            <a:endParaRPr lang="en-US" sz="3600" b="1" dirty="0">
              <a:solidFill>
                <a:srgbClr val="FFFFFF"/>
              </a:solidFill>
              <a:latin typeface="Arial" panose="020B0604020202020204" pitchFamily="34" charset="0"/>
              <a:ea typeface="ＭＳ Ｐゴシック" pitchFamily="-111" charset="-128"/>
              <a:cs typeface="Arial" panose="020B0604020202020204" pitchFamily="34" charset="0"/>
            </a:endParaRPr>
          </a:p>
        </p:txBody>
      </p:sp>
      <p:sp>
        <p:nvSpPr>
          <p:cNvPr id="572427" name="Text Box 11"/>
          <p:cNvSpPr txBox="1">
            <a:spLocks noChangeArrowheads="1"/>
          </p:cNvSpPr>
          <p:nvPr/>
        </p:nvSpPr>
        <p:spPr bwMode="auto">
          <a:xfrm>
            <a:off x="5583238" y="39624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34950" indent="-234950" algn="r" defTabSz="914400" rtl="1" fontAlgn="base">
              <a:spcBef>
                <a:spcPct val="0"/>
              </a:spcBef>
              <a:spcAft>
                <a:spcPct val="0"/>
              </a:spcAft>
              <a:defRPr/>
            </a:pPr>
            <a:r>
              <a:rPr lang="ar-EG" sz="3600" b="1" dirty="0">
                <a:solidFill>
                  <a:srgbClr val="FFFFFF"/>
                </a:solidFill>
                <a:latin typeface="Arial" panose="020B0604020202020204" pitchFamily="34" charset="0"/>
                <a:ea typeface="ＭＳ Ｐゴシック" pitchFamily="-111" charset="-128"/>
                <a:cs typeface="Arial" panose="020B0604020202020204" pitchFamily="34" charset="0"/>
              </a:rPr>
              <a:t>القيامة</a:t>
            </a:r>
            <a:endParaRPr lang="en-US" sz="3600" b="1" dirty="0">
              <a:solidFill>
                <a:srgbClr val="FFFFFF"/>
              </a:solidFill>
              <a:latin typeface="Arial" panose="020B0604020202020204" pitchFamily="34" charset="0"/>
              <a:ea typeface="ＭＳ Ｐゴシック" pitchFamily="-111" charset="-128"/>
              <a:cs typeface="Arial" panose="020B0604020202020204" pitchFamily="34" charset="0"/>
            </a:endParaRPr>
          </a:p>
        </p:txBody>
      </p:sp>
      <p:sp>
        <p:nvSpPr>
          <p:cNvPr id="572428" name="Text Box 12"/>
          <p:cNvSpPr txBox="1">
            <a:spLocks noChangeArrowheads="1"/>
          </p:cNvSpPr>
          <p:nvPr/>
        </p:nvSpPr>
        <p:spPr bwMode="auto">
          <a:xfrm>
            <a:off x="2667000" y="553085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تتعارض</a:t>
            </a:r>
            <a:endParaRPr lang="en-US" sz="2800" b="1" i="1" dirty="0">
              <a:solidFill>
                <a:srgbClr val="FFFFFF"/>
              </a:solidFill>
              <a:latin typeface="Arial" panose="020B0604020202020204" pitchFamily="34" charset="0"/>
              <a:cs typeface="Arial" panose="020B0604020202020204" pitchFamily="34" charset="0"/>
            </a:endParaRPr>
          </a:p>
        </p:txBody>
      </p:sp>
      <p:sp>
        <p:nvSpPr>
          <p:cNvPr id="572429" name="Text Box 13"/>
          <p:cNvSpPr txBox="1">
            <a:spLocks noChangeArrowheads="1"/>
          </p:cNvSpPr>
          <p:nvPr/>
        </p:nvSpPr>
        <p:spPr bwMode="auto">
          <a:xfrm>
            <a:off x="5583238" y="553085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84163" indent="-284163">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ثابتة</a:t>
            </a:r>
            <a:endParaRPr lang="en-US" sz="2800" b="1" i="1" dirty="0">
              <a:solidFill>
                <a:srgbClr val="FFFFFF"/>
              </a:solidFill>
              <a:latin typeface="Arial" panose="020B0604020202020204" pitchFamily="34" charset="0"/>
              <a:cs typeface="Arial" panose="020B0604020202020204" pitchFamily="34" charset="0"/>
            </a:endParaRPr>
          </a:p>
        </p:txBody>
      </p:sp>
      <p:sp>
        <p:nvSpPr>
          <p:cNvPr id="572431"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4000" b="1" u="sng" dirty="0">
                <a:solidFill>
                  <a:srgbClr val="FFFFFF"/>
                </a:solidFill>
                <a:latin typeface="Arial" panose="020B0604020202020204" pitchFamily="34" charset="0"/>
                <a:cs typeface="Arial" panose="020B0604020202020204" pitchFamily="34" charset="0"/>
              </a:rPr>
              <a:t>القضية</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572432" name="Text Box 16"/>
          <p:cNvSpPr txBox="1">
            <a:spLocks noChangeArrowheads="1"/>
          </p:cNvSpPr>
          <p:nvPr/>
        </p:nvSpPr>
        <p:spPr bwMode="auto">
          <a:xfrm>
            <a:off x="228600" y="2270125"/>
            <a:ext cx="2438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altLang="ja-JP" sz="3600" b="1" dirty="0">
                <a:solidFill>
                  <a:srgbClr val="FFFFFF"/>
                </a:solidFill>
                <a:latin typeface="Arial" panose="020B0604020202020204" pitchFamily="34" charset="0"/>
                <a:cs typeface="Arial" panose="020B0604020202020204" pitchFamily="34" charset="0"/>
              </a:rPr>
              <a:t>فعاشوا (4 أ)</a:t>
            </a:r>
            <a:endParaRPr lang="en-US" sz="2800" b="1" i="1" dirty="0">
              <a:solidFill>
                <a:srgbClr val="FFFFFF"/>
              </a:solidFill>
              <a:latin typeface="Arial" panose="020B0604020202020204" pitchFamily="34" charset="0"/>
              <a:cs typeface="Arial" panose="020B0604020202020204" pitchFamily="34" charset="0"/>
            </a:endParaRPr>
          </a:p>
        </p:txBody>
      </p:sp>
      <p:sp>
        <p:nvSpPr>
          <p:cNvPr id="572434" name="Text Box 18"/>
          <p:cNvSpPr txBox="1">
            <a:spLocks noChangeArrowheads="1"/>
          </p:cNvSpPr>
          <p:nvPr/>
        </p:nvSpPr>
        <p:spPr bwMode="auto">
          <a:xfrm>
            <a:off x="228600" y="3962400"/>
            <a:ext cx="2438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34950" indent="-234950" algn="r" defTabSz="914400" rtl="1" fontAlgn="base">
              <a:spcBef>
                <a:spcPct val="0"/>
              </a:spcBef>
              <a:spcAft>
                <a:spcPct val="0"/>
              </a:spcAft>
              <a:defRPr/>
            </a:pPr>
            <a:r>
              <a:rPr lang="ar-EG" sz="3600" b="1" dirty="0">
                <a:solidFill>
                  <a:srgbClr val="FFFFFF"/>
                </a:solidFill>
                <a:latin typeface="Arial" panose="020B0604020202020204" pitchFamily="34" charset="0"/>
                <a:ea typeface="ＭＳ Ｐゴシック" pitchFamily="-111" charset="-128"/>
                <a:cs typeface="Arial" panose="020B0604020202020204" pitchFamily="34" charset="0"/>
              </a:rPr>
              <a:t>فعاشوا (٥)</a:t>
            </a:r>
            <a:endParaRPr lang="en-US" sz="3600" b="1" dirty="0">
              <a:solidFill>
                <a:srgbClr val="FFFFFF"/>
              </a:solidFill>
              <a:latin typeface="Arial" panose="020B0604020202020204" pitchFamily="34" charset="0"/>
              <a:ea typeface="ＭＳ Ｐゴシック" pitchFamily="-111" charset="-128"/>
              <a:cs typeface="Arial" panose="020B0604020202020204" pitchFamily="34" charset="0"/>
            </a:endParaRPr>
          </a:p>
        </p:txBody>
      </p:sp>
      <p:sp>
        <p:nvSpPr>
          <p:cNvPr id="572435" name="Text Box 19"/>
          <p:cNvSpPr txBox="1">
            <a:spLocks noChangeArrowheads="1"/>
          </p:cNvSpPr>
          <p:nvPr/>
        </p:nvSpPr>
        <p:spPr bwMode="auto">
          <a:xfrm>
            <a:off x="228600" y="553085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نقد</a:t>
            </a:r>
            <a:endParaRPr lang="en-US" sz="2800" b="1" i="1" dirty="0">
              <a:solidFill>
                <a:srgbClr val="FFFFFF"/>
              </a:solidFill>
              <a:latin typeface="Arial" panose="020B0604020202020204" pitchFamily="34" charset="0"/>
              <a:cs typeface="Arial" panose="020B0604020202020204" pitchFamily="34" charset="0"/>
            </a:endParaRPr>
          </a:p>
        </p:txBody>
      </p:sp>
      <p:sp>
        <p:nvSpPr>
          <p:cNvPr id="17"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427</a:t>
            </a:r>
            <a:endParaRPr lang="en-US" b="1" i="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68343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2432"/>
                                        </p:tgtEl>
                                        <p:attrNameLst>
                                          <p:attrName>style.visibility</p:attrName>
                                        </p:attrNameLst>
                                      </p:cBhvr>
                                      <p:to>
                                        <p:strVal val="visible"/>
                                      </p:to>
                                    </p:set>
                                    <p:anim calcmode="lin" valueType="num">
                                      <p:cBhvr>
                                        <p:cTn id="7" dur="1000" fill="hold"/>
                                        <p:tgtEl>
                                          <p:spTgt spid="572432"/>
                                        </p:tgtEl>
                                        <p:attrNameLst>
                                          <p:attrName>ppt_w</p:attrName>
                                        </p:attrNameLst>
                                      </p:cBhvr>
                                      <p:tavLst>
                                        <p:tav tm="0">
                                          <p:val>
                                            <p:fltVal val="0"/>
                                          </p:val>
                                        </p:tav>
                                        <p:tav tm="100000">
                                          <p:val>
                                            <p:strVal val="#ppt_w"/>
                                          </p:val>
                                        </p:tav>
                                      </p:tavLst>
                                    </p:anim>
                                    <p:anim calcmode="lin" valueType="num">
                                      <p:cBhvr>
                                        <p:cTn id="8" dur="1000" fill="hold"/>
                                        <p:tgtEl>
                                          <p:spTgt spid="572432"/>
                                        </p:tgtEl>
                                        <p:attrNameLst>
                                          <p:attrName>ppt_h</p:attrName>
                                        </p:attrNameLst>
                                      </p:cBhvr>
                                      <p:tavLst>
                                        <p:tav tm="0">
                                          <p:val>
                                            <p:fltVal val="0"/>
                                          </p:val>
                                        </p:tav>
                                        <p:tav tm="100000">
                                          <p:val>
                                            <p:strVal val="#ppt_h"/>
                                          </p:val>
                                        </p:tav>
                                      </p:tavLst>
                                    </p:anim>
                                    <p:anim calcmode="lin" valueType="num">
                                      <p:cBhvr>
                                        <p:cTn id="9" dur="1000" fill="hold"/>
                                        <p:tgtEl>
                                          <p:spTgt spid="57243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243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2422"/>
                                        </p:tgtEl>
                                        <p:attrNameLst>
                                          <p:attrName>style.visibility</p:attrName>
                                        </p:attrNameLst>
                                      </p:cBhvr>
                                      <p:to>
                                        <p:strVal val="visible"/>
                                      </p:to>
                                    </p:set>
                                    <p:anim calcmode="lin" valueType="num">
                                      <p:cBhvr>
                                        <p:cTn id="15" dur="1000" fill="hold"/>
                                        <p:tgtEl>
                                          <p:spTgt spid="572422"/>
                                        </p:tgtEl>
                                        <p:attrNameLst>
                                          <p:attrName>ppt_w</p:attrName>
                                        </p:attrNameLst>
                                      </p:cBhvr>
                                      <p:tavLst>
                                        <p:tav tm="0">
                                          <p:val>
                                            <p:fltVal val="0"/>
                                          </p:val>
                                        </p:tav>
                                        <p:tav tm="100000">
                                          <p:val>
                                            <p:strVal val="#ppt_w"/>
                                          </p:val>
                                        </p:tav>
                                      </p:tavLst>
                                    </p:anim>
                                    <p:anim calcmode="lin" valueType="num">
                                      <p:cBhvr>
                                        <p:cTn id="16" dur="1000" fill="hold"/>
                                        <p:tgtEl>
                                          <p:spTgt spid="572422"/>
                                        </p:tgtEl>
                                        <p:attrNameLst>
                                          <p:attrName>ppt_h</p:attrName>
                                        </p:attrNameLst>
                                      </p:cBhvr>
                                      <p:tavLst>
                                        <p:tav tm="0">
                                          <p:val>
                                            <p:fltVal val="0"/>
                                          </p:val>
                                        </p:tav>
                                        <p:tav tm="100000">
                                          <p:val>
                                            <p:strVal val="#ppt_h"/>
                                          </p:val>
                                        </p:tav>
                                      </p:tavLst>
                                    </p:anim>
                                    <p:anim calcmode="lin" valueType="num">
                                      <p:cBhvr>
                                        <p:cTn id="17" dur="1000" fill="hold"/>
                                        <p:tgtEl>
                                          <p:spTgt spid="57242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24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2423"/>
                                        </p:tgtEl>
                                        <p:attrNameLst>
                                          <p:attrName>style.visibility</p:attrName>
                                        </p:attrNameLst>
                                      </p:cBhvr>
                                      <p:to>
                                        <p:strVal val="visible"/>
                                      </p:to>
                                    </p:set>
                                    <p:anim calcmode="lin" valueType="num">
                                      <p:cBhvr>
                                        <p:cTn id="23" dur="1000" fill="hold"/>
                                        <p:tgtEl>
                                          <p:spTgt spid="572423"/>
                                        </p:tgtEl>
                                        <p:attrNameLst>
                                          <p:attrName>ppt_w</p:attrName>
                                        </p:attrNameLst>
                                      </p:cBhvr>
                                      <p:tavLst>
                                        <p:tav tm="0">
                                          <p:val>
                                            <p:fltVal val="0"/>
                                          </p:val>
                                        </p:tav>
                                        <p:tav tm="100000">
                                          <p:val>
                                            <p:strVal val="#ppt_w"/>
                                          </p:val>
                                        </p:tav>
                                      </p:tavLst>
                                    </p:anim>
                                    <p:anim calcmode="lin" valueType="num">
                                      <p:cBhvr>
                                        <p:cTn id="24" dur="1000" fill="hold"/>
                                        <p:tgtEl>
                                          <p:spTgt spid="572423"/>
                                        </p:tgtEl>
                                        <p:attrNameLst>
                                          <p:attrName>ppt_h</p:attrName>
                                        </p:attrNameLst>
                                      </p:cBhvr>
                                      <p:tavLst>
                                        <p:tav tm="0">
                                          <p:val>
                                            <p:fltVal val="0"/>
                                          </p:val>
                                        </p:tav>
                                        <p:tav tm="100000">
                                          <p:val>
                                            <p:strVal val="#ppt_h"/>
                                          </p:val>
                                        </p:tav>
                                      </p:tavLst>
                                    </p:anim>
                                    <p:anim calcmode="lin" valueType="num">
                                      <p:cBhvr>
                                        <p:cTn id="25" dur="1000" fill="hold"/>
                                        <p:tgtEl>
                                          <p:spTgt spid="572423"/>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2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2434"/>
                                        </p:tgtEl>
                                        <p:attrNameLst>
                                          <p:attrName>style.visibility</p:attrName>
                                        </p:attrNameLst>
                                      </p:cBhvr>
                                      <p:to>
                                        <p:strVal val="visible"/>
                                      </p:to>
                                    </p:set>
                                    <p:anim calcmode="lin" valueType="num">
                                      <p:cBhvr>
                                        <p:cTn id="31" dur="1000" fill="hold"/>
                                        <p:tgtEl>
                                          <p:spTgt spid="572434"/>
                                        </p:tgtEl>
                                        <p:attrNameLst>
                                          <p:attrName>ppt_w</p:attrName>
                                        </p:attrNameLst>
                                      </p:cBhvr>
                                      <p:tavLst>
                                        <p:tav tm="0">
                                          <p:val>
                                            <p:fltVal val="0"/>
                                          </p:val>
                                        </p:tav>
                                        <p:tav tm="100000">
                                          <p:val>
                                            <p:strVal val="#ppt_w"/>
                                          </p:val>
                                        </p:tav>
                                      </p:tavLst>
                                    </p:anim>
                                    <p:anim calcmode="lin" valueType="num">
                                      <p:cBhvr>
                                        <p:cTn id="32" dur="1000" fill="hold"/>
                                        <p:tgtEl>
                                          <p:spTgt spid="572434"/>
                                        </p:tgtEl>
                                        <p:attrNameLst>
                                          <p:attrName>ppt_h</p:attrName>
                                        </p:attrNameLst>
                                      </p:cBhvr>
                                      <p:tavLst>
                                        <p:tav tm="0">
                                          <p:val>
                                            <p:fltVal val="0"/>
                                          </p:val>
                                        </p:tav>
                                        <p:tav tm="100000">
                                          <p:val>
                                            <p:strVal val="#ppt_h"/>
                                          </p:val>
                                        </p:tav>
                                      </p:tavLst>
                                    </p:anim>
                                    <p:anim calcmode="lin" valueType="num">
                                      <p:cBhvr>
                                        <p:cTn id="33" dur="1000" fill="hold"/>
                                        <p:tgtEl>
                                          <p:spTgt spid="572434"/>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243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2426"/>
                                        </p:tgtEl>
                                        <p:attrNameLst>
                                          <p:attrName>style.visibility</p:attrName>
                                        </p:attrNameLst>
                                      </p:cBhvr>
                                      <p:to>
                                        <p:strVal val="visible"/>
                                      </p:to>
                                    </p:set>
                                    <p:anim calcmode="lin" valueType="num">
                                      <p:cBhvr>
                                        <p:cTn id="39" dur="1000" fill="hold"/>
                                        <p:tgtEl>
                                          <p:spTgt spid="572426"/>
                                        </p:tgtEl>
                                        <p:attrNameLst>
                                          <p:attrName>ppt_w</p:attrName>
                                        </p:attrNameLst>
                                      </p:cBhvr>
                                      <p:tavLst>
                                        <p:tav tm="0">
                                          <p:val>
                                            <p:fltVal val="0"/>
                                          </p:val>
                                        </p:tav>
                                        <p:tav tm="100000">
                                          <p:val>
                                            <p:strVal val="#ppt_w"/>
                                          </p:val>
                                        </p:tav>
                                      </p:tavLst>
                                    </p:anim>
                                    <p:anim calcmode="lin" valueType="num">
                                      <p:cBhvr>
                                        <p:cTn id="40" dur="1000" fill="hold"/>
                                        <p:tgtEl>
                                          <p:spTgt spid="572426"/>
                                        </p:tgtEl>
                                        <p:attrNameLst>
                                          <p:attrName>ppt_h</p:attrName>
                                        </p:attrNameLst>
                                      </p:cBhvr>
                                      <p:tavLst>
                                        <p:tav tm="0">
                                          <p:val>
                                            <p:fltVal val="0"/>
                                          </p:val>
                                        </p:tav>
                                        <p:tav tm="100000">
                                          <p:val>
                                            <p:strVal val="#ppt_h"/>
                                          </p:val>
                                        </p:tav>
                                      </p:tavLst>
                                    </p:anim>
                                    <p:anim calcmode="lin" valueType="num">
                                      <p:cBhvr>
                                        <p:cTn id="41" dur="1000" fill="hold"/>
                                        <p:tgtEl>
                                          <p:spTgt spid="57242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2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2427"/>
                                        </p:tgtEl>
                                        <p:attrNameLst>
                                          <p:attrName>style.visibility</p:attrName>
                                        </p:attrNameLst>
                                      </p:cBhvr>
                                      <p:to>
                                        <p:strVal val="visible"/>
                                      </p:to>
                                    </p:set>
                                    <p:anim calcmode="lin" valueType="num">
                                      <p:cBhvr>
                                        <p:cTn id="47" dur="1000" fill="hold"/>
                                        <p:tgtEl>
                                          <p:spTgt spid="572427"/>
                                        </p:tgtEl>
                                        <p:attrNameLst>
                                          <p:attrName>ppt_w</p:attrName>
                                        </p:attrNameLst>
                                      </p:cBhvr>
                                      <p:tavLst>
                                        <p:tav tm="0">
                                          <p:val>
                                            <p:fltVal val="0"/>
                                          </p:val>
                                        </p:tav>
                                        <p:tav tm="100000">
                                          <p:val>
                                            <p:strVal val="#ppt_w"/>
                                          </p:val>
                                        </p:tav>
                                      </p:tavLst>
                                    </p:anim>
                                    <p:anim calcmode="lin" valueType="num">
                                      <p:cBhvr>
                                        <p:cTn id="48" dur="1000" fill="hold"/>
                                        <p:tgtEl>
                                          <p:spTgt spid="572427"/>
                                        </p:tgtEl>
                                        <p:attrNameLst>
                                          <p:attrName>ppt_h</p:attrName>
                                        </p:attrNameLst>
                                      </p:cBhvr>
                                      <p:tavLst>
                                        <p:tav tm="0">
                                          <p:val>
                                            <p:fltVal val="0"/>
                                          </p:val>
                                        </p:tav>
                                        <p:tav tm="100000">
                                          <p:val>
                                            <p:strVal val="#ppt_h"/>
                                          </p:val>
                                        </p:tav>
                                      </p:tavLst>
                                    </p:anim>
                                    <p:anim calcmode="lin" valueType="num">
                                      <p:cBhvr>
                                        <p:cTn id="49" dur="1000" fill="hold"/>
                                        <p:tgtEl>
                                          <p:spTgt spid="57242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2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2435"/>
                                        </p:tgtEl>
                                        <p:attrNameLst>
                                          <p:attrName>style.visibility</p:attrName>
                                        </p:attrNameLst>
                                      </p:cBhvr>
                                      <p:to>
                                        <p:strVal val="visible"/>
                                      </p:to>
                                    </p:set>
                                    <p:anim calcmode="lin" valueType="num">
                                      <p:cBhvr>
                                        <p:cTn id="55" dur="1000" fill="hold"/>
                                        <p:tgtEl>
                                          <p:spTgt spid="572435"/>
                                        </p:tgtEl>
                                        <p:attrNameLst>
                                          <p:attrName>ppt_w</p:attrName>
                                        </p:attrNameLst>
                                      </p:cBhvr>
                                      <p:tavLst>
                                        <p:tav tm="0">
                                          <p:val>
                                            <p:fltVal val="0"/>
                                          </p:val>
                                        </p:tav>
                                        <p:tav tm="100000">
                                          <p:val>
                                            <p:strVal val="#ppt_w"/>
                                          </p:val>
                                        </p:tav>
                                      </p:tavLst>
                                    </p:anim>
                                    <p:anim calcmode="lin" valueType="num">
                                      <p:cBhvr>
                                        <p:cTn id="56" dur="1000" fill="hold"/>
                                        <p:tgtEl>
                                          <p:spTgt spid="572435"/>
                                        </p:tgtEl>
                                        <p:attrNameLst>
                                          <p:attrName>ppt_h</p:attrName>
                                        </p:attrNameLst>
                                      </p:cBhvr>
                                      <p:tavLst>
                                        <p:tav tm="0">
                                          <p:val>
                                            <p:fltVal val="0"/>
                                          </p:val>
                                        </p:tav>
                                        <p:tav tm="100000">
                                          <p:val>
                                            <p:strVal val="#ppt_h"/>
                                          </p:val>
                                        </p:tav>
                                      </p:tavLst>
                                    </p:anim>
                                    <p:anim calcmode="lin" valueType="num">
                                      <p:cBhvr>
                                        <p:cTn id="57" dur="1000" fill="hold"/>
                                        <p:tgtEl>
                                          <p:spTgt spid="572435"/>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243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2428"/>
                                        </p:tgtEl>
                                        <p:attrNameLst>
                                          <p:attrName>style.visibility</p:attrName>
                                        </p:attrNameLst>
                                      </p:cBhvr>
                                      <p:to>
                                        <p:strVal val="visible"/>
                                      </p:to>
                                    </p:set>
                                    <p:anim calcmode="lin" valueType="num">
                                      <p:cBhvr>
                                        <p:cTn id="63" dur="1000" fill="hold"/>
                                        <p:tgtEl>
                                          <p:spTgt spid="572428"/>
                                        </p:tgtEl>
                                        <p:attrNameLst>
                                          <p:attrName>ppt_w</p:attrName>
                                        </p:attrNameLst>
                                      </p:cBhvr>
                                      <p:tavLst>
                                        <p:tav tm="0">
                                          <p:val>
                                            <p:fltVal val="0"/>
                                          </p:val>
                                        </p:tav>
                                        <p:tav tm="100000">
                                          <p:val>
                                            <p:strVal val="#ppt_w"/>
                                          </p:val>
                                        </p:tav>
                                      </p:tavLst>
                                    </p:anim>
                                    <p:anim calcmode="lin" valueType="num">
                                      <p:cBhvr>
                                        <p:cTn id="64" dur="1000" fill="hold"/>
                                        <p:tgtEl>
                                          <p:spTgt spid="572428"/>
                                        </p:tgtEl>
                                        <p:attrNameLst>
                                          <p:attrName>ppt_h</p:attrName>
                                        </p:attrNameLst>
                                      </p:cBhvr>
                                      <p:tavLst>
                                        <p:tav tm="0">
                                          <p:val>
                                            <p:fltVal val="0"/>
                                          </p:val>
                                        </p:tav>
                                        <p:tav tm="100000">
                                          <p:val>
                                            <p:strVal val="#ppt_h"/>
                                          </p:val>
                                        </p:tav>
                                      </p:tavLst>
                                    </p:anim>
                                    <p:anim calcmode="lin" valueType="num">
                                      <p:cBhvr>
                                        <p:cTn id="65" dur="1000" fill="hold"/>
                                        <p:tgtEl>
                                          <p:spTgt spid="57242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2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2429"/>
                                        </p:tgtEl>
                                        <p:attrNameLst>
                                          <p:attrName>style.visibility</p:attrName>
                                        </p:attrNameLst>
                                      </p:cBhvr>
                                      <p:to>
                                        <p:strVal val="visible"/>
                                      </p:to>
                                    </p:set>
                                    <p:anim calcmode="lin" valueType="num">
                                      <p:cBhvr>
                                        <p:cTn id="71" dur="1000" fill="hold"/>
                                        <p:tgtEl>
                                          <p:spTgt spid="572429"/>
                                        </p:tgtEl>
                                        <p:attrNameLst>
                                          <p:attrName>ppt_w</p:attrName>
                                        </p:attrNameLst>
                                      </p:cBhvr>
                                      <p:tavLst>
                                        <p:tav tm="0">
                                          <p:val>
                                            <p:fltVal val="0"/>
                                          </p:val>
                                        </p:tav>
                                        <p:tav tm="100000">
                                          <p:val>
                                            <p:strVal val="#ppt_w"/>
                                          </p:val>
                                        </p:tav>
                                      </p:tavLst>
                                    </p:anim>
                                    <p:anim calcmode="lin" valueType="num">
                                      <p:cBhvr>
                                        <p:cTn id="72" dur="1000" fill="hold"/>
                                        <p:tgtEl>
                                          <p:spTgt spid="572429"/>
                                        </p:tgtEl>
                                        <p:attrNameLst>
                                          <p:attrName>ppt_h</p:attrName>
                                        </p:attrNameLst>
                                      </p:cBhvr>
                                      <p:tavLst>
                                        <p:tav tm="0">
                                          <p:val>
                                            <p:fltVal val="0"/>
                                          </p:val>
                                        </p:tav>
                                        <p:tav tm="100000">
                                          <p:val>
                                            <p:strVal val="#ppt_h"/>
                                          </p:val>
                                        </p:tav>
                                      </p:tavLst>
                                    </p:anim>
                                    <p:anim calcmode="lin" valueType="num">
                                      <p:cBhvr>
                                        <p:cTn id="73" dur="1000" fill="hold"/>
                                        <p:tgtEl>
                                          <p:spTgt spid="57242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24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2422" grpId="0"/>
      <p:bldP spid="572423" grpId="0"/>
      <p:bldP spid="572426" grpId="0"/>
      <p:bldP spid="572427" grpId="0"/>
      <p:bldP spid="572428" grpId="0"/>
      <p:bldP spid="572429" grpId="0"/>
      <p:bldP spid="572432" grpId="0"/>
      <p:bldP spid="572434" grpId="0"/>
      <p:bldP spid="5724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48000"/>
            <a:ext cx="5334000" cy="3810000"/>
          </a:xfrm>
          <a:prstGeom prst="rect">
            <a:avLst/>
          </a:prstGeom>
        </p:spPr>
      </p:pic>
      <p:sp>
        <p:nvSpPr>
          <p:cNvPr id="2" name="Title 1"/>
          <p:cNvSpPr>
            <a:spLocks noGrp="1"/>
          </p:cNvSpPr>
          <p:nvPr>
            <p:ph type="title"/>
          </p:nvPr>
        </p:nvSpPr>
        <p:spPr>
          <a:xfrm>
            <a:off x="81405" y="1"/>
            <a:ext cx="8987292" cy="3048000"/>
          </a:xfrm>
        </p:spPr>
        <p:txBody>
          <a:bodyPr/>
          <a:lstStyle/>
          <a:p>
            <a:pPr rtl="1"/>
            <a:r>
              <a:rPr lang="ar-EG" b="1" dirty="0">
                <a:effectLst>
                  <a:glow rad="127000">
                    <a:schemeClr val="tx1"/>
                  </a:glow>
                </a:effectLst>
              </a:rPr>
              <a:t>عملية التطهير</a:t>
            </a:r>
            <a:br>
              <a:rPr lang="ar-EG" b="1" dirty="0">
                <a:effectLst>
                  <a:glow rad="127000">
                    <a:schemeClr val="tx1"/>
                  </a:glow>
                </a:effectLst>
              </a:rPr>
            </a:br>
            <a:r>
              <a:rPr lang="ar-EG" b="1" dirty="0">
                <a:effectLst>
                  <a:glow rad="127000">
                    <a:schemeClr val="tx1"/>
                  </a:glow>
                </a:effectLst>
              </a:rPr>
              <a:t>عملية تنظيف المراحل النهائية في المشروع حيث يتم ال</a:t>
            </a:r>
            <a:r>
              <a:rPr lang="ar-JO" b="1" dirty="0">
                <a:effectLst>
                  <a:glow rad="127000">
                    <a:schemeClr val="tx1"/>
                  </a:glow>
                </a:effectLst>
              </a:rPr>
              <a:t>إ</a:t>
            </a:r>
            <a:r>
              <a:rPr lang="ar-EG" b="1" dirty="0">
                <a:effectLst>
                  <a:glow rad="127000">
                    <a:schemeClr val="tx1"/>
                  </a:glow>
                </a:effectLst>
              </a:rPr>
              <a:t>هتمام بالنهايات المفقوده. </a:t>
            </a:r>
            <a:br>
              <a:rPr lang="ar-EG" b="1" dirty="0">
                <a:effectLst>
                  <a:glow rad="127000">
                    <a:schemeClr val="tx1"/>
                  </a:glow>
                </a:effectLst>
              </a:rPr>
            </a:br>
            <a:r>
              <a:rPr lang="ar-EG" b="1" dirty="0">
                <a:effectLst>
                  <a:glow rad="127000">
                    <a:schemeClr val="tx1"/>
                  </a:glow>
                </a:effectLst>
              </a:rPr>
              <a:t>انتهى كل شيء باستثناء عملية تطهير صغيرة.</a:t>
            </a:r>
            <a:endParaRPr lang="en-US" b="1" dirty="0">
              <a:effectLst>
                <a:glow rad="127000">
                  <a:schemeClr val="tx1"/>
                </a:glow>
              </a:effectLst>
            </a:endParaRPr>
          </a:p>
        </p:txBody>
      </p:sp>
      <p:sp>
        <p:nvSpPr>
          <p:cNvPr id="4" name="Title 1"/>
          <p:cNvSpPr txBox="1">
            <a:spLocks/>
          </p:cNvSpPr>
          <p:nvPr/>
        </p:nvSpPr>
        <p:spPr bwMode="auto">
          <a:xfrm>
            <a:off x="1155974" y="5893403"/>
            <a:ext cx="7782472" cy="7326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r>
              <a:rPr lang="en-US" b="1" dirty="0">
                <a:effectLst>
                  <a:glow rad="127000">
                    <a:schemeClr val="tx1"/>
                  </a:glow>
                </a:effectLst>
              </a:rPr>
              <a:t>—</a:t>
            </a:r>
            <a:r>
              <a:rPr lang="en-US" b="1" dirty="0" err="1">
                <a:effectLst>
                  <a:glow rad="127000">
                    <a:schemeClr val="tx1"/>
                  </a:glow>
                </a:effectLst>
              </a:rPr>
              <a:t>dictionary.com</a:t>
            </a:r>
            <a:endParaRPr lang="en-US" b="1" dirty="0">
              <a:effectLst>
                <a:glow rad="127000">
                  <a:schemeClr val="tx1"/>
                </a:glow>
              </a:effectLst>
            </a:endParaRPr>
          </a:p>
        </p:txBody>
      </p:sp>
    </p:spTree>
    <p:extLst>
      <p:ext uri="{BB962C8B-B14F-4D97-AF65-F5344CB8AC3E}">
        <p14:creationId xmlns:p14="http://schemas.microsoft.com/office/powerpoint/2010/main" val="2020358702"/>
      </p:ext>
    </p:ext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0673"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4467"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4000" b="1" u="sng" dirty="0">
                <a:solidFill>
                  <a:srgbClr val="FFFFFF"/>
                </a:solidFill>
                <a:latin typeface="Arial" panose="020B0604020202020204" pitchFamily="34" charset="0"/>
                <a:cs typeface="Arial" panose="020B0604020202020204" pitchFamily="34" charset="0"/>
              </a:rPr>
              <a:t>الألفيين</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574468" name="Rectangle 4"/>
          <p:cNvSpPr>
            <a:spLocks noGrp="1" noChangeArrowheads="1"/>
          </p:cNvSpPr>
          <p:nvPr>
            <p:ph type="title" idx="4294967295"/>
          </p:nvPr>
        </p:nvSpPr>
        <p:spPr>
          <a:xfrm>
            <a:off x="0" y="0"/>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rtl="1" eaLnBrk="1" hangingPunct="1">
              <a:defRPr/>
            </a:pPr>
            <a:r>
              <a:rPr lang="ar-EG" sz="4000"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وجهات النظر حول رؤيا ٢٠: ١-٦</a:t>
            </a:r>
            <a:endParaRPr lang="en-US" sz="4000"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574469"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4000" b="1" u="sng" dirty="0">
                <a:solidFill>
                  <a:srgbClr val="FFFFFF"/>
                </a:solidFill>
                <a:latin typeface="Arial" panose="020B0604020202020204" pitchFamily="34" charset="0"/>
                <a:cs typeface="Arial" panose="020B0604020202020204" pitchFamily="34" charset="0"/>
              </a:rPr>
              <a:t>القبل الألفية</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574470" name="Text Box 6"/>
          <p:cNvSpPr txBox="1">
            <a:spLocks noChangeArrowheads="1"/>
          </p:cNvSpPr>
          <p:nvPr/>
        </p:nvSpPr>
        <p:spPr bwMode="auto">
          <a:xfrm>
            <a:off x="2667000" y="2270125"/>
            <a:ext cx="3152775"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المؤمن (٤-٥)</a:t>
            </a:r>
            <a:endParaRPr lang="en-US" sz="2800" b="1" i="1" dirty="0">
              <a:solidFill>
                <a:srgbClr val="FFFFFF"/>
              </a:solidFill>
              <a:latin typeface="Arial" panose="020B0604020202020204" pitchFamily="34" charset="0"/>
              <a:cs typeface="Arial" panose="020B0604020202020204" pitchFamily="34" charset="0"/>
            </a:endParaRPr>
          </a:p>
        </p:txBody>
      </p:sp>
      <p:sp>
        <p:nvSpPr>
          <p:cNvPr id="574471" name="Text Box 7"/>
          <p:cNvSpPr txBox="1">
            <a:spLocks noChangeArrowheads="1"/>
          </p:cNvSpPr>
          <p:nvPr/>
        </p:nvSpPr>
        <p:spPr bwMode="auto">
          <a:xfrm>
            <a:off x="5583238" y="2270125"/>
            <a:ext cx="3560762"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3600" b="1" dirty="0">
                <a:solidFill>
                  <a:srgbClr val="FFFFFF"/>
                </a:solidFill>
                <a:latin typeface="Arial" panose="020B0604020202020204" pitchFamily="34" charset="0"/>
                <a:cs typeface="Arial" panose="020B0604020202020204" pitchFamily="34" charset="0"/>
              </a:rPr>
              <a:t>الغير مؤمن</a:t>
            </a:r>
            <a:r>
              <a:rPr lang="en-US" sz="3600" b="1" dirty="0">
                <a:solidFill>
                  <a:srgbClr val="FFFFFF"/>
                </a:solidFill>
                <a:latin typeface="Arial" panose="020B0604020202020204" pitchFamily="34" charset="0"/>
                <a:cs typeface="Arial" panose="020B0604020202020204" pitchFamily="34" charset="0"/>
              </a:rPr>
              <a:t> </a:t>
            </a:r>
            <a:br>
              <a:rPr lang="en-US" sz="3600" b="1" dirty="0">
                <a:solidFill>
                  <a:srgbClr val="FFFFFF"/>
                </a:solidFill>
                <a:latin typeface="Arial" panose="020B0604020202020204" pitchFamily="34" charset="0"/>
                <a:cs typeface="Arial" panose="020B0604020202020204" pitchFamily="34" charset="0"/>
              </a:rPr>
            </a:br>
            <a:r>
              <a:rPr lang="ar-SA" sz="3600" b="1" dirty="0">
                <a:solidFill>
                  <a:srgbClr val="FFFFFF"/>
                </a:solidFill>
                <a:latin typeface="Arial" panose="020B0604020202020204" pitchFamily="34" charset="0"/>
                <a:cs typeface="Arial" panose="020B0604020202020204" pitchFamily="34" charset="0"/>
              </a:rPr>
              <a:t>(١٢-١٣)</a:t>
            </a:r>
            <a:endParaRPr lang="en-US" sz="2800" b="1" i="1" dirty="0">
              <a:solidFill>
                <a:srgbClr val="FFFFFF"/>
              </a:solidFill>
              <a:latin typeface="Arial" panose="020B0604020202020204" pitchFamily="34" charset="0"/>
              <a:cs typeface="Arial" panose="020B0604020202020204" pitchFamily="34" charset="0"/>
            </a:endParaRPr>
          </a:p>
        </p:txBody>
      </p:sp>
      <p:sp>
        <p:nvSpPr>
          <p:cNvPr id="574474" name="Text Box 10"/>
          <p:cNvSpPr txBox="1">
            <a:spLocks noChangeArrowheads="1"/>
          </p:cNvSpPr>
          <p:nvPr/>
        </p:nvSpPr>
        <p:spPr bwMode="auto">
          <a:xfrm>
            <a:off x="2667000" y="3810000"/>
            <a:ext cx="3152775"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قيامة عامة </a:t>
            </a:r>
          </a:p>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واحدة</a:t>
            </a:r>
            <a:endParaRPr lang="en-US" sz="2800" b="1" i="1" dirty="0">
              <a:solidFill>
                <a:srgbClr val="FFFFFF"/>
              </a:solidFill>
              <a:latin typeface="Arial" panose="020B0604020202020204" pitchFamily="34" charset="0"/>
              <a:cs typeface="Arial" panose="020B0604020202020204" pitchFamily="34" charset="0"/>
            </a:endParaRPr>
          </a:p>
        </p:txBody>
      </p:sp>
      <p:sp>
        <p:nvSpPr>
          <p:cNvPr id="574475" name="Text Box 11"/>
          <p:cNvSpPr txBox="1">
            <a:spLocks noChangeArrowheads="1"/>
          </p:cNvSpPr>
          <p:nvPr/>
        </p:nvSpPr>
        <p:spPr bwMode="auto">
          <a:xfrm>
            <a:off x="5583238" y="3810000"/>
            <a:ext cx="3560762"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rtl="1" fontAlgn="base">
              <a:spcBef>
                <a:spcPct val="0"/>
              </a:spcBef>
              <a:spcAft>
                <a:spcPct val="0"/>
              </a:spcAft>
              <a:defRPr/>
            </a:pPr>
            <a:r>
              <a:rPr lang="ar-EG" sz="3600" b="1" dirty="0">
                <a:solidFill>
                  <a:srgbClr val="FFFFFF"/>
                </a:solidFill>
                <a:latin typeface="Arial" panose="020B0604020202020204" pitchFamily="34" charset="0"/>
                <a:ea typeface="ＭＳ Ｐゴシック" pitchFamily="-111" charset="-128"/>
                <a:cs typeface="Arial" panose="020B0604020202020204" pitchFamily="34" charset="0"/>
              </a:rPr>
              <a:t>قيامات </a:t>
            </a:r>
          </a:p>
          <a:p>
            <a:pPr algn="r" defTabSz="914400" rtl="1" fontAlgn="base">
              <a:spcBef>
                <a:spcPct val="0"/>
              </a:spcBef>
              <a:spcAft>
                <a:spcPct val="0"/>
              </a:spcAft>
              <a:defRPr/>
            </a:pPr>
            <a:r>
              <a:rPr lang="ar-EG" sz="3600" b="1" dirty="0">
                <a:solidFill>
                  <a:srgbClr val="FFFFFF"/>
                </a:solidFill>
                <a:latin typeface="Arial" panose="020B0604020202020204" pitchFamily="34" charset="0"/>
                <a:ea typeface="ＭＳ Ｐゴシック" pitchFamily="-111" charset="-128"/>
                <a:cs typeface="Arial" panose="020B0604020202020204" pitchFamily="34" charset="0"/>
              </a:rPr>
              <a:t>عديدة</a:t>
            </a:r>
            <a:endParaRPr lang="en-US" sz="3600" b="1" dirty="0">
              <a:solidFill>
                <a:srgbClr val="FFFFFF"/>
              </a:solidFill>
              <a:latin typeface="Arial" panose="020B0604020202020204" pitchFamily="34" charset="0"/>
              <a:ea typeface="ＭＳ Ｐゴシック" pitchFamily="-111" charset="-128"/>
              <a:cs typeface="Arial" panose="020B0604020202020204" pitchFamily="34" charset="0"/>
            </a:endParaRPr>
          </a:p>
        </p:txBody>
      </p:sp>
      <p:sp>
        <p:nvSpPr>
          <p:cNvPr id="574476" name="Text Box 12"/>
          <p:cNvSpPr txBox="1">
            <a:spLocks noChangeArrowheads="1"/>
          </p:cNvSpPr>
          <p:nvPr/>
        </p:nvSpPr>
        <p:spPr bwMode="auto">
          <a:xfrm>
            <a:off x="2667000" y="551497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كل الناس</a:t>
            </a:r>
            <a:endParaRPr lang="en-US" sz="2800" b="1" i="1" dirty="0">
              <a:solidFill>
                <a:srgbClr val="FFFFFF"/>
              </a:solidFill>
              <a:latin typeface="Arial" panose="020B0604020202020204" pitchFamily="34" charset="0"/>
              <a:cs typeface="Arial" panose="020B0604020202020204" pitchFamily="34" charset="0"/>
            </a:endParaRPr>
          </a:p>
        </p:txBody>
      </p:sp>
      <p:sp>
        <p:nvSpPr>
          <p:cNvPr id="574477" name="Text Box 13"/>
          <p:cNvSpPr txBox="1">
            <a:spLocks noChangeArrowheads="1"/>
          </p:cNvSpPr>
          <p:nvPr/>
        </p:nvSpPr>
        <p:spPr bwMode="auto">
          <a:xfrm>
            <a:off x="5583238" y="5514975"/>
            <a:ext cx="3560762"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3600" b="1" dirty="0">
                <a:solidFill>
                  <a:srgbClr val="FFFFFF"/>
                </a:solidFill>
                <a:latin typeface="Arial" panose="020B0604020202020204" pitchFamily="34" charset="0"/>
                <a:cs typeface="Arial" panose="020B0604020202020204" pitchFamily="34" charset="0"/>
              </a:rPr>
              <a:t>غير </a:t>
            </a:r>
            <a:r>
              <a:rPr lang="ar-JO" sz="3600" b="1" dirty="0">
                <a:solidFill>
                  <a:srgbClr val="FFFFFF"/>
                </a:solidFill>
                <a:latin typeface="Arial" panose="020B0604020202020204" pitchFamily="34" charset="0"/>
                <a:cs typeface="Arial" panose="020B0604020202020204" pitchFamily="34" charset="0"/>
              </a:rPr>
              <a:t>ال</a:t>
            </a:r>
            <a:r>
              <a:rPr lang="ar-SA" sz="3600" b="1" dirty="0">
                <a:solidFill>
                  <a:srgbClr val="FFFFFF"/>
                </a:solidFill>
                <a:latin typeface="Arial" panose="020B0604020202020204" pitchFamily="34" charset="0"/>
                <a:cs typeface="Arial" panose="020B0604020202020204" pitchFamily="34" charset="0"/>
              </a:rPr>
              <a:t>مؤمنين </a:t>
            </a:r>
          </a:p>
          <a:p>
            <a:pPr algn="r" defTabSz="914400" rtl="1" fontAlgn="base">
              <a:spcBef>
                <a:spcPct val="0"/>
              </a:spcBef>
              <a:spcAft>
                <a:spcPct val="0"/>
              </a:spcAft>
              <a:defRPr/>
            </a:pPr>
            <a:r>
              <a:rPr lang="ar-SA" sz="3600" b="1" dirty="0">
                <a:solidFill>
                  <a:srgbClr val="FFFFFF"/>
                </a:solidFill>
                <a:latin typeface="Arial" panose="020B0604020202020204" pitchFamily="34" charset="0"/>
                <a:cs typeface="Arial" panose="020B0604020202020204" pitchFamily="34" charset="0"/>
              </a:rPr>
              <a:t>فقط</a:t>
            </a:r>
            <a:endParaRPr lang="en-US" sz="2800" b="1" i="1" dirty="0">
              <a:solidFill>
                <a:srgbClr val="FFFFFF"/>
              </a:solidFill>
              <a:latin typeface="Arial" panose="020B0604020202020204" pitchFamily="34" charset="0"/>
              <a:cs typeface="Arial" panose="020B0604020202020204" pitchFamily="34" charset="0"/>
            </a:endParaRPr>
          </a:p>
        </p:txBody>
      </p:sp>
      <p:sp>
        <p:nvSpPr>
          <p:cNvPr id="574479"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SA" sz="4000" b="1" u="sng" dirty="0">
                <a:solidFill>
                  <a:srgbClr val="FFFFFF"/>
                </a:solidFill>
                <a:latin typeface="Arial" panose="020B0604020202020204" pitchFamily="34" charset="0"/>
                <a:cs typeface="Arial" panose="020B0604020202020204" pitchFamily="34" charset="0"/>
              </a:rPr>
              <a:t>القضية</a:t>
            </a:r>
            <a:endParaRPr lang="en-US" sz="3200" b="1" i="1" u="sng" dirty="0">
              <a:solidFill>
                <a:srgbClr val="FFFFFF"/>
              </a:solidFill>
              <a:latin typeface="Arial" panose="020B0604020202020204" pitchFamily="34" charset="0"/>
              <a:cs typeface="Arial" panose="020B0604020202020204" pitchFamily="34" charset="0"/>
            </a:endParaRPr>
          </a:p>
        </p:txBody>
      </p:sp>
      <p:sp>
        <p:nvSpPr>
          <p:cNvPr id="574480" name="Text Box 16"/>
          <p:cNvSpPr txBox="1">
            <a:spLocks noChangeArrowheads="1"/>
          </p:cNvSpPr>
          <p:nvPr/>
        </p:nvSpPr>
        <p:spPr bwMode="auto">
          <a:xfrm>
            <a:off x="228600" y="2270125"/>
            <a:ext cx="2438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من سيحيا؟</a:t>
            </a:r>
            <a:endParaRPr lang="en-US" sz="2800" b="1" i="1" dirty="0">
              <a:solidFill>
                <a:srgbClr val="FFFFFF"/>
              </a:solidFill>
              <a:latin typeface="Arial" panose="020B0604020202020204" pitchFamily="34" charset="0"/>
              <a:cs typeface="Arial" panose="020B0604020202020204" pitchFamily="34" charset="0"/>
            </a:endParaRPr>
          </a:p>
        </p:txBody>
      </p:sp>
      <p:sp>
        <p:nvSpPr>
          <p:cNvPr id="574482" name="Text Box 18"/>
          <p:cNvSpPr txBox="1">
            <a:spLocks noChangeArrowheads="1"/>
          </p:cNvSpPr>
          <p:nvPr/>
        </p:nvSpPr>
        <p:spPr bwMode="auto">
          <a:xfrm>
            <a:off x="228600" y="3810000"/>
            <a:ext cx="2438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متى سيحيا؟</a:t>
            </a:r>
            <a:endParaRPr lang="en-US" sz="2800" b="1" i="1" dirty="0">
              <a:solidFill>
                <a:srgbClr val="FFFFFF"/>
              </a:solidFill>
              <a:latin typeface="Arial" panose="020B0604020202020204" pitchFamily="34" charset="0"/>
              <a:cs typeface="Arial" panose="020B0604020202020204" pitchFamily="34" charset="0"/>
            </a:endParaRPr>
          </a:p>
        </p:txBody>
      </p:sp>
      <p:sp>
        <p:nvSpPr>
          <p:cNvPr id="574483" name="Text Box 19"/>
          <p:cNvSpPr txBox="1">
            <a:spLocks noChangeArrowheads="1"/>
          </p:cNvSpPr>
          <p:nvPr/>
        </p:nvSpPr>
        <p:spPr bwMode="auto">
          <a:xfrm>
            <a:off x="-121920" y="5514975"/>
            <a:ext cx="278892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defRPr/>
            </a:pPr>
            <a:r>
              <a:rPr lang="ar-EG" sz="3600" b="1" dirty="0">
                <a:solidFill>
                  <a:srgbClr val="FFFFFF"/>
                </a:solidFill>
                <a:latin typeface="Arial" panose="020B0604020202020204" pitchFamily="34" charset="0"/>
                <a:cs typeface="Arial" panose="020B0604020202020204" pitchFamily="34" charset="0"/>
              </a:rPr>
              <a:t>الأشخاص المحكوم عليهم</a:t>
            </a:r>
            <a:endParaRPr lang="en-US" sz="2800" b="1" i="1" dirty="0">
              <a:solidFill>
                <a:srgbClr val="FFFFFF"/>
              </a:solidFill>
              <a:latin typeface="Arial" panose="020B0604020202020204" pitchFamily="34" charset="0"/>
              <a:cs typeface="Arial" panose="020B0604020202020204" pitchFamily="34" charset="0"/>
            </a:endParaRPr>
          </a:p>
        </p:txBody>
      </p:sp>
      <p:sp>
        <p:nvSpPr>
          <p:cNvPr id="17"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427</a:t>
            </a:r>
            <a:endParaRPr lang="en-US" b="1" i="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80289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4480"/>
                                        </p:tgtEl>
                                        <p:attrNameLst>
                                          <p:attrName>style.visibility</p:attrName>
                                        </p:attrNameLst>
                                      </p:cBhvr>
                                      <p:to>
                                        <p:strVal val="visible"/>
                                      </p:to>
                                    </p:set>
                                    <p:anim calcmode="lin" valueType="num">
                                      <p:cBhvr>
                                        <p:cTn id="7" dur="1000" fill="hold"/>
                                        <p:tgtEl>
                                          <p:spTgt spid="574480"/>
                                        </p:tgtEl>
                                        <p:attrNameLst>
                                          <p:attrName>ppt_w</p:attrName>
                                        </p:attrNameLst>
                                      </p:cBhvr>
                                      <p:tavLst>
                                        <p:tav tm="0">
                                          <p:val>
                                            <p:fltVal val="0"/>
                                          </p:val>
                                        </p:tav>
                                        <p:tav tm="100000">
                                          <p:val>
                                            <p:strVal val="#ppt_w"/>
                                          </p:val>
                                        </p:tav>
                                      </p:tavLst>
                                    </p:anim>
                                    <p:anim calcmode="lin" valueType="num">
                                      <p:cBhvr>
                                        <p:cTn id="8" dur="1000" fill="hold"/>
                                        <p:tgtEl>
                                          <p:spTgt spid="574480"/>
                                        </p:tgtEl>
                                        <p:attrNameLst>
                                          <p:attrName>ppt_h</p:attrName>
                                        </p:attrNameLst>
                                      </p:cBhvr>
                                      <p:tavLst>
                                        <p:tav tm="0">
                                          <p:val>
                                            <p:fltVal val="0"/>
                                          </p:val>
                                        </p:tav>
                                        <p:tav tm="100000">
                                          <p:val>
                                            <p:strVal val="#ppt_h"/>
                                          </p:val>
                                        </p:tav>
                                      </p:tavLst>
                                    </p:anim>
                                    <p:anim calcmode="lin" valueType="num">
                                      <p:cBhvr>
                                        <p:cTn id="9" dur="1000" fill="hold"/>
                                        <p:tgtEl>
                                          <p:spTgt spid="57448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44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4470"/>
                                        </p:tgtEl>
                                        <p:attrNameLst>
                                          <p:attrName>style.visibility</p:attrName>
                                        </p:attrNameLst>
                                      </p:cBhvr>
                                      <p:to>
                                        <p:strVal val="visible"/>
                                      </p:to>
                                    </p:set>
                                    <p:anim calcmode="lin" valueType="num">
                                      <p:cBhvr>
                                        <p:cTn id="15" dur="1000" fill="hold"/>
                                        <p:tgtEl>
                                          <p:spTgt spid="574470"/>
                                        </p:tgtEl>
                                        <p:attrNameLst>
                                          <p:attrName>ppt_w</p:attrName>
                                        </p:attrNameLst>
                                      </p:cBhvr>
                                      <p:tavLst>
                                        <p:tav tm="0">
                                          <p:val>
                                            <p:fltVal val="0"/>
                                          </p:val>
                                        </p:tav>
                                        <p:tav tm="100000">
                                          <p:val>
                                            <p:strVal val="#ppt_w"/>
                                          </p:val>
                                        </p:tav>
                                      </p:tavLst>
                                    </p:anim>
                                    <p:anim calcmode="lin" valueType="num">
                                      <p:cBhvr>
                                        <p:cTn id="16" dur="1000" fill="hold"/>
                                        <p:tgtEl>
                                          <p:spTgt spid="574470"/>
                                        </p:tgtEl>
                                        <p:attrNameLst>
                                          <p:attrName>ppt_h</p:attrName>
                                        </p:attrNameLst>
                                      </p:cBhvr>
                                      <p:tavLst>
                                        <p:tav tm="0">
                                          <p:val>
                                            <p:fltVal val="0"/>
                                          </p:val>
                                        </p:tav>
                                        <p:tav tm="100000">
                                          <p:val>
                                            <p:strVal val="#ppt_h"/>
                                          </p:val>
                                        </p:tav>
                                      </p:tavLst>
                                    </p:anim>
                                    <p:anim calcmode="lin" valueType="num">
                                      <p:cBhvr>
                                        <p:cTn id="17" dur="1000" fill="hold"/>
                                        <p:tgtEl>
                                          <p:spTgt spid="574470"/>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44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4471"/>
                                        </p:tgtEl>
                                        <p:attrNameLst>
                                          <p:attrName>style.visibility</p:attrName>
                                        </p:attrNameLst>
                                      </p:cBhvr>
                                      <p:to>
                                        <p:strVal val="visible"/>
                                      </p:to>
                                    </p:set>
                                    <p:anim calcmode="lin" valueType="num">
                                      <p:cBhvr>
                                        <p:cTn id="23" dur="1000" fill="hold"/>
                                        <p:tgtEl>
                                          <p:spTgt spid="574471"/>
                                        </p:tgtEl>
                                        <p:attrNameLst>
                                          <p:attrName>ppt_w</p:attrName>
                                        </p:attrNameLst>
                                      </p:cBhvr>
                                      <p:tavLst>
                                        <p:tav tm="0">
                                          <p:val>
                                            <p:fltVal val="0"/>
                                          </p:val>
                                        </p:tav>
                                        <p:tav tm="100000">
                                          <p:val>
                                            <p:strVal val="#ppt_w"/>
                                          </p:val>
                                        </p:tav>
                                      </p:tavLst>
                                    </p:anim>
                                    <p:anim calcmode="lin" valueType="num">
                                      <p:cBhvr>
                                        <p:cTn id="24" dur="1000" fill="hold"/>
                                        <p:tgtEl>
                                          <p:spTgt spid="574471"/>
                                        </p:tgtEl>
                                        <p:attrNameLst>
                                          <p:attrName>ppt_h</p:attrName>
                                        </p:attrNameLst>
                                      </p:cBhvr>
                                      <p:tavLst>
                                        <p:tav tm="0">
                                          <p:val>
                                            <p:fltVal val="0"/>
                                          </p:val>
                                        </p:tav>
                                        <p:tav tm="100000">
                                          <p:val>
                                            <p:strVal val="#ppt_h"/>
                                          </p:val>
                                        </p:tav>
                                      </p:tavLst>
                                    </p:anim>
                                    <p:anim calcmode="lin" valueType="num">
                                      <p:cBhvr>
                                        <p:cTn id="25" dur="1000" fill="hold"/>
                                        <p:tgtEl>
                                          <p:spTgt spid="574471"/>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447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4482"/>
                                        </p:tgtEl>
                                        <p:attrNameLst>
                                          <p:attrName>style.visibility</p:attrName>
                                        </p:attrNameLst>
                                      </p:cBhvr>
                                      <p:to>
                                        <p:strVal val="visible"/>
                                      </p:to>
                                    </p:set>
                                    <p:anim calcmode="lin" valueType="num">
                                      <p:cBhvr>
                                        <p:cTn id="31" dur="1000" fill="hold"/>
                                        <p:tgtEl>
                                          <p:spTgt spid="574482"/>
                                        </p:tgtEl>
                                        <p:attrNameLst>
                                          <p:attrName>ppt_w</p:attrName>
                                        </p:attrNameLst>
                                      </p:cBhvr>
                                      <p:tavLst>
                                        <p:tav tm="0">
                                          <p:val>
                                            <p:fltVal val="0"/>
                                          </p:val>
                                        </p:tav>
                                        <p:tav tm="100000">
                                          <p:val>
                                            <p:strVal val="#ppt_w"/>
                                          </p:val>
                                        </p:tav>
                                      </p:tavLst>
                                    </p:anim>
                                    <p:anim calcmode="lin" valueType="num">
                                      <p:cBhvr>
                                        <p:cTn id="32" dur="1000" fill="hold"/>
                                        <p:tgtEl>
                                          <p:spTgt spid="574482"/>
                                        </p:tgtEl>
                                        <p:attrNameLst>
                                          <p:attrName>ppt_h</p:attrName>
                                        </p:attrNameLst>
                                      </p:cBhvr>
                                      <p:tavLst>
                                        <p:tav tm="0">
                                          <p:val>
                                            <p:fltVal val="0"/>
                                          </p:val>
                                        </p:tav>
                                        <p:tav tm="100000">
                                          <p:val>
                                            <p:strVal val="#ppt_h"/>
                                          </p:val>
                                        </p:tav>
                                      </p:tavLst>
                                    </p:anim>
                                    <p:anim calcmode="lin" valueType="num">
                                      <p:cBhvr>
                                        <p:cTn id="33" dur="1000" fill="hold"/>
                                        <p:tgtEl>
                                          <p:spTgt spid="57448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44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4474"/>
                                        </p:tgtEl>
                                        <p:attrNameLst>
                                          <p:attrName>style.visibility</p:attrName>
                                        </p:attrNameLst>
                                      </p:cBhvr>
                                      <p:to>
                                        <p:strVal val="visible"/>
                                      </p:to>
                                    </p:set>
                                    <p:anim calcmode="lin" valueType="num">
                                      <p:cBhvr>
                                        <p:cTn id="39" dur="1000" fill="hold"/>
                                        <p:tgtEl>
                                          <p:spTgt spid="574474"/>
                                        </p:tgtEl>
                                        <p:attrNameLst>
                                          <p:attrName>ppt_w</p:attrName>
                                        </p:attrNameLst>
                                      </p:cBhvr>
                                      <p:tavLst>
                                        <p:tav tm="0">
                                          <p:val>
                                            <p:fltVal val="0"/>
                                          </p:val>
                                        </p:tav>
                                        <p:tav tm="100000">
                                          <p:val>
                                            <p:strVal val="#ppt_w"/>
                                          </p:val>
                                        </p:tav>
                                      </p:tavLst>
                                    </p:anim>
                                    <p:anim calcmode="lin" valueType="num">
                                      <p:cBhvr>
                                        <p:cTn id="40" dur="1000" fill="hold"/>
                                        <p:tgtEl>
                                          <p:spTgt spid="574474"/>
                                        </p:tgtEl>
                                        <p:attrNameLst>
                                          <p:attrName>ppt_h</p:attrName>
                                        </p:attrNameLst>
                                      </p:cBhvr>
                                      <p:tavLst>
                                        <p:tav tm="0">
                                          <p:val>
                                            <p:fltVal val="0"/>
                                          </p:val>
                                        </p:tav>
                                        <p:tav tm="100000">
                                          <p:val>
                                            <p:strVal val="#ppt_h"/>
                                          </p:val>
                                        </p:tav>
                                      </p:tavLst>
                                    </p:anim>
                                    <p:anim calcmode="lin" valueType="num">
                                      <p:cBhvr>
                                        <p:cTn id="41" dur="1000" fill="hold"/>
                                        <p:tgtEl>
                                          <p:spTgt spid="57447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44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4475"/>
                                        </p:tgtEl>
                                        <p:attrNameLst>
                                          <p:attrName>style.visibility</p:attrName>
                                        </p:attrNameLst>
                                      </p:cBhvr>
                                      <p:to>
                                        <p:strVal val="visible"/>
                                      </p:to>
                                    </p:set>
                                    <p:anim calcmode="lin" valueType="num">
                                      <p:cBhvr>
                                        <p:cTn id="47" dur="1000" fill="hold"/>
                                        <p:tgtEl>
                                          <p:spTgt spid="574475"/>
                                        </p:tgtEl>
                                        <p:attrNameLst>
                                          <p:attrName>ppt_w</p:attrName>
                                        </p:attrNameLst>
                                      </p:cBhvr>
                                      <p:tavLst>
                                        <p:tav tm="0">
                                          <p:val>
                                            <p:fltVal val="0"/>
                                          </p:val>
                                        </p:tav>
                                        <p:tav tm="100000">
                                          <p:val>
                                            <p:strVal val="#ppt_w"/>
                                          </p:val>
                                        </p:tav>
                                      </p:tavLst>
                                    </p:anim>
                                    <p:anim calcmode="lin" valueType="num">
                                      <p:cBhvr>
                                        <p:cTn id="48" dur="1000" fill="hold"/>
                                        <p:tgtEl>
                                          <p:spTgt spid="574475"/>
                                        </p:tgtEl>
                                        <p:attrNameLst>
                                          <p:attrName>ppt_h</p:attrName>
                                        </p:attrNameLst>
                                      </p:cBhvr>
                                      <p:tavLst>
                                        <p:tav tm="0">
                                          <p:val>
                                            <p:fltVal val="0"/>
                                          </p:val>
                                        </p:tav>
                                        <p:tav tm="100000">
                                          <p:val>
                                            <p:strVal val="#ppt_h"/>
                                          </p:val>
                                        </p:tav>
                                      </p:tavLst>
                                    </p:anim>
                                    <p:anim calcmode="lin" valueType="num">
                                      <p:cBhvr>
                                        <p:cTn id="49" dur="1000" fill="hold"/>
                                        <p:tgtEl>
                                          <p:spTgt spid="574475"/>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44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4483"/>
                                        </p:tgtEl>
                                        <p:attrNameLst>
                                          <p:attrName>style.visibility</p:attrName>
                                        </p:attrNameLst>
                                      </p:cBhvr>
                                      <p:to>
                                        <p:strVal val="visible"/>
                                      </p:to>
                                    </p:set>
                                    <p:anim calcmode="lin" valueType="num">
                                      <p:cBhvr>
                                        <p:cTn id="55" dur="1000" fill="hold"/>
                                        <p:tgtEl>
                                          <p:spTgt spid="574483"/>
                                        </p:tgtEl>
                                        <p:attrNameLst>
                                          <p:attrName>ppt_w</p:attrName>
                                        </p:attrNameLst>
                                      </p:cBhvr>
                                      <p:tavLst>
                                        <p:tav tm="0">
                                          <p:val>
                                            <p:fltVal val="0"/>
                                          </p:val>
                                        </p:tav>
                                        <p:tav tm="100000">
                                          <p:val>
                                            <p:strVal val="#ppt_w"/>
                                          </p:val>
                                        </p:tav>
                                      </p:tavLst>
                                    </p:anim>
                                    <p:anim calcmode="lin" valueType="num">
                                      <p:cBhvr>
                                        <p:cTn id="56" dur="1000" fill="hold"/>
                                        <p:tgtEl>
                                          <p:spTgt spid="574483"/>
                                        </p:tgtEl>
                                        <p:attrNameLst>
                                          <p:attrName>ppt_h</p:attrName>
                                        </p:attrNameLst>
                                      </p:cBhvr>
                                      <p:tavLst>
                                        <p:tav tm="0">
                                          <p:val>
                                            <p:fltVal val="0"/>
                                          </p:val>
                                        </p:tav>
                                        <p:tav tm="100000">
                                          <p:val>
                                            <p:strVal val="#ppt_h"/>
                                          </p:val>
                                        </p:tav>
                                      </p:tavLst>
                                    </p:anim>
                                    <p:anim calcmode="lin" valueType="num">
                                      <p:cBhvr>
                                        <p:cTn id="57" dur="1000" fill="hold"/>
                                        <p:tgtEl>
                                          <p:spTgt spid="57448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44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4476"/>
                                        </p:tgtEl>
                                        <p:attrNameLst>
                                          <p:attrName>style.visibility</p:attrName>
                                        </p:attrNameLst>
                                      </p:cBhvr>
                                      <p:to>
                                        <p:strVal val="visible"/>
                                      </p:to>
                                    </p:set>
                                    <p:anim calcmode="lin" valueType="num">
                                      <p:cBhvr>
                                        <p:cTn id="63" dur="1000" fill="hold"/>
                                        <p:tgtEl>
                                          <p:spTgt spid="574476"/>
                                        </p:tgtEl>
                                        <p:attrNameLst>
                                          <p:attrName>ppt_w</p:attrName>
                                        </p:attrNameLst>
                                      </p:cBhvr>
                                      <p:tavLst>
                                        <p:tav tm="0">
                                          <p:val>
                                            <p:fltVal val="0"/>
                                          </p:val>
                                        </p:tav>
                                        <p:tav tm="100000">
                                          <p:val>
                                            <p:strVal val="#ppt_w"/>
                                          </p:val>
                                        </p:tav>
                                      </p:tavLst>
                                    </p:anim>
                                    <p:anim calcmode="lin" valueType="num">
                                      <p:cBhvr>
                                        <p:cTn id="64" dur="1000" fill="hold"/>
                                        <p:tgtEl>
                                          <p:spTgt spid="574476"/>
                                        </p:tgtEl>
                                        <p:attrNameLst>
                                          <p:attrName>ppt_h</p:attrName>
                                        </p:attrNameLst>
                                      </p:cBhvr>
                                      <p:tavLst>
                                        <p:tav tm="0">
                                          <p:val>
                                            <p:fltVal val="0"/>
                                          </p:val>
                                        </p:tav>
                                        <p:tav tm="100000">
                                          <p:val>
                                            <p:strVal val="#ppt_h"/>
                                          </p:val>
                                        </p:tav>
                                      </p:tavLst>
                                    </p:anim>
                                    <p:anim calcmode="lin" valueType="num">
                                      <p:cBhvr>
                                        <p:cTn id="65" dur="1000" fill="hold"/>
                                        <p:tgtEl>
                                          <p:spTgt spid="574476"/>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44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4477"/>
                                        </p:tgtEl>
                                        <p:attrNameLst>
                                          <p:attrName>style.visibility</p:attrName>
                                        </p:attrNameLst>
                                      </p:cBhvr>
                                      <p:to>
                                        <p:strVal val="visible"/>
                                      </p:to>
                                    </p:set>
                                    <p:anim calcmode="lin" valueType="num">
                                      <p:cBhvr>
                                        <p:cTn id="71" dur="1000" fill="hold"/>
                                        <p:tgtEl>
                                          <p:spTgt spid="574477"/>
                                        </p:tgtEl>
                                        <p:attrNameLst>
                                          <p:attrName>ppt_w</p:attrName>
                                        </p:attrNameLst>
                                      </p:cBhvr>
                                      <p:tavLst>
                                        <p:tav tm="0">
                                          <p:val>
                                            <p:fltVal val="0"/>
                                          </p:val>
                                        </p:tav>
                                        <p:tav tm="100000">
                                          <p:val>
                                            <p:strVal val="#ppt_w"/>
                                          </p:val>
                                        </p:tav>
                                      </p:tavLst>
                                    </p:anim>
                                    <p:anim calcmode="lin" valueType="num">
                                      <p:cBhvr>
                                        <p:cTn id="72" dur="1000" fill="hold"/>
                                        <p:tgtEl>
                                          <p:spTgt spid="574477"/>
                                        </p:tgtEl>
                                        <p:attrNameLst>
                                          <p:attrName>ppt_h</p:attrName>
                                        </p:attrNameLst>
                                      </p:cBhvr>
                                      <p:tavLst>
                                        <p:tav tm="0">
                                          <p:val>
                                            <p:fltVal val="0"/>
                                          </p:val>
                                        </p:tav>
                                        <p:tav tm="100000">
                                          <p:val>
                                            <p:strVal val="#ppt_h"/>
                                          </p:val>
                                        </p:tav>
                                      </p:tavLst>
                                    </p:anim>
                                    <p:anim calcmode="lin" valueType="num">
                                      <p:cBhvr>
                                        <p:cTn id="73" dur="1000" fill="hold"/>
                                        <p:tgtEl>
                                          <p:spTgt spid="574477"/>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447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4470" grpId="0"/>
      <p:bldP spid="574471" grpId="0"/>
      <p:bldP spid="574474" grpId="0"/>
      <p:bldP spid="574475" grpId="0"/>
      <p:bldP spid="574476" grpId="0"/>
      <p:bldP spid="574477" grpId="0"/>
      <p:bldP spid="574480" grpId="0"/>
      <p:bldP spid="574482" grpId="0"/>
      <p:bldP spid="57448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5618" name="Picture 1028" descr="2394612399_6f42289ece"/>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pPr rtl="1">
              <a:defRPr/>
            </a:pPr>
            <a:r>
              <a:rPr lang="ar-EG" sz="4000" b="1" dirty="0">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أين يحكم القديسون (٢٠: ٤)؟</a:t>
            </a:r>
            <a:endParaRPr lang="en-US" dirty="0">
              <a:latin typeface="Arial" panose="020B0604020202020204" pitchFamily="34" charset="0"/>
              <a:ea typeface="ＭＳ Ｐゴシック" charset="0"/>
              <a:cs typeface="Arial" panose="020B0604020202020204" pitchFamily="34" charset="0"/>
            </a:endParaRPr>
          </a:p>
        </p:txBody>
      </p:sp>
      <p:sp>
        <p:nvSpPr>
          <p:cNvPr id="2" name="Rectangle 1026"/>
          <p:cNvSpPr>
            <a:spLocks noChangeArrowheads="1"/>
          </p:cNvSpPr>
          <p:nvPr/>
        </p:nvSpPr>
        <p:spPr bwMode="auto">
          <a:xfrm>
            <a:off x="0" y="9906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defTabSz="914400" eaLnBrk="0" fontAlgn="base" hangingPunct="0">
              <a:spcBef>
                <a:spcPct val="0"/>
              </a:spcBef>
              <a:spcAft>
                <a:spcPct val="0"/>
              </a:spcAft>
              <a:defRPr/>
            </a:pPr>
            <a:r>
              <a:rPr lang="ar-SA" sz="4000" b="1" dirty="0">
                <a:solidFill>
                  <a:srgbClr val="FFFFFF"/>
                </a:solidFill>
                <a:latin typeface="Arial" panose="020B0604020202020204" pitchFamily="34" charset="0"/>
                <a:ea typeface="ＭＳ Ｐゴシック" charset="0"/>
                <a:cs typeface="Arial" panose="020B0604020202020204" pitchFamily="34" charset="0"/>
              </a:rPr>
              <a:t>غالبا يقول </a:t>
            </a:r>
            <a:r>
              <a:rPr lang="ar-SA" sz="4000" b="1" dirty="0">
                <a:solidFill>
                  <a:srgbClr val="FFFF00"/>
                </a:solidFill>
                <a:latin typeface="Arial" panose="020B0604020202020204" pitchFamily="34" charset="0"/>
                <a:ea typeface="ＭＳ Ｐゴシック" charset="0"/>
                <a:cs typeface="Arial" panose="020B0604020202020204" pitchFamily="34" charset="0"/>
              </a:rPr>
              <a:t>الألفيين</a:t>
            </a:r>
            <a:r>
              <a:rPr lang="ar-SA" sz="4000" b="1" dirty="0">
                <a:solidFill>
                  <a:srgbClr val="FFFFFF"/>
                </a:solidFill>
                <a:latin typeface="Arial" panose="020B0604020202020204" pitchFamily="34" charset="0"/>
                <a:ea typeface="ＭＳ Ｐゴシック" charset="0"/>
                <a:cs typeface="Arial" panose="020B0604020202020204" pitchFamily="34" charset="0"/>
              </a:rPr>
              <a:t> في </a:t>
            </a:r>
            <a:r>
              <a:rPr lang="ar-SA" sz="4000" b="1" dirty="0">
                <a:solidFill>
                  <a:srgbClr val="FFFF00"/>
                </a:solidFill>
                <a:latin typeface="Arial" panose="020B0604020202020204" pitchFamily="34" charset="0"/>
                <a:ea typeface="ＭＳ Ｐゴシック" charset="0"/>
                <a:cs typeface="Arial" panose="020B0604020202020204" pitchFamily="34" charset="0"/>
              </a:rPr>
              <a:t>السماء</a:t>
            </a:r>
            <a:endParaRPr lang="en-US" sz="40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Rectangle 1026"/>
          <p:cNvSpPr>
            <a:spLocks noChangeArrowheads="1"/>
          </p:cNvSpPr>
          <p:nvPr/>
        </p:nvSpPr>
        <p:spPr bwMode="auto">
          <a:xfrm>
            <a:off x="-34948" y="24003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defTabSz="914400" rtl="1" eaLnBrk="0" fontAlgn="base" hangingPunct="0">
              <a:spcBef>
                <a:spcPct val="0"/>
              </a:spcBef>
              <a:spcAft>
                <a:spcPct val="0"/>
              </a:spcAft>
              <a:defRPr/>
            </a:pPr>
            <a:r>
              <a:rPr lang="ar-SA" sz="4000" b="1" dirty="0">
                <a:solidFill>
                  <a:srgbClr val="FFFFFF"/>
                </a:solidFill>
                <a:latin typeface="Arial" panose="020B0604020202020204" pitchFamily="34" charset="0"/>
                <a:ea typeface="ＭＳ Ｐゴシック" charset="0"/>
                <a:cs typeface="Arial" panose="020B0604020202020204" pitchFamily="34" charset="0"/>
              </a:rPr>
              <a:t>لكن </a:t>
            </a:r>
            <a:r>
              <a:rPr lang="ar-SA" sz="4000" b="1" dirty="0">
                <a:solidFill>
                  <a:srgbClr val="FFFF00"/>
                </a:solidFill>
                <a:latin typeface="Arial" panose="020B0604020202020204" pitchFamily="34" charset="0"/>
                <a:ea typeface="ＭＳ Ｐゴシック" charset="0"/>
                <a:cs typeface="Arial" panose="020B0604020202020204" pitchFamily="34" charset="0"/>
              </a:rPr>
              <a:t>الرؤيا</a:t>
            </a:r>
            <a:r>
              <a:rPr lang="ar-SA" sz="4000" b="1" dirty="0">
                <a:solidFill>
                  <a:srgbClr val="FFFFFF"/>
                </a:solidFill>
                <a:latin typeface="Arial" panose="020B0604020202020204" pitchFamily="34" charset="0"/>
                <a:ea typeface="ＭＳ Ｐゴシック" charset="0"/>
                <a:cs typeface="Arial" panose="020B0604020202020204" pitchFamily="34" charset="0"/>
              </a:rPr>
              <a:t> يقول في </a:t>
            </a:r>
            <a:r>
              <a:rPr lang="ar-SA" sz="4000" b="1" dirty="0">
                <a:solidFill>
                  <a:srgbClr val="FFFF00"/>
                </a:solidFill>
                <a:latin typeface="Arial" panose="020B0604020202020204" pitchFamily="34" charset="0"/>
                <a:ea typeface="ＭＳ Ｐゴシック" charset="0"/>
                <a:cs typeface="Arial" panose="020B0604020202020204" pitchFamily="34" charset="0"/>
              </a:rPr>
              <a:t>الأرض</a:t>
            </a:r>
            <a:endParaRPr lang="en-US" sz="40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4" name="Rectangle 1026"/>
          <p:cNvSpPr>
            <a:spLocks noChangeArrowheads="1"/>
          </p:cNvSpPr>
          <p:nvPr/>
        </p:nvSpPr>
        <p:spPr bwMode="auto">
          <a:xfrm>
            <a:off x="0" y="3429000"/>
            <a:ext cx="9144000" cy="1371600"/>
          </a:xfrm>
          <a:prstGeom prst="rect">
            <a:avLst/>
          </a:prstGeom>
          <a:noFill/>
          <a:ln w="9525">
            <a:noFill/>
            <a:miter lim="800000"/>
            <a:headEnd/>
            <a:tailEnd/>
          </a:ln>
          <a:effectLst/>
        </p:spPr>
        <p:txBody>
          <a:bodyPr anchor="ctr"/>
          <a:lstStyle/>
          <a:p>
            <a:pPr algn="ctr" rtl="1"/>
            <a:r>
              <a:rPr lang="ar-EG"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hlinkClick r:id="rId4">
                  <a:extLst>
                    <a:ext uri="{A12FA001-AC4F-418D-AE19-62706E023703}">
                      <ahyp:hlinkClr xmlns:ahyp="http://schemas.microsoft.com/office/drawing/2018/hyperlinkcolor" val="tx"/>
                    </a:ext>
                  </a:extLst>
                </a:hlinkClick>
              </a:rPr>
              <a:t>10</a:t>
            </a:r>
            <a:r>
              <a:rPr lang="ar-EG"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rPr>
              <a:t> وَجَعَلْتَنَا لإِلهِنَا مُلُوكًا وَكَهَنَةً، فَسَنَمْلِكُ عَلَى الأَرْضِ».</a:t>
            </a:r>
            <a:br>
              <a:rPr lang="en-US"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rPr>
            </a:br>
            <a:r>
              <a:rPr lang="ar-EG"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rPr>
              <a:t>(٥: ١٠)</a:t>
            </a:r>
            <a:endParaRPr lang="en-US"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endParaRPr>
          </a:p>
          <a:p>
            <a:pPr algn="ctr" rtl="1"/>
            <a:endParaRPr lang="ar-EG"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endParaRPr>
          </a:p>
        </p:txBody>
      </p:sp>
      <p:sp>
        <p:nvSpPr>
          <p:cNvPr id="5" name="Rectangle 1026"/>
          <p:cNvSpPr>
            <a:spLocks noChangeArrowheads="1"/>
          </p:cNvSpPr>
          <p:nvPr/>
        </p:nvSpPr>
        <p:spPr bwMode="auto">
          <a:xfrm>
            <a:off x="0" y="5334000"/>
            <a:ext cx="9144000" cy="1371600"/>
          </a:xfrm>
          <a:prstGeom prst="rect">
            <a:avLst/>
          </a:prstGeom>
          <a:noFill/>
          <a:ln w="9525">
            <a:noFill/>
            <a:miter lim="800000"/>
            <a:headEnd/>
            <a:tailEnd/>
          </a:ln>
          <a:effectLst/>
        </p:spPr>
        <p:txBody>
          <a:bodyPr anchor="ctr"/>
          <a:lstStyle/>
          <a:p>
            <a:pPr marL="388938" indent="-388938" algn="r" defTabSz="914400" rtl="1" eaLnBrk="0" fontAlgn="base" hangingPunct="0">
              <a:spcBef>
                <a:spcPct val="0"/>
              </a:spcBef>
              <a:spcAft>
                <a:spcPct val="0"/>
              </a:spcAft>
              <a:defRPr/>
            </a:pPr>
            <a:r>
              <a:rPr lang="ar-EG"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rPr>
              <a:t>• لم يلاحظ أي تغيير في الموقع من الآية ٣ (على الأرض) إلى الآية ٤ ، لذلك يجب أن نفترض أن الآيات من ٤ إلى ٦ موجودة أيضًا على الأرض.</a:t>
            </a:r>
            <a:endParaRPr lang="en-US"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endParaRPr>
          </a:p>
        </p:txBody>
      </p:sp>
      <p:sp>
        <p:nvSpPr>
          <p:cNvPr id="8"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428</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0801494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7666" name="Picture 1032" descr="a-new-heaven-and-a-new-earth"/>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pPr rtl="1">
              <a:defRPr/>
            </a:pPr>
            <a:r>
              <a:rPr lang="ar-EG" sz="4000" b="1" dirty="0">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يحكم القديسون (٢٠: ٤)؟</a:t>
            </a:r>
            <a:endParaRPr lang="en-US" dirty="0">
              <a:latin typeface="Arial" panose="020B0604020202020204" pitchFamily="34" charset="0"/>
              <a:ea typeface="ＭＳ Ｐゴシック" charset="0"/>
              <a:cs typeface="Arial" panose="020B0604020202020204" pitchFamily="34" charset="0"/>
            </a:endParaRPr>
          </a:p>
        </p:txBody>
      </p:sp>
      <p:sp>
        <p:nvSpPr>
          <p:cNvPr id="2" name="Rectangle 1026"/>
          <p:cNvSpPr>
            <a:spLocks noChangeArrowheads="1"/>
          </p:cNvSpPr>
          <p:nvPr/>
        </p:nvSpPr>
        <p:spPr bwMode="auto">
          <a:xfrm>
            <a:off x="0" y="9906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defTabSz="914400" rtl="1" eaLnBrk="0" fontAlgn="base" hangingPunct="0">
              <a:spcBef>
                <a:spcPct val="0"/>
              </a:spcBef>
              <a:spcAft>
                <a:spcPct val="0"/>
              </a:spcAft>
              <a:defRPr/>
            </a:pPr>
            <a:r>
              <a:rPr lang="ar-EG" sz="4000" b="1" dirty="0">
                <a:solidFill>
                  <a:srgbClr val="FFFF00"/>
                </a:solidFill>
                <a:latin typeface="Arial" panose="020B0604020202020204" pitchFamily="34" charset="0"/>
                <a:ea typeface="ＭＳ Ｐゴシック" charset="0"/>
                <a:cs typeface="Arial" panose="020B0604020202020204" pitchFamily="34" charset="0"/>
              </a:rPr>
              <a:t>يدعي الألفيين أنه الآن</a:t>
            </a:r>
            <a:endParaRPr lang="en-US" sz="40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Rectangle 1026"/>
          <p:cNvSpPr>
            <a:spLocks noChangeArrowheads="1"/>
          </p:cNvSpPr>
          <p:nvPr/>
        </p:nvSpPr>
        <p:spPr bwMode="auto">
          <a:xfrm>
            <a:off x="0" y="23622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defTabSz="914400" rtl="1" eaLnBrk="0" fontAlgn="base" hangingPunct="0">
              <a:spcBef>
                <a:spcPct val="0"/>
              </a:spcBef>
              <a:spcAft>
                <a:spcPct val="0"/>
              </a:spcAft>
              <a:defRPr/>
            </a:pPr>
            <a:r>
              <a:rPr lang="ar-EG" sz="4000" b="1" dirty="0">
                <a:solidFill>
                  <a:srgbClr val="FFFFFF"/>
                </a:solidFill>
                <a:latin typeface="Arial" panose="020B0604020202020204" pitchFamily="34" charset="0"/>
                <a:ea typeface="ＭＳ Ｐゴシック" charset="0"/>
                <a:cs typeface="Arial" panose="020B0604020202020204" pitchFamily="34" charset="0"/>
              </a:rPr>
              <a:t>لكن الرؤيا تقول إنه المستقبل</a:t>
            </a:r>
            <a:endParaRPr lang="en-US" sz="40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Rectangle 1026"/>
          <p:cNvSpPr>
            <a:spLocks noChangeArrowheads="1"/>
          </p:cNvSpPr>
          <p:nvPr/>
        </p:nvSpPr>
        <p:spPr bwMode="auto">
          <a:xfrm>
            <a:off x="0" y="3388688"/>
            <a:ext cx="9144000" cy="1371600"/>
          </a:xfrm>
          <a:prstGeom prst="rect">
            <a:avLst/>
          </a:prstGeom>
          <a:noFill/>
          <a:ln w="9525">
            <a:noFill/>
            <a:miter lim="800000"/>
            <a:headEnd/>
            <a:tailEnd/>
          </a:ln>
          <a:effectLst/>
        </p:spPr>
        <p:txBody>
          <a:bodyPr anchor="ctr"/>
          <a:lstStyle/>
          <a:p>
            <a:pPr marL="388938" indent="-388938" algn="r" defTabSz="914400" rtl="1" eaLnBrk="0" fontAlgn="base" hangingPunct="0">
              <a:spcBef>
                <a:spcPct val="0"/>
              </a:spcBef>
              <a:spcAft>
                <a:spcPct val="0"/>
              </a:spcAft>
              <a:defRPr/>
            </a:pPr>
            <a:r>
              <a:rPr lang="ar-EG"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hlinkClick r:id="rId4">
                  <a:extLst>
                    <a:ext uri="{A12FA001-AC4F-418D-AE19-62706E023703}">
                      <ahyp:hlinkClr xmlns:ahyp="http://schemas.microsoft.com/office/drawing/2018/hyperlinkcolor" val="tx"/>
                    </a:ext>
                  </a:extLst>
                </a:hlinkClick>
              </a:rPr>
              <a:t>10</a:t>
            </a:r>
            <a:r>
              <a:rPr lang="ar-EG"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rPr>
              <a:t> وَجَعَلْتَنَا لإِلهِنَا مُلُوكًا وَكَهَنَةً، فَسَنَمْلِكُ عَلَى الأَرْضِ».</a:t>
            </a:r>
            <a:br>
              <a:rPr lang="en-US"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rPr>
            </a:br>
            <a:r>
              <a:rPr lang="ar-EG"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rPr>
              <a:t>(٥: ١٠)</a:t>
            </a:r>
            <a:endParaRPr lang="en-US"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endParaRPr>
          </a:p>
        </p:txBody>
      </p:sp>
      <p:sp>
        <p:nvSpPr>
          <p:cNvPr id="5" name="Rectangle 1026"/>
          <p:cNvSpPr>
            <a:spLocks noChangeArrowheads="1"/>
          </p:cNvSpPr>
          <p:nvPr/>
        </p:nvSpPr>
        <p:spPr bwMode="auto">
          <a:xfrm>
            <a:off x="0" y="5112284"/>
            <a:ext cx="9144000" cy="1564312"/>
          </a:xfrm>
          <a:prstGeom prst="rect">
            <a:avLst/>
          </a:prstGeom>
          <a:noFill/>
          <a:ln w="9525">
            <a:noFill/>
            <a:miter lim="800000"/>
            <a:headEnd/>
            <a:tailEnd/>
          </a:ln>
          <a:effectLst/>
        </p:spPr>
        <p:txBody>
          <a:bodyPr anchor="ctr"/>
          <a:lstStyle/>
          <a:p>
            <a:pPr algn="r" rtl="1"/>
            <a:r>
              <a:rPr lang="ar-EG" sz="3200" b="1" dirty="0">
                <a:solidFill>
                  <a:srgbClr val="FFFFFF"/>
                </a:solidFill>
                <a:effectLst>
                  <a:glow rad="165100">
                    <a:srgbClr val="000000">
                      <a:alpha val="75000"/>
                    </a:srgbClr>
                  </a:glow>
                </a:effectLst>
                <a:latin typeface="Arial" panose="020B0604020202020204" pitchFamily="34" charset="0"/>
                <a:ea typeface="ＭＳ Ｐゴシック" pitchFamily="-111" charset="-128"/>
                <a:cs typeface="Arial" panose="020B0604020202020204" pitchFamily="34" charset="0"/>
              </a:rPr>
              <a:t>بَلْ سَيَكُونُونَ كَهَنَةً للهِ وَالْمَسِيحِ، وَسَيَمْلِكُونَ مَعَهُ أَلْفَ سَنَةٍ رؤ٢٠: ٦</a:t>
            </a:r>
          </a:p>
        </p:txBody>
      </p:sp>
      <p:sp>
        <p:nvSpPr>
          <p:cNvPr id="8"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428</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766666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9713"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838200" y="2514600"/>
            <a:ext cx="8305800" cy="4343400"/>
          </a:xfrm>
          <a:prstGeom prst="wedgeRectCallout">
            <a:avLst>
              <a:gd name="adj1" fmla="val 28342"/>
              <a:gd name="adj2" fmla="val 59780"/>
            </a:avLst>
          </a:prstGeom>
          <a:solidFill>
            <a:srgbClr val="012B7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 name="Subtitle 2"/>
          <p:cNvSpPr txBox="1">
            <a:spLocks/>
          </p:cNvSpPr>
          <p:nvPr/>
        </p:nvSpPr>
        <p:spPr bwMode="auto">
          <a:xfrm>
            <a:off x="822192" y="3048000"/>
            <a:ext cx="8305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236538" marR="0" lvl="0" indent="-236538" algn="r" defTabSz="914400" rtl="1" eaLnBrk="1" fontAlgn="base" latinLnBrk="0" hangingPunct="1">
              <a:lnSpc>
                <a:spcPct val="100000"/>
              </a:lnSpc>
              <a:spcBef>
                <a:spcPct val="0"/>
              </a:spcBef>
              <a:spcAft>
                <a:spcPct val="0"/>
              </a:spcAft>
              <a:buClr>
                <a:srgbClr val="E3EBF1"/>
              </a:buClr>
              <a:buSzPct val="95000"/>
              <a:buFont typeface="Arial" charset="0"/>
              <a:buChar char="•"/>
              <a:tabLst/>
              <a:defRPr/>
            </a:pPr>
            <a:r>
              <a:rPr kumimoji="0" lang="ar-EG"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القيامة الجسدية</a:t>
            </a:r>
            <a:r>
              <a:rPr kumimoji="0" lang="ar-EG"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(١: ١٨ ، ٢: ٨)</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Subtitle 2"/>
          <p:cNvSpPr txBox="1">
            <a:spLocks/>
          </p:cNvSpPr>
          <p:nvPr/>
        </p:nvSpPr>
        <p:spPr bwMode="auto">
          <a:xfrm>
            <a:off x="838200" y="3581400"/>
            <a:ext cx="8289792"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
                <a:srgbClr val="E3EBF1"/>
              </a:buClr>
              <a:buSzPct val="95000"/>
              <a:buFontTx/>
              <a:buNone/>
              <a:tabLst/>
              <a:defRPr/>
            </a:pPr>
            <a:r>
              <a:rPr kumimoji="0" lang="ar-EG"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EG"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١٨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والحي وكنت ميتاً وها أنا حي إلى أبد الآبدين آمين ولي مفاتيح الهاوية والموت</a:t>
            </a:r>
            <a:endParaRPr kumimoji="0" lang="ar-EG"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
                <a:srgbClr val="E3EBF1"/>
              </a:buClr>
              <a:buSzPct val="95000"/>
              <a:buFontTx/>
              <a:buNone/>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Subtitle 2"/>
          <p:cNvSpPr txBox="1">
            <a:spLocks/>
          </p:cNvSpPr>
          <p:nvPr/>
        </p:nvSpPr>
        <p:spPr bwMode="auto">
          <a:xfrm>
            <a:off x="1600200" y="4953000"/>
            <a:ext cx="7559808"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 2: 8 </a:t>
            </a:r>
            <a:r>
              <a:rPr kumimoji="0" lang="ar-EG"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واكتب إلى ملاك كنيسة سميرنا: هذا يقوله الأول والآخر الذي كان ميتاً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فعاش</a:t>
            </a:r>
            <a:endParaRPr kumimoji="0" lang="ar-EG"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39719"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236538" marR="0" lvl="0" indent="-236538" algn="r" defTabSz="914400" rtl="0" eaLnBrk="1" fontAlgn="base" latinLnBrk="0" hangingPunct="1">
              <a:lnSpc>
                <a:spcPct val="100000"/>
              </a:lnSpc>
              <a:spcBef>
                <a:spcPct val="0"/>
              </a:spcBef>
              <a:spcAft>
                <a:spcPct val="0"/>
              </a:spcAft>
              <a:buClr>
                <a:srgbClr val="E3EBF1"/>
              </a:buClr>
              <a:buSzPct val="95000"/>
              <a:buFont typeface="Wingdings" charset="0"/>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بيلي، 1004</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Subtitle 2"/>
          <p:cNvSpPr txBox="1">
            <a:spLocks/>
          </p:cNvSpPr>
          <p:nvPr/>
        </p:nvSpPr>
        <p:spPr bwMode="auto">
          <a:xfrm>
            <a:off x="838200" y="2514600"/>
            <a:ext cx="838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236538" marR="0" lvl="0" indent="-236538" algn="r" defTabSz="914400" rtl="1" eaLnBrk="1" fontAlgn="base" latinLnBrk="0" hangingPunct="1">
              <a:lnSpc>
                <a:spcPct val="100000"/>
              </a:lnSpc>
              <a:spcBef>
                <a:spcPct val="0"/>
              </a:spcBef>
              <a:spcAft>
                <a:spcPct val="0"/>
              </a:spcAft>
              <a:buClr>
                <a:srgbClr val="E3EBF1"/>
              </a:buClr>
              <a:buSzPct val="95000"/>
              <a:buFontTx/>
              <a:buNone/>
              <a:tabLst/>
              <a:defRPr/>
            </a:pPr>
            <a:r>
              <a:rPr kumimoji="0" lang="ar-SA" altLang="ja-JP"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يقول بيلي ان عبارة </a:t>
            </a:r>
            <a:r>
              <a:rPr kumimoji="0" lang="ar-EG"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فعاشوا</a:t>
            </a: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altLang="ja-JP"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to live             </a:t>
            </a:r>
            <a:r>
              <a:rPr kumimoji="0" lang="ar-SA" altLang="ja-JP"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يمكن </a:t>
            </a:r>
            <a:r>
              <a:rPr kumimoji="0" lang="ar-JO" altLang="ja-JP"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altLang="ja-JP"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تعني   </a:t>
            </a:r>
          </a:p>
        </p:txBody>
      </p:sp>
      <p:sp>
        <p:nvSpPr>
          <p:cNvPr id="14"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7" name="Picture 12" descr="Rev 20.4 Gr to live.jpg">
            <a:extLst>
              <a:ext uri="{FF2B5EF4-FFF2-40B4-BE49-F238E27FC236}">
                <a16:creationId xmlns:a16="http://schemas.microsoft.com/office/drawing/2014/main" id="{C977AFC0-517C-8C45-BD40-A672356DC2A2}"/>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21" y="2520244"/>
            <a:ext cx="630238" cy="40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Subtitle 2">
            <a:extLst>
              <a:ext uri="{FF2B5EF4-FFF2-40B4-BE49-F238E27FC236}">
                <a16:creationId xmlns:a16="http://schemas.microsoft.com/office/drawing/2014/main" id="{DBC41E4B-44BA-385E-2E61-7BB19C55BDAB}"/>
              </a:ext>
            </a:extLst>
          </p:cNvPr>
          <p:cNvSpPr>
            <a:spLocks/>
          </p:cNvSpPr>
          <p:nvPr/>
        </p:nvSpPr>
        <p:spPr bwMode="auto">
          <a:xfrm>
            <a:off x="0" y="1198148"/>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marR="0" lvl="0" indent="-236538" algn="ctr" defTabSz="914400" rtl="1" eaLnBrk="1" fontAlgn="base" latinLnBrk="0" hangingPunct="1">
              <a:lnSpc>
                <a:spcPct val="100000"/>
              </a:lnSpc>
              <a:spcBef>
                <a:spcPct val="0"/>
              </a:spcBef>
              <a:spcAft>
                <a:spcPct val="0"/>
              </a:spcAft>
              <a:buClr>
                <a:srgbClr val="E3EBF1"/>
              </a:buClr>
              <a:buSzPct val="95000"/>
              <a:buFont typeface="Wingdings" charset="0"/>
              <a:buNone/>
              <a:tabLst/>
              <a:defRPr/>
            </a:pPr>
            <a:r>
              <a:rPr kumimoji="0" lang="ar-EG"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بيلي (الألفي) لن يساوي بين القيامتين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2">
            <a:extLst>
              <a:ext uri="{FF2B5EF4-FFF2-40B4-BE49-F238E27FC236}">
                <a16:creationId xmlns:a16="http://schemas.microsoft.com/office/drawing/2014/main" id="{632C43CA-86E0-B867-53B7-A30E8810E02B}"/>
              </a:ext>
            </a:extLst>
          </p:cNvPr>
          <p:cNvSpPr txBox="1">
            <a:spLocks/>
          </p:cNvSpPr>
          <p:nvPr/>
        </p:nvSpPr>
        <p:spPr bwMode="auto">
          <a:xfrm>
            <a:off x="16009" y="375755"/>
            <a:ext cx="9111983"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4800" b="1"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القيامة الأولى (٢٠: ٤)</a:t>
            </a:r>
            <a:endParaRPr kumimoji="0" lang="en-US" sz="4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Subtitle 2">
            <a:extLst>
              <a:ext uri="{FF2B5EF4-FFF2-40B4-BE49-F238E27FC236}">
                <a16:creationId xmlns:a16="http://schemas.microsoft.com/office/drawing/2014/main" id="{31443972-B6BC-C456-4A08-0009065399EE}"/>
              </a:ext>
            </a:extLst>
          </p:cNvPr>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236538" marR="0" lvl="0" indent="-236538" algn="ctr" defTabSz="914400" rtl="1" eaLnBrk="1" fontAlgn="base" latinLnBrk="0" hangingPunct="1">
              <a:lnSpc>
                <a:spcPct val="100000"/>
              </a:lnSpc>
              <a:spcBef>
                <a:spcPct val="0"/>
              </a:spcBef>
              <a:spcAft>
                <a:spcPct val="0"/>
              </a:spcAft>
              <a:buClr>
                <a:srgbClr val="E3EBF1"/>
              </a:buClr>
              <a:buSzPct val="95000"/>
              <a:buFontTx/>
              <a:buNone/>
              <a:tabLst/>
              <a:defRPr/>
            </a:pPr>
            <a:r>
              <a:rPr kumimoji="0" lang="ar-EG" altLang="ja-JP"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EG"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فعاش</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وا</a:t>
            </a: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EG" altLang="ja-JP"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a:t>
            </a:r>
            <a:r>
              <a:rPr kumimoji="0" lang="ar-EG" altLang="ja-JP"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القيامة الاولى</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 name="Picture 15" descr="Rev 20.4 Gk came to life.jpg">
            <a:extLst>
              <a:ext uri="{FF2B5EF4-FFF2-40B4-BE49-F238E27FC236}">
                <a16:creationId xmlns:a16="http://schemas.microsoft.com/office/drawing/2014/main" id="{EC5305AE-40AA-967D-F537-166BDE828936}"/>
              </a:ext>
            </a:extLst>
          </p:cNvPr>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156176" y="1737826"/>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641967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1761"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12B7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algn="ctr" defTabSz="914400" rtl="0" eaLnBrk="1" fontAlgn="base" latinLnBrk="0" hangingPunct="1">
              <a:spcBef>
                <a:spcPct val="0"/>
              </a:spcBef>
              <a:spcAft>
                <a:spcPct val="0"/>
              </a:spcAft>
              <a:defRPr/>
            </a:pPr>
            <a:endParaRPr lang="en-US" sz="2000">
              <a:solidFill>
                <a:srgbClr val="FFFFFF"/>
              </a:solidFill>
              <a:latin typeface="Arial" panose="020B0604020202020204" pitchFamily="34" charset="0"/>
              <a:ea typeface="ＭＳ Ｐゴシック"/>
              <a:cs typeface="Arial" panose="020B0604020202020204" pitchFamily="34" charset="0"/>
            </a:endParaRPr>
          </a:p>
        </p:txBody>
      </p:sp>
      <p:sp>
        <p:nvSpPr>
          <p:cNvPr id="1141763" name="Subtitle 2"/>
          <p:cNvSpPr txBox="1">
            <a:spLocks/>
          </p:cNvSpPr>
          <p:nvPr/>
        </p:nvSpPr>
        <p:spPr bwMode="auto">
          <a:xfrm>
            <a:off x="1676400" y="3048000"/>
            <a:ext cx="7467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buFont typeface="Arial" charset="0"/>
              <a:buChar char="•"/>
            </a:pPr>
            <a:r>
              <a:rPr lang="ar-EG" sz="2800" b="1" dirty="0">
                <a:solidFill>
                  <a:srgbClr val="FFFF00"/>
                </a:solidFill>
                <a:latin typeface="Arial" panose="020B0604020202020204" pitchFamily="34" charset="0"/>
                <a:cs typeface="Arial" panose="020B0604020202020204" pitchFamily="34" charset="0"/>
              </a:rPr>
              <a:t>القيامة الجسدية </a:t>
            </a:r>
            <a:r>
              <a:rPr lang="ar-EG" sz="2800" b="1" dirty="0">
                <a:latin typeface="Arial" panose="020B0604020202020204" pitchFamily="34" charset="0"/>
                <a:cs typeface="Arial" panose="020B0604020202020204" pitchFamily="34" charset="0"/>
              </a:rPr>
              <a:t>(١: ١٨ ، ٢: ٨)</a:t>
            </a:r>
            <a:endParaRPr lang="en-US" sz="2800" b="1" dirty="0">
              <a:latin typeface="Arial" panose="020B0604020202020204" pitchFamily="34" charset="0"/>
              <a:cs typeface="Arial" panose="020B0604020202020204" pitchFamily="34" charset="0"/>
            </a:endParaRPr>
          </a:p>
        </p:txBody>
      </p:sp>
      <p:sp>
        <p:nvSpPr>
          <p:cNvPr id="8" name="Subtitle 2"/>
          <p:cNvSpPr txBox="1">
            <a:spLocks/>
          </p:cNvSpPr>
          <p:nvPr/>
        </p:nvSpPr>
        <p:spPr bwMode="auto">
          <a:xfrm>
            <a:off x="1676400" y="4038600"/>
            <a:ext cx="74676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pPr>
            <a:r>
              <a:rPr lang="ar-EG" sz="2800" b="1" dirty="0">
                <a:solidFill>
                  <a:srgbClr val="FFFFFF"/>
                </a:solidFill>
                <a:latin typeface="Arial" panose="020B0604020202020204" pitchFamily="34" charset="0"/>
                <a:cs typeface="Arial" panose="020B0604020202020204" pitchFamily="34" charset="0"/>
              </a:rPr>
              <a:t>رؤيا ١٦: ٣ </a:t>
            </a:r>
            <a:r>
              <a:rPr lang="ar-EG" sz="2800" b="1" dirty="0">
                <a:latin typeface="Arial" panose="020B0604020202020204" pitchFamily="34" charset="0"/>
                <a:cs typeface="Arial" panose="020B0604020202020204" pitchFamily="34" charset="0"/>
              </a:rPr>
              <a:t> ثُمَّ سَكَبَ الْمَلاَكُ الثَّانِي جَامَهُ عَلَى الْبَحْرِ، فَصَارَ دَمًا كَدَمِ مَيِّتٍ. وَكُلُّ نَفْسٍ حَيَّةٍ مَاتَتْ فِي الْبَحْرِ.</a:t>
            </a:r>
          </a:p>
          <a:p>
            <a:pPr algn="r" defTabSz="914400" rtl="1" fontAlgn="base">
              <a:spcBef>
                <a:spcPct val="0"/>
              </a:spcBef>
              <a:spcAft>
                <a:spcPct val="0"/>
              </a:spcAft>
              <a:buClr>
                <a:srgbClr val="E3EBF1"/>
              </a:buClr>
              <a:buSzPct val="95000"/>
            </a:pPr>
            <a:endParaRPr lang="en-US" sz="2800" b="1" dirty="0">
              <a:solidFill>
                <a:srgbClr val="FFFFFF"/>
              </a:solidFill>
              <a:latin typeface="Arial" panose="020B0604020202020204" pitchFamily="34" charset="0"/>
              <a:cs typeface="Arial" panose="020B0604020202020204" pitchFamily="34" charset="0"/>
            </a:endParaRPr>
          </a:p>
        </p:txBody>
      </p:sp>
      <p:sp>
        <p:nvSpPr>
          <p:cNvPr id="9" name="Subtitle 2"/>
          <p:cNvSpPr txBox="1">
            <a:spLocks/>
          </p:cNvSpPr>
          <p:nvPr/>
        </p:nvSpPr>
        <p:spPr bwMode="auto">
          <a:xfrm>
            <a:off x="1676400" y="5334000"/>
            <a:ext cx="7467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pPr>
            <a:r>
              <a:rPr lang="ar-SA" sz="2800" b="1" dirty="0">
                <a:solidFill>
                  <a:srgbClr val="FFFFFF"/>
                </a:solidFill>
                <a:latin typeface="Arial" panose="020B0604020202020204" pitchFamily="34" charset="0"/>
                <a:cs typeface="Arial" panose="020B0604020202020204" pitchFamily="34" charset="0"/>
              </a:rPr>
              <a:t>رؤيا ١٩: ٢٠ ب…</a:t>
            </a:r>
            <a:r>
              <a:rPr lang="ar-EG" sz="2800" b="1" dirty="0">
                <a:latin typeface="Arial" panose="020B0604020202020204" pitchFamily="34" charset="0"/>
                <a:cs typeface="Arial" panose="020B0604020202020204" pitchFamily="34" charset="0"/>
              </a:rPr>
              <a:t> وَطُرِحَ الاثْنَانِ حَيَّيْنِ إِلَى بُحَيْرَةِ النَّارِ الْمُتَّقِدَةِ بِالْكِبْرِيتِ.</a:t>
            </a:r>
          </a:p>
          <a:p>
            <a:pPr algn="r" defTabSz="914400" rtl="1" fontAlgn="base">
              <a:spcBef>
                <a:spcPct val="0"/>
              </a:spcBef>
              <a:spcAft>
                <a:spcPct val="0"/>
              </a:spcAft>
            </a:pPr>
            <a:endParaRPr lang="en-US" sz="2800" b="1" dirty="0">
              <a:solidFill>
                <a:srgbClr val="FFFFFF"/>
              </a:solidFill>
              <a:latin typeface="Arial" panose="020B0604020202020204" pitchFamily="34" charset="0"/>
              <a:cs typeface="Arial" panose="020B0604020202020204" pitchFamily="34" charset="0"/>
            </a:endParaRPr>
          </a:p>
        </p:txBody>
      </p:sp>
      <p:sp>
        <p:nvSpPr>
          <p:cNvPr id="11" name="Rectangle 10"/>
          <p:cNvSpPr>
            <a:spLocks noChangeArrowheads="1"/>
          </p:cNvSpPr>
          <p:nvPr/>
        </p:nvSpPr>
        <p:spPr bwMode="auto">
          <a:xfrm>
            <a:off x="1219200" y="3500438"/>
            <a:ext cx="7924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236538" indent="-236538" algn="r" defTabSz="914400" rtl="1" fontAlgn="base">
              <a:spcBef>
                <a:spcPct val="0"/>
              </a:spcBef>
              <a:spcAft>
                <a:spcPct val="0"/>
              </a:spcAft>
              <a:buClr>
                <a:srgbClr val="D6ECFF"/>
              </a:buClr>
              <a:buSzPct val="95000"/>
              <a:buFont typeface="Arial" charset="0"/>
              <a:buChar char="•"/>
            </a:pPr>
            <a:r>
              <a:rPr lang="ar-EG" sz="2800" b="1" dirty="0">
                <a:solidFill>
                  <a:srgbClr val="FFFF00"/>
                </a:solidFill>
                <a:latin typeface="Arial" panose="020B0604020202020204" pitchFamily="34" charset="0"/>
                <a:ea typeface="ＭＳ Ｐゴシック" charset="0"/>
                <a:cs typeface="Arial" panose="020B0604020202020204" pitchFamily="34" charset="0"/>
              </a:rPr>
              <a:t>الوجود المادي </a:t>
            </a:r>
            <a:r>
              <a:rPr lang="ar-EG" sz="2800" b="1" dirty="0">
                <a:latin typeface="Arial" panose="020B0604020202020204" pitchFamily="34" charset="0"/>
                <a:ea typeface="ＭＳ Ｐゴシック" charset="0"/>
                <a:cs typeface="Arial" panose="020B0604020202020204" pitchFamily="34" charset="0"/>
              </a:rPr>
              <a:t>(١٦: ٣ ، ١٩: ٢٠)</a:t>
            </a:r>
            <a:endParaRPr lang="en-US" sz="2800" b="1" dirty="0">
              <a:latin typeface="Arial" panose="020B0604020202020204" pitchFamily="34" charset="0"/>
              <a:ea typeface="ＭＳ Ｐゴシック" charset="0"/>
              <a:cs typeface="Arial" panose="020B0604020202020204" pitchFamily="34" charset="0"/>
            </a:endParaRPr>
          </a:p>
        </p:txBody>
      </p:sp>
      <p:sp>
        <p:nvSpPr>
          <p:cNvPr id="1141767"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buClr>
                <a:srgbClr val="E3EBF1"/>
              </a:buClr>
              <a:buSzPct val="95000"/>
              <a:buFont typeface="Wingdings" charset="0"/>
              <a:buNone/>
            </a:pPr>
            <a:r>
              <a:rPr lang="ar-JO" b="1" dirty="0">
                <a:solidFill>
                  <a:srgbClr val="FFFFFF"/>
                </a:solidFill>
                <a:latin typeface="Arial" panose="020B0604020202020204" pitchFamily="34" charset="0"/>
                <a:cs typeface="Arial" panose="020B0604020202020204" pitchFamily="34" charset="0"/>
              </a:rPr>
              <a:t>بيلي، 1004</a:t>
            </a:r>
            <a:endParaRPr lang="en-US" b="1" dirty="0">
              <a:solidFill>
                <a:srgbClr val="FFFFFF"/>
              </a:solidFill>
              <a:latin typeface="Arial" panose="020B0604020202020204" pitchFamily="34" charset="0"/>
              <a:cs typeface="Arial" panose="020B0604020202020204" pitchFamily="34" charset="0"/>
            </a:endParaRPr>
          </a:p>
        </p:txBody>
      </p:sp>
      <p:sp>
        <p:nvSpPr>
          <p:cNvPr id="1141768" name="Subtitle 2"/>
          <p:cNvSpPr>
            <a:spLocks/>
          </p:cNvSpPr>
          <p:nvPr/>
        </p:nvSpPr>
        <p:spPr bwMode="auto">
          <a:xfrm>
            <a:off x="0" y="1198148"/>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rtl="1" fontAlgn="base">
              <a:spcBef>
                <a:spcPct val="0"/>
              </a:spcBef>
              <a:spcAft>
                <a:spcPct val="0"/>
              </a:spcAft>
              <a:buClr>
                <a:srgbClr val="E3EBF1"/>
              </a:buClr>
              <a:buSzPct val="95000"/>
              <a:buFont typeface="Wingdings" charset="0"/>
              <a:buNone/>
            </a:pPr>
            <a:r>
              <a:rPr lang="ar-EG" sz="2800" b="1" dirty="0">
                <a:solidFill>
                  <a:srgbClr val="FFFFFF"/>
                </a:solidFill>
                <a:latin typeface="Arial" panose="020B0604020202020204" pitchFamily="34" charset="0"/>
                <a:ea typeface="ＭＳ Ｐゴシック" charset="0"/>
                <a:cs typeface="Arial" panose="020B0604020202020204" pitchFamily="34" charset="0"/>
              </a:rPr>
              <a:t>بيلي (الألفي) لن يساوي بين القيامتين</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141769" name="Rectangle 12"/>
          <p:cNvSpPr>
            <a:spLocks noGrp="1"/>
          </p:cNvSpPr>
          <p:nvPr>
            <p:ph type="title" idx="4294967295"/>
          </p:nvPr>
        </p:nvSpPr>
        <p:spPr>
          <a:xfrm>
            <a:off x="16009" y="375755"/>
            <a:ext cx="9111983" cy="914400"/>
          </a:xfrm>
          <a:noFill/>
        </p:spPr>
        <p:txBody>
          <a:bodyPr/>
          <a:lstStyle/>
          <a:p>
            <a:r>
              <a:rPr lang="ar-EG" sz="4800" b="1" dirty="0">
                <a:solidFill>
                  <a:schemeClr val="tx1"/>
                </a:solidFill>
                <a:latin typeface="Arial" panose="020B0604020202020204" pitchFamily="34" charset="0"/>
                <a:ea typeface="ＭＳ Ｐゴシック" charset="0"/>
                <a:cs typeface="Arial" panose="020B0604020202020204" pitchFamily="34" charset="0"/>
              </a:rPr>
              <a:t>القيامة الأولى (٢٠: ٤)</a:t>
            </a:r>
            <a:endParaRPr lang="en-US" sz="4800" b="1" dirty="0">
              <a:solidFill>
                <a:schemeClr val="tx1"/>
              </a:solidFill>
              <a:latin typeface="Arial" panose="020B0604020202020204" pitchFamily="34" charset="0"/>
              <a:ea typeface="ＭＳ Ｐゴシック" charset="0"/>
              <a:cs typeface="Arial" panose="020B0604020202020204" pitchFamily="34" charset="0"/>
            </a:endParaRPr>
          </a:p>
        </p:txBody>
      </p:sp>
      <p:grpSp>
        <p:nvGrpSpPr>
          <p:cNvPr id="1141770" name="Group 15"/>
          <p:cNvGrpSpPr>
            <a:grpSpLocks/>
          </p:cNvGrpSpPr>
          <p:nvPr/>
        </p:nvGrpSpPr>
        <p:grpSpPr bwMode="auto">
          <a:xfrm>
            <a:off x="1143000" y="2514595"/>
            <a:ext cx="8077200" cy="457434"/>
            <a:chOff x="1143000" y="2514600"/>
            <a:chExt cx="8077200" cy="457200"/>
          </a:xfrm>
        </p:grpSpPr>
        <p:sp>
          <p:nvSpPr>
            <p:cNvPr id="1141773" name="Subtitle 2"/>
            <p:cNvSpPr txBox="1">
              <a:spLocks/>
            </p:cNvSpPr>
            <p:nvPr/>
          </p:nvSpPr>
          <p:spPr bwMode="auto">
            <a:xfrm>
              <a:off x="1143000" y="2514600"/>
              <a:ext cx="8077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pPr>
              <a:r>
                <a:rPr lang="ar-EG" sz="2800" b="1" dirty="0">
                  <a:solidFill>
                    <a:srgbClr val="FFFF00"/>
                  </a:solidFill>
                  <a:latin typeface="Arial" panose="020B0604020202020204" pitchFamily="34" charset="0"/>
                  <a:cs typeface="Arial" panose="020B0604020202020204" pitchFamily="34" charset="0"/>
                </a:rPr>
                <a:t>فَعَاشُوا</a:t>
              </a:r>
              <a:r>
                <a:rPr lang="en-US" altLang="ja-JP" sz="2800" b="1" dirty="0">
                  <a:solidFill>
                    <a:srgbClr val="FFFFFF"/>
                  </a:solidFill>
                  <a:latin typeface="Arial" panose="020B0604020202020204" pitchFamily="34" charset="0"/>
                  <a:cs typeface="Arial" panose="020B0604020202020204" pitchFamily="34" charset="0"/>
                </a:rPr>
                <a:t> </a:t>
              </a:r>
              <a:r>
                <a:rPr lang="ar-SA" altLang="ja-JP" sz="2800" b="1" dirty="0">
                  <a:solidFill>
                    <a:srgbClr val="FFFFFF"/>
                  </a:solidFill>
                  <a:latin typeface="Arial" panose="020B0604020202020204" pitchFamily="34" charset="0"/>
                  <a:cs typeface="Arial" panose="020B0604020202020204" pitchFamily="34" charset="0"/>
                </a:rPr>
                <a:t>من</a:t>
              </a:r>
              <a:r>
                <a:rPr lang="en-US" altLang="ja-JP" sz="2800" b="1" dirty="0">
                  <a:solidFill>
                    <a:srgbClr val="FFFFFF"/>
                  </a:solidFill>
                  <a:latin typeface="Arial" panose="020B0604020202020204" pitchFamily="34" charset="0"/>
                  <a:cs typeface="Arial" panose="020B0604020202020204" pitchFamily="34" charset="0"/>
                </a:rPr>
                <a:t>            </a:t>
              </a:r>
              <a:r>
                <a:rPr lang="ar-SA" altLang="ja-JP" sz="2800" b="1" dirty="0">
                  <a:solidFill>
                    <a:srgbClr val="FFFFFF"/>
                  </a:solidFill>
                  <a:latin typeface="Arial" panose="020B0604020202020204" pitchFamily="34" charset="0"/>
                  <a:cs typeface="Arial" panose="020B0604020202020204" pitchFamily="34" charset="0"/>
                </a:rPr>
                <a:t> </a:t>
              </a:r>
              <a:r>
                <a:rPr lang="en-US" altLang="ja-JP" sz="2800" b="1" dirty="0">
                  <a:solidFill>
                    <a:srgbClr val="FFFFFF"/>
                  </a:solidFill>
                  <a:latin typeface="Arial" panose="020B0604020202020204" pitchFamily="34" charset="0"/>
                  <a:cs typeface="Arial" panose="020B0604020202020204" pitchFamily="34" charset="0"/>
                </a:rPr>
                <a:t> </a:t>
              </a:r>
              <a:r>
                <a:rPr lang="en-US" altLang="ja-JP" sz="2800" b="1" dirty="0" err="1">
                  <a:solidFill>
                    <a:srgbClr val="FFFFFF"/>
                  </a:solidFill>
                  <a:latin typeface="Arial" panose="020B0604020202020204" pitchFamily="34" charset="0"/>
                  <a:cs typeface="Arial" panose="020B0604020202020204" pitchFamily="34" charset="0"/>
                </a:rPr>
                <a:t>za,w</a:t>
              </a:r>
              <a:r>
                <a:rPr lang="ar-EG" altLang="ja-JP" sz="2800" b="1" dirty="0">
                  <a:solidFill>
                    <a:srgbClr val="FFFFFF"/>
                  </a:solidFill>
                  <a:latin typeface="Arial" panose="020B0604020202020204" pitchFamily="34" charset="0"/>
                  <a:cs typeface="Arial" panose="020B0604020202020204" pitchFamily="34" charset="0"/>
                </a:rPr>
                <a:t>ليعيش</a:t>
              </a:r>
              <a:r>
                <a:rPr lang="en-US" altLang="ja-JP" sz="2800" b="1" dirty="0">
                  <a:solidFill>
                    <a:srgbClr val="FFFFFF"/>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يمكن أن يعني </a:t>
              </a:r>
              <a:r>
                <a:rPr lang="en-US" altLang="ja-JP" sz="2800" b="1" dirty="0">
                  <a:solidFill>
                    <a:srgbClr val="FFFFFF"/>
                  </a:solidFill>
                  <a:latin typeface="Arial" panose="020B0604020202020204" pitchFamily="34" charset="0"/>
                  <a:cs typeface="Arial" panose="020B0604020202020204" pitchFamily="34" charset="0"/>
                </a:rPr>
                <a:t>: </a:t>
              </a:r>
              <a:endParaRPr lang="en-US" sz="2800" b="1" dirty="0">
                <a:solidFill>
                  <a:srgbClr val="FFFFFF"/>
                </a:solidFill>
                <a:latin typeface="Arial" panose="020B0604020202020204" pitchFamily="34" charset="0"/>
                <a:cs typeface="Arial" panose="020B0604020202020204" pitchFamily="34" charset="0"/>
              </a:endParaRPr>
            </a:p>
          </p:txBody>
        </p:sp>
        <p:pic>
          <p:nvPicPr>
            <p:cNvPr id="1141774" name="Picture 12" descr="Rev 20.4 Gr to liv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51374" y="2558038"/>
              <a:ext cx="901147" cy="406152"/>
            </a:xfrm>
            <a:prstGeom prst="rect">
              <a:avLst/>
            </a:prstGeom>
            <a:solidFill>
              <a:srgbClr val="012B73"/>
            </a:solid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141771" name="Subtitle 2"/>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buClr>
                <a:srgbClr val="E3EBF1"/>
              </a:buClr>
              <a:buSzPct val="95000"/>
            </a:pPr>
            <a:r>
              <a:rPr lang="ar-EG" sz="2800" b="1" dirty="0">
                <a:solidFill>
                  <a:srgbClr val="FFFF00"/>
                </a:solidFill>
                <a:latin typeface="Arial" panose="020B0604020202020204" pitchFamily="34" charset="0"/>
                <a:cs typeface="Arial" panose="020B0604020202020204" pitchFamily="34" charset="0"/>
              </a:rPr>
              <a:t>فَعَاشُوا</a:t>
            </a:r>
            <a:r>
              <a:rPr lang="en-US" sz="2800" b="1" dirty="0">
                <a:solidFill>
                  <a:srgbClr val="FFFF00"/>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 </a:t>
            </a:r>
            <a:r>
              <a:rPr lang="en-US" altLang="ja-JP" sz="2800" b="1" dirty="0" err="1">
                <a:solidFill>
                  <a:schemeClr val="bg1"/>
                </a:solidFill>
                <a:latin typeface="Arial" panose="020B0604020202020204" pitchFamily="34" charset="0"/>
                <a:cs typeface="Arial" panose="020B0604020202020204" pitchFamily="34" charset="0"/>
              </a:rPr>
              <a:t>e;zhsa</a:t>
            </a:r>
            <a:r>
              <a:rPr lang="en-US" altLang="ja-JP" sz="2800" b="1" dirty="0">
                <a:solidFill>
                  <a:schemeClr val="bg1"/>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في </a:t>
            </a:r>
            <a:r>
              <a:rPr lang="ar-EG" altLang="ja-JP" sz="2800" b="1" dirty="0">
                <a:solidFill>
                  <a:srgbClr val="FFFF00"/>
                </a:solidFill>
                <a:latin typeface="Arial" panose="020B0604020202020204" pitchFamily="34" charset="0"/>
                <a:cs typeface="Arial" panose="020B0604020202020204" pitchFamily="34" charset="0"/>
              </a:rPr>
              <a:t>القيامة الاولى</a:t>
            </a:r>
            <a:endParaRPr lang="en-US" sz="2800" b="1" dirty="0">
              <a:solidFill>
                <a:srgbClr val="FFFFFF"/>
              </a:solidFill>
              <a:latin typeface="Arial" panose="020B0604020202020204" pitchFamily="34" charset="0"/>
              <a:cs typeface="Arial" panose="020B0604020202020204" pitchFamily="34" charset="0"/>
            </a:endParaRPr>
          </a:p>
        </p:txBody>
      </p:sp>
      <p:pic>
        <p:nvPicPr>
          <p:cNvPr id="1141772" name="Picture 15" descr="Rev 20.4 Gk came to lif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02516" y="1753868"/>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429</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42209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3809"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12B7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panose="020B0604020202020204" pitchFamily="34" charset="0"/>
              <a:ea typeface="ＭＳ Ｐゴシック"/>
              <a:cs typeface="Arial" panose="020B0604020202020204" pitchFamily="34" charset="0"/>
            </a:endParaRPr>
          </a:p>
        </p:txBody>
      </p:sp>
      <p:sp>
        <p:nvSpPr>
          <p:cNvPr id="1143811" name="Subtitle 2"/>
          <p:cNvSpPr txBox="1">
            <a:spLocks/>
          </p:cNvSpPr>
          <p:nvPr/>
        </p:nvSpPr>
        <p:spPr bwMode="auto">
          <a:xfrm>
            <a:off x="1143000" y="2514600"/>
            <a:ext cx="8001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pPr>
            <a:r>
              <a:rPr lang="ar-EG" sz="2800" b="1" dirty="0">
                <a:latin typeface="Arial" panose="020B0604020202020204" pitchFamily="34" charset="0"/>
                <a:cs typeface="Arial" panose="020B0604020202020204" pitchFamily="34" charset="0"/>
              </a:rPr>
              <a:t>فَعَاشُوا</a:t>
            </a:r>
            <a:r>
              <a:rPr lang="ar-EG" altLang="ja-JP" sz="2800" b="1" dirty="0">
                <a:solidFill>
                  <a:srgbClr val="FFFFFF"/>
                </a:solidFill>
                <a:latin typeface="Arial" panose="020B0604020202020204" pitchFamily="34" charset="0"/>
                <a:cs typeface="Arial" panose="020B0604020202020204" pitchFamily="34" charset="0"/>
              </a:rPr>
              <a:t> من عند</a:t>
            </a:r>
            <a:r>
              <a:rPr lang="en-US" altLang="ja-JP" sz="2800" b="1" dirty="0">
                <a:solidFill>
                  <a:srgbClr val="FFFFFF"/>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ليعيش يمكن أن يعني </a:t>
            </a:r>
            <a:r>
              <a:rPr lang="en-US" altLang="ja-JP" sz="2800" b="1" dirty="0">
                <a:solidFill>
                  <a:srgbClr val="FFFFFF"/>
                </a:solidFill>
                <a:latin typeface="Arial" panose="020B0604020202020204" pitchFamily="34" charset="0"/>
                <a:cs typeface="Arial" panose="020B0604020202020204" pitchFamily="34" charset="0"/>
              </a:rPr>
              <a:t>: </a:t>
            </a:r>
            <a:endParaRPr lang="en-US" sz="2800" b="1" dirty="0">
              <a:solidFill>
                <a:srgbClr val="FFFFFF"/>
              </a:solidFill>
              <a:latin typeface="Arial" panose="020B0604020202020204" pitchFamily="34" charset="0"/>
              <a:cs typeface="Arial" panose="020B0604020202020204" pitchFamily="34" charset="0"/>
            </a:endParaRPr>
          </a:p>
        </p:txBody>
      </p:sp>
      <p:sp>
        <p:nvSpPr>
          <p:cNvPr id="1143812" name="Subtitle 2"/>
          <p:cNvSpPr txBox="1">
            <a:spLocks/>
          </p:cNvSpPr>
          <p:nvPr/>
        </p:nvSpPr>
        <p:spPr bwMode="auto">
          <a:xfrm>
            <a:off x="1219199" y="3048000"/>
            <a:ext cx="7892783"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buFont typeface="Arial" charset="0"/>
              <a:buChar char="•"/>
            </a:pPr>
            <a:r>
              <a:rPr lang="ar-EG" sz="2800" b="1" dirty="0">
                <a:solidFill>
                  <a:srgbClr val="FFFF00"/>
                </a:solidFill>
                <a:latin typeface="Arial" panose="020B0604020202020204" pitchFamily="34" charset="0"/>
                <a:cs typeface="Arial" panose="020B0604020202020204" pitchFamily="34" charset="0"/>
              </a:rPr>
              <a:t>القيامة الجسدية (١: ١٨ ، ٢: ٨)</a:t>
            </a:r>
            <a:endParaRPr lang="en-US" sz="2800" b="1" dirty="0">
              <a:solidFill>
                <a:srgbClr val="FFFFFF"/>
              </a:solidFill>
              <a:latin typeface="Arial" panose="020B0604020202020204" pitchFamily="34" charset="0"/>
              <a:cs typeface="Arial" panose="020B0604020202020204" pitchFamily="34" charset="0"/>
            </a:endParaRPr>
          </a:p>
        </p:txBody>
      </p:sp>
      <p:sp>
        <p:nvSpPr>
          <p:cNvPr id="8" name="Subtitle 2"/>
          <p:cNvSpPr txBox="1">
            <a:spLocks/>
          </p:cNvSpPr>
          <p:nvPr/>
        </p:nvSpPr>
        <p:spPr bwMode="auto">
          <a:xfrm>
            <a:off x="1676400" y="44196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pPr>
            <a:r>
              <a:rPr lang="ar-SA" b="1" dirty="0">
                <a:solidFill>
                  <a:srgbClr val="FFFFFF"/>
                </a:solidFill>
                <a:latin typeface="Arial" panose="020B0604020202020204" pitchFamily="34" charset="0"/>
                <a:cs typeface="Arial" panose="020B0604020202020204" pitchFamily="34" charset="0"/>
              </a:rPr>
              <a:t>رؤيا ٣: ١ </a:t>
            </a:r>
            <a:r>
              <a:rPr lang="ar-EG" b="1" dirty="0">
                <a:latin typeface="Arial" panose="020B0604020202020204" pitchFamily="34" charset="0"/>
                <a:cs typeface="Arial" panose="020B0604020202020204" pitchFamily="34" charset="0"/>
                <a:hlinkClick r:id="rId4"/>
              </a:rPr>
              <a:t>1</a:t>
            </a:r>
            <a:r>
              <a:rPr lang="ar-EG" b="1" dirty="0">
                <a:latin typeface="Arial" panose="020B0604020202020204" pitchFamily="34" charset="0"/>
                <a:cs typeface="Arial" panose="020B0604020202020204" pitchFamily="34" charset="0"/>
              </a:rPr>
              <a:t> وَاكْتُبْ إِلَى مَلاَكِ الْكَنِيسَةِ الَّتِي فِي سَارْدِسَ: «هذَا يَقُولُهُ الَّذِي لَهُ سَبْعَةُ أَرْوَاحِ اللهِ وَالسَّبْعَةُ الْكَوَاكِبُ: أَنَا عَارِفٌ أَعْمَالَكَ، أَنَّ لَكَ اسْمًا أَنَّكَ حَيٌّ وَأَنْتَ مَيْتٌ.</a:t>
            </a:r>
          </a:p>
          <a:p>
            <a:pPr algn="r" defTabSz="914400" rtl="1" fontAlgn="base">
              <a:spcBef>
                <a:spcPct val="0"/>
              </a:spcBef>
              <a:spcAft>
                <a:spcPct val="0"/>
              </a:spcAft>
              <a:buClr>
                <a:srgbClr val="E3EBF1"/>
              </a:buClr>
              <a:buSzPct val="95000"/>
            </a:pPr>
            <a:endParaRPr lang="en-US" b="1" dirty="0">
              <a:solidFill>
                <a:srgbClr val="FFFFFF"/>
              </a:solidFill>
              <a:latin typeface="Arial" panose="020B0604020202020204" pitchFamily="34" charset="0"/>
              <a:cs typeface="Arial" panose="020B0604020202020204" pitchFamily="34" charset="0"/>
            </a:endParaRPr>
          </a:p>
        </p:txBody>
      </p:sp>
      <p:sp>
        <p:nvSpPr>
          <p:cNvPr id="9" name="Subtitle 2"/>
          <p:cNvSpPr txBox="1">
            <a:spLocks/>
          </p:cNvSpPr>
          <p:nvPr/>
        </p:nvSpPr>
        <p:spPr bwMode="auto">
          <a:xfrm>
            <a:off x="1676400" y="56388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pPr>
            <a:r>
              <a:rPr lang="ar-SA" b="1" dirty="0">
                <a:solidFill>
                  <a:srgbClr val="FFFFFF"/>
                </a:solidFill>
                <a:latin typeface="Arial" panose="020B0604020202020204" pitchFamily="34" charset="0"/>
                <a:cs typeface="Arial" panose="020B0604020202020204" pitchFamily="34" charset="0"/>
              </a:rPr>
              <a:t>رؤيا ٧: ١٧ </a:t>
            </a:r>
            <a:r>
              <a:rPr lang="ar-EG" b="1" u="sng" dirty="0">
                <a:latin typeface="Arial" panose="020B0604020202020204" pitchFamily="34" charset="0"/>
                <a:cs typeface="Arial" panose="020B0604020202020204" pitchFamily="34" charset="0"/>
                <a:hlinkClick r:id="rId5"/>
              </a:rPr>
              <a:t>17</a:t>
            </a:r>
            <a:r>
              <a:rPr lang="ar-EG" b="1" dirty="0">
                <a:latin typeface="Arial" panose="020B0604020202020204" pitchFamily="34" charset="0"/>
                <a:cs typeface="Arial" panose="020B0604020202020204" pitchFamily="34" charset="0"/>
              </a:rPr>
              <a:t> لأَنَّ الْخَرُوفَ الَّذِي فِي وَسَطِ الْعَرْشِ يَرْعَاهُمْ، وَيَقْتَادُهُمْ إِلَى يَنَابِيعِ مَاءٍ حَيَّةٍ</a:t>
            </a:r>
          </a:p>
          <a:p>
            <a:pPr algn="r" defTabSz="914400" rtl="1" fontAlgn="base">
              <a:spcBef>
                <a:spcPct val="0"/>
              </a:spcBef>
              <a:spcAft>
                <a:spcPct val="0"/>
              </a:spcAft>
            </a:pPr>
            <a:endParaRPr lang="en-US" b="1" dirty="0">
              <a:solidFill>
                <a:srgbClr val="FFFFFF"/>
              </a:solidFill>
              <a:latin typeface="Arial" panose="020B0604020202020204" pitchFamily="34" charset="0"/>
              <a:cs typeface="Arial" panose="020B0604020202020204" pitchFamily="34" charset="0"/>
            </a:endParaRPr>
          </a:p>
        </p:txBody>
      </p:sp>
      <p:sp>
        <p:nvSpPr>
          <p:cNvPr id="1143815" name="Rectangle 10"/>
          <p:cNvSpPr>
            <a:spLocks noChangeArrowheads="1"/>
          </p:cNvSpPr>
          <p:nvPr/>
        </p:nvSpPr>
        <p:spPr bwMode="auto">
          <a:xfrm>
            <a:off x="1219200" y="3500438"/>
            <a:ext cx="7924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236538" indent="-236538" algn="r" defTabSz="914400" rtl="1" fontAlgn="base">
              <a:spcBef>
                <a:spcPct val="0"/>
              </a:spcBef>
              <a:spcAft>
                <a:spcPct val="0"/>
              </a:spcAft>
              <a:buClr>
                <a:srgbClr val="D6ECFF"/>
              </a:buClr>
              <a:buSzPct val="95000"/>
              <a:buFont typeface="Arial" charset="0"/>
              <a:buChar char="•"/>
            </a:pPr>
            <a:r>
              <a:rPr lang="ar-EG" sz="2800" b="1" dirty="0">
                <a:solidFill>
                  <a:srgbClr val="FFFF00"/>
                </a:solidFill>
                <a:latin typeface="Arial" panose="020B0604020202020204" pitchFamily="34" charset="0"/>
                <a:ea typeface="ＭＳ Ｐゴシック" charset="0"/>
                <a:cs typeface="Arial" panose="020B0604020202020204" pitchFamily="34" charset="0"/>
              </a:rPr>
              <a:t>الوجود المادي (١٦: ٣ ، ١٩: ٢٠)</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143816" name="Rectangle 11"/>
          <p:cNvSpPr>
            <a:spLocks noChangeArrowheads="1"/>
          </p:cNvSpPr>
          <p:nvPr/>
        </p:nvSpPr>
        <p:spPr bwMode="auto">
          <a:xfrm>
            <a:off x="1219199" y="3957638"/>
            <a:ext cx="789278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236538" indent="-236538" algn="r" defTabSz="914400" rtl="1" fontAlgn="base">
              <a:spcBef>
                <a:spcPct val="0"/>
              </a:spcBef>
              <a:spcAft>
                <a:spcPct val="0"/>
              </a:spcAft>
              <a:buClr>
                <a:srgbClr val="D6ECFF"/>
              </a:buClr>
              <a:buSzPct val="95000"/>
              <a:buFont typeface="Arial" charset="0"/>
              <a:buChar char="•"/>
            </a:pPr>
            <a:r>
              <a:rPr lang="ar-EG" sz="2800" b="1" dirty="0">
                <a:solidFill>
                  <a:srgbClr val="FFFF00"/>
                </a:solidFill>
                <a:latin typeface="Arial" panose="020B0604020202020204" pitchFamily="34" charset="0"/>
                <a:ea typeface="ＭＳ Ｐゴシック" charset="0"/>
                <a:cs typeface="Arial" panose="020B0604020202020204" pitchFamily="34" charset="0"/>
              </a:rPr>
              <a:t>الوجود الروحي (٣: ١ ، ٧: ١٧)</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143817"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buClr>
                <a:srgbClr val="E3EBF1"/>
              </a:buClr>
              <a:buSzPct val="95000"/>
              <a:buFont typeface="Wingdings" charset="0"/>
              <a:buNone/>
            </a:pPr>
            <a:r>
              <a:rPr lang="ar-JO" sz="2000" b="1" dirty="0">
                <a:solidFill>
                  <a:srgbClr val="FFFFFF"/>
                </a:solidFill>
                <a:latin typeface="Arial" panose="020B0604020202020204" pitchFamily="34" charset="0"/>
                <a:cs typeface="Arial" panose="020B0604020202020204" pitchFamily="34" charset="0"/>
              </a:rPr>
              <a:t>بيلي، 1004</a:t>
            </a:r>
            <a:endParaRPr lang="en-US" sz="2000" b="1" dirty="0">
              <a:solidFill>
                <a:srgbClr val="FFFFFF"/>
              </a:solidFill>
              <a:latin typeface="Arial" panose="020B0604020202020204" pitchFamily="34" charset="0"/>
              <a:cs typeface="Arial" panose="020B0604020202020204" pitchFamily="34" charset="0"/>
            </a:endParaRPr>
          </a:p>
        </p:txBody>
      </p:sp>
      <p:pic>
        <p:nvPicPr>
          <p:cNvPr id="1143820" name="Picture 13" descr="Rev 20.4 Gr to live.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947568" y="2543174"/>
            <a:ext cx="601663" cy="388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429</a:t>
            </a:r>
            <a:endParaRPr lang="en-US" b="1" dirty="0">
              <a:solidFill>
                <a:srgbClr val="FFFFFF"/>
              </a:solidFill>
              <a:latin typeface="Arial" panose="020B0604020202020204" pitchFamily="34" charset="0"/>
              <a:cs typeface="Arial" panose="020B0604020202020204" pitchFamily="34" charset="0"/>
            </a:endParaRPr>
          </a:p>
        </p:txBody>
      </p:sp>
      <p:sp>
        <p:nvSpPr>
          <p:cNvPr id="17" name="Subtitle 2">
            <a:extLst>
              <a:ext uri="{FF2B5EF4-FFF2-40B4-BE49-F238E27FC236}">
                <a16:creationId xmlns:a16="http://schemas.microsoft.com/office/drawing/2014/main" id="{4FC22DA4-3704-F41F-8895-D99BC3DD06D8}"/>
              </a:ext>
            </a:extLst>
          </p:cNvPr>
          <p:cNvSpPr>
            <a:spLocks/>
          </p:cNvSpPr>
          <p:nvPr/>
        </p:nvSpPr>
        <p:spPr bwMode="auto">
          <a:xfrm>
            <a:off x="0" y="1198148"/>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rtl="1" fontAlgn="base">
              <a:spcBef>
                <a:spcPct val="0"/>
              </a:spcBef>
              <a:spcAft>
                <a:spcPct val="0"/>
              </a:spcAft>
              <a:buClr>
                <a:srgbClr val="E3EBF1"/>
              </a:buClr>
              <a:buSzPct val="95000"/>
              <a:buFont typeface="Wingdings" charset="0"/>
              <a:buNone/>
            </a:pPr>
            <a:r>
              <a:rPr lang="ar-EG" sz="2800" b="1" dirty="0">
                <a:solidFill>
                  <a:srgbClr val="FFFFFF"/>
                </a:solidFill>
                <a:latin typeface="Arial" panose="020B0604020202020204" pitchFamily="34" charset="0"/>
                <a:ea typeface="ＭＳ Ｐゴシック" charset="0"/>
                <a:cs typeface="Arial" panose="020B0604020202020204" pitchFamily="34" charset="0"/>
              </a:rPr>
              <a:t>بيلي (الألفي) لن يساوي بين القيامتين</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8" name="Rectangle 12">
            <a:extLst>
              <a:ext uri="{FF2B5EF4-FFF2-40B4-BE49-F238E27FC236}">
                <a16:creationId xmlns:a16="http://schemas.microsoft.com/office/drawing/2014/main" id="{15950DCD-A7F9-A9C2-25F9-8E35FD089F73}"/>
              </a:ext>
            </a:extLst>
          </p:cNvPr>
          <p:cNvSpPr txBox="1">
            <a:spLocks/>
          </p:cNvSpPr>
          <p:nvPr/>
        </p:nvSpPr>
        <p:spPr bwMode="auto">
          <a:xfrm>
            <a:off x="16009" y="375755"/>
            <a:ext cx="9111983"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defTabSz="914400"/>
            <a:r>
              <a:rPr lang="ar-EG" sz="4800" b="1" kern="0">
                <a:solidFill>
                  <a:schemeClr val="tx1"/>
                </a:solidFill>
                <a:latin typeface="Arial" panose="020B0604020202020204" pitchFamily="34" charset="0"/>
                <a:ea typeface="ＭＳ Ｐゴシック" charset="0"/>
                <a:cs typeface="Arial" panose="020B0604020202020204" pitchFamily="34" charset="0"/>
              </a:rPr>
              <a:t>القيامة الأولى (٢٠: ٤)</a:t>
            </a:r>
            <a:endParaRPr lang="en-US" sz="4800" b="1" kern="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0" name="Subtitle 2">
            <a:extLst>
              <a:ext uri="{FF2B5EF4-FFF2-40B4-BE49-F238E27FC236}">
                <a16:creationId xmlns:a16="http://schemas.microsoft.com/office/drawing/2014/main" id="{7782FDF0-9285-8009-356C-84C2A21519F6}"/>
              </a:ext>
            </a:extLst>
          </p:cNvPr>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buClr>
                <a:srgbClr val="E3EBF1"/>
              </a:buClr>
              <a:buSzPct val="95000"/>
            </a:pPr>
            <a:r>
              <a:rPr lang="ar-EG" sz="2800" b="1" dirty="0">
                <a:solidFill>
                  <a:srgbClr val="FFFF00"/>
                </a:solidFill>
                <a:latin typeface="Arial" panose="020B0604020202020204" pitchFamily="34" charset="0"/>
                <a:cs typeface="Arial" panose="020B0604020202020204" pitchFamily="34" charset="0"/>
              </a:rPr>
              <a:t>فَعَاشُوا</a:t>
            </a:r>
            <a:r>
              <a:rPr lang="en-US" sz="2800" b="1" dirty="0">
                <a:solidFill>
                  <a:srgbClr val="FFFF00"/>
                </a:solidFill>
                <a:latin typeface="Arial" panose="020B0604020202020204" pitchFamily="34" charset="0"/>
                <a:cs typeface="Arial" panose="020B0604020202020204" pitchFamily="34" charset="0"/>
              </a:rPr>
              <a:t>             </a:t>
            </a:r>
            <a:r>
              <a:rPr lang="en-US" altLang="ja-JP" sz="2800" b="1" dirty="0" err="1">
                <a:solidFill>
                  <a:schemeClr val="bg1"/>
                </a:solidFill>
                <a:latin typeface="Arial" panose="020B0604020202020204" pitchFamily="34" charset="0"/>
                <a:cs typeface="Arial" panose="020B0604020202020204" pitchFamily="34" charset="0"/>
              </a:rPr>
              <a:t>sa</a:t>
            </a:r>
            <a:r>
              <a:rPr lang="en-US" altLang="ja-JP" sz="2800" b="1" dirty="0">
                <a:solidFill>
                  <a:schemeClr val="bg1"/>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في</a:t>
            </a:r>
            <a:r>
              <a:rPr lang="ar-EG" altLang="ja-JP" sz="2800" b="1" dirty="0">
                <a:solidFill>
                  <a:srgbClr val="FFFF00"/>
                </a:solidFill>
                <a:latin typeface="Arial" panose="020B0604020202020204" pitchFamily="34" charset="0"/>
                <a:cs typeface="Arial" panose="020B0604020202020204" pitchFamily="34" charset="0"/>
              </a:rPr>
              <a:t> القيامة الاولى</a:t>
            </a:r>
            <a:endParaRPr lang="en-US" sz="2800" b="1" dirty="0">
              <a:solidFill>
                <a:srgbClr val="FFFFFF"/>
              </a:solidFill>
              <a:latin typeface="Arial" panose="020B0604020202020204" pitchFamily="34" charset="0"/>
              <a:cs typeface="Arial" panose="020B0604020202020204" pitchFamily="34" charset="0"/>
            </a:endParaRPr>
          </a:p>
        </p:txBody>
      </p:sp>
      <p:pic>
        <p:nvPicPr>
          <p:cNvPr id="21" name="Picture 15" descr="Rev 20.4 Gk came to life.jpg">
            <a:extLst>
              <a:ext uri="{FF2B5EF4-FFF2-40B4-BE49-F238E27FC236}">
                <a16:creationId xmlns:a16="http://schemas.microsoft.com/office/drawing/2014/main" id="{8D46051F-310F-F611-A3E4-5D6BDABF6F10}"/>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895020" y="1737826"/>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894393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5857"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12B7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algn="ctr" defTabSz="914400" rtl="0" eaLnBrk="1" fontAlgn="base" latinLnBrk="0" hangingPunct="1">
              <a:spcBef>
                <a:spcPct val="0"/>
              </a:spcBef>
              <a:spcAft>
                <a:spcPct val="0"/>
              </a:spcAft>
              <a:defRPr/>
            </a:pPr>
            <a:endParaRPr lang="en-US">
              <a:solidFill>
                <a:srgbClr val="FFFFFF"/>
              </a:solidFill>
              <a:latin typeface="Arial" panose="020B0604020202020204" pitchFamily="34" charset="0"/>
              <a:ea typeface="ＭＳ Ｐゴシック"/>
              <a:cs typeface="Arial" panose="020B0604020202020204" pitchFamily="34" charset="0"/>
            </a:endParaRPr>
          </a:p>
        </p:txBody>
      </p:sp>
      <p:sp>
        <p:nvSpPr>
          <p:cNvPr id="1145859" name="Subtitle 2"/>
          <p:cNvSpPr txBox="1">
            <a:spLocks/>
          </p:cNvSpPr>
          <p:nvPr/>
        </p:nvSpPr>
        <p:spPr bwMode="auto">
          <a:xfrm>
            <a:off x="1143000" y="2514600"/>
            <a:ext cx="798499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pPr>
            <a:r>
              <a:rPr lang="ar-EG" sz="2800" b="1" dirty="0">
                <a:latin typeface="Arial" panose="020B0604020202020204" pitchFamily="34" charset="0"/>
                <a:cs typeface="Arial" panose="020B0604020202020204" pitchFamily="34" charset="0"/>
              </a:rPr>
              <a:t>فَعَاشُوا</a:t>
            </a:r>
            <a:r>
              <a:rPr lang="en-US" altLang="ja-JP" sz="2800" b="1" dirty="0">
                <a:solidFill>
                  <a:srgbClr val="FFFFFF"/>
                </a:solidFill>
                <a:latin typeface="Arial" panose="020B0604020202020204" pitchFamily="34" charset="0"/>
                <a:cs typeface="Arial" panose="020B0604020202020204" pitchFamily="34" charset="0"/>
              </a:rPr>
              <a:t>       </a:t>
            </a:r>
            <a:r>
              <a:rPr lang="ar-EG" altLang="ja-JP" sz="2800" b="1" dirty="0">
                <a:solidFill>
                  <a:srgbClr val="FFFF00"/>
                </a:solidFill>
                <a:latin typeface="Arial" panose="020B0604020202020204" pitchFamily="34" charset="0"/>
                <a:cs typeface="Arial" panose="020B0604020202020204" pitchFamily="34" charset="0"/>
              </a:rPr>
              <a:t>( من</a:t>
            </a:r>
            <a:r>
              <a:rPr lang="en-US" altLang="ja-JP" sz="2800" b="1" dirty="0">
                <a:solidFill>
                  <a:srgbClr val="FFFF00"/>
                </a:solidFill>
                <a:latin typeface="Arial" panose="020B0604020202020204" pitchFamily="34" charset="0"/>
                <a:cs typeface="Arial" panose="020B0604020202020204" pitchFamily="34" charset="0"/>
              </a:rPr>
              <a:t>،، (to live             </a:t>
            </a:r>
            <a:r>
              <a:rPr lang="ar-EG" altLang="ja-JP" sz="2800" b="1" dirty="0">
                <a:solidFill>
                  <a:srgbClr val="FFFF00"/>
                </a:solidFill>
                <a:latin typeface="Arial" panose="020B0604020202020204" pitchFamily="34" charset="0"/>
                <a:cs typeface="Arial" panose="020B0604020202020204" pitchFamily="34" charset="0"/>
              </a:rPr>
              <a:t>يمكن أن تعني:</a:t>
            </a:r>
            <a:endParaRPr lang="en-US" sz="2800" b="1" dirty="0">
              <a:solidFill>
                <a:srgbClr val="FFFFFF"/>
              </a:solidFill>
              <a:latin typeface="Arial" panose="020B0604020202020204" pitchFamily="34" charset="0"/>
              <a:cs typeface="Arial" panose="020B0604020202020204" pitchFamily="34" charset="0"/>
            </a:endParaRPr>
          </a:p>
        </p:txBody>
      </p:sp>
      <p:sp>
        <p:nvSpPr>
          <p:cNvPr id="1145860" name="Subtitle 2"/>
          <p:cNvSpPr txBox="1">
            <a:spLocks/>
          </p:cNvSpPr>
          <p:nvPr/>
        </p:nvSpPr>
        <p:spPr bwMode="auto">
          <a:xfrm>
            <a:off x="1676399" y="3048000"/>
            <a:ext cx="7435583"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buFont typeface="Arial" charset="0"/>
              <a:buChar char="•"/>
            </a:pPr>
            <a:r>
              <a:rPr lang="ar-EG" sz="2800" b="1" dirty="0">
                <a:solidFill>
                  <a:srgbClr val="FFFF00"/>
                </a:solidFill>
                <a:latin typeface="Arial" panose="020B0604020202020204" pitchFamily="34" charset="0"/>
                <a:cs typeface="Arial" panose="020B0604020202020204" pitchFamily="34" charset="0"/>
              </a:rPr>
              <a:t>القيامة الجسدية </a:t>
            </a:r>
            <a:r>
              <a:rPr lang="ar-EG" sz="2800" b="1" dirty="0">
                <a:latin typeface="Arial" panose="020B0604020202020204" pitchFamily="34" charset="0"/>
                <a:cs typeface="Arial" panose="020B0604020202020204" pitchFamily="34" charset="0"/>
              </a:rPr>
              <a:t>(١: ١٨ ، ٢: ٨)</a:t>
            </a:r>
            <a:endParaRPr lang="en-US" sz="2800" b="1" dirty="0">
              <a:latin typeface="Arial" panose="020B0604020202020204" pitchFamily="34" charset="0"/>
              <a:cs typeface="Arial" panose="020B0604020202020204" pitchFamily="34" charset="0"/>
            </a:endParaRPr>
          </a:p>
        </p:txBody>
      </p:sp>
      <p:sp>
        <p:nvSpPr>
          <p:cNvPr id="8" name="Subtitle 2"/>
          <p:cNvSpPr txBox="1">
            <a:spLocks/>
          </p:cNvSpPr>
          <p:nvPr/>
        </p:nvSpPr>
        <p:spPr bwMode="auto">
          <a:xfrm>
            <a:off x="2667000" y="4724400"/>
            <a:ext cx="52578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pPr>
            <a:r>
              <a:rPr lang="ar-EG" sz="3200" b="1" dirty="0">
                <a:solidFill>
                  <a:srgbClr val="FFFFFF"/>
                </a:solidFill>
                <a:latin typeface="Arial" panose="020B0604020202020204" pitchFamily="34" charset="0"/>
                <a:cs typeface="Arial" panose="020B0604020202020204" pitchFamily="34" charset="0"/>
              </a:rPr>
              <a:t>إذن أي من هذه الفروق الدقيقة الثلاثة هو الأفضل في ٢٠: ٤؟</a:t>
            </a:r>
            <a:endParaRPr lang="en-US" sz="3200" b="1" dirty="0">
              <a:solidFill>
                <a:srgbClr val="FFFFFF"/>
              </a:solidFill>
              <a:latin typeface="Arial" panose="020B0604020202020204" pitchFamily="34" charset="0"/>
              <a:cs typeface="Arial" panose="020B0604020202020204" pitchFamily="34" charset="0"/>
            </a:endParaRPr>
          </a:p>
        </p:txBody>
      </p:sp>
      <p:sp>
        <p:nvSpPr>
          <p:cNvPr id="9" name="Subtitle 2"/>
          <p:cNvSpPr txBox="1">
            <a:spLocks/>
          </p:cNvSpPr>
          <p:nvPr/>
        </p:nvSpPr>
        <p:spPr bwMode="auto">
          <a:xfrm>
            <a:off x="2667000" y="5943600"/>
            <a:ext cx="52578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pPr>
            <a:r>
              <a:rPr lang="ar-EG" sz="3200" b="1" dirty="0">
                <a:solidFill>
                  <a:srgbClr val="FFFFFF"/>
                </a:solidFill>
                <a:latin typeface="Arial" panose="020B0604020202020204" pitchFamily="34" charset="0"/>
                <a:cs typeface="Arial" panose="020B0604020202020204" pitchFamily="34" charset="0"/>
              </a:rPr>
              <a:t>كيف يمكن للمرء أن يقول؟</a:t>
            </a:r>
            <a:endParaRPr lang="en-US" sz="3200" b="1" dirty="0">
              <a:solidFill>
                <a:srgbClr val="FFFFFF"/>
              </a:solidFill>
              <a:latin typeface="Arial" panose="020B0604020202020204" pitchFamily="34" charset="0"/>
              <a:cs typeface="Arial" panose="020B0604020202020204" pitchFamily="34" charset="0"/>
            </a:endParaRPr>
          </a:p>
        </p:txBody>
      </p:sp>
      <p:sp>
        <p:nvSpPr>
          <p:cNvPr id="1145863" name="Rectangle 10"/>
          <p:cNvSpPr>
            <a:spLocks noChangeArrowheads="1"/>
          </p:cNvSpPr>
          <p:nvPr/>
        </p:nvSpPr>
        <p:spPr bwMode="auto">
          <a:xfrm>
            <a:off x="1219200" y="3500438"/>
            <a:ext cx="789278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236538" indent="-236538" algn="r" defTabSz="914400" rtl="1" fontAlgn="base">
              <a:spcBef>
                <a:spcPct val="0"/>
              </a:spcBef>
              <a:spcAft>
                <a:spcPct val="0"/>
              </a:spcAft>
              <a:buClr>
                <a:srgbClr val="D6ECFF"/>
              </a:buClr>
              <a:buSzPct val="95000"/>
              <a:buFont typeface="Arial" charset="0"/>
              <a:buChar char="•"/>
            </a:pPr>
            <a:r>
              <a:rPr lang="ar-EG" sz="2800" b="1" dirty="0">
                <a:solidFill>
                  <a:srgbClr val="FFFF00"/>
                </a:solidFill>
                <a:latin typeface="Arial" panose="020B0604020202020204" pitchFamily="34" charset="0"/>
                <a:ea typeface="ＭＳ Ｐゴシック" charset="0"/>
                <a:cs typeface="Arial" panose="020B0604020202020204" pitchFamily="34" charset="0"/>
              </a:rPr>
              <a:t>الوجود المادي </a:t>
            </a:r>
            <a:r>
              <a:rPr lang="ar-EG" sz="2800" b="1" dirty="0">
                <a:latin typeface="Arial" panose="020B0604020202020204" pitchFamily="34" charset="0"/>
                <a:ea typeface="ＭＳ Ｐゴシック" charset="0"/>
                <a:cs typeface="Arial" panose="020B0604020202020204" pitchFamily="34" charset="0"/>
              </a:rPr>
              <a:t>(١٦: ٣ ، ١٩: ٢٠)</a:t>
            </a:r>
            <a:endParaRPr lang="en-US" sz="2800" b="1" dirty="0">
              <a:latin typeface="Arial" panose="020B0604020202020204" pitchFamily="34" charset="0"/>
              <a:ea typeface="ＭＳ Ｐゴシック" charset="0"/>
              <a:cs typeface="Arial" panose="020B0604020202020204" pitchFamily="34" charset="0"/>
            </a:endParaRPr>
          </a:p>
        </p:txBody>
      </p:sp>
      <p:sp>
        <p:nvSpPr>
          <p:cNvPr id="1145864" name="Rectangle 11"/>
          <p:cNvSpPr>
            <a:spLocks noChangeArrowheads="1"/>
          </p:cNvSpPr>
          <p:nvPr/>
        </p:nvSpPr>
        <p:spPr bwMode="auto">
          <a:xfrm>
            <a:off x="1219200" y="3957638"/>
            <a:ext cx="789278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236538" indent="-236538" algn="r" defTabSz="914400" rtl="1" fontAlgn="base">
              <a:spcBef>
                <a:spcPct val="0"/>
              </a:spcBef>
              <a:spcAft>
                <a:spcPct val="0"/>
              </a:spcAft>
              <a:buClr>
                <a:srgbClr val="D6ECFF"/>
              </a:buClr>
              <a:buSzPct val="95000"/>
              <a:buFont typeface="Arial" charset="0"/>
              <a:buChar char="•"/>
            </a:pPr>
            <a:r>
              <a:rPr lang="ar-EG" sz="2800" b="1" dirty="0">
                <a:solidFill>
                  <a:srgbClr val="FFFF00"/>
                </a:solidFill>
                <a:latin typeface="Arial" panose="020B0604020202020204" pitchFamily="34" charset="0"/>
                <a:ea typeface="ＭＳ Ｐゴシック" charset="0"/>
                <a:cs typeface="Arial" panose="020B0604020202020204" pitchFamily="34" charset="0"/>
              </a:rPr>
              <a:t>الوجود الروحي </a:t>
            </a:r>
            <a:r>
              <a:rPr lang="ar-EG" sz="2800" b="1" dirty="0">
                <a:latin typeface="Arial" panose="020B0604020202020204" pitchFamily="34" charset="0"/>
                <a:ea typeface="ＭＳ Ｐゴシック" charset="0"/>
                <a:cs typeface="Arial" panose="020B0604020202020204" pitchFamily="34" charset="0"/>
              </a:rPr>
              <a:t> (٣: ١ ، ٧: ١٧)</a:t>
            </a:r>
            <a:endParaRPr lang="en-US" sz="2800" b="1" dirty="0">
              <a:latin typeface="Arial" panose="020B0604020202020204" pitchFamily="34" charset="0"/>
              <a:ea typeface="ＭＳ Ｐゴシック" charset="0"/>
              <a:cs typeface="Arial" panose="020B0604020202020204" pitchFamily="34" charset="0"/>
            </a:endParaRPr>
          </a:p>
        </p:txBody>
      </p:sp>
      <p:sp>
        <p:nvSpPr>
          <p:cNvPr id="1145865"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buClr>
                <a:srgbClr val="E3EBF1"/>
              </a:buClr>
              <a:buSzPct val="95000"/>
              <a:buFont typeface="Wingdings" charset="0"/>
              <a:buNone/>
            </a:pPr>
            <a:r>
              <a:rPr lang="ar-JO" b="1" dirty="0">
                <a:solidFill>
                  <a:srgbClr val="FFFFFF"/>
                </a:solidFill>
                <a:latin typeface="Arial" panose="020B0604020202020204" pitchFamily="34" charset="0"/>
                <a:cs typeface="Arial" panose="020B0604020202020204" pitchFamily="34" charset="0"/>
              </a:rPr>
              <a:t>بيلي، 1004</a:t>
            </a:r>
            <a:endParaRPr lang="en-US" b="1" dirty="0">
              <a:solidFill>
                <a:srgbClr val="FFFFFF"/>
              </a:solidFill>
              <a:latin typeface="Arial" panose="020B0604020202020204" pitchFamily="34" charset="0"/>
              <a:cs typeface="Arial" panose="020B0604020202020204" pitchFamily="34" charset="0"/>
            </a:endParaRPr>
          </a:p>
        </p:txBody>
      </p:sp>
      <p:pic>
        <p:nvPicPr>
          <p:cNvPr id="1145868" name="Picture 13" descr="Rev 20.4 Gr to liv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918835" y="2571264"/>
            <a:ext cx="786765" cy="40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429</a:t>
            </a:r>
            <a:endParaRPr lang="en-US" b="1" dirty="0">
              <a:solidFill>
                <a:srgbClr val="FFFFFF"/>
              </a:solidFill>
              <a:latin typeface="Arial" panose="020B0604020202020204" pitchFamily="34" charset="0"/>
              <a:cs typeface="Arial" panose="020B0604020202020204" pitchFamily="34" charset="0"/>
            </a:endParaRPr>
          </a:p>
        </p:txBody>
      </p:sp>
      <p:sp>
        <p:nvSpPr>
          <p:cNvPr id="17" name="Subtitle 2">
            <a:extLst>
              <a:ext uri="{FF2B5EF4-FFF2-40B4-BE49-F238E27FC236}">
                <a16:creationId xmlns:a16="http://schemas.microsoft.com/office/drawing/2014/main" id="{7F1F8362-617A-A1B7-B8E3-E9241CD9A03C}"/>
              </a:ext>
            </a:extLst>
          </p:cNvPr>
          <p:cNvSpPr>
            <a:spLocks/>
          </p:cNvSpPr>
          <p:nvPr/>
        </p:nvSpPr>
        <p:spPr bwMode="auto">
          <a:xfrm>
            <a:off x="0" y="1198148"/>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rtl="1" fontAlgn="base">
              <a:spcBef>
                <a:spcPct val="0"/>
              </a:spcBef>
              <a:spcAft>
                <a:spcPct val="0"/>
              </a:spcAft>
              <a:buClr>
                <a:srgbClr val="E3EBF1"/>
              </a:buClr>
              <a:buSzPct val="95000"/>
              <a:buFont typeface="Wingdings" charset="0"/>
              <a:buNone/>
            </a:pPr>
            <a:r>
              <a:rPr lang="ar-EG" sz="2800" b="1" dirty="0">
                <a:solidFill>
                  <a:srgbClr val="FFFFFF"/>
                </a:solidFill>
                <a:latin typeface="Arial" panose="020B0604020202020204" pitchFamily="34" charset="0"/>
                <a:ea typeface="ＭＳ Ｐゴシック" charset="0"/>
                <a:cs typeface="Arial" panose="020B0604020202020204" pitchFamily="34" charset="0"/>
              </a:rPr>
              <a:t>بيلي (الألفي) لن يساوي بين القيامتين</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8" name="Rectangle 12">
            <a:extLst>
              <a:ext uri="{FF2B5EF4-FFF2-40B4-BE49-F238E27FC236}">
                <a16:creationId xmlns:a16="http://schemas.microsoft.com/office/drawing/2014/main" id="{AA4B11A4-59CB-BBFB-4AA4-4BEA1A0EF82D}"/>
              </a:ext>
            </a:extLst>
          </p:cNvPr>
          <p:cNvSpPr txBox="1">
            <a:spLocks/>
          </p:cNvSpPr>
          <p:nvPr/>
        </p:nvSpPr>
        <p:spPr bwMode="auto">
          <a:xfrm>
            <a:off x="16009" y="375755"/>
            <a:ext cx="9111983"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defTabSz="914400"/>
            <a:r>
              <a:rPr lang="ar-EG" sz="4800" b="1" kern="0" dirty="0">
                <a:solidFill>
                  <a:schemeClr val="tx1"/>
                </a:solidFill>
                <a:latin typeface="Arial" panose="020B0604020202020204" pitchFamily="34" charset="0"/>
                <a:ea typeface="ＭＳ Ｐゴシック" charset="0"/>
                <a:cs typeface="Arial" panose="020B0604020202020204" pitchFamily="34" charset="0"/>
              </a:rPr>
              <a:t>القيامة الأولى (٢٠: ٤)</a:t>
            </a:r>
            <a:endParaRPr lang="en-US" sz="4800" b="1" kern="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0" name="Subtitle 2">
            <a:extLst>
              <a:ext uri="{FF2B5EF4-FFF2-40B4-BE49-F238E27FC236}">
                <a16:creationId xmlns:a16="http://schemas.microsoft.com/office/drawing/2014/main" id="{945D8CDF-4BBE-AA80-DE9E-9972F54B535C}"/>
              </a:ext>
            </a:extLst>
          </p:cNvPr>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buClr>
                <a:srgbClr val="E3EBF1"/>
              </a:buClr>
              <a:buSzPct val="95000"/>
            </a:pPr>
            <a:r>
              <a:rPr lang="ar-EG" sz="2800" b="1" dirty="0">
                <a:solidFill>
                  <a:srgbClr val="FFFF00"/>
                </a:solidFill>
                <a:latin typeface="Arial" panose="020B0604020202020204" pitchFamily="34" charset="0"/>
                <a:cs typeface="Arial" panose="020B0604020202020204" pitchFamily="34" charset="0"/>
              </a:rPr>
              <a:t>فَعَاشُوا</a:t>
            </a:r>
            <a:r>
              <a:rPr lang="ar-EG" altLang="ja-JP" sz="2800" b="1" dirty="0">
                <a:solidFill>
                  <a:srgbClr val="FFFFFF"/>
                </a:solidFill>
                <a:latin typeface="Arial" panose="020B0604020202020204" pitchFamily="34" charset="0"/>
                <a:cs typeface="Arial" panose="020B0604020202020204" pitchFamily="34" charset="0"/>
              </a:rPr>
              <a:t> </a:t>
            </a:r>
            <a:r>
              <a:rPr lang="en-US" altLang="ja-JP" sz="2800" b="1" dirty="0">
                <a:solidFill>
                  <a:schemeClr val="bg1"/>
                </a:solidFill>
                <a:latin typeface="Arial" panose="020B0604020202020204" pitchFamily="34" charset="0"/>
                <a:cs typeface="Arial" panose="020B0604020202020204" pitchFamily="34" charset="0"/>
              </a:rPr>
              <a:t>e;  </a:t>
            </a:r>
            <a:r>
              <a:rPr lang="en-US" altLang="ja-JP" sz="2800" b="1" dirty="0" err="1">
                <a:solidFill>
                  <a:schemeClr val="bg1"/>
                </a:solidFill>
                <a:latin typeface="Arial" panose="020B0604020202020204" pitchFamily="34" charset="0"/>
                <a:cs typeface="Arial" panose="020B0604020202020204" pitchFamily="34" charset="0"/>
              </a:rPr>
              <a:t>zhsa</a:t>
            </a:r>
            <a:r>
              <a:rPr lang="en-US" altLang="ja-JP" sz="2800" b="1" dirty="0">
                <a:solidFill>
                  <a:schemeClr val="bg1"/>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في </a:t>
            </a:r>
            <a:r>
              <a:rPr lang="ar-EG" altLang="ja-JP" sz="2800" b="1" dirty="0">
                <a:solidFill>
                  <a:srgbClr val="FFFF00"/>
                </a:solidFill>
                <a:latin typeface="Arial" panose="020B0604020202020204" pitchFamily="34" charset="0"/>
                <a:cs typeface="Arial" panose="020B0604020202020204" pitchFamily="34" charset="0"/>
              </a:rPr>
              <a:t>القيامة الاولى</a:t>
            </a:r>
            <a:endParaRPr lang="en-US" sz="2800" b="1" dirty="0">
              <a:solidFill>
                <a:srgbClr val="FFFFFF"/>
              </a:solidFill>
              <a:latin typeface="Arial" panose="020B0604020202020204" pitchFamily="34" charset="0"/>
              <a:cs typeface="Arial" panose="020B0604020202020204" pitchFamily="34" charset="0"/>
            </a:endParaRPr>
          </a:p>
        </p:txBody>
      </p:sp>
      <p:pic>
        <p:nvPicPr>
          <p:cNvPr id="21" name="Picture 15" descr="Rev 20.4 Gk came to life.jpg">
            <a:extLst>
              <a:ext uri="{FF2B5EF4-FFF2-40B4-BE49-F238E27FC236}">
                <a16:creationId xmlns:a16="http://schemas.microsoft.com/office/drawing/2014/main" id="{A4B54DDA-BD03-8500-166D-7F49C406505C}"/>
              </a:ext>
            </a:extLst>
          </p:cNvPr>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895020" y="1737826"/>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787672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7905"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640F3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sz="2000">
              <a:solidFill>
                <a:srgbClr val="FFFFFF"/>
              </a:solidFill>
              <a:latin typeface="Arial" panose="020B0604020202020204" pitchFamily="34" charset="0"/>
              <a:ea typeface="ＭＳ Ｐゴシック"/>
              <a:cs typeface="Arial" panose="020B0604020202020204" pitchFamily="34" charset="0"/>
            </a:endParaRPr>
          </a:p>
        </p:txBody>
      </p:sp>
      <p:sp>
        <p:nvSpPr>
          <p:cNvPr id="1147907" name="Subtitle 2"/>
          <p:cNvSpPr txBox="1">
            <a:spLocks/>
          </p:cNvSpPr>
          <p:nvPr/>
        </p:nvSpPr>
        <p:spPr bwMode="auto">
          <a:xfrm>
            <a:off x="1143000" y="2514600"/>
            <a:ext cx="796605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pPr>
            <a:r>
              <a:rPr lang="ar-EG" altLang="ja-JP" sz="2800" b="1" dirty="0">
                <a:solidFill>
                  <a:srgbClr val="FFFF00"/>
                </a:solidFill>
                <a:latin typeface="Arial" panose="020B0604020202020204" pitchFamily="34" charset="0"/>
                <a:cs typeface="Arial" panose="020B0604020202020204" pitchFamily="34" charset="0"/>
              </a:rPr>
              <a:t>القيام</a:t>
            </a:r>
            <a:r>
              <a:rPr lang="en-US" altLang="ja-JP" sz="2800" b="1" dirty="0">
                <a:solidFill>
                  <a:srgbClr val="FFFF00"/>
                </a:solidFill>
                <a:latin typeface="Arial" panose="020B0604020202020204" pitchFamily="34" charset="0"/>
                <a:cs typeface="Arial" panose="020B0604020202020204" pitchFamily="34" charset="0"/>
              </a:rPr>
              <a:t>    </a:t>
            </a:r>
            <a:r>
              <a:rPr lang="en-US" altLang="ja-JP" sz="2800" b="1" dirty="0">
                <a:latin typeface="Arial" panose="020B0604020202020204" pitchFamily="34" charset="0"/>
                <a:cs typeface="Arial" panose="020B0604020202020204" pitchFamily="34" charset="0"/>
              </a:rPr>
              <a:t>"</a:t>
            </a:r>
            <a:r>
              <a:rPr lang="ar-EG" altLang="ja-JP" sz="2800" b="1" dirty="0">
                <a:solidFill>
                  <a:srgbClr val="FFFF00"/>
                </a:solidFill>
                <a:latin typeface="Arial" panose="020B0604020202020204" pitchFamily="34" charset="0"/>
                <a:cs typeface="Arial" panose="020B0604020202020204" pitchFamily="34" charset="0"/>
              </a:rPr>
              <a:t> </a:t>
            </a:r>
            <a:r>
              <a:rPr lang="en-US" altLang="ja-JP" sz="2800" b="1" dirty="0">
                <a:solidFill>
                  <a:srgbClr val="FFFFFF"/>
                </a:solidFill>
                <a:latin typeface="Arial" panose="020B0604020202020204" pitchFamily="34" charset="0"/>
                <a:cs typeface="Arial" panose="020B0604020202020204" pitchFamily="34" charset="0"/>
              </a:rPr>
              <a:t>                   </a:t>
            </a:r>
            <a:r>
              <a:rPr lang="ar-SA" altLang="ja-JP" sz="2800" b="1" dirty="0">
                <a:solidFill>
                  <a:srgbClr val="FFFFFF"/>
                </a:solidFill>
                <a:latin typeface="Arial" panose="020B0604020202020204" pitchFamily="34" charset="0"/>
                <a:cs typeface="Arial" panose="020B0604020202020204" pitchFamily="34" charset="0"/>
              </a:rPr>
              <a:t>في العهد الجديد </a:t>
            </a:r>
            <a:r>
              <a:rPr lang="ar-EG" altLang="ja-JP" sz="2800" b="1" dirty="0">
                <a:solidFill>
                  <a:srgbClr val="FFFFFF"/>
                </a:solidFill>
                <a:latin typeface="Arial" panose="020B0604020202020204" pitchFamily="34" charset="0"/>
                <a:cs typeface="Arial" panose="020B0604020202020204" pitchFamily="34" charset="0"/>
              </a:rPr>
              <a:t>يعني فقط ...</a:t>
            </a:r>
            <a:endParaRPr lang="en-US" sz="2800" b="1" dirty="0">
              <a:solidFill>
                <a:srgbClr val="FFFFFF"/>
              </a:solidFill>
              <a:latin typeface="Arial" panose="020B0604020202020204" pitchFamily="34" charset="0"/>
              <a:cs typeface="Arial" panose="020B0604020202020204" pitchFamily="34" charset="0"/>
            </a:endParaRPr>
          </a:p>
        </p:txBody>
      </p:sp>
      <p:sp>
        <p:nvSpPr>
          <p:cNvPr id="1147908" name="Subtitle 2"/>
          <p:cNvSpPr txBox="1">
            <a:spLocks/>
          </p:cNvSpPr>
          <p:nvPr/>
        </p:nvSpPr>
        <p:spPr bwMode="auto">
          <a:xfrm>
            <a:off x="1235241"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buFont typeface="Arial" charset="0"/>
              <a:buChar char="•"/>
            </a:pPr>
            <a:r>
              <a:rPr lang="ar-EG" sz="2800" b="1" dirty="0">
                <a:solidFill>
                  <a:srgbClr val="FFFF00"/>
                </a:solidFill>
                <a:latin typeface="Arial" panose="020B0604020202020204" pitchFamily="34" charset="0"/>
                <a:cs typeface="Arial" panose="020B0604020202020204" pitchFamily="34" charset="0"/>
              </a:rPr>
              <a:t>القيامة الجسدية</a:t>
            </a:r>
            <a:endParaRPr lang="en-US" sz="2800" b="1" dirty="0">
              <a:solidFill>
                <a:srgbClr val="FFFFFF"/>
              </a:solidFill>
              <a:latin typeface="Arial" panose="020B0604020202020204" pitchFamily="34" charset="0"/>
              <a:cs typeface="Arial" panose="020B0604020202020204" pitchFamily="34" charset="0"/>
            </a:endParaRPr>
          </a:p>
        </p:txBody>
      </p:sp>
      <p:sp>
        <p:nvSpPr>
          <p:cNvPr id="15" name="Rectangle 14"/>
          <p:cNvSpPr/>
          <p:nvPr/>
        </p:nvSpPr>
        <p:spPr>
          <a:xfrm>
            <a:off x="2759241" y="3505200"/>
            <a:ext cx="5562600" cy="523220"/>
          </a:xfrm>
          <a:prstGeom prst="rect">
            <a:avLst/>
          </a:prstGeom>
        </p:spPr>
        <p:txBody>
          <a:bodyPr>
            <a:spAutoFit/>
          </a:bodyPr>
          <a:lstStyle/>
          <a:p>
            <a:pPr marL="236538" indent="-236538" algn="r" defTabSz="914400" rtl="1" fontAlgn="base">
              <a:spcBef>
                <a:spcPct val="0"/>
              </a:spcBef>
              <a:spcAft>
                <a:spcPct val="0"/>
              </a:spcAft>
              <a:buClr>
                <a:srgbClr val="D6ECFF"/>
              </a:buClr>
              <a:buSzPct val="95000"/>
              <a:buFont typeface="Arial" pitchFamily="34" charset="0"/>
              <a:buChar char="•"/>
              <a:defRPr/>
            </a:pPr>
            <a:r>
              <a:rPr lang="ar-EG" sz="2800" b="1" strike="sngStrike" dirty="0">
                <a:solidFill>
                  <a:srgbClr val="FFFFFF"/>
                </a:solidFill>
                <a:latin typeface="Arial" panose="020B0604020202020204" pitchFamily="34" charset="0"/>
                <a:cs typeface="Arial" pitchFamily="34" charset="0"/>
              </a:rPr>
              <a:t>الوجود المادي</a:t>
            </a:r>
            <a:endParaRPr lang="en-US" sz="2800" b="1" strike="sngStrike" dirty="0">
              <a:solidFill>
                <a:srgbClr val="FFFFFF"/>
              </a:solidFill>
              <a:latin typeface="Arial" panose="020B0604020202020204" pitchFamily="34" charset="0"/>
              <a:ea typeface="ＭＳ Ｐゴシック"/>
              <a:cs typeface="Arial" pitchFamily="34" charset="0"/>
            </a:endParaRPr>
          </a:p>
        </p:txBody>
      </p:sp>
      <p:sp>
        <p:nvSpPr>
          <p:cNvPr id="16" name="Rectangle 15"/>
          <p:cNvSpPr/>
          <p:nvPr/>
        </p:nvSpPr>
        <p:spPr>
          <a:xfrm>
            <a:off x="2759241" y="3962400"/>
            <a:ext cx="5562600" cy="523220"/>
          </a:xfrm>
          <a:prstGeom prst="rect">
            <a:avLst/>
          </a:prstGeom>
        </p:spPr>
        <p:txBody>
          <a:bodyPr>
            <a:spAutoFit/>
          </a:bodyPr>
          <a:lstStyle/>
          <a:p>
            <a:pPr marL="236538" indent="-236538" algn="r" defTabSz="914400" rtl="1" fontAlgn="base">
              <a:spcBef>
                <a:spcPct val="0"/>
              </a:spcBef>
              <a:spcAft>
                <a:spcPct val="0"/>
              </a:spcAft>
              <a:buClr>
                <a:srgbClr val="D6ECFF"/>
              </a:buClr>
              <a:buSzPct val="95000"/>
              <a:buFont typeface="Arial" pitchFamily="34" charset="0"/>
              <a:buChar char="•"/>
              <a:defRPr/>
            </a:pPr>
            <a:r>
              <a:rPr lang="ar-EG" sz="2800" b="1" strike="sngStrike" dirty="0">
                <a:solidFill>
                  <a:srgbClr val="FFFFFF"/>
                </a:solidFill>
                <a:latin typeface="Arial" panose="020B0604020202020204" pitchFamily="34" charset="0"/>
                <a:cs typeface="Arial" pitchFamily="34" charset="0"/>
              </a:rPr>
              <a:t>الوجود الروحي</a:t>
            </a:r>
            <a:endParaRPr lang="en-US" sz="2800" b="1" strike="sngStrike" dirty="0">
              <a:solidFill>
                <a:srgbClr val="FFFFFF"/>
              </a:solidFill>
              <a:latin typeface="Arial" panose="020B0604020202020204" pitchFamily="34" charset="0"/>
              <a:ea typeface="ＭＳ Ｐゴシック"/>
              <a:cs typeface="Arial" pitchFamily="34" charset="0"/>
            </a:endParaRPr>
          </a:p>
        </p:txBody>
      </p:sp>
      <p:sp>
        <p:nvSpPr>
          <p:cNvPr id="1147911" name="Subtitle 2"/>
          <p:cNvSpPr>
            <a:spLocks/>
          </p:cNvSpPr>
          <p:nvPr/>
        </p:nvSpPr>
        <p:spPr bwMode="auto">
          <a:xfrm>
            <a:off x="0" y="1206912"/>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rtl="1" fontAlgn="base">
              <a:spcBef>
                <a:spcPct val="0"/>
              </a:spcBef>
              <a:spcAft>
                <a:spcPct val="0"/>
              </a:spcAft>
              <a:buClr>
                <a:srgbClr val="E3EBF1"/>
              </a:buClr>
              <a:buSzPct val="95000"/>
              <a:buFont typeface="Wingdings" charset="0"/>
              <a:buNone/>
            </a:pPr>
            <a:r>
              <a:rPr lang="ar-EG" sz="2800" b="1" dirty="0">
                <a:solidFill>
                  <a:srgbClr val="FFFFFF"/>
                </a:solidFill>
                <a:latin typeface="Arial" panose="020B0604020202020204" pitchFamily="34" charset="0"/>
                <a:ea typeface="ＭＳ Ｐゴシック" charset="0"/>
                <a:cs typeface="Arial" panose="020B0604020202020204" pitchFamily="34" charset="0"/>
              </a:rPr>
              <a:t>ساوى يوحنا بين حدثين لأنه رأى هؤلاء الناس</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147913" name="Subtitle 2"/>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buClr>
                <a:srgbClr val="E3EBF1"/>
              </a:buClr>
              <a:buSzPct val="95000"/>
            </a:pPr>
            <a:r>
              <a:rPr lang="ar-EG" sz="2800" b="1" dirty="0">
                <a:solidFill>
                  <a:srgbClr val="FFFF00"/>
                </a:solidFill>
                <a:latin typeface="Arial" panose="020B0604020202020204" pitchFamily="34" charset="0"/>
                <a:cs typeface="Arial" panose="020B0604020202020204" pitchFamily="34" charset="0"/>
              </a:rPr>
              <a:t>فَعَاشُوا</a:t>
            </a:r>
            <a:r>
              <a:rPr lang="ar-EG" altLang="ja-JP" sz="2800" b="1" dirty="0">
                <a:solidFill>
                  <a:srgbClr val="FFFFFF"/>
                </a:solidFill>
                <a:latin typeface="Arial" panose="020B0604020202020204" pitchFamily="34" charset="0"/>
                <a:cs typeface="Arial" panose="020B0604020202020204" pitchFamily="34" charset="0"/>
              </a:rPr>
              <a:t> </a:t>
            </a:r>
            <a:r>
              <a:rPr lang="en-US" altLang="ja-JP" sz="2800" b="1" dirty="0">
                <a:solidFill>
                  <a:srgbClr val="FFFFFF"/>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في </a:t>
            </a:r>
            <a:r>
              <a:rPr lang="ar-EG" altLang="ja-JP" sz="2800" b="1" dirty="0">
                <a:solidFill>
                  <a:srgbClr val="FFFF00"/>
                </a:solidFill>
                <a:latin typeface="Arial" panose="020B0604020202020204" pitchFamily="34" charset="0"/>
                <a:cs typeface="Arial" panose="020B0604020202020204" pitchFamily="34" charset="0"/>
              </a:rPr>
              <a:t>القيامة ال</a:t>
            </a:r>
            <a:r>
              <a:rPr lang="ar-JO" altLang="ja-JP" sz="2800" b="1" dirty="0">
                <a:solidFill>
                  <a:srgbClr val="FFFF00"/>
                </a:solidFill>
                <a:latin typeface="Arial" panose="020B0604020202020204" pitchFamily="34" charset="0"/>
                <a:cs typeface="Arial" panose="020B0604020202020204" pitchFamily="34" charset="0"/>
              </a:rPr>
              <a:t>أ</a:t>
            </a:r>
            <a:r>
              <a:rPr lang="ar-EG" altLang="ja-JP" sz="2800" b="1" dirty="0">
                <a:solidFill>
                  <a:srgbClr val="FFFF00"/>
                </a:solidFill>
                <a:latin typeface="Arial" panose="020B0604020202020204" pitchFamily="34" charset="0"/>
                <a:cs typeface="Arial" panose="020B0604020202020204" pitchFamily="34" charset="0"/>
              </a:rPr>
              <a:t>ولى</a:t>
            </a:r>
            <a:endParaRPr lang="en-US" sz="2800" b="1" dirty="0">
              <a:solidFill>
                <a:srgbClr val="FFFFFF"/>
              </a:solidFill>
              <a:latin typeface="Arial" panose="020B0604020202020204" pitchFamily="34" charset="0"/>
              <a:cs typeface="Arial" panose="020B0604020202020204" pitchFamily="34" charset="0"/>
            </a:endParaRPr>
          </a:p>
        </p:txBody>
      </p:sp>
      <p:pic>
        <p:nvPicPr>
          <p:cNvPr id="1147914" name="Picture 13" descr="Rev 20.4 Gk came to 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02200" y="1727295"/>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47915" name="Picture 16" descr="Rev 20.4 resurrection re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51775" y="2501583"/>
            <a:ext cx="1724025" cy="554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429</a:t>
            </a:r>
            <a:endParaRPr lang="en-US" b="1" dirty="0">
              <a:solidFill>
                <a:srgbClr val="FFFFFF"/>
              </a:solidFill>
              <a:latin typeface="Arial" panose="020B0604020202020204" pitchFamily="34" charset="0"/>
              <a:cs typeface="Arial" panose="020B0604020202020204" pitchFamily="34" charset="0"/>
            </a:endParaRPr>
          </a:p>
        </p:txBody>
      </p:sp>
      <p:sp>
        <p:nvSpPr>
          <p:cNvPr id="14" name="Rectangle 12">
            <a:extLst>
              <a:ext uri="{FF2B5EF4-FFF2-40B4-BE49-F238E27FC236}">
                <a16:creationId xmlns:a16="http://schemas.microsoft.com/office/drawing/2014/main" id="{049B9B59-2776-DE80-8F1E-8E75B219177D}"/>
              </a:ext>
            </a:extLst>
          </p:cNvPr>
          <p:cNvSpPr txBox="1">
            <a:spLocks/>
          </p:cNvSpPr>
          <p:nvPr/>
        </p:nvSpPr>
        <p:spPr bwMode="auto">
          <a:xfrm>
            <a:off x="16009" y="375755"/>
            <a:ext cx="9111983"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defTabSz="914400"/>
            <a:r>
              <a:rPr lang="ar-EG" sz="4800" b="1" kern="0" dirty="0">
                <a:solidFill>
                  <a:schemeClr val="tx1"/>
                </a:solidFill>
                <a:latin typeface="Arial" panose="020B0604020202020204" pitchFamily="34" charset="0"/>
                <a:ea typeface="ＭＳ Ｐゴシック" charset="0"/>
                <a:cs typeface="Arial" panose="020B0604020202020204" pitchFamily="34" charset="0"/>
              </a:rPr>
              <a:t>القيامة الأولى (٢٠: ٤)</a:t>
            </a:r>
            <a:endParaRPr lang="en-US" sz="4800" b="1" kern="0"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127217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5"/>
                                        </p:tgtEl>
                                      </p:cBhvr>
                                    </p:animEffect>
                                    <p:set>
                                      <p:cBhvr>
                                        <p:cTn id="7" dur="1" fill="hold">
                                          <p:stCondLst>
                                            <p:cond delay="499"/>
                                          </p:stCondLst>
                                        </p:cTn>
                                        <p:tgtEl>
                                          <p:spTgt spid="15"/>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16"/>
                                        </p:tgtEl>
                                      </p:cBhvr>
                                    </p:animEffect>
                                    <p:set>
                                      <p:cBhvr>
                                        <p:cTn id="10" dur="1" fill="hold">
                                          <p:stCondLst>
                                            <p:cond delay="499"/>
                                          </p:stCondLst>
                                        </p:cTn>
                                        <p:tgtEl>
                                          <p:spTgt spid="16"/>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xit" presetSubtype="10" fill="hold" nodeType="clickEffect">
                                  <p:stCondLst>
                                    <p:cond delay="0"/>
                                  </p:stCondLst>
                                  <p:childTnLst>
                                    <p:animEffect transition="out" filter="blinds(horizontal)">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par>
                                <p:cTn id="16" presetID="3" presetClass="exit" presetSubtype="10" fill="hold" nodeType="withEffect">
                                  <p:stCondLst>
                                    <p:cond delay="0"/>
                                  </p:stCondLst>
                                  <p:childTnLst>
                                    <p:animEffect transition="out" filter="blinds(horizontal)">
                                      <p:cBhvr>
                                        <p:cTn id="17" dur="500"/>
                                        <p:tgtEl>
                                          <p:spTgt spid="15"/>
                                        </p:tgtEl>
                                      </p:cBhvr>
                                    </p:animEffect>
                                    <p:set>
                                      <p:cBhvr>
                                        <p:cTn id="18"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9953"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640F3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panose="020B0604020202020204" pitchFamily="34" charset="0"/>
              <a:ea typeface="ＭＳ Ｐゴシック"/>
              <a:cs typeface="Arial" panose="020B0604020202020204" pitchFamily="34" charset="0"/>
            </a:endParaRPr>
          </a:p>
        </p:txBody>
      </p:sp>
      <p:sp>
        <p:nvSpPr>
          <p:cNvPr id="1149955" name="Subtitle 2"/>
          <p:cNvSpPr txBox="1">
            <a:spLocks/>
          </p:cNvSpPr>
          <p:nvPr/>
        </p:nvSpPr>
        <p:spPr bwMode="auto">
          <a:xfrm>
            <a:off x="1534886" y="3048000"/>
            <a:ext cx="6191131"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buFont typeface="Arial" charset="0"/>
              <a:buChar char="•"/>
            </a:pPr>
            <a:r>
              <a:rPr lang="ar-EG" sz="2800" b="1" dirty="0">
                <a:solidFill>
                  <a:srgbClr val="FFFF00"/>
                </a:solidFill>
                <a:latin typeface="Arial" panose="020B0604020202020204" pitchFamily="34" charset="0"/>
                <a:cs typeface="Arial" panose="020B0604020202020204" pitchFamily="34" charset="0"/>
              </a:rPr>
              <a:t>القيامة الجسدية</a:t>
            </a:r>
            <a:endParaRPr lang="en-US" sz="2800" b="1" dirty="0">
              <a:solidFill>
                <a:srgbClr val="FFFFFF"/>
              </a:solidFill>
              <a:latin typeface="Arial" panose="020B0604020202020204" pitchFamily="34" charset="0"/>
              <a:cs typeface="Arial" panose="020B0604020202020204" pitchFamily="34" charset="0"/>
            </a:endParaRPr>
          </a:p>
        </p:txBody>
      </p:sp>
      <p:sp>
        <p:nvSpPr>
          <p:cNvPr id="13" name="Subtitle 2"/>
          <p:cNvSpPr txBox="1">
            <a:spLocks/>
          </p:cNvSpPr>
          <p:nvPr/>
        </p:nvSpPr>
        <p:spPr bwMode="auto">
          <a:xfrm>
            <a:off x="1676400" y="35052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pPr>
            <a:r>
              <a:rPr lang="ar-EG" sz="2800" b="1" dirty="0">
                <a:solidFill>
                  <a:srgbClr val="FFFFFF"/>
                </a:solidFill>
                <a:latin typeface="Arial" panose="020B0604020202020204" pitchFamily="34" charset="0"/>
                <a:cs typeface="Arial" panose="020B0604020202020204" pitchFamily="34" charset="0"/>
              </a:rPr>
              <a:t>يوحنا ١١:٢٥  </a:t>
            </a:r>
            <a:r>
              <a:rPr lang="ar-EG" sz="2800" b="1" dirty="0">
                <a:latin typeface="Arial" panose="020B0604020202020204" pitchFamily="34" charset="0"/>
                <a:cs typeface="Arial" panose="020B0604020202020204" pitchFamily="34" charset="0"/>
              </a:rPr>
              <a:t> قَالَ لَهَا يَسُوعُ: «أَنَا هُوَ الْقِيَامَةُ وَالْحَيَاةُ. مَنْ آمَنَ بِي وَلَوْ مَاتَ فَسَيَحْيَا،</a:t>
            </a:r>
          </a:p>
          <a:p>
            <a:pPr algn="r" defTabSz="914400" rtl="1" fontAlgn="base">
              <a:spcBef>
                <a:spcPct val="0"/>
              </a:spcBef>
              <a:spcAft>
                <a:spcPct val="0"/>
              </a:spcAft>
            </a:pPr>
            <a:endParaRPr lang="en-US" sz="2800" b="1" dirty="0">
              <a:solidFill>
                <a:srgbClr val="FFFFFF"/>
              </a:solidFill>
              <a:latin typeface="Arial" panose="020B0604020202020204" pitchFamily="34" charset="0"/>
              <a:cs typeface="Arial" panose="020B0604020202020204" pitchFamily="34" charset="0"/>
            </a:endParaRPr>
          </a:p>
        </p:txBody>
      </p:sp>
      <p:sp>
        <p:nvSpPr>
          <p:cNvPr id="14" name="Subtitle 2"/>
          <p:cNvSpPr txBox="1">
            <a:spLocks/>
          </p:cNvSpPr>
          <p:nvPr/>
        </p:nvSpPr>
        <p:spPr bwMode="auto">
          <a:xfrm>
            <a:off x="1676400" y="4767942"/>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pPr>
            <a:r>
              <a:rPr lang="ar-EG" sz="2800" b="1" dirty="0">
                <a:solidFill>
                  <a:srgbClr val="FFFFFF"/>
                </a:solidFill>
                <a:latin typeface="Arial" panose="020B0604020202020204" pitchFamily="34" charset="0"/>
                <a:cs typeface="Arial" panose="020B0604020202020204" pitchFamily="34" charset="0"/>
              </a:rPr>
              <a:t>1 كو١٥: ١٢ </a:t>
            </a:r>
            <a:r>
              <a:rPr lang="ar-EG" sz="2800" b="1" dirty="0">
                <a:latin typeface="Arial" panose="020B0604020202020204" pitchFamily="34" charset="0"/>
                <a:cs typeface="Arial" panose="020B0604020202020204" pitchFamily="34" charset="0"/>
              </a:rPr>
              <a:t> وَلكِنْ إِنْ كَانَ الْمَسِيحُ يُكْرَزُ بِهِ أَنَّهُ قَامَ مِنَ الأَمْوَاتِ، فَكَيْفَ يَقُولُ قَوْمٌ بَيْنَكُمْ إِنْ لَيْسَ قِيَامَةُ أَمْوَاتٍ؟</a:t>
            </a:r>
          </a:p>
          <a:p>
            <a:pPr algn="r" defTabSz="914400" rtl="1" fontAlgn="base">
              <a:spcBef>
                <a:spcPct val="0"/>
              </a:spcBef>
              <a:spcAft>
                <a:spcPct val="0"/>
              </a:spcAft>
            </a:pPr>
            <a:endParaRPr lang="en-US" sz="2800" b="1" dirty="0">
              <a:solidFill>
                <a:srgbClr val="FFFFFF"/>
              </a:solidFill>
              <a:latin typeface="Arial" panose="020B0604020202020204" pitchFamily="34" charset="0"/>
              <a:cs typeface="Arial" panose="020B0604020202020204" pitchFamily="34" charset="0"/>
            </a:endParaRPr>
          </a:p>
        </p:txBody>
      </p:sp>
      <p:sp>
        <p:nvSpPr>
          <p:cNvPr id="17" name="Subtitle 2"/>
          <p:cNvSpPr txBox="1">
            <a:spLocks/>
          </p:cNvSpPr>
          <p:nvPr/>
        </p:nvSpPr>
        <p:spPr bwMode="auto">
          <a:xfrm>
            <a:off x="1676400" y="6019800"/>
            <a:ext cx="7467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pPr>
            <a:r>
              <a:rPr lang="ar-EG" sz="2800" b="1" dirty="0">
                <a:solidFill>
                  <a:srgbClr val="FFFFFF"/>
                </a:solidFill>
                <a:latin typeface="Arial" panose="020B0604020202020204" pitchFamily="34" charset="0"/>
                <a:cs typeface="Arial" panose="020B0604020202020204" pitchFamily="34" charset="0"/>
              </a:rPr>
              <a:t>نفس الفارق البسيط في القيامة الجسدية في 1 كو١٥: ١٣ ، ٢١ ، ٤٢</a:t>
            </a:r>
            <a:endParaRPr lang="en-US" sz="2800" b="1" dirty="0">
              <a:solidFill>
                <a:srgbClr val="FFFFFF"/>
              </a:solidFill>
              <a:latin typeface="Arial" panose="020B0604020202020204" pitchFamily="34" charset="0"/>
              <a:cs typeface="Arial" panose="020B0604020202020204" pitchFamily="34" charset="0"/>
            </a:endParaRPr>
          </a:p>
        </p:txBody>
      </p:sp>
      <p:sp>
        <p:nvSpPr>
          <p:cNvPr id="1149963" name="Subtitle 2"/>
          <p:cNvSpPr txBox="1">
            <a:spLocks/>
          </p:cNvSpPr>
          <p:nvPr/>
        </p:nvSpPr>
        <p:spPr bwMode="auto">
          <a:xfrm>
            <a:off x="1143000" y="2514600"/>
            <a:ext cx="8001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pPr>
            <a:r>
              <a:rPr lang="ar-EG" altLang="ja-JP" sz="2800" b="1" dirty="0">
                <a:solidFill>
                  <a:srgbClr val="FFFF00"/>
                </a:solidFill>
                <a:latin typeface="Arial" panose="020B0604020202020204" pitchFamily="34" charset="0"/>
                <a:cs typeface="Arial" panose="020B0604020202020204" pitchFamily="34" charset="0"/>
              </a:rPr>
              <a:t>القيا</a:t>
            </a:r>
            <a:r>
              <a:rPr lang="ar-JO" altLang="ja-JP" sz="2800" b="1" dirty="0">
                <a:solidFill>
                  <a:srgbClr val="FFFF00"/>
                </a:solidFill>
                <a:latin typeface="Arial" panose="020B0604020202020204" pitchFamily="34" charset="0"/>
                <a:cs typeface="Arial" panose="020B0604020202020204" pitchFamily="34" charset="0"/>
              </a:rPr>
              <a:t>مة                     </a:t>
            </a:r>
            <a:r>
              <a:rPr lang="en-US" altLang="ja-JP" sz="2800" b="1" dirty="0">
                <a:solidFill>
                  <a:srgbClr val="FFFF00"/>
                </a:solidFill>
                <a:latin typeface="Arial" panose="020B0604020202020204" pitchFamily="34" charset="0"/>
                <a:cs typeface="Arial" panose="020B0604020202020204" pitchFamily="34" charset="0"/>
              </a:rPr>
              <a:t> </a:t>
            </a:r>
            <a:r>
              <a:rPr lang="ar-SA" altLang="ja-JP" sz="2800" b="1" dirty="0">
                <a:solidFill>
                  <a:srgbClr val="FFFFFF"/>
                </a:solidFill>
                <a:latin typeface="Arial" panose="020B0604020202020204" pitchFamily="34" charset="0"/>
                <a:cs typeface="Arial" panose="020B0604020202020204" pitchFamily="34" charset="0"/>
              </a:rPr>
              <a:t>في العهد الجديد </a:t>
            </a:r>
            <a:r>
              <a:rPr lang="ar-EG" altLang="ja-JP" sz="2800" b="1" dirty="0">
                <a:solidFill>
                  <a:srgbClr val="FFFFFF"/>
                </a:solidFill>
                <a:latin typeface="Arial" panose="020B0604020202020204" pitchFamily="34" charset="0"/>
                <a:cs typeface="Arial" panose="020B0604020202020204" pitchFamily="34" charset="0"/>
              </a:rPr>
              <a:t>يعني فقط </a:t>
            </a:r>
            <a:r>
              <a:rPr lang="en-US" altLang="ja-JP" sz="2800" b="1" dirty="0">
                <a:solidFill>
                  <a:srgbClr val="FFFFFF"/>
                </a:solidFill>
                <a:latin typeface="Arial" panose="020B0604020202020204" pitchFamily="34" charset="0"/>
                <a:cs typeface="Arial" panose="020B0604020202020204" pitchFamily="34" charset="0"/>
              </a:rPr>
              <a:t>… </a:t>
            </a:r>
            <a:endParaRPr lang="en-US" sz="2800" b="1" dirty="0">
              <a:solidFill>
                <a:srgbClr val="FFFFFF"/>
              </a:solidFill>
              <a:latin typeface="Arial" panose="020B0604020202020204" pitchFamily="34" charset="0"/>
              <a:cs typeface="Arial" panose="020B0604020202020204" pitchFamily="34" charset="0"/>
            </a:endParaRPr>
          </a:p>
        </p:txBody>
      </p:sp>
      <p:pic>
        <p:nvPicPr>
          <p:cNvPr id="1149964" name="Picture 17" descr="Rev 20.4 resurrection re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308034" y="2492374"/>
            <a:ext cx="1908313"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429</a:t>
            </a:r>
            <a:endParaRPr lang="en-US" b="1" dirty="0">
              <a:solidFill>
                <a:srgbClr val="FFFFFF"/>
              </a:solidFill>
              <a:latin typeface="Arial" panose="020B0604020202020204" pitchFamily="34" charset="0"/>
              <a:cs typeface="Arial" panose="020B0604020202020204" pitchFamily="34" charset="0"/>
            </a:endParaRPr>
          </a:p>
        </p:txBody>
      </p:sp>
      <p:sp>
        <p:nvSpPr>
          <p:cNvPr id="16" name="Subtitle 2">
            <a:extLst>
              <a:ext uri="{FF2B5EF4-FFF2-40B4-BE49-F238E27FC236}">
                <a16:creationId xmlns:a16="http://schemas.microsoft.com/office/drawing/2014/main" id="{06B74D3B-4F02-1759-5E9B-0C0F706AD5FD}"/>
              </a:ext>
            </a:extLst>
          </p:cNvPr>
          <p:cNvSpPr>
            <a:spLocks/>
          </p:cNvSpPr>
          <p:nvPr/>
        </p:nvSpPr>
        <p:spPr bwMode="auto">
          <a:xfrm>
            <a:off x="0" y="1206912"/>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rtl="1" fontAlgn="base">
              <a:spcBef>
                <a:spcPct val="0"/>
              </a:spcBef>
              <a:spcAft>
                <a:spcPct val="0"/>
              </a:spcAft>
              <a:buClr>
                <a:srgbClr val="E3EBF1"/>
              </a:buClr>
              <a:buSzPct val="95000"/>
              <a:buFont typeface="Wingdings" charset="0"/>
              <a:buNone/>
            </a:pPr>
            <a:r>
              <a:rPr lang="ar-EG" sz="2800" b="1" dirty="0">
                <a:solidFill>
                  <a:srgbClr val="FFFFFF"/>
                </a:solidFill>
                <a:latin typeface="Arial" panose="020B0604020202020204" pitchFamily="34" charset="0"/>
                <a:ea typeface="ＭＳ Ｐゴシック" charset="0"/>
                <a:cs typeface="Arial" panose="020B0604020202020204" pitchFamily="34" charset="0"/>
              </a:rPr>
              <a:t>ساوى يوحنا بين حدثين لأنه رأى هؤلاء الناس</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8" name="Subtitle 2">
            <a:extLst>
              <a:ext uri="{FF2B5EF4-FFF2-40B4-BE49-F238E27FC236}">
                <a16:creationId xmlns:a16="http://schemas.microsoft.com/office/drawing/2014/main" id="{89D3B3C7-49FC-1B0F-1DB5-098E6C474CF8}"/>
              </a:ext>
            </a:extLst>
          </p:cNvPr>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buClr>
                <a:srgbClr val="E3EBF1"/>
              </a:buClr>
              <a:buSzPct val="95000"/>
            </a:pPr>
            <a:r>
              <a:rPr lang="ar-EG" sz="2800" b="1" dirty="0">
                <a:solidFill>
                  <a:srgbClr val="FFFF00"/>
                </a:solidFill>
                <a:latin typeface="Arial" panose="020B0604020202020204" pitchFamily="34" charset="0"/>
                <a:cs typeface="Arial" panose="020B0604020202020204" pitchFamily="34" charset="0"/>
              </a:rPr>
              <a:t>فَعَاشُوا</a:t>
            </a:r>
            <a:r>
              <a:rPr lang="en-US" sz="2800" b="1" dirty="0">
                <a:solidFill>
                  <a:srgbClr val="FFFF00"/>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 </a:t>
            </a:r>
            <a:r>
              <a:rPr lang="en-US" altLang="ja-JP" sz="2800" b="1" dirty="0">
                <a:solidFill>
                  <a:srgbClr val="FFFFFF"/>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في </a:t>
            </a:r>
            <a:r>
              <a:rPr lang="ar-EG" altLang="ja-JP" sz="2800" b="1" dirty="0">
                <a:solidFill>
                  <a:srgbClr val="FFFF00"/>
                </a:solidFill>
                <a:latin typeface="Arial" panose="020B0604020202020204" pitchFamily="34" charset="0"/>
                <a:cs typeface="Arial" panose="020B0604020202020204" pitchFamily="34" charset="0"/>
              </a:rPr>
              <a:t>القيامة الاولى</a:t>
            </a:r>
            <a:endParaRPr lang="en-US" sz="2800" b="1" dirty="0">
              <a:solidFill>
                <a:srgbClr val="FFFFFF"/>
              </a:solidFill>
              <a:latin typeface="Arial" panose="020B0604020202020204" pitchFamily="34" charset="0"/>
              <a:cs typeface="Arial" panose="020B0604020202020204" pitchFamily="34" charset="0"/>
            </a:endParaRPr>
          </a:p>
        </p:txBody>
      </p:sp>
      <p:pic>
        <p:nvPicPr>
          <p:cNvPr id="19" name="Picture 13" descr="Rev 20.4 Gk came to life.jpg">
            <a:extLst>
              <a:ext uri="{FF2B5EF4-FFF2-40B4-BE49-F238E27FC236}">
                <a16:creationId xmlns:a16="http://schemas.microsoft.com/office/drawing/2014/main" id="{6D00E218-3346-EEA0-4300-958F83357696}"/>
              </a:ext>
            </a:extLst>
          </p:cNvPr>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902200" y="1727295"/>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Rectangle 12">
            <a:extLst>
              <a:ext uri="{FF2B5EF4-FFF2-40B4-BE49-F238E27FC236}">
                <a16:creationId xmlns:a16="http://schemas.microsoft.com/office/drawing/2014/main" id="{CD218E31-2CBE-44F2-4A8B-BE5EBAC870D6}"/>
              </a:ext>
            </a:extLst>
          </p:cNvPr>
          <p:cNvSpPr txBox="1">
            <a:spLocks/>
          </p:cNvSpPr>
          <p:nvPr/>
        </p:nvSpPr>
        <p:spPr bwMode="auto">
          <a:xfrm>
            <a:off x="16009" y="375755"/>
            <a:ext cx="9111983"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defTabSz="914400"/>
            <a:r>
              <a:rPr lang="ar-EG" sz="4800" b="1" kern="0" dirty="0">
                <a:solidFill>
                  <a:schemeClr val="tx1"/>
                </a:solidFill>
                <a:latin typeface="Arial" panose="020B0604020202020204" pitchFamily="34" charset="0"/>
                <a:ea typeface="ＭＳ Ｐゴシック" charset="0"/>
                <a:cs typeface="Arial" panose="020B0604020202020204" pitchFamily="34" charset="0"/>
              </a:rPr>
              <a:t>القيامة الأولى (٢٠: ٤)</a:t>
            </a:r>
            <a:endParaRPr lang="en-US" sz="4800" b="1" kern="0"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388880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2001"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640F3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panose="020B0604020202020204" pitchFamily="34" charset="0"/>
              <a:ea typeface="ＭＳ Ｐゴシック"/>
              <a:cs typeface="Arial" panose="020B0604020202020204" pitchFamily="34" charset="0"/>
            </a:endParaRPr>
          </a:p>
        </p:txBody>
      </p:sp>
      <p:sp>
        <p:nvSpPr>
          <p:cNvPr id="1152003" name="Subtitle 2"/>
          <p:cNvSpPr txBox="1">
            <a:spLocks/>
          </p:cNvSpPr>
          <p:nvPr/>
        </p:nvSpPr>
        <p:spPr bwMode="auto">
          <a:xfrm>
            <a:off x="1219200" y="3496420"/>
            <a:ext cx="7239000" cy="2751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buFont typeface="Arial" charset="0"/>
              <a:buChar char="•"/>
            </a:pPr>
            <a:r>
              <a:rPr lang="ar-EG" sz="2800" b="1" dirty="0">
                <a:solidFill>
                  <a:srgbClr val="FFFF00"/>
                </a:solidFill>
                <a:latin typeface="Arial" panose="020B0604020202020204" pitchFamily="34" charset="0"/>
                <a:cs typeface="Arial" panose="020B0604020202020204" pitchFamily="34" charset="0"/>
              </a:rPr>
              <a:t>القيامة</a:t>
            </a:r>
            <a:r>
              <a:rPr lang="en-US" sz="2800" b="1" dirty="0">
                <a:solidFill>
                  <a:srgbClr val="FFFF00"/>
                </a:solidFill>
                <a:latin typeface="Arial" panose="020B0604020202020204" pitchFamily="34" charset="0"/>
                <a:cs typeface="Arial" panose="020B0604020202020204" pitchFamily="34" charset="0"/>
              </a:rPr>
              <a:t>                  </a:t>
            </a:r>
            <a:r>
              <a:rPr lang="ar-EG" sz="2800" b="1" dirty="0">
                <a:solidFill>
                  <a:srgbClr val="FFFF00"/>
                </a:solidFill>
                <a:latin typeface="Arial" panose="020B0604020202020204" pitchFamily="34" charset="0"/>
                <a:cs typeface="Arial" panose="020B0604020202020204" pitchFamily="34" charset="0"/>
              </a:rPr>
              <a:t> الجسدية </a:t>
            </a:r>
            <a:r>
              <a:rPr lang="ar-EG" sz="2800" b="1" dirty="0">
                <a:solidFill>
                  <a:srgbClr val="FFFFFF"/>
                </a:solidFill>
                <a:latin typeface="Arial" panose="020B0604020202020204" pitchFamily="34" charset="0"/>
                <a:cs typeface="Arial" panose="020B0604020202020204" pitchFamily="34" charset="0"/>
              </a:rPr>
              <a:t>هي أيضا المعنى الواضح للكلمة نفسها</a:t>
            </a:r>
            <a:r>
              <a:rPr lang="ar-EG" altLang="ja-JP" sz="2800" b="1" dirty="0">
                <a:solidFill>
                  <a:srgbClr val="FFFF00"/>
                </a:solidFill>
                <a:latin typeface="Arial" panose="020B0604020202020204" pitchFamily="34" charset="0"/>
                <a:cs typeface="Arial" panose="020B0604020202020204" pitchFamily="34" charset="0"/>
              </a:rPr>
              <a:t> القيامة </a:t>
            </a:r>
            <a:r>
              <a:rPr lang="ar-EG" altLang="ja-JP" sz="2800" b="1" dirty="0">
                <a:solidFill>
                  <a:srgbClr val="FFFFFF"/>
                </a:solidFill>
                <a:latin typeface="Arial" panose="020B0604020202020204" pitchFamily="34" charset="0"/>
                <a:cs typeface="Arial" panose="020B0604020202020204" pitchFamily="34" charset="0"/>
              </a:rPr>
              <a:t>في الآية ٥.</a:t>
            </a:r>
          </a:p>
          <a:p>
            <a:pPr algn="r" defTabSz="914400" rtl="1" fontAlgn="base">
              <a:spcBef>
                <a:spcPct val="0"/>
              </a:spcBef>
              <a:spcAft>
                <a:spcPct val="0"/>
              </a:spcAft>
              <a:buClr>
                <a:srgbClr val="E3EBF1"/>
              </a:buClr>
              <a:buSzPct val="95000"/>
              <a:buFont typeface="Arial" charset="0"/>
              <a:buChar char="•"/>
            </a:pPr>
            <a:r>
              <a:rPr lang="ar-EG" sz="2800" b="1" dirty="0">
                <a:solidFill>
                  <a:srgbClr val="FFFFFF"/>
                </a:solidFill>
                <a:latin typeface="Arial" panose="020B0604020202020204" pitchFamily="34" charset="0"/>
                <a:cs typeface="Arial" panose="020B0604020202020204" pitchFamily="34" charset="0"/>
              </a:rPr>
              <a:t>ألن يكون من المعقول تفسير نفس الكلمة بنفس الطريقة في الآيات المتتالية، خاصة وأن القيامة بالتعريف تشير إلى الحياة الجسدية؟</a:t>
            </a:r>
            <a:endParaRPr lang="en-US" sz="2800" b="1" dirty="0">
              <a:solidFill>
                <a:srgbClr val="FFFFFF"/>
              </a:solidFill>
              <a:latin typeface="Arial" panose="020B0604020202020204" pitchFamily="34" charset="0"/>
              <a:cs typeface="Arial" panose="020B0604020202020204" pitchFamily="34" charset="0"/>
            </a:endParaRPr>
          </a:p>
        </p:txBody>
      </p:sp>
      <p:sp>
        <p:nvSpPr>
          <p:cNvPr id="1152008"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pPr>
            <a:r>
              <a:rPr lang="ru-RU" altLang="ja-JP" sz="2800" b="1" dirty="0">
                <a:solidFill>
                  <a:srgbClr val="FFFFFF"/>
                </a:solidFill>
                <a:latin typeface="Arial" panose="020B0604020202020204" pitchFamily="34" charset="0"/>
                <a:cs typeface="Arial" panose="020B0604020202020204" pitchFamily="34" charset="0"/>
              </a:rPr>
              <a:t>"</a:t>
            </a:r>
            <a:r>
              <a:rPr lang="ar-EG" altLang="ja-JP" sz="2800" b="1" dirty="0">
                <a:solidFill>
                  <a:srgbClr val="FFFF00"/>
                </a:solidFill>
                <a:latin typeface="Arial" panose="020B0604020202020204" pitchFamily="34" charset="0"/>
                <a:cs typeface="Arial" panose="020B0604020202020204" pitchFamily="34" charset="0"/>
              </a:rPr>
              <a:t> القيامة</a:t>
            </a:r>
            <a:r>
              <a:rPr lang="en-US" altLang="ja-JP" sz="2800" b="1" dirty="0">
                <a:solidFill>
                  <a:srgbClr val="FFFFFF"/>
                </a:solidFill>
                <a:latin typeface="Arial" panose="020B0604020202020204" pitchFamily="34" charset="0"/>
                <a:cs typeface="Arial" panose="020B0604020202020204" pitchFamily="34" charset="0"/>
              </a:rPr>
              <a:t>                    </a:t>
            </a:r>
            <a:r>
              <a:rPr lang="ar-SA" altLang="ja-JP" sz="2800" b="1" dirty="0">
                <a:solidFill>
                  <a:srgbClr val="FFFFFF"/>
                </a:solidFill>
                <a:latin typeface="Arial" panose="020B0604020202020204" pitchFamily="34" charset="0"/>
                <a:cs typeface="Arial" panose="020B0604020202020204" pitchFamily="34" charset="0"/>
              </a:rPr>
              <a:t>في العهد الجديد </a:t>
            </a:r>
            <a:r>
              <a:rPr lang="ar-EG" altLang="ja-JP" sz="2800" b="1" dirty="0">
                <a:solidFill>
                  <a:srgbClr val="FFFFFF"/>
                </a:solidFill>
                <a:latin typeface="Arial" panose="020B0604020202020204" pitchFamily="34" charset="0"/>
                <a:cs typeface="Arial" panose="020B0604020202020204" pitchFamily="34" charset="0"/>
              </a:rPr>
              <a:t>يعني فقط </a:t>
            </a:r>
            <a:r>
              <a:rPr lang="en-US" altLang="ja-JP" sz="2800" b="1" dirty="0">
                <a:solidFill>
                  <a:srgbClr val="FFFFFF"/>
                </a:solidFill>
                <a:latin typeface="Arial" panose="020B0604020202020204" pitchFamily="34" charset="0"/>
                <a:cs typeface="Arial" panose="020B0604020202020204" pitchFamily="34" charset="0"/>
              </a:rPr>
              <a:t>… </a:t>
            </a:r>
            <a:endParaRPr lang="en-US" sz="2800" b="1" dirty="0">
              <a:solidFill>
                <a:srgbClr val="FFFFFF"/>
              </a:solidFill>
              <a:latin typeface="Arial" panose="020B0604020202020204" pitchFamily="34" charset="0"/>
              <a:cs typeface="Arial" panose="020B0604020202020204" pitchFamily="34" charset="0"/>
            </a:endParaRPr>
          </a:p>
        </p:txBody>
      </p:sp>
      <p:pic>
        <p:nvPicPr>
          <p:cNvPr id="1152009" name="Picture 13" descr="Rev 20.4 resurrection re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46064" y="3453559"/>
            <a:ext cx="1714856" cy="4662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52010" name="Picture 17" descr="Rev 20.4 resurrection re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15038" y="2459037"/>
            <a:ext cx="1728787"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429</a:t>
            </a:r>
            <a:endParaRPr lang="en-US" b="1" dirty="0">
              <a:solidFill>
                <a:srgbClr val="FFFFFF"/>
              </a:solidFill>
              <a:latin typeface="Arial" panose="020B0604020202020204" pitchFamily="34" charset="0"/>
              <a:cs typeface="Arial" panose="020B0604020202020204" pitchFamily="34" charset="0"/>
            </a:endParaRPr>
          </a:p>
        </p:txBody>
      </p:sp>
      <p:sp>
        <p:nvSpPr>
          <p:cNvPr id="13" name="Subtitle 2">
            <a:extLst>
              <a:ext uri="{FF2B5EF4-FFF2-40B4-BE49-F238E27FC236}">
                <a16:creationId xmlns:a16="http://schemas.microsoft.com/office/drawing/2014/main" id="{2B1AAB2F-488B-2CB8-E749-2331A82A1882}"/>
              </a:ext>
            </a:extLst>
          </p:cNvPr>
          <p:cNvSpPr>
            <a:spLocks/>
          </p:cNvSpPr>
          <p:nvPr/>
        </p:nvSpPr>
        <p:spPr bwMode="auto">
          <a:xfrm>
            <a:off x="0" y="1206912"/>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rtl="1" fontAlgn="base">
              <a:spcBef>
                <a:spcPct val="0"/>
              </a:spcBef>
              <a:spcAft>
                <a:spcPct val="0"/>
              </a:spcAft>
              <a:buClr>
                <a:srgbClr val="E3EBF1"/>
              </a:buClr>
              <a:buSzPct val="95000"/>
              <a:buFont typeface="Wingdings" charset="0"/>
              <a:buNone/>
            </a:pPr>
            <a:r>
              <a:rPr lang="ar-EG" sz="2800" b="1" dirty="0">
                <a:solidFill>
                  <a:srgbClr val="FFFFFF"/>
                </a:solidFill>
                <a:latin typeface="Arial" panose="020B0604020202020204" pitchFamily="34" charset="0"/>
                <a:ea typeface="ＭＳ Ｐゴシック" charset="0"/>
                <a:cs typeface="Arial" panose="020B0604020202020204" pitchFamily="34" charset="0"/>
              </a:rPr>
              <a:t>ساوى يوحنا بين حدثين لأنه رأى هؤلاء الناس</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4" name="Subtitle 2">
            <a:extLst>
              <a:ext uri="{FF2B5EF4-FFF2-40B4-BE49-F238E27FC236}">
                <a16:creationId xmlns:a16="http://schemas.microsoft.com/office/drawing/2014/main" id="{B4EB51D1-E347-0ECD-58D0-A147295F0297}"/>
              </a:ext>
            </a:extLst>
          </p:cNvPr>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buClr>
                <a:srgbClr val="E3EBF1"/>
              </a:buClr>
              <a:buSzPct val="95000"/>
            </a:pPr>
            <a:r>
              <a:rPr lang="ar-EG" sz="2800" b="1" dirty="0">
                <a:solidFill>
                  <a:srgbClr val="FFFF00"/>
                </a:solidFill>
                <a:latin typeface="Arial" panose="020B0604020202020204" pitchFamily="34" charset="0"/>
                <a:cs typeface="Arial" panose="020B0604020202020204" pitchFamily="34" charset="0"/>
              </a:rPr>
              <a:t>فَعَاشُوا</a:t>
            </a:r>
            <a:r>
              <a:rPr lang="en-US" sz="2800" b="1" dirty="0">
                <a:solidFill>
                  <a:srgbClr val="FFFF00"/>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 </a:t>
            </a:r>
            <a:r>
              <a:rPr lang="en-US" altLang="ja-JP" sz="2800" b="1" dirty="0">
                <a:solidFill>
                  <a:srgbClr val="FFFFFF"/>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في </a:t>
            </a:r>
            <a:r>
              <a:rPr lang="ar-EG" altLang="ja-JP" sz="2800" b="1" dirty="0">
                <a:solidFill>
                  <a:srgbClr val="FFFF00"/>
                </a:solidFill>
                <a:latin typeface="Arial" panose="020B0604020202020204" pitchFamily="34" charset="0"/>
                <a:cs typeface="Arial" panose="020B0604020202020204" pitchFamily="34" charset="0"/>
              </a:rPr>
              <a:t>القيامة الاولى</a:t>
            </a:r>
            <a:endParaRPr lang="en-US" sz="2800" b="1" dirty="0">
              <a:solidFill>
                <a:srgbClr val="FFFFFF"/>
              </a:solidFill>
              <a:latin typeface="Arial" panose="020B0604020202020204" pitchFamily="34" charset="0"/>
              <a:cs typeface="Arial" panose="020B0604020202020204" pitchFamily="34" charset="0"/>
            </a:endParaRPr>
          </a:p>
        </p:txBody>
      </p:sp>
      <p:pic>
        <p:nvPicPr>
          <p:cNvPr id="15" name="Picture 13" descr="Rev 20.4 Gk came to life.jpg">
            <a:extLst>
              <a:ext uri="{FF2B5EF4-FFF2-40B4-BE49-F238E27FC236}">
                <a16:creationId xmlns:a16="http://schemas.microsoft.com/office/drawing/2014/main" id="{A396922E-D278-6932-8B29-2ECD40CAA1C4}"/>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902200" y="1727295"/>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Rectangle 12">
            <a:extLst>
              <a:ext uri="{FF2B5EF4-FFF2-40B4-BE49-F238E27FC236}">
                <a16:creationId xmlns:a16="http://schemas.microsoft.com/office/drawing/2014/main" id="{3C278003-EB0A-033C-30BA-D8F5E57C8E50}"/>
              </a:ext>
            </a:extLst>
          </p:cNvPr>
          <p:cNvSpPr txBox="1">
            <a:spLocks/>
          </p:cNvSpPr>
          <p:nvPr/>
        </p:nvSpPr>
        <p:spPr bwMode="auto">
          <a:xfrm>
            <a:off x="16009" y="375755"/>
            <a:ext cx="9111983"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defTabSz="914400"/>
            <a:r>
              <a:rPr lang="ar-EG" sz="4800" b="1" kern="0" dirty="0">
                <a:solidFill>
                  <a:schemeClr val="tx1"/>
                </a:solidFill>
                <a:latin typeface="Arial" panose="020B0604020202020204" pitchFamily="34" charset="0"/>
                <a:ea typeface="ＭＳ Ｐゴシック" charset="0"/>
                <a:cs typeface="Arial" panose="020B0604020202020204" pitchFamily="34" charset="0"/>
              </a:rPr>
              <a:t>القيامة الأولى (٢٠: ٤)</a:t>
            </a:r>
            <a:endParaRPr lang="en-US" sz="4800" b="1" kern="0"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7774202"/>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 y="466157"/>
            <a:ext cx="9144000" cy="6391844"/>
          </a:xfrm>
          <a:solidFill>
            <a:schemeClr val="bg1"/>
          </a:solidFill>
        </p:spPr>
      </p:pic>
      <p:sp>
        <p:nvSpPr>
          <p:cNvPr id="582669" name="Rectangle 13"/>
          <p:cNvSpPr>
            <a:spLocks noChangeArrowheads="1"/>
          </p:cNvSpPr>
          <p:nvPr/>
        </p:nvSpPr>
        <p:spPr bwMode="auto">
          <a:xfrm>
            <a:off x="4859338" y="6315721"/>
            <a:ext cx="2952750" cy="463846"/>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algn="r" defTabSz="914400" rtl="1"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582672" name="Rectangle 16"/>
          <p:cNvSpPr>
            <a:spLocks noChangeArrowheads="1"/>
          </p:cNvSpPr>
          <p:nvPr/>
        </p:nvSpPr>
        <p:spPr bwMode="auto">
          <a:xfrm>
            <a:off x="3584059" y="4565502"/>
            <a:ext cx="2432828" cy="463846"/>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pPr algn="r" defTabSz="914400" rtl="1"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190480" name="TextBox 19"/>
          <p:cNvSpPr txBox="1">
            <a:spLocks noChangeArrowheads="1"/>
          </p:cNvSpPr>
          <p:nvPr/>
        </p:nvSpPr>
        <p:spPr bwMode="auto">
          <a:xfrm>
            <a:off x="1762731" y="2797226"/>
            <a:ext cx="1765466" cy="97212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الأختطاف</a:t>
            </a:r>
            <a:br>
              <a:rPr lang="en-US" sz="1400" b="1" dirty="0">
                <a:solidFill>
                  <a:srgbClr val="000000"/>
                </a:solidFill>
                <a:latin typeface="Arial" panose="020B0604020202020204" pitchFamily="34" charset="0"/>
                <a:cs typeface="Arial" panose="020B0604020202020204" pitchFamily="34" charset="0"/>
              </a:rPr>
            </a:br>
            <a:r>
              <a:rPr lang="ar-SA" sz="1400" b="1" dirty="0">
                <a:solidFill>
                  <a:srgbClr val="000000"/>
                </a:solidFill>
                <a:latin typeface="Arial" panose="020B0604020202020204" pitchFamily="34" charset="0"/>
                <a:cs typeface="Arial" panose="020B0604020202020204" pitchFamily="34" charset="0"/>
              </a:rPr>
              <a:t>١٠: ٣</a:t>
            </a:r>
            <a:endParaRPr lang="en-US" sz="1400" b="1" dirty="0">
              <a:solidFill>
                <a:srgbClr val="000000"/>
              </a:solidFill>
              <a:latin typeface="Arial" panose="020B0604020202020204" pitchFamily="34" charset="0"/>
              <a:cs typeface="Arial" panose="020B0604020202020204" pitchFamily="34" charset="0"/>
            </a:endParaRPr>
          </a:p>
        </p:txBody>
      </p:sp>
      <p:sp>
        <p:nvSpPr>
          <p:cNvPr id="190479" name="TextBox 18"/>
          <p:cNvSpPr txBox="1">
            <a:spLocks noChangeArrowheads="1"/>
          </p:cNvSpPr>
          <p:nvPr/>
        </p:nvSpPr>
        <p:spPr bwMode="auto">
          <a:xfrm>
            <a:off x="1244431" y="3071813"/>
            <a:ext cx="898043" cy="5715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عصر</a:t>
            </a:r>
          </a:p>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 الكنيسة</a:t>
            </a:r>
            <a:endParaRPr lang="en-US" sz="1400" b="1" dirty="0">
              <a:solidFill>
                <a:srgbClr val="000000"/>
              </a:solidFill>
              <a:latin typeface="Arial" panose="020B0604020202020204" pitchFamily="34" charset="0"/>
              <a:cs typeface="Arial" panose="020B0604020202020204" pitchFamily="34"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4"/>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pPr rtl="1"/>
            <a:r>
              <a:rPr lang="ar-EG" sz="4800" dirty="0">
                <a:latin typeface="Arial" panose="020B0604020202020204" pitchFamily="34" charset="0"/>
                <a:cs typeface="Arial" panose="020B0604020202020204" pitchFamily="34" charset="0"/>
              </a:rPr>
              <a:t>التسلسل الزمني لـل</a:t>
            </a:r>
            <a:r>
              <a:rPr lang="ar-SA" sz="4800" dirty="0">
                <a:solidFill>
                  <a:schemeClr val="bg1"/>
                </a:solidFill>
                <a:latin typeface="Arial" panose="020B0604020202020204" pitchFamily="34" charset="0"/>
                <a:cs typeface="Arial" panose="020B0604020202020204" pitchFamily="34" charset="0"/>
              </a:rPr>
              <a:t>رؤيا</a:t>
            </a:r>
            <a:endParaRPr lang="en-US" sz="4800" dirty="0">
              <a:solidFill>
                <a:schemeClr val="bg1"/>
              </a:solidFill>
              <a:latin typeface="Arial" panose="020B0604020202020204" pitchFamily="34" charset="0"/>
              <a:cs typeface="Arial" panose="020B0604020202020204" pitchFamily="34" charset="0"/>
            </a:endParaRPr>
          </a:p>
        </p:txBody>
      </p:sp>
      <p:sp>
        <p:nvSpPr>
          <p:cNvPr id="190475" name="TextBox 14"/>
          <p:cNvSpPr txBox="1">
            <a:spLocks noChangeArrowheads="1"/>
          </p:cNvSpPr>
          <p:nvPr/>
        </p:nvSpPr>
        <p:spPr bwMode="auto">
          <a:xfrm>
            <a:off x="142875" y="1928813"/>
            <a:ext cx="1143000"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600" dirty="0">
                <a:solidFill>
                  <a:srgbClr val="000000"/>
                </a:solidFill>
                <a:latin typeface="Arial" panose="020B0604020202020204" pitchFamily="34" charset="0"/>
                <a:cs typeface="Arial" panose="020B0604020202020204" pitchFamily="34" charset="0"/>
              </a:rPr>
              <a:t>"ما رأيت"</a:t>
            </a:r>
          </a:p>
          <a:p>
            <a:pPr algn="ctr" defTabSz="914400" rtl="1" fontAlgn="base">
              <a:spcBef>
                <a:spcPct val="0"/>
              </a:spcBef>
              <a:spcAft>
                <a:spcPct val="0"/>
              </a:spcAft>
            </a:pPr>
            <a:r>
              <a:rPr lang="ar-SA" sz="1600" dirty="0">
                <a:solidFill>
                  <a:srgbClr val="000000"/>
                </a:solidFill>
                <a:latin typeface="Arial" panose="020B0604020202020204" pitchFamily="34" charset="0"/>
                <a:cs typeface="Arial" panose="020B0604020202020204" pitchFamily="34" charset="0"/>
              </a:rPr>
              <a:t>١: ١٩أ</a:t>
            </a:r>
            <a:endParaRPr lang="en-US" sz="1600" dirty="0">
              <a:solidFill>
                <a:srgbClr val="000000"/>
              </a:solidFill>
              <a:latin typeface="Arial" panose="020B0604020202020204" pitchFamily="34" charset="0"/>
              <a:cs typeface="Arial" panose="020B0604020202020204" pitchFamily="34" charset="0"/>
            </a:endParaRPr>
          </a:p>
          <a:p>
            <a:pPr algn="ctr" defTabSz="914400" rtl="1" fontAlgn="base">
              <a:spcBef>
                <a:spcPct val="0"/>
              </a:spcBef>
              <a:spcAft>
                <a:spcPct val="0"/>
              </a:spcAft>
            </a:pPr>
            <a:r>
              <a:rPr lang="ar-SA" sz="1600" b="1" dirty="0">
                <a:solidFill>
                  <a:srgbClr val="000000"/>
                </a:solidFill>
                <a:latin typeface="Arial" panose="020B0604020202020204" pitchFamily="34" charset="0"/>
                <a:cs typeface="Arial" panose="020B0604020202020204" pitchFamily="34" charset="0"/>
              </a:rPr>
              <a:t>رؤيا ١</a:t>
            </a:r>
            <a:endParaRPr lang="en-US" sz="1600" b="1" dirty="0">
              <a:solidFill>
                <a:srgbClr val="000000"/>
              </a:solidFill>
              <a:latin typeface="Arial" panose="020B0604020202020204" pitchFamily="34" charset="0"/>
              <a:cs typeface="Arial" panose="020B0604020202020204" pitchFamily="34" charset="0"/>
            </a:endParaRPr>
          </a:p>
        </p:txBody>
      </p:sp>
      <p:sp>
        <p:nvSpPr>
          <p:cNvPr id="190476" name="TextBox 15"/>
          <p:cNvSpPr txBox="1">
            <a:spLocks noChangeArrowheads="1"/>
          </p:cNvSpPr>
          <p:nvPr/>
        </p:nvSpPr>
        <p:spPr bwMode="auto">
          <a:xfrm>
            <a:off x="1209890" y="1928813"/>
            <a:ext cx="1143000"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600" dirty="0">
                <a:solidFill>
                  <a:srgbClr val="000000"/>
                </a:solidFill>
                <a:latin typeface="Arial" panose="020B0604020202020204" pitchFamily="34" charset="0"/>
                <a:cs typeface="Arial" panose="020B0604020202020204" pitchFamily="34" charset="0"/>
              </a:rPr>
              <a:t>"ماذا الان"</a:t>
            </a:r>
          </a:p>
          <a:p>
            <a:pPr algn="ctr" defTabSz="914400" rtl="1" fontAlgn="base">
              <a:spcBef>
                <a:spcPct val="0"/>
              </a:spcBef>
              <a:spcAft>
                <a:spcPct val="0"/>
              </a:spcAft>
            </a:pPr>
            <a:r>
              <a:rPr lang="ar-SA" sz="1600" dirty="0">
                <a:solidFill>
                  <a:srgbClr val="000000"/>
                </a:solidFill>
                <a:latin typeface="Arial" panose="020B0604020202020204" pitchFamily="34" charset="0"/>
                <a:cs typeface="Arial" panose="020B0604020202020204" pitchFamily="34" charset="0"/>
              </a:rPr>
              <a:t>١: ١٩ب</a:t>
            </a:r>
            <a:endParaRPr lang="en-US" sz="1600" dirty="0">
              <a:solidFill>
                <a:srgbClr val="000000"/>
              </a:solidFill>
              <a:latin typeface="Arial" panose="020B0604020202020204" pitchFamily="34" charset="0"/>
              <a:cs typeface="Arial" panose="020B0604020202020204" pitchFamily="34" charset="0"/>
            </a:endParaRPr>
          </a:p>
          <a:p>
            <a:pPr algn="ctr" defTabSz="914400" rtl="1" fontAlgn="base">
              <a:spcBef>
                <a:spcPct val="0"/>
              </a:spcBef>
              <a:spcAft>
                <a:spcPct val="0"/>
              </a:spcAft>
            </a:pPr>
            <a:r>
              <a:rPr lang="ar-SA" sz="1600" b="1" dirty="0">
                <a:solidFill>
                  <a:srgbClr val="000000"/>
                </a:solidFill>
                <a:latin typeface="Arial" panose="020B0604020202020204" pitchFamily="34" charset="0"/>
                <a:cs typeface="Arial" panose="020B0604020202020204" pitchFamily="34" charset="0"/>
              </a:rPr>
              <a:t>رؤيا ٢-٣</a:t>
            </a:r>
            <a:endParaRPr lang="en-US" sz="1600" b="1" dirty="0">
              <a:solidFill>
                <a:srgbClr val="000000"/>
              </a:solidFill>
              <a:latin typeface="Arial" panose="020B0604020202020204" pitchFamily="34" charset="0"/>
              <a:cs typeface="Arial" panose="020B0604020202020204" pitchFamily="34" charset="0"/>
            </a:endParaRPr>
          </a:p>
        </p:txBody>
      </p:sp>
      <p:sp>
        <p:nvSpPr>
          <p:cNvPr id="190477" name="TextBox 16"/>
          <p:cNvSpPr txBox="1">
            <a:spLocks noChangeArrowheads="1"/>
          </p:cNvSpPr>
          <p:nvPr/>
        </p:nvSpPr>
        <p:spPr bwMode="auto">
          <a:xfrm>
            <a:off x="4357688" y="1928813"/>
            <a:ext cx="1928812"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600" dirty="0">
                <a:solidFill>
                  <a:srgbClr val="000000"/>
                </a:solidFill>
                <a:latin typeface="Arial" panose="020B0604020202020204" pitchFamily="34" charset="0"/>
                <a:cs typeface="Arial" panose="020B0604020202020204" pitchFamily="34" charset="0"/>
              </a:rPr>
              <a:t>"ماذا سيحدث لاحقًا"</a:t>
            </a:r>
          </a:p>
          <a:p>
            <a:pPr algn="ctr" defTabSz="914400" rtl="1" fontAlgn="base">
              <a:spcBef>
                <a:spcPct val="0"/>
              </a:spcBef>
              <a:spcAft>
                <a:spcPct val="0"/>
              </a:spcAft>
            </a:pPr>
            <a:r>
              <a:rPr lang="ar-SA" sz="1600" dirty="0">
                <a:solidFill>
                  <a:srgbClr val="000000"/>
                </a:solidFill>
                <a:latin typeface="Arial" panose="020B0604020202020204" pitchFamily="34" charset="0"/>
                <a:cs typeface="Arial" panose="020B0604020202020204" pitchFamily="34" charset="0"/>
              </a:rPr>
              <a:t>١: ١٩ت</a:t>
            </a:r>
            <a:endParaRPr lang="en-US" sz="1600" dirty="0">
              <a:solidFill>
                <a:srgbClr val="000000"/>
              </a:solidFill>
              <a:latin typeface="Arial" panose="020B0604020202020204" pitchFamily="34" charset="0"/>
              <a:cs typeface="Arial" panose="020B0604020202020204" pitchFamily="34" charset="0"/>
            </a:endParaRPr>
          </a:p>
          <a:p>
            <a:pPr algn="ctr" defTabSz="914400" rtl="1" fontAlgn="base">
              <a:spcBef>
                <a:spcPct val="0"/>
              </a:spcBef>
              <a:spcAft>
                <a:spcPct val="0"/>
              </a:spcAft>
            </a:pPr>
            <a:r>
              <a:rPr lang="ar-SA" sz="1600" b="1" dirty="0">
                <a:solidFill>
                  <a:srgbClr val="000000"/>
                </a:solidFill>
                <a:latin typeface="Arial" panose="020B0604020202020204" pitchFamily="34" charset="0"/>
                <a:cs typeface="Arial" panose="020B0604020202020204" pitchFamily="34" charset="0"/>
              </a:rPr>
              <a:t>رؤيا ٤-٢٢</a:t>
            </a:r>
            <a:endParaRPr lang="en-US" sz="1600" b="1" dirty="0">
              <a:solidFill>
                <a:srgbClr val="000000"/>
              </a:solidFill>
              <a:latin typeface="Arial" panose="020B0604020202020204" pitchFamily="34" charset="0"/>
              <a:cs typeface="Arial" panose="020B0604020202020204" pitchFamily="34" charset="0"/>
            </a:endParaRPr>
          </a:p>
        </p:txBody>
      </p:sp>
      <p:sp>
        <p:nvSpPr>
          <p:cNvPr id="190478" name="TextBox 17"/>
          <p:cNvSpPr txBox="1">
            <a:spLocks noChangeArrowheads="1"/>
          </p:cNvSpPr>
          <p:nvPr/>
        </p:nvSpPr>
        <p:spPr bwMode="auto">
          <a:xfrm>
            <a:off x="285750" y="3071813"/>
            <a:ext cx="785813" cy="5715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رؤية المسيح</a:t>
            </a:r>
            <a:endParaRPr lang="en-US" sz="1400" b="1" dirty="0">
              <a:solidFill>
                <a:srgbClr val="000000"/>
              </a:solidFill>
              <a:latin typeface="Arial" panose="020B0604020202020204" pitchFamily="34" charset="0"/>
              <a:cs typeface="Arial" panose="020B0604020202020204" pitchFamily="34" charset="0"/>
            </a:endParaRPr>
          </a:p>
        </p:txBody>
      </p:sp>
      <p:sp>
        <p:nvSpPr>
          <p:cNvPr id="190482" name="TextBox 21"/>
          <p:cNvSpPr txBox="1">
            <a:spLocks noChangeArrowheads="1"/>
          </p:cNvSpPr>
          <p:nvPr/>
        </p:nvSpPr>
        <p:spPr bwMode="auto">
          <a:xfrm>
            <a:off x="4689543" y="3627776"/>
            <a:ext cx="1443348" cy="20314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dirty="0">
                <a:solidFill>
                  <a:srgbClr val="000000"/>
                </a:solidFill>
                <a:latin typeface="Arial" panose="020B0604020202020204" pitchFamily="34" charset="0"/>
                <a:cs typeface="Arial" panose="020B0604020202020204" pitchFamily="34" charset="0"/>
              </a:rPr>
              <a:t>النصف الثاني</a:t>
            </a:r>
            <a:endParaRPr lang="en-US" sz="1400" b="1" dirty="0">
              <a:solidFill>
                <a:srgbClr val="000000"/>
              </a:solidFill>
              <a:latin typeface="Arial" panose="020B0604020202020204" pitchFamily="34" charset="0"/>
              <a:cs typeface="Arial" panose="020B0604020202020204" pitchFamily="34" charset="0"/>
            </a:endParaRPr>
          </a:p>
        </p:txBody>
      </p:sp>
      <p:sp>
        <p:nvSpPr>
          <p:cNvPr id="190483" name="TextBox 22"/>
          <p:cNvSpPr txBox="1">
            <a:spLocks noChangeArrowheads="1"/>
          </p:cNvSpPr>
          <p:nvPr/>
        </p:nvSpPr>
        <p:spPr bwMode="auto">
          <a:xfrm>
            <a:off x="3223942" y="3071813"/>
            <a:ext cx="1633808" cy="7143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الضيقة</a:t>
            </a:r>
          </a:p>
          <a:p>
            <a:pPr algn="ctr" defTabSz="914400" rtl="1" fontAlgn="base">
              <a:spcBef>
                <a:spcPct val="0"/>
              </a:spcBef>
              <a:spcAft>
                <a:spcPct val="0"/>
              </a:spcAft>
            </a:pPr>
            <a:r>
              <a:rPr lang="ar-SA" sz="1400" b="1" dirty="0">
                <a:solidFill>
                  <a:srgbClr val="000000"/>
                </a:solidFill>
                <a:latin typeface="Arial" panose="020B0604020202020204" pitchFamily="34" charset="0"/>
                <a:cs typeface="Arial" panose="020B0604020202020204" pitchFamily="34" charset="0"/>
              </a:rPr>
              <a:t>٤: ١ – ١٠: ١٩</a:t>
            </a:r>
            <a:endParaRPr lang="en-US" sz="1400" b="1" dirty="0">
              <a:solidFill>
                <a:srgbClr val="000000"/>
              </a:solidFill>
              <a:latin typeface="Arial" panose="020B0604020202020204" pitchFamily="34" charset="0"/>
              <a:cs typeface="Arial" panose="020B0604020202020204" pitchFamily="34" charset="0"/>
            </a:endParaRPr>
          </a:p>
        </p:txBody>
      </p:sp>
      <p:sp>
        <p:nvSpPr>
          <p:cNvPr id="190484" name="TextBox 23"/>
          <p:cNvSpPr txBox="1">
            <a:spLocks noChangeArrowheads="1"/>
          </p:cNvSpPr>
          <p:nvPr/>
        </p:nvSpPr>
        <p:spPr bwMode="auto">
          <a:xfrm>
            <a:off x="6643688" y="3046157"/>
            <a:ext cx="928687" cy="5000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المجيء </a:t>
            </a:r>
          </a:p>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الثاني</a:t>
            </a:r>
            <a:endParaRPr lang="en-US" sz="1400" b="1" dirty="0">
              <a:solidFill>
                <a:srgbClr val="000000"/>
              </a:solidFill>
              <a:latin typeface="Arial" panose="020B0604020202020204" pitchFamily="34" charset="0"/>
              <a:cs typeface="Arial" panose="020B0604020202020204" pitchFamily="34" charset="0"/>
            </a:endParaRPr>
          </a:p>
        </p:txBody>
      </p:sp>
      <p:sp>
        <p:nvSpPr>
          <p:cNvPr id="190486" name="TextBox 25"/>
          <p:cNvSpPr txBox="1">
            <a:spLocks noChangeArrowheads="1"/>
          </p:cNvSpPr>
          <p:nvPr/>
        </p:nvSpPr>
        <p:spPr bwMode="auto">
          <a:xfrm>
            <a:off x="8312408" y="3071813"/>
            <a:ext cx="761432" cy="92868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600" b="1" dirty="0">
                <a:solidFill>
                  <a:srgbClr val="000000"/>
                </a:solidFill>
                <a:latin typeface="Arial" panose="020B0604020202020204" pitchFamily="34" charset="0"/>
                <a:cs typeface="Arial" panose="020B0604020202020204" pitchFamily="34" charset="0"/>
              </a:rPr>
              <a:t>السماوات والأرض</a:t>
            </a:r>
          </a:p>
          <a:p>
            <a:pPr algn="ctr" defTabSz="914400" rtl="1" fontAlgn="base">
              <a:spcBef>
                <a:spcPct val="0"/>
              </a:spcBef>
              <a:spcAft>
                <a:spcPct val="0"/>
              </a:spcAft>
            </a:pPr>
            <a:r>
              <a:rPr lang="ar-EG" sz="1600" b="1" dirty="0">
                <a:solidFill>
                  <a:srgbClr val="000000"/>
                </a:solidFill>
                <a:latin typeface="Arial" panose="020B0604020202020204" pitchFamily="34" charset="0"/>
                <a:cs typeface="Arial" panose="020B0604020202020204" pitchFamily="34" charset="0"/>
              </a:rPr>
              <a:t>الجديدة</a:t>
            </a:r>
            <a:endParaRPr lang="en-US" sz="1600" b="1" dirty="0">
              <a:solidFill>
                <a:srgbClr val="000000"/>
              </a:solidFill>
              <a:latin typeface="Arial" panose="020B0604020202020204" pitchFamily="34" charset="0"/>
              <a:cs typeface="Arial" panose="020B0604020202020204" pitchFamily="34"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 xmlns:a14="http://schemas.microsoft.com/office/drawing/2010/main">
                <a:noFill/>
              </a14:hiddenFill>
            </a:ext>
          </a:extLst>
        </p:spPr>
      </p:cxnSp>
      <p:sp>
        <p:nvSpPr>
          <p:cNvPr id="190492" name="Text Box 30"/>
          <p:cNvSpPr txBox="1">
            <a:spLocks noChangeArrowheads="1"/>
          </p:cNvSpPr>
          <p:nvPr/>
        </p:nvSpPr>
        <p:spPr bwMode="auto">
          <a:xfrm>
            <a:off x="8485460"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JO" b="1" dirty="0">
                <a:solidFill>
                  <a:srgbClr val="FFFFFF"/>
                </a:solidFill>
                <a:latin typeface="Arial" panose="020B0604020202020204" pitchFamily="34" charset="0"/>
                <a:cs typeface="Arial" panose="020B0604020202020204" pitchFamily="34" charset="0"/>
              </a:rPr>
              <a:t>340</a:t>
            </a:r>
            <a:endParaRPr lang="en-US" b="1" dirty="0">
              <a:solidFill>
                <a:srgbClr val="FFFFFF"/>
              </a:solidFill>
              <a:latin typeface="Arial" panose="020B0604020202020204" pitchFamily="34" charset="0"/>
              <a:cs typeface="Arial" panose="020B0604020202020204" pitchFamily="34" charset="0"/>
            </a:endParaRPr>
          </a:p>
        </p:txBody>
      </p:sp>
      <p:sp>
        <p:nvSpPr>
          <p:cNvPr id="29" name="TextBox 20"/>
          <p:cNvSpPr txBox="1">
            <a:spLocks noChangeArrowheads="1"/>
          </p:cNvSpPr>
          <p:nvPr/>
        </p:nvSpPr>
        <p:spPr bwMode="auto">
          <a:xfrm>
            <a:off x="417073" y="6155119"/>
            <a:ext cx="2947983" cy="586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pPr>
            <a:r>
              <a:rPr lang="ar-EG" sz="1400" dirty="0">
                <a:solidFill>
                  <a:srgbClr val="000000"/>
                </a:solidFill>
                <a:latin typeface="Arial" panose="020B0604020202020204" pitchFamily="34" charset="0"/>
                <a:cs typeface="Arial" panose="020B0604020202020204" pitchFamily="34" charset="0"/>
              </a:rPr>
              <a:t>حقوق النشر 1989 ريك جريفيث</a:t>
            </a:r>
          </a:p>
          <a:p>
            <a:pPr algn="r" defTabSz="914400" rtl="1" fontAlgn="base">
              <a:spcBef>
                <a:spcPct val="0"/>
              </a:spcBef>
              <a:spcAft>
                <a:spcPct val="0"/>
              </a:spcAft>
            </a:pPr>
            <a:r>
              <a:rPr lang="ar-EG" sz="1400" dirty="0">
                <a:solidFill>
                  <a:srgbClr val="000000"/>
                </a:solidFill>
                <a:latin typeface="Arial" panose="020B0604020202020204" pitchFamily="34" charset="0"/>
                <a:cs typeface="Arial" panose="020B0604020202020204" pitchFamily="34" charset="0"/>
              </a:rPr>
              <a:t>مقتبس من رسم بياني بواسطة </a:t>
            </a:r>
            <a:r>
              <a:rPr lang="en-US" sz="1400" dirty="0">
                <a:solidFill>
                  <a:srgbClr val="000000"/>
                </a:solidFill>
                <a:latin typeface="Arial" panose="020B0604020202020204" pitchFamily="34" charset="0"/>
                <a:cs typeface="Arial" panose="020B0604020202020204" pitchFamily="34" charset="0"/>
              </a:rPr>
              <a:t>J. D. Pentecost</a:t>
            </a:r>
          </a:p>
        </p:txBody>
      </p:sp>
      <p:sp>
        <p:nvSpPr>
          <p:cNvPr id="190481" name="TextBox 20"/>
          <p:cNvSpPr txBox="1">
            <a:spLocks noChangeArrowheads="1"/>
          </p:cNvSpPr>
          <p:nvPr/>
        </p:nvSpPr>
        <p:spPr bwMode="auto">
          <a:xfrm>
            <a:off x="2403543" y="3627776"/>
            <a:ext cx="1443348" cy="20314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SA" sz="1400" dirty="0">
                <a:solidFill>
                  <a:srgbClr val="000000"/>
                </a:solidFill>
                <a:latin typeface="Arial" panose="020B0604020202020204" pitchFamily="34" charset="0"/>
                <a:cs typeface="Arial" panose="020B0604020202020204" pitchFamily="34" charset="0"/>
              </a:rPr>
              <a:t>النصف  الاول</a:t>
            </a:r>
            <a:endParaRPr lang="en-US" sz="1400" b="1" dirty="0">
              <a:solidFill>
                <a:srgbClr val="000000"/>
              </a:solidFill>
              <a:latin typeface="Arial" panose="020B0604020202020204" pitchFamily="34" charset="0"/>
              <a:cs typeface="Arial" panose="020B0604020202020204" pitchFamily="34" charset="0"/>
            </a:endParaRPr>
          </a:p>
        </p:txBody>
      </p:sp>
      <p:sp>
        <p:nvSpPr>
          <p:cNvPr id="23" name="Rectangle 16"/>
          <p:cNvSpPr>
            <a:spLocks noChangeArrowheads="1"/>
          </p:cNvSpPr>
          <p:nvPr/>
        </p:nvSpPr>
        <p:spPr bwMode="auto">
          <a:xfrm>
            <a:off x="2403543" y="4599898"/>
            <a:ext cx="1581344" cy="463846"/>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pPr algn="r" defTabSz="914400" rtl="1"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190485" name="TextBox 24"/>
          <p:cNvSpPr txBox="1">
            <a:spLocks noChangeArrowheads="1"/>
          </p:cNvSpPr>
          <p:nvPr/>
        </p:nvSpPr>
        <p:spPr bwMode="auto">
          <a:xfrm>
            <a:off x="7433942" y="3035107"/>
            <a:ext cx="915985" cy="5000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400" b="1" dirty="0">
                <a:solidFill>
                  <a:srgbClr val="000000"/>
                </a:solidFill>
                <a:latin typeface="Arial" panose="020B0604020202020204" pitchFamily="34" charset="0"/>
                <a:cs typeface="Arial" panose="020B0604020202020204" pitchFamily="34" charset="0"/>
              </a:rPr>
              <a:t>الألفية</a:t>
            </a:r>
            <a:endParaRPr lang="en-US" sz="1400" b="1" dirty="0">
              <a:solidFill>
                <a:srgbClr val="000000"/>
              </a:solidFill>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DCD7326F-4E3E-F1B9-E211-048B400E725B}"/>
              </a:ext>
            </a:extLst>
          </p:cNvPr>
          <p:cNvSpPr/>
          <p:nvPr/>
        </p:nvSpPr>
        <p:spPr bwMode="auto">
          <a:xfrm>
            <a:off x="7931516" y="4253773"/>
            <a:ext cx="449213"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24" name="Rectangle 23">
            <a:extLst>
              <a:ext uri="{FF2B5EF4-FFF2-40B4-BE49-F238E27FC236}">
                <a16:creationId xmlns:a16="http://schemas.microsoft.com/office/drawing/2014/main" id="{E31B89E2-6B57-4CFC-A4AD-70376FAE2442}"/>
              </a:ext>
            </a:extLst>
          </p:cNvPr>
          <p:cNvSpPr/>
          <p:nvPr/>
        </p:nvSpPr>
        <p:spPr bwMode="auto">
          <a:xfrm>
            <a:off x="8052362" y="4281970"/>
            <a:ext cx="449213"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190488" name="TextBox 30"/>
          <p:cNvSpPr txBox="1">
            <a:spLocks noChangeArrowheads="1"/>
          </p:cNvSpPr>
          <p:nvPr/>
        </p:nvSpPr>
        <p:spPr bwMode="auto">
          <a:xfrm>
            <a:off x="7891934" y="4239141"/>
            <a:ext cx="761432" cy="78581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sz="1200" b="1" dirty="0">
                <a:solidFill>
                  <a:srgbClr val="000000"/>
                </a:solidFill>
                <a:latin typeface="Arial" panose="020B0604020202020204" pitchFamily="34" charset="0"/>
                <a:cs typeface="Arial" panose="020B0604020202020204" pitchFamily="34" charset="0"/>
              </a:rPr>
              <a:t>العرش الأبيض العظيم الدينونة</a:t>
            </a:r>
            <a:endParaRPr lang="en-US" sz="1200" b="1" dirty="0">
              <a:solidFill>
                <a:srgbClr val="000000"/>
              </a:solidFill>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EDA1DA4E-1BDE-D5D1-08BB-7CEF566E3C2B}"/>
              </a:ext>
            </a:extLst>
          </p:cNvPr>
          <p:cNvSpPr txBox="1"/>
          <p:nvPr/>
        </p:nvSpPr>
        <p:spPr>
          <a:xfrm>
            <a:off x="-172278" y="-569843"/>
            <a:ext cx="184731" cy="369332"/>
          </a:xfrm>
          <a:prstGeom prst="rect">
            <a:avLst/>
          </a:prstGeom>
          <a:noFill/>
        </p:spPr>
        <p:txBody>
          <a:bodyPr wrap="none" rtlCol="0">
            <a:spAutoFit/>
          </a:bodyPr>
          <a:lstStyle/>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744459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9"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1" nodeType="clickEffect">
                                  <p:stCondLst>
                                    <p:cond delay="0"/>
                                  </p:stCondLst>
                                  <p:childTnLst>
                                    <p:anim calcmode="lin" valueType="num">
                                      <p:cBhvr additive="base">
                                        <p:cTn id="12" dur="500"/>
                                        <p:tgtEl>
                                          <p:spTgt spid="23"/>
                                        </p:tgtEl>
                                        <p:attrNameLst>
                                          <p:attrName>ppt_x</p:attrName>
                                        </p:attrNameLst>
                                      </p:cBhvr>
                                      <p:tavLst>
                                        <p:tav tm="0">
                                          <p:val>
                                            <p:strVal val="ppt_x"/>
                                          </p:val>
                                        </p:tav>
                                        <p:tav tm="100000">
                                          <p:val>
                                            <p:strVal val="ppt_x"/>
                                          </p:val>
                                        </p:tav>
                                      </p:tavLst>
                                    </p:anim>
                                    <p:anim calcmode="lin" valueType="num">
                                      <p:cBhvr additive="base">
                                        <p:cTn id="13" dur="500"/>
                                        <p:tgtEl>
                                          <p:spTgt spid="23"/>
                                        </p:tgtEl>
                                        <p:attrNameLst>
                                          <p:attrName>ppt_y</p:attrName>
                                        </p:attrNameLst>
                                      </p:cBhvr>
                                      <p:tavLst>
                                        <p:tav tm="0">
                                          <p:val>
                                            <p:strVal val="ppt_y"/>
                                          </p:val>
                                        </p:tav>
                                        <p:tav tm="100000">
                                          <p:val>
                                            <p:strVal val="1+ppt_h/2"/>
                                          </p:val>
                                        </p:tav>
                                      </p:tavLst>
                                    </p:anim>
                                    <p:set>
                                      <p:cBhvr>
                                        <p:cTn id="14" dur="1" fill="hold">
                                          <p:stCondLst>
                                            <p:cond delay="499"/>
                                          </p:stCondLst>
                                        </p:cTn>
                                        <p:tgtEl>
                                          <p:spTgt spid="23"/>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9" fill="hold" grpId="0" nodeType="clickEffect">
                                  <p:stCondLst>
                                    <p:cond delay="0"/>
                                  </p:stCondLst>
                                  <p:childTnLst>
                                    <p:set>
                                      <p:cBhvr>
                                        <p:cTn id="18" dur="1" fill="hold">
                                          <p:stCondLst>
                                            <p:cond delay="0"/>
                                          </p:stCondLst>
                                        </p:cTn>
                                        <p:tgtEl>
                                          <p:spTgt spid="582672"/>
                                        </p:tgtEl>
                                        <p:attrNameLst>
                                          <p:attrName>style.visibility</p:attrName>
                                        </p:attrNameLst>
                                      </p:cBhvr>
                                      <p:to>
                                        <p:strVal val="visible"/>
                                      </p:to>
                                    </p:set>
                                    <p:anim calcmode="lin" valueType="num">
                                      <p:cBhvr additive="base">
                                        <p:cTn id="19" dur="500" fill="hold"/>
                                        <p:tgtEl>
                                          <p:spTgt spid="582672"/>
                                        </p:tgtEl>
                                        <p:attrNameLst>
                                          <p:attrName>ppt_x</p:attrName>
                                        </p:attrNameLst>
                                      </p:cBhvr>
                                      <p:tavLst>
                                        <p:tav tm="0">
                                          <p:val>
                                            <p:strVal val="0-#ppt_w/2"/>
                                          </p:val>
                                        </p:tav>
                                        <p:tav tm="100000">
                                          <p:val>
                                            <p:strVal val="#ppt_x"/>
                                          </p:val>
                                        </p:tav>
                                      </p:tavLst>
                                    </p:anim>
                                    <p:anim calcmode="lin" valueType="num">
                                      <p:cBhvr additive="base">
                                        <p:cTn id="20"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grpId="1" nodeType="clickEffect">
                                  <p:stCondLst>
                                    <p:cond delay="0"/>
                                  </p:stCondLst>
                                  <p:childTnLst>
                                    <p:anim calcmode="lin" valueType="num">
                                      <p:cBhvr additive="base">
                                        <p:cTn id="24" dur="500"/>
                                        <p:tgtEl>
                                          <p:spTgt spid="582672"/>
                                        </p:tgtEl>
                                        <p:attrNameLst>
                                          <p:attrName>ppt_x</p:attrName>
                                        </p:attrNameLst>
                                      </p:cBhvr>
                                      <p:tavLst>
                                        <p:tav tm="0">
                                          <p:val>
                                            <p:strVal val="ppt_x"/>
                                          </p:val>
                                        </p:tav>
                                        <p:tav tm="100000">
                                          <p:val>
                                            <p:strVal val="ppt_x"/>
                                          </p:val>
                                        </p:tav>
                                      </p:tavLst>
                                    </p:anim>
                                    <p:anim calcmode="lin" valueType="num">
                                      <p:cBhvr additive="base">
                                        <p:cTn id="25" dur="500"/>
                                        <p:tgtEl>
                                          <p:spTgt spid="582672"/>
                                        </p:tgtEl>
                                        <p:attrNameLst>
                                          <p:attrName>ppt_y</p:attrName>
                                        </p:attrNameLst>
                                      </p:cBhvr>
                                      <p:tavLst>
                                        <p:tav tm="0">
                                          <p:val>
                                            <p:strVal val="ppt_y"/>
                                          </p:val>
                                        </p:tav>
                                        <p:tav tm="100000">
                                          <p:val>
                                            <p:strVal val="1+ppt_h/2"/>
                                          </p:val>
                                        </p:tav>
                                      </p:tavLst>
                                    </p:anim>
                                    <p:set>
                                      <p:cBhvr>
                                        <p:cTn id="26" dur="1" fill="hold">
                                          <p:stCondLst>
                                            <p:cond delay="499"/>
                                          </p:stCondLst>
                                        </p:cTn>
                                        <p:tgtEl>
                                          <p:spTgt spid="582672"/>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9" fill="hold" grpId="0" nodeType="clickEffect">
                                  <p:stCondLst>
                                    <p:cond delay="0"/>
                                  </p:stCondLst>
                                  <p:childTnLst>
                                    <p:set>
                                      <p:cBhvr>
                                        <p:cTn id="30" dur="1" fill="hold">
                                          <p:stCondLst>
                                            <p:cond delay="0"/>
                                          </p:stCondLst>
                                        </p:cTn>
                                        <p:tgtEl>
                                          <p:spTgt spid="582669"/>
                                        </p:tgtEl>
                                        <p:attrNameLst>
                                          <p:attrName>style.visibility</p:attrName>
                                        </p:attrNameLst>
                                      </p:cBhvr>
                                      <p:to>
                                        <p:strVal val="visible"/>
                                      </p:to>
                                    </p:set>
                                    <p:anim calcmode="lin" valueType="num">
                                      <p:cBhvr additive="base">
                                        <p:cTn id="31" dur="500" fill="hold"/>
                                        <p:tgtEl>
                                          <p:spTgt spid="582669"/>
                                        </p:tgtEl>
                                        <p:attrNameLst>
                                          <p:attrName>ppt_x</p:attrName>
                                        </p:attrNameLst>
                                      </p:cBhvr>
                                      <p:tavLst>
                                        <p:tav tm="0">
                                          <p:val>
                                            <p:strVal val="0-#ppt_w/2"/>
                                          </p:val>
                                        </p:tav>
                                        <p:tav tm="100000">
                                          <p:val>
                                            <p:strVal val="#ppt_x"/>
                                          </p:val>
                                        </p:tav>
                                      </p:tavLst>
                                    </p:anim>
                                    <p:anim calcmode="lin" valueType="num">
                                      <p:cBhvr additive="base">
                                        <p:cTn id="32"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xit" presetSubtype="4" fill="hold" grpId="1" nodeType="clickEffect">
                                  <p:stCondLst>
                                    <p:cond delay="0"/>
                                  </p:stCondLst>
                                  <p:childTnLst>
                                    <p:anim calcmode="lin" valueType="num">
                                      <p:cBhvr additive="base">
                                        <p:cTn id="36" dur="500"/>
                                        <p:tgtEl>
                                          <p:spTgt spid="582669"/>
                                        </p:tgtEl>
                                        <p:attrNameLst>
                                          <p:attrName>ppt_x</p:attrName>
                                        </p:attrNameLst>
                                      </p:cBhvr>
                                      <p:tavLst>
                                        <p:tav tm="0">
                                          <p:val>
                                            <p:strVal val="ppt_x"/>
                                          </p:val>
                                        </p:tav>
                                        <p:tav tm="100000">
                                          <p:val>
                                            <p:strVal val="ppt_x"/>
                                          </p:val>
                                        </p:tav>
                                      </p:tavLst>
                                    </p:anim>
                                    <p:anim calcmode="lin" valueType="num">
                                      <p:cBhvr additive="base">
                                        <p:cTn id="37" dur="500"/>
                                        <p:tgtEl>
                                          <p:spTgt spid="582669"/>
                                        </p:tgtEl>
                                        <p:attrNameLst>
                                          <p:attrName>ppt_y</p:attrName>
                                        </p:attrNameLst>
                                      </p:cBhvr>
                                      <p:tavLst>
                                        <p:tav tm="0">
                                          <p:val>
                                            <p:strVal val="ppt_y"/>
                                          </p:val>
                                        </p:tav>
                                        <p:tav tm="100000">
                                          <p:val>
                                            <p:strVal val="1+ppt_h/2"/>
                                          </p:val>
                                        </p:tav>
                                      </p:tavLst>
                                    </p:anim>
                                    <p:set>
                                      <p:cBhvr>
                                        <p:cTn id="38" dur="1" fill="hold">
                                          <p:stCondLst>
                                            <p:cond delay="499"/>
                                          </p:stCondLst>
                                        </p:cTn>
                                        <p:tgtEl>
                                          <p:spTgt spid="58266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23" grpId="0" animBg="1"/>
      <p:bldP spid="23"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4049"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640F3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panose="020B0604020202020204" pitchFamily="34" charset="0"/>
              <a:ea typeface="ＭＳ Ｐゴシック"/>
              <a:cs typeface="Arial" panose="020B0604020202020204" pitchFamily="34" charset="0"/>
            </a:endParaRPr>
          </a:p>
        </p:txBody>
      </p:sp>
      <p:sp>
        <p:nvSpPr>
          <p:cNvPr id="1154051" name="Subtitle 2"/>
          <p:cNvSpPr txBox="1">
            <a:spLocks/>
          </p:cNvSpPr>
          <p:nvPr/>
        </p:nvSpPr>
        <p:spPr bwMode="auto">
          <a:xfrm>
            <a:off x="1143000" y="2514600"/>
            <a:ext cx="7772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pPr>
            <a:r>
              <a:rPr lang="ar-SA" b="1" dirty="0">
                <a:solidFill>
                  <a:srgbClr val="FFFFFF"/>
                </a:solidFill>
                <a:latin typeface="Arial" panose="020B0604020202020204" pitchFamily="34" charset="0"/>
                <a:cs typeface="Arial" panose="020B0604020202020204" pitchFamily="34" charset="0"/>
              </a:rPr>
              <a:t>يرى بيلي وغيره من </a:t>
            </a:r>
            <a:r>
              <a:rPr lang="ar-SA" b="1" dirty="0" err="1">
                <a:solidFill>
                  <a:srgbClr val="FFFFFF"/>
                </a:solidFill>
                <a:latin typeface="Arial" panose="020B0604020202020204" pitchFamily="34" charset="0"/>
                <a:cs typeface="Arial" panose="020B0604020202020204" pitchFamily="34" charset="0"/>
              </a:rPr>
              <a:t>الألفيون</a:t>
            </a:r>
            <a:r>
              <a:rPr lang="ar-SA" b="1" dirty="0">
                <a:solidFill>
                  <a:srgbClr val="FFFFFF"/>
                </a:solidFill>
                <a:latin typeface="Arial" panose="020B0604020202020204" pitchFamily="34" charset="0"/>
                <a:cs typeface="Arial" panose="020B0604020202020204" pitchFamily="34" charset="0"/>
              </a:rPr>
              <a:t> ....</a:t>
            </a:r>
            <a:endParaRPr lang="en-US" b="1" dirty="0">
              <a:solidFill>
                <a:srgbClr val="FFFFFF"/>
              </a:solidFill>
              <a:latin typeface="Arial" panose="020B0604020202020204" pitchFamily="34" charset="0"/>
              <a:cs typeface="Arial" panose="020B0604020202020204" pitchFamily="34" charset="0"/>
            </a:endParaRPr>
          </a:p>
        </p:txBody>
      </p:sp>
      <p:sp>
        <p:nvSpPr>
          <p:cNvPr id="1154052" name="Subtitle 2"/>
          <p:cNvSpPr txBox="1">
            <a:spLocks/>
          </p:cNvSpPr>
          <p:nvPr/>
        </p:nvSpPr>
        <p:spPr bwMode="auto">
          <a:xfrm>
            <a:off x="1219200" y="3048000"/>
            <a:ext cx="79248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buFont typeface="Arial" charset="0"/>
              <a:buChar char="•"/>
            </a:pPr>
            <a:r>
              <a:rPr lang="ru-RU" altLang="ja-JP" b="1" dirty="0">
                <a:solidFill>
                  <a:srgbClr val="FFFFFF"/>
                </a:solidFill>
                <a:latin typeface="Arial" panose="020B0604020202020204" pitchFamily="34" charset="0"/>
                <a:cs typeface="Arial" panose="020B0604020202020204" pitchFamily="34" charset="0"/>
              </a:rPr>
              <a:t>"</a:t>
            </a:r>
            <a:r>
              <a:rPr lang="ar-SA" altLang="ja-JP" b="1" dirty="0" err="1">
                <a:solidFill>
                  <a:srgbClr val="FFFF00"/>
                </a:solidFill>
                <a:latin typeface="Arial" panose="020B0604020202020204" pitchFamily="34" charset="0"/>
                <a:cs typeface="Arial" panose="020B0604020202020204" pitchFamily="34" charset="0"/>
              </a:rPr>
              <a:t>القيامه</a:t>
            </a:r>
            <a:r>
              <a:rPr lang="ru-RU" altLang="ja-JP" b="1" dirty="0">
                <a:solidFill>
                  <a:srgbClr val="FFFFFF"/>
                </a:solidFill>
                <a:latin typeface="Arial" panose="020B0604020202020204" pitchFamily="34" charset="0"/>
                <a:cs typeface="Arial" panose="020B0604020202020204" pitchFamily="34" charset="0"/>
              </a:rPr>
              <a:t>"</a:t>
            </a:r>
            <a:r>
              <a:rPr lang="ar-SA" altLang="ja-JP" b="1" dirty="0">
                <a:solidFill>
                  <a:srgbClr val="FFFFFF"/>
                </a:solidFill>
                <a:latin typeface="Arial" panose="020B0604020202020204" pitchFamily="34" charset="0"/>
                <a:cs typeface="Arial" panose="020B0604020202020204" pitchFamily="34" charset="0"/>
              </a:rPr>
              <a:t>  </a:t>
            </a:r>
            <a:r>
              <a:rPr lang="en-US" altLang="ja-JP" b="1" dirty="0">
                <a:solidFill>
                  <a:srgbClr val="FFFFFF"/>
                </a:solidFill>
                <a:latin typeface="Arial" panose="020B0604020202020204" pitchFamily="34" charset="0"/>
                <a:cs typeface="Arial" panose="020B0604020202020204" pitchFamily="34" charset="0"/>
              </a:rPr>
              <a:t>                       </a:t>
            </a:r>
            <a:r>
              <a:rPr lang="ar-EG" altLang="ja-JP" b="1" dirty="0">
                <a:solidFill>
                  <a:srgbClr val="FFFFFF"/>
                </a:solidFill>
                <a:latin typeface="Arial" panose="020B0604020202020204" pitchFamily="34" charset="0"/>
                <a:cs typeface="Arial" panose="020B0604020202020204" pitchFamily="34" charset="0"/>
              </a:rPr>
              <a:t>الآية ٤ كروحي</a:t>
            </a:r>
            <a:endParaRPr lang="en-US" altLang="ja-JP" b="1" dirty="0">
              <a:solidFill>
                <a:srgbClr val="FFFFFF"/>
              </a:solidFill>
              <a:latin typeface="Arial" panose="020B0604020202020204" pitchFamily="34" charset="0"/>
              <a:cs typeface="Arial" panose="020B0604020202020204" pitchFamily="34" charset="0"/>
            </a:endParaRPr>
          </a:p>
          <a:p>
            <a:pPr algn="r" defTabSz="914400" rtl="1" fontAlgn="base">
              <a:spcBef>
                <a:spcPct val="0"/>
              </a:spcBef>
              <a:spcAft>
                <a:spcPct val="0"/>
              </a:spcAft>
              <a:buClr>
                <a:srgbClr val="E3EBF1"/>
              </a:buClr>
              <a:buSzPct val="95000"/>
              <a:buFont typeface="Arial" charset="0"/>
              <a:buChar char="•"/>
            </a:pPr>
            <a:r>
              <a:rPr lang="ru-RU" altLang="ja-JP" b="1" dirty="0">
                <a:solidFill>
                  <a:srgbClr val="FFFFFF"/>
                </a:solidFill>
                <a:latin typeface="Arial" panose="020B0604020202020204" pitchFamily="34" charset="0"/>
                <a:cs typeface="Arial" panose="020B0604020202020204" pitchFamily="34" charset="0"/>
              </a:rPr>
              <a:t>"</a:t>
            </a:r>
            <a:r>
              <a:rPr lang="ar-SA" altLang="ja-JP" b="1" dirty="0">
                <a:solidFill>
                  <a:srgbClr val="FFFF00"/>
                </a:solidFill>
                <a:latin typeface="Arial" panose="020B0604020202020204" pitchFamily="34" charset="0"/>
                <a:cs typeface="Arial" panose="020B0604020202020204" pitchFamily="34" charset="0"/>
              </a:rPr>
              <a:t>القيامة</a:t>
            </a:r>
            <a:r>
              <a:rPr lang="ru-RU" altLang="ja-JP" b="1" dirty="0">
                <a:solidFill>
                  <a:srgbClr val="FFFFFF"/>
                </a:solidFill>
                <a:latin typeface="Arial" panose="020B0604020202020204" pitchFamily="34" charset="0"/>
                <a:cs typeface="Arial" panose="020B0604020202020204" pitchFamily="34" charset="0"/>
              </a:rPr>
              <a:t>"</a:t>
            </a:r>
            <a:r>
              <a:rPr lang="ar-SA" altLang="ja-JP" b="1" dirty="0">
                <a:solidFill>
                  <a:srgbClr val="FFFFFF"/>
                </a:solidFill>
                <a:latin typeface="Arial" panose="020B0604020202020204" pitchFamily="34" charset="0"/>
                <a:cs typeface="Arial" panose="020B0604020202020204" pitchFamily="34" charset="0"/>
              </a:rPr>
              <a:t>   </a:t>
            </a:r>
            <a:r>
              <a:rPr lang="en-US" altLang="ja-JP" b="1" dirty="0">
                <a:solidFill>
                  <a:srgbClr val="FFFFFF"/>
                </a:solidFill>
                <a:latin typeface="Arial" panose="020B0604020202020204" pitchFamily="34" charset="0"/>
                <a:cs typeface="Arial" panose="020B0604020202020204" pitchFamily="34" charset="0"/>
              </a:rPr>
              <a:t> </a:t>
            </a:r>
            <a:r>
              <a:rPr lang="ar-SA" altLang="ja-JP" b="1" dirty="0">
                <a:solidFill>
                  <a:srgbClr val="FFFFFF"/>
                </a:solidFill>
                <a:latin typeface="Arial" panose="020B0604020202020204" pitchFamily="34" charset="0"/>
                <a:cs typeface="Arial" panose="020B0604020202020204" pitchFamily="34" charset="0"/>
              </a:rPr>
              <a:t>  </a:t>
            </a:r>
            <a:r>
              <a:rPr lang="en-US" altLang="ja-JP" b="1" dirty="0">
                <a:solidFill>
                  <a:srgbClr val="FFFFFF"/>
                </a:solidFill>
                <a:latin typeface="Arial" panose="020B0604020202020204" pitchFamily="34" charset="0"/>
                <a:cs typeface="Arial" panose="020B0604020202020204" pitchFamily="34" charset="0"/>
              </a:rPr>
              <a:t>                   </a:t>
            </a:r>
            <a:r>
              <a:rPr lang="ar-EG" altLang="ja-JP" b="1" dirty="0">
                <a:solidFill>
                  <a:srgbClr val="FFFFFF"/>
                </a:solidFill>
                <a:latin typeface="Arial" panose="020B0604020202020204" pitchFamily="34" charset="0"/>
                <a:cs typeface="Arial" panose="020B0604020202020204" pitchFamily="34" charset="0"/>
              </a:rPr>
              <a:t>في الآية ٥ كجسدي</a:t>
            </a:r>
            <a:endParaRPr lang="en-US" b="1" dirty="0">
              <a:solidFill>
                <a:srgbClr val="FFFFFF"/>
              </a:solidFill>
              <a:latin typeface="Arial" panose="020B0604020202020204" pitchFamily="34" charset="0"/>
              <a:cs typeface="Arial" panose="020B0604020202020204" pitchFamily="34" charset="0"/>
            </a:endParaRPr>
          </a:p>
        </p:txBody>
      </p:sp>
      <p:sp>
        <p:nvSpPr>
          <p:cNvPr id="1154053" name="Subtitle 2"/>
          <p:cNvSpPr txBox="1">
            <a:spLocks/>
          </p:cNvSpPr>
          <p:nvPr/>
        </p:nvSpPr>
        <p:spPr bwMode="auto">
          <a:xfrm>
            <a:off x="1143000" y="4038600"/>
            <a:ext cx="8001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E3EBF1"/>
              </a:buClr>
              <a:buSzPct val="95000"/>
            </a:pPr>
            <a:r>
              <a:rPr lang="ar-EG" b="1" dirty="0">
                <a:solidFill>
                  <a:srgbClr val="FFFFFF"/>
                </a:solidFill>
                <a:latin typeface="Arial" panose="020B0604020202020204" pitchFamily="34" charset="0"/>
                <a:cs typeface="Arial" panose="020B0604020202020204" pitchFamily="34" charset="0"/>
              </a:rPr>
              <a:t>رؤية كلاهما كداعمين لقيامتين جسديتين لكن هذا يتناقض مع نظام الألفية الذي يعلم فقط  </a:t>
            </a:r>
            <a:r>
              <a:rPr lang="ar-EG" b="1" dirty="0">
                <a:solidFill>
                  <a:srgbClr val="FFFF00"/>
                </a:solidFill>
                <a:latin typeface="Arial" panose="020B0604020202020204" pitchFamily="34" charset="0"/>
                <a:cs typeface="Arial" panose="020B0604020202020204" pitchFamily="34" charset="0"/>
              </a:rPr>
              <a:t>قيامة عامة واحدة </a:t>
            </a:r>
            <a:r>
              <a:rPr lang="ar-EG" b="1" dirty="0">
                <a:solidFill>
                  <a:srgbClr val="FFFFFF"/>
                </a:solidFill>
                <a:latin typeface="Arial" panose="020B0604020202020204" pitchFamily="34" charset="0"/>
                <a:cs typeface="Arial" panose="020B0604020202020204" pitchFamily="34" charset="0"/>
              </a:rPr>
              <a:t>بعد الألفية (يُنظر إليها على أنها العصر الحالي).</a:t>
            </a:r>
            <a:endParaRPr lang="en-US" b="1" dirty="0">
              <a:solidFill>
                <a:srgbClr val="FFFFFF"/>
              </a:solidFill>
              <a:latin typeface="Arial" panose="020B0604020202020204" pitchFamily="34" charset="0"/>
              <a:cs typeface="Arial" panose="020B0604020202020204" pitchFamily="34" charset="0"/>
            </a:endParaRPr>
          </a:p>
          <a:p>
            <a:pPr algn="r" defTabSz="914400" rtl="1" fontAlgn="base">
              <a:spcBef>
                <a:spcPct val="0"/>
              </a:spcBef>
              <a:spcAft>
                <a:spcPct val="0"/>
              </a:spcAft>
              <a:buClr>
                <a:srgbClr val="E3EBF1"/>
              </a:buClr>
              <a:buSzPct val="95000"/>
            </a:pPr>
            <a:r>
              <a:rPr lang="ar-EG" b="1" dirty="0">
                <a:solidFill>
                  <a:srgbClr val="FFFFFF"/>
                </a:solidFill>
                <a:latin typeface="Arial" panose="020B0604020202020204" pitchFamily="34" charset="0"/>
                <a:cs typeface="Arial" panose="020B0604020202020204" pitchFamily="34" charset="0"/>
              </a:rPr>
              <a:t>لذلك يعلق معظم علماء </a:t>
            </a:r>
            <a:r>
              <a:rPr lang="ar-SA" b="1" dirty="0">
                <a:solidFill>
                  <a:srgbClr val="FFFFFF"/>
                </a:solidFill>
                <a:latin typeface="Arial" panose="020B0604020202020204" pitchFamily="34" charset="0"/>
                <a:cs typeface="Arial" panose="020B0604020202020204" pitchFamily="34" charset="0"/>
              </a:rPr>
              <a:t>المدرسة الألفي</a:t>
            </a:r>
            <a:r>
              <a:rPr lang="ar-JO" b="1" dirty="0">
                <a:solidFill>
                  <a:srgbClr val="FFFFFF"/>
                </a:solidFill>
                <a:latin typeface="Arial" panose="020B0604020202020204" pitchFamily="34" charset="0"/>
                <a:cs typeface="Arial" panose="020B0604020202020204" pitchFamily="34" charset="0"/>
              </a:rPr>
              <a:t>ة</a:t>
            </a:r>
            <a:r>
              <a:rPr lang="ar-SA" b="1" dirty="0">
                <a:solidFill>
                  <a:srgbClr val="FFFFFF"/>
                </a:solidFill>
                <a:latin typeface="Arial" panose="020B0604020202020204" pitchFamily="34" charset="0"/>
                <a:cs typeface="Arial" panose="020B0604020202020204" pitchFamily="34" charset="0"/>
              </a:rPr>
              <a:t> </a:t>
            </a:r>
            <a:r>
              <a:rPr lang="ar-EG" b="1" dirty="0">
                <a:solidFill>
                  <a:srgbClr val="FFFFFF"/>
                </a:solidFill>
                <a:latin typeface="Arial" panose="020B0604020202020204" pitchFamily="34" charset="0"/>
                <a:cs typeface="Arial" panose="020B0604020202020204" pitchFamily="34" charset="0"/>
              </a:rPr>
              <a:t>معنى مختلف</a:t>
            </a:r>
            <a:r>
              <a:rPr lang="ar-JO" b="1" dirty="0">
                <a:solidFill>
                  <a:srgbClr val="FFFFFF"/>
                </a:solidFill>
                <a:latin typeface="Arial" panose="020B0604020202020204" pitchFamily="34" charset="0"/>
                <a:cs typeface="Arial" panose="020B0604020202020204" pitchFamily="34" charset="0"/>
              </a:rPr>
              <a:t>اً</a:t>
            </a:r>
            <a:r>
              <a:rPr lang="ar-EG" b="1" dirty="0">
                <a:solidFill>
                  <a:srgbClr val="FFFFFF"/>
                </a:solidFill>
                <a:latin typeface="Arial" panose="020B0604020202020204" pitchFamily="34" charset="0"/>
                <a:cs typeface="Arial" panose="020B0604020202020204" pitchFamily="34" charset="0"/>
              </a:rPr>
              <a:t> لهذه المصطلحات نفسها في الآيات المتتالية.</a:t>
            </a:r>
            <a:endParaRPr lang="en-US" b="1" dirty="0">
              <a:solidFill>
                <a:srgbClr val="FFFFFF"/>
              </a:solidFill>
              <a:latin typeface="Arial" panose="020B0604020202020204" pitchFamily="34" charset="0"/>
              <a:cs typeface="Arial" panose="020B0604020202020204" pitchFamily="34" charset="0"/>
            </a:endParaRPr>
          </a:p>
        </p:txBody>
      </p:sp>
      <p:pic>
        <p:nvPicPr>
          <p:cNvPr id="1154058" name="Picture 13" descr="Rev 20.4 resurrection re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860256" y="2965450"/>
            <a:ext cx="1706563"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54059" name="Picture 14" descr="Rev 20.4 resurrection re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860256" y="3457120"/>
            <a:ext cx="1706563"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 name="Text Box 37"/>
          <p:cNvSpPr txBox="1">
            <a:spLocks noChangeArrowheads="1"/>
          </p:cNvSpPr>
          <p:nvPr/>
        </p:nvSpPr>
        <p:spPr bwMode="auto">
          <a:xfrm>
            <a:off x="8410852"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429</a:t>
            </a:r>
            <a:endParaRPr lang="en-US" b="1" dirty="0">
              <a:solidFill>
                <a:srgbClr val="FFFFFF"/>
              </a:solidFill>
              <a:latin typeface="Arial" panose="020B0604020202020204" pitchFamily="34" charset="0"/>
              <a:cs typeface="Arial" panose="020B0604020202020204" pitchFamily="34" charset="0"/>
            </a:endParaRPr>
          </a:p>
        </p:txBody>
      </p:sp>
      <p:sp>
        <p:nvSpPr>
          <p:cNvPr id="14" name="Subtitle 2">
            <a:extLst>
              <a:ext uri="{FF2B5EF4-FFF2-40B4-BE49-F238E27FC236}">
                <a16:creationId xmlns:a16="http://schemas.microsoft.com/office/drawing/2014/main" id="{5403F849-7D72-D48D-652D-EAFDAEDF7C11}"/>
              </a:ext>
            </a:extLst>
          </p:cNvPr>
          <p:cNvSpPr>
            <a:spLocks/>
          </p:cNvSpPr>
          <p:nvPr/>
        </p:nvSpPr>
        <p:spPr bwMode="auto">
          <a:xfrm>
            <a:off x="0" y="1206912"/>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rtl="1" fontAlgn="base">
              <a:spcBef>
                <a:spcPct val="0"/>
              </a:spcBef>
              <a:spcAft>
                <a:spcPct val="0"/>
              </a:spcAft>
              <a:buClr>
                <a:srgbClr val="E3EBF1"/>
              </a:buClr>
              <a:buSzPct val="95000"/>
              <a:buFont typeface="Wingdings" charset="0"/>
              <a:buNone/>
            </a:pPr>
            <a:r>
              <a:rPr lang="ar-EG" sz="2800" b="1" dirty="0">
                <a:solidFill>
                  <a:srgbClr val="FFFFFF"/>
                </a:solidFill>
                <a:latin typeface="Arial" panose="020B0604020202020204" pitchFamily="34" charset="0"/>
                <a:ea typeface="ＭＳ Ｐゴシック" charset="0"/>
                <a:cs typeface="Arial" panose="020B0604020202020204" pitchFamily="34" charset="0"/>
              </a:rPr>
              <a:t>ساوى يوحنا بين حدثين ، لأنه رأى هؤلاء الناس</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5" name="Subtitle 2">
            <a:extLst>
              <a:ext uri="{FF2B5EF4-FFF2-40B4-BE49-F238E27FC236}">
                <a16:creationId xmlns:a16="http://schemas.microsoft.com/office/drawing/2014/main" id="{6DC4C466-B53A-9EA9-E728-D7F8CCF6DF4B}"/>
              </a:ext>
            </a:extLst>
          </p:cNvPr>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buClr>
                <a:srgbClr val="E3EBF1"/>
              </a:buClr>
              <a:buSzPct val="95000"/>
            </a:pPr>
            <a:r>
              <a:rPr lang="ar-EG" altLang="ja-JP" sz="2800" b="1" dirty="0">
                <a:solidFill>
                  <a:srgbClr val="FFFFFF"/>
                </a:solidFill>
                <a:latin typeface="Arial" panose="020B0604020202020204" pitchFamily="34" charset="0"/>
                <a:cs typeface="Arial" panose="020B0604020202020204" pitchFamily="34" charset="0"/>
              </a:rPr>
              <a:t>"</a:t>
            </a:r>
            <a:r>
              <a:rPr lang="ar-EG" sz="2800" b="1" dirty="0">
                <a:solidFill>
                  <a:srgbClr val="FFFF00"/>
                </a:solidFill>
                <a:latin typeface="Arial" panose="020B0604020202020204" pitchFamily="34" charset="0"/>
                <a:cs typeface="Arial" panose="020B0604020202020204" pitchFamily="34" charset="0"/>
              </a:rPr>
              <a:t>فَعَاشُوا</a:t>
            </a:r>
            <a:r>
              <a:rPr lang="ar-EG" altLang="ja-JP" sz="2800" b="1" dirty="0">
                <a:solidFill>
                  <a:srgbClr val="FFFFFF"/>
                </a:solidFill>
                <a:latin typeface="Arial" panose="020B0604020202020204" pitchFamily="34" charset="0"/>
                <a:cs typeface="Arial" panose="020B0604020202020204" pitchFamily="34" charset="0"/>
              </a:rPr>
              <a:t>" </a:t>
            </a:r>
            <a:r>
              <a:rPr lang="en-US" altLang="ja-JP" sz="2800" b="1" dirty="0">
                <a:solidFill>
                  <a:srgbClr val="FFFFFF"/>
                </a:solidFill>
                <a:latin typeface="Arial" panose="020B0604020202020204" pitchFamily="34" charset="0"/>
                <a:cs typeface="Arial" panose="020B0604020202020204" pitchFamily="34" charset="0"/>
              </a:rPr>
              <a:t>             </a:t>
            </a:r>
            <a:r>
              <a:rPr lang="ar-EG" altLang="ja-JP" sz="2800" b="1" dirty="0">
                <a:solidFill>
                  <a:srgbClr val="FFFFFF"/>
                </a:solidFill>
                <a:latin typeface="Arial" panose="020B0604020202020204" pitchFamily="34" charset="0"/>
                <a:cs typeface="Arial" panose="020B0604020202020204" pitchFamily="34" charset="0"/>
              </a:rPr>
              <a:t>في ال </a:t>
            </a:r>
            <a:r>
              <a:rPr lang="ru-RU" altLang="ja-JP" sz="2800" b="1" dirty="0">
                <a:solidFill>
                  <a:srgbClr val="FFFFFF"/>
                </a:solidFill>
                <a:latin typeface="Arial" panose="020B0604020202020204" pitchFamily="34" charset="0"/>
                <a:cs typeface="Arial" panose="020B0604020202020204" pitchFamily="34" charset="0"/>
              </a:rPr>
              <a:t>"</a:t>
            </a:r>
            <a:r>
              <a:rPr lang="ar-EG" altLang="ja-JP" sz="2800" b="1" dirty="0">
                <a:solidFill>
                  <a:srgbClr val="FFFF00"/>
                </a:solidFill>
                <a:latin typeface="Arial" panose="020B0604020202020204" pitchFamily="34" charset="0"/>
                <a:cs typeface="Arial" panose="020B0604020202020204" pitchFamily="34" charset="0"/>
              </a:rPr>
              <a:t> القيامة الاولى </a:t>
            </a:r>
            <a:r>
              <a:rPr lang="ru-RU" altLang="ja-JP" sz="2800" b="1" dirty="0">
                <a:solidFill>
                  <a:srgbClr val="FFFFFF"/>
                </a:solidFill>
                <a:latin typeface="Arial" panose="020B0604020202020204" pitchFamily="34" charset="0"/>
                <a:cs typeface="Arial" panose="020B0604020202020204" pitchFamily="34" charset="0"/>
              </a:rPr>
              <a:t>"</a:t>
            </a:r>
            <a:r>
              <a:rPr lang="en-US" altLang="ja-JP" sz="2800" b="1" dirty="0">
                <a:solidFill>
                  <a:srgbClr val="FFFFFF"/>
                </a:solidFill>
                <a:latin typeface="Arial" panose="020B0604020202020204" pitchFamily="34" charset="0"/>
                <a:cs typeface="Arial" panose="020B0604020202020204" pitchFamily="34" charset="0"/>
              </a:rPr>
              <a:t> </a:t>
            </a:r>
            <a:endParaRPr lang="en-US" sz="2800" b="1" dirty="0">
              <a:solidFill>
                <a:srgbClr val="FFFFFF"/>
              </a:solidFill>
              <a:latin typeface="Arial" panose="020B0604020202020204" pitchFamily="34" charset="0"/>
              <a:cs typeface="Arial" panose="020B0604020202020204" pitchFamily="34" charset="0"/>
            </a:endParaRPr>
          </a:p>
        </p:txBody>
      </p:sp>
      <p:pic>
        <p:nvPicPr>
          <p:cNvPr id="16" name="Picture 13" descr="Rev 20.4 Gk came to life.jpg">
            <a:extLst>
              <a:ext uri="{FF2B5EF4-FFF2-40B4-BE49-F238E27FC236}">
                <a16:creationId xmlns:a16="http://schemas.microsoft.com/office/drawing/2014/main" id="{729CD5EF-375E-FADD-5E53-587D37EFD86D}"/>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902200" y="1727295"/>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 name="Rectangle 12">
            <a:extLst>
              <a:ext uri="{FF2B5EF4-FFF2-40B4-BE49-F238E27FC236}">
                <a16:creationId xmlns:a16="http://schemas.microsoft.com/office/drawing/2014/main" id="{216CC162-2467-0E89-1A30-68129C3230C9}"/>
              </a:ext>
            </a:extLst>
          </p:cNvPr>
          <p:cNvSpPr txBox="1">
            <a:spLocks/>
          </p:cNvSpPr>
          <p:nvPr/>
        </p:nvSpPr>
        <p:spPr bwMode="auto">
          <a:xfrm>
            <a:off x="16009" y="375755"/>
            <a:ext cx="9111983"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defTabSz="914400"/>
            <a:r>
              <a:rPr lang="ar-EG" sz="4800" b="1" kern="0" dirty="0">
                <a:solidFill>
                  <a:schemeClr val="tx1"/>
                </a:solidFill>
                <a:latin typeface="Arial" panose="020B0604020202020204" pitchFamily="34" charset="0"/>
                <a:ea typeface="ＭＳ Ｐゴシック" charset="0"/>
                <a:cs typeface="Arial" panose="020B0604020202020204" pitchFamily="34" charset="0"/>
              </a:rPr>
              <a:t>القيامة الأولى (٢٠: ٤)</a:t>
            </a:r>
            <a:endParaRPr lang="en-US" sz="4800" b="1" kern="0"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32931947"/>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7" name="Rectangle 3"/>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1156098" name="Picture 2" descr="Rev 20.6 Resurrection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6242" name="Rectangle 2"/>
          <p:cNvSpPr>
            <a:spLocks noGrp="1" noChangeArrowheads="1"/>
          </p:cNvSpPr>
          <p:nvPr>
            <p:ph type="ctrTitle"/>
          </p:nvPr>
        </p:nvSpPr>
        <p:spPr>
          <a:xfrm>
            <a:off x="4284663" y="25400"/>
            <a:ext cx="4859337" cy="2466975"/>
          </a:xfrm>
          <a:effectLst/>
        </p:spPr>
        <p:txBody>
          <a:bodyPr/>
          <a:lstStyle/>
          <a:p>
            <a:pPr rtl="1">
              <a:defRPr/>
            </a:pPr>
            <a:r>
              <a:rPr lang="ar-SA" altLang="ja-JP" sz="4800" b="1" dirty="0">
                <a:solidFill>
                  <a:schemeClr val="tx1"/>
                </a:solidFill>
                <a:latin typeface="Arial" panose="020B0604020202020204" pitchFamily="34" charset="0"/>
                <a:ea typeface="ＭＳ Ｐゴシック" charset="0"/>
                <a:cs typeface="Arial" panose="020B0604020202020204" pitchFamily="34" charset="0"/>
              </a:rPr>
              <a:t>تجمع القيامة</a:t>
            </a:r>
            <a:endParaRPr lang="en-US" sz="6000" b="1"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40657261"/>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0" y="0"/>
            <a:ext cx="9144000" cy="6858000"/>
          </a:xfrm>
          <a:prstGeom prst="rect">
            <a:avLst/>
          </a:prstGeom>
          <a:solidFill>
            <a:srgbClr val="00223E"/>
          </a:solidFill>
          <a:effectLst/>
        </p:spPr>
        <p:style>
          <a:lnRef idx="1">
            <a:schemeClr val="accent1"/>
          </a:lnRef>
          <a:fillRef idx="3">
            <a:schemeClr val="accent1"/>
          </a:fillRef>
          <a:effectRef idx="2">
            <a:schemeClr val="accent1"/>
          </a:effectRef>
          <a:fontRef idx="minor">
            <a:schemeClr val="lt1"/>
          </a:fontRef>
        </p:style>
        <p:txBody>
          <a:bodyPr anchor="ctr"/>
          <a:lstStyle/>
          <a:p>
            <a:pPr algn="ctr" defTabSz="914400" eaLnBrk="0" fontAlgn="base" hangingPunct="0">
              <a:spcBef>
                <a:spcPct val="0"/>
              </a:spcBef>
              <a:spcAft>
                <a:spcPct val="0"/>
              </a:spcAft>
              <a:defRPr/>
            </a:pPr>
            <a:endParaRPr lang="en-US" sz="2400">
              <a:solidFill>
                <a:srgbClr val="FFFFFF"/>
              </a:solidFill>
              <a:latin typeface="Arial" panose="020B0604020202020204" pitchFamily="34" charset="0"/>
              <a:ea typeface="ＭＳ Ｐゴシック"/>
              <a:cs typeface="Arial" panose="020B0604020202020204" pitchFamily="34" charset="0"/>
            </a:endParaRPr>
          </a:p>
        </p:txBody>
      </p:sp>
      <p:sp>
        <p:nvSpPr>
          <p:cNvPr id="16" name="Rounded Rectangle 15"/>
          <p:cNvSpPr/>
          <p:nvPr/>
        </p:nvSpPr>
        <p:spPr>
          <a:xfrm>
            <a:off x="228600" y="3378200"/>
            <a:ext cx="8763000" cy="1676400"/>
          </a:xfrm>
          <a:prstGeom prst="roundRect">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panose="020B0604020202020204" pitchFamily="34" charset="0"/>
              <a:ea typeface="ＭＳ Ｐゴシック"/>
              <a:cs typeface="Arial" panose="020B0604020202020204" pitchFamily="34" charset="0"/>
            </a:endParaRPr>
          </a:p>
        </p:txBody>
      </p:sp>
      <p:sp>
        <p:nvSpPr>
          <p:cNvPr id="1158147" name="Subtitle 2"/>
          <p:cNvSpPr txBox="1">
            <a:spLocks/>
          </p:cNvSpPr>
          <p:nvPr/>
        </p:nvSpPr>
        <p:spPr bwMode="auto">
          <a:xfrm>
            <a:off x="514350" y="990600"/>
            <a:ext cx="8597634"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D6ECFF"/>
              </a:buClr>
              <a:buSzPct val="95000"/>
            </a:pPr>
            <a:r>
              <a:rPr lang="ar-SA" b="1" dirty="0">
                <a:solidFill>
                  <a:srgbClr val="FFFFFF"/>
                </a:solidFill>
                <a:latin typeface="Arial" panose="020B0604020202020204" pitchFamily="34" charset="0"/>
                <a:cs typeface="Arial" panose="020B0604020202020204" pitchFamily="34" charset="0"/>
              </a:rPr>
              <a:t>بيلي </a:t>
            </a:r>
            <a:r>
              <a:rPr lang="en-US" b="1" dirty="0">
                <a:solidFill>
                  <a:srgbClr val="FFFFFF"/>
                </a:solidFill>
                <a:latin typeface="Arial" panose="020B0604020202020204" pitchFamily="34" charset="0"/>
                <a:cs typeface="Arial" panose="020B0604020202020204" pitchFamily="34" charset="0"/>
              </a:rPr>
              <a:t>1004-5 </a:t>
            </a:r>
            <a:r>
              <a:rPr lang="ar-SA" b="1" dirty="0">
                <a:solidFill>
                  <a:srgbClr val="FFFFFF"/>
                </a:solidFill>
                <a:latin typeface="Arial" panose="020B0604020202020204" pitchFamily="34" charset="0"/>
                <a:cs typeface="Arial" panose="020B0604020202020204" pitchFamily="34" charset="0"/>
              </a:rPr>
              <a:t> </a:t>
            </a:r>
            <a:r>
              <a:rPr lang="ar-EG" b="1" dirty="0">
                <a:solidFill>
                  <a:srgbClr val="FFFFFF"/>
                </a:solidFill>
                <a:latin typeface="Arial" panose="020B0604020202020204" pitchFamily="34" charset="0"/>
                <a:cs typeface="Arial" panose="020B0604020202020204" pitchFamily="34" charset="0"/>
              </a:rPr>
              <a:t>يسعى للدفاع عن هذا العرض الغير متسق ل</a:t>
            </a:r>
            <a:r>
              <a:rPr lang="ar-SA" altLang="ja-JP" b="1" dirty="0">
                <a:solidFill>
                  <a:srgbClr val="FFFF00"/>
                </a:solidFill>
                <a:latin typeface="Arial" panose="020B0604020202020204" pitchFamily="34" charset="0"/>
                <a:cs typeface="Arial" panose="020B0604020202020204" pitchFamily="34" charset="0"/>
              </a:rPr>
              <a:t>لقيام</a:t>
            </a:r>
            <a:r>
              <a:rPr lang="ar-JO" altLang="ja-JP" b="1" dirty="0">
                <a:solidFill>
                  <a:srgbClr val="FFFF00"/>
                </a:solidFill>
                <a:latin typeface="Arial" panose="020B0604020202020204" pitchFamily="34" charset="0"/>
                <a:cs typeface="Arial" panose="020B0604020202020204" pitchFamily="34" charset="0"/>
              </a:rPr>
              <a:t>ة</a:t>
            </a:r>
            <a:r>
              <a:rPr lang="en-US" altLang="ja-JP" b="1" dirty="0">
                <a:solidFill>
                  <a:srgbClr val="FFFFFF"/>
                </a:solidFill>
                <a:latin typeface="Arial" panose="020B0604020202020204" pitchFamily="34" charset="0"/>
                <a:cs typeface="Arial" panose="020B0604020202020204" pitchFamily="34" charset="0"/>
              </a:rPr>
              <a:t> </a:t>
            </a:r>
            <a:br>
              <a:rPr lang="en-US" altLang="ja-JP" b="1" dirty="0">
                <a:solidFill>
                  <a:srgbClr val="FFFFFF"/>
                </a:solidFill>
                <a:latin typeface="Arial" panose="020B0604020202020204" pitchFamily="34" charset="0"/>
                <a:cs typeface="Arial" panose="020B0604020202020204" pitchFamily="34" charset="0"/>
              </a:rPr>
            </a:br>
            <a:r>
              <a:rPr lang="en-US" altLang="ja-JP" b="1" dirty="0">
                <a:solidFill>
                  <a:srgbClr val="FFFFFF"/>
                </a:solidFill>
                <a:latin typeface="Arial" panose="020B0604020202020204" pitchFamily="34" charset="0"/>
                <a:cs typeface="Arial" panose="020B0604020202020204" pitchFamily="34" charset="0"/>
              </a:rPr>
              <a:t>                          </a:t>
            </a:r>
            <a:r>
              <a:rPr kumimoji="0" lang="ar-EG"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الآيات  </a:t>
            </a:r>
            <a:r>
              <a:rPr kumimoji="0" lang="ar-SA"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٤-٥</a:t>
            </a:r>
            <a:r>
              <a:rPr kumimoji="0" lang="en-US"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lang="en-US" b="1" dirty="0">
              <a:solidFill>
                <a:srgbClr val="FFFFFF"/>
              </a:solidFill>
              <a:latin typeface="Arial" panose="020B0604020202020204" pitchFamily="34" charset="0"/>
              <a:cs typeface="Arial" panose="020B0604020202020204" pitchFamily="34" charset="0"/>
            </a:endParaRPr>
          </a:p>
        </p:txBody>
      </p:sp>
      <p:sp>
        <p:nvSpPr>
          <p:cNvPr id="11" name="Subtitle 2"/>
          <p:cNvSpPr txBox="1">
            <a:spLocks/>
          </p:cNvSpPr>
          <p:nvPr/>
        </p:nvSpPr>
        <p:spPr bwMode="auto">
          <a:xfrm>
            <a:off x="990600" y="3454400"/>
            <a:ext cx="7848600"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Font typeface="Arial" charset="0"/>
              <a:buChar char="•"/>
            </a:pPr>
            <a:r>
              <a:rPr lang="ar-EG" b="1" dirty="0">
                <a:latin typeface="Arial" panose="020B0604020202020204" pitchFamily="34" charset="0"/>
                <a:cs typeface="Arial" panose="020B0604020202020204" pitchFamily="34" charset="0"/>
              </a:rPr>
              <a:t>رومية ٦: ٤ </a:t>
            </a:r>
            <a:endParaRPr lang="en-US" b="1" dirty="0">
              <a:latin typeface="Arial" panose="020B0604020202020204" pitchFamily="34" charset="0"/>
              <a:cs typeface="Arial" panose="020B0604020202020204" pitchFamily="34" charset="0"/>
            </a:endParaRPr>
          </a:p>
          <a:p>
            <a:pPr algn="r" defTabSz="914400" rtl="1" fontAlgn="base">
              <a:spcBef>
                <a:spcPct val="0"/>
              </a:spcBef>
              <a:spcAft>
                <a:spcPct val="0"/>
              </a:spcAft>
              <a:buFont typeface="Arial" charset="0"/>
              <a:buChar char="•"/>
            </a:pPr>
            <a:r>
              <a:rPr lang="ar-EG" b="1" dirty="0">
                <a:latin typeface="Arial" panose="020B0604020202020204" pitchFamily="34" charset="0"/>
                <a:cs typeface="Arial" panose="020B0604020202020204" pitchFamily="34" charset="0"/>
              </a:rPr>
              <a:t> فَدُفِنَّا مَعَهُ بِالْمَعْمُودِيَّةِ لِلْمَوْتِ، حَتَّى كَمَا أُقِيمَ الْمَسِيحُ مِنَ الأَمْوَاتِ، بِمَجْدِ الآبِ، هكَذَا نَسْلُكُ نَحْنُ أَيْضًا فِي جِدَّةِ الْحَيَاةِ؟</a:t>
            </a:r>
          </a:p>
          <a:p>
            <a:pPr algn="r" defTabSz="914400" rtl="1" fontAlgn="base">
              <a:spcBef>
                <a:spcPct val="0"/>
              </a:spcBef>
              <a:spcAft>
                <a:spcPct val="0"/>
              </a:spcAft>
              <a:buFont typeface="Arial" charset="0"/>
              <a:buChar char="•"/>
            </a:pPr>
            <a:endParaRPr lang="en-US" b="1" dirty="0">
              <a:latin typeface="Arial" panose="020B0604020202020204" pitchFamily="34" charset="0"/>
              <a:cs typeface="Arial" panose="020B0604020202020204" pitchFamily="34" charset="0"/>
            </a:endParaRPr>
          </a:p>
        </p:txBody>
      </p:sp>
      <p:sp>
        <p:nvSpPr>
          <p:cNvPr id="12" name="Subtitle 2"/>
          <p:cNvSpPr txBox="1">
            <a:spLocks/>
          </p:cNvSpPr>
          <p:nvPr/>
        </p:nvSpPr>
        <p:spPr bwMode="auto">
          <a:xfrm>
            <a:off x="990600" y="5054600"/>
            <a:ext cx="7924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b="1" dirty="0">
                <a:solidFill>
                  <a:srgbClr val="B2E389"/>
                </a:solidFill>
                <a:latin typeface="Arial" panose="020B0604020202020204" pitchFamily="34" charset="0"/>
                <a:cs typeface="Arial" panose="020B0604020202020204" pitchFamily="34" charset="0"/>
              </a:rPr>
              <a:t>1. هل هذه قيامة روحية وجسدية؟</a:t>
            </a:r>
            <a:endParaRPr lang="en-US" b="1" dirty="0">
              <a:solidFill>
                <a:srgbClr val="B2E389"/>
              </a:solidFill>
              <a:latin typeface="Arial" panose="020B0604020202020204" pitchFamily="34" charset="0"/>
              <a:cs typeface="Arial" panose="020B0604020202020204" pitchFamily="34" charset="0"/>
            </a:endParaRPr>
          </a:p>
        </p:txBody>
      </p:sp>
      <p:sp>
        <p:nvSpPr>
          <p:cNvPr id="13" name="Subtitle 2"/>
          <p:cNvSpPr txBox="1">
            <a:spLocks/>
          </p:cNvSpPr>
          <p:nvPr/>
        </p:nvSpPr>
        <p:spPr bwMode="auto">
          <a:xfrm>
            <a:off x="381000" y="54864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b="1" dirty="0">
                <a:solidFill>
                  <a:srgbClr val="FFFFFF"/>
                </a:solidFill>
                <a:latin typeface="Arial" panose="020B0604020202020204" pitchFamily="34" charset="0"/>
                <a:cs typeface="Arial" panose="020B0604020202020204" pitchFamily="34" charset="0"/>
              </a:rPr>
              <a:t>لا ،</a:t>
            </a:r>
            <a:r>
              <a:rPr lang="en-US" b="1" dirty="0">
                <a:solidFill>
                  <a:srgbClr val="FFFFFF"/>
                </a:solidFill>
                <a:latin typeface="Arial" panose="020B0604020202020204" pitchFamily="34" charset="0"/>
                <a:cs typeface="Arial" panose="020B0604020202020204" pitchFamily="34" charset="0"/>
              </a:rPr>
              <a:t> </a:t>
            </a:r>
            <a:r>
              <a:rPr lang="ar-EG" b="1" dirty="0">
                <a:solidFill>
                  <a:srgbClr val="FFFFFF"/>
                </a:solidFill>
                <a:latin typeface="Arial" panose="020B0604020202020204" pitchFamily="34" charset="0"/>
                <a:cs typeface="Arial" panose="020B0604020202020204" pitchFamily="34" charset="0"/>
              </a:rPr>
              <a:t>القيامة ما زالت جسدية</a:t>
            </a:r>
            <a:endParaRPr lang="en-US" b="1" dirty="0">
              <a:solidFill>
                <a:srgbClr val="FFFFFF"/>
              </a:solidFill>
              <a:latin typeface="Arial" panose="020B0604020202020204" pitchFamily="34" charset="0"/>
              <a:cs typeface="Arial" panose="020B0604020202020204" pitchFamily="34" charset="0"/>
            </a:endParaRPr>
          </a:p>
        </p:txBody>
      </p:sp>
      <p:sp>
        <p:nvSpPr>
          <p:cNvPr id="14" name="Subtitle 2"/>
          <p:cNvSpPr txBox="1">
            <a:spLocks/>
          </p:cNvSpPr>
          <p:nvPr/>
        </p:nvSpPr>
        <p:spPr bwMode="auto">
          <a:xfrm>
            <a:off x="1066800" y="5892800"/>
            <a:ext cx="76962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b="1" dirty="0">
                <a:solidFill>
                  <a:srgbClr val="B2E389"/>
                </a:solidFill>
                <a:latin typeface="Arial" panose="020B0604020202020204" pitchFamily="34" charset="0"/>
                <a:cs typeface="Arial" panose="020B0604020202020204" pitchFamily="34" charset="0"/>
              </a:rPr>
              <a:t>2. هل هنا مرادفان للقيامة والحياة؟</a:t>
            </a:r>
            <a:endParaRPr lang="en-US" b="1" dirty="0">
              <a:solidFill>
                <a:srgbClr val="B2E389"/>
              </a:solidFill>
              <a:latin typeface="Arial" panose="020B0604020202020204" pitchFamily="34" charset="0"/>
              <a:cs typeface="Arial" panose="020B0604020202020204" pitchFamily="34" charset="0"/>
            </a:endParaRPr>
          </a:p>
        </p:txBody>
      </p:sp>
      <p:sp>
        <p:nvSpPr>
          <p:cNvPr id="15" name="Subtitle 2"/>
          <p:cNvSpPr txBox="1">
            <a:spLocks/>
          </p:cNvSpPr>
          <p:nvPr/>
        </p:nvSpPr>
        <p:spPr bwMode="auto">
          <a:xfrm>
            <a:off x="381000" y="631381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b="1" dirty="0">
                <a:solidFill>
                  <a:srgbClr val="FFFFFF"/>
                </a:solidFill>
                <a:latin typeface="Arial" panose="020B0604020202020204" pitchFamily="34" charset="0"/>
                <a:cs typeface="Arial" panose="020B0604020202020204" pitchFamily="34" charset="0"/>
              </a:rPr>
              <a:t>لا ،</a:t>
            </a:r>
            <a:r>
              <a:rPr lang="en-US" b="1" dirty="0">
                <a:solidFill>
                  <a:srgbClr val="FFFFFF"/>
                </a:solidFill>
                <a:latin typeface="Arial" panose="020B0604020202020204" pitchFamily="34" charset="0"/>
                <a:cs typeface="Arial" panose="020B0604020202020204" pitchFamily="34" charset="0"/>
              </a:rPr>
              <a:t> </a:t>
            </a:r>
            <a:r>
              <a:rPr lang="ar-EG" b="1" dirty="0">
                <a:solidFill>
                  <a:srgbClr val="FFFFFF"/>
                </a:solidFill>
                <a:latin typeface="Arial" panose="020B0604020202020204" pitchFamily="34" charset="0"/>
                <a:cs typeface="Arial" panose="020B0604020202020204" pitchFamily="34" charset="0"/>
              </a:rPr>
              <a:t>لكن قيامة المسيح الجسدية تعطي الحياة الروحية</a:t>
            </a:r>
            <a:r>
              <a:rPr lang="en-US" altLang="ja-JP" b="1" dirty="0">
                <a:solidFill>
                  <a:srgbClr val="FFFFFF"/>
                </a:solidFill>
                <a:latin typeface="Arial" panose="020B0604020202020204" pitchFamily="34" charset="0"/>
                <a:cs typeface="Arial" panose="020B0604020202020204" pitchFamily="34" charset="0"/>
              </a:rPr>
              <a:t>.</a:t>
            </a:r>
            <a:endParaRPr lang="en-US" b="1" dirty="0">
              <a:solidFill>
                <a:srgbClr val="FFFFFF"/>
              </a:solidFill>
              <a:latin typeface="Arial" panose="020B0604020202020204" pitchFamily="34" charset="0"/>
              <a:cs typeface="Arial" panose="020B0604020202020204" pitchFamily="34" charset="0"/>
            </a:endParaRPr>
          </a:p>
        </p:txBody>
      </p:sp>
      <p:sp>
        <p:nvSpPr>
          <p:cNvPr id="1158154" name="Rectangle 11"/>
          <p:cNvSpPr>
            <a:spLocks noGrp="1"/>
          </p:cNvSpPr>
          <p:nvPr>
            <p:ph type="title" idx="4294967295"/>
          </p:nvPr>
        </p:nvSpPr>
        <p:spPr>
          <a:xfrm>
            <a:off x="914400" y="228600"/>
            <a:ext cx="7772400" cy="914400"/>
          </a:xfrm>
          <a:noFill/>
        </p:spPr>
        <p:txBody>
          <a:bodyPr/>
          <a:lstStyle/>
          <a:p>
            <a:pPr algn="ctr" rtl="1"/>
            <a:r>
              <a:rPr lang="ar-EG" sz="4400" dirty="0">
                <a:latin typeface="Arial" panose="020B0604020202020204" pitchFamily="34" charset="0"/>
                <a:ea typeface="ＭＳ Ｐゴシック" charset="0"/>
                <a:cs typeface="Arial" panose="020B0604020202020204" pitchFamily="34" charset="0"/>
              </a:rPr>
              <a:t>القيامة الأولى (٢٠: ٤)</a:t>
            </a:r>
            <a:endParaRPr lang="en-US" dirty="0">
              <a:latin typeface="Arial" panose="020B0604020202020204" pitchFamily="34" charset="0"/>
              <a:ea typeface="ＭＳ Ｐゴシック" charset="0"/>
              <a:cs typeface="Arial" panose="020B0604020202020204" pitchFamily="34" charset="0"/>
            </a:endParaRPr>
          </a:p>
        </p:txBody>
      </p:sp>
      <p:pic>
        <p:nvPicPr>
          <p:cNvPr id="1158157" name="Picture 19" descr="Rev 20.4 Gr resurrection blu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19264" y="1414251"/>
            <a:ext cx="1427163" cy="35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 name="Text Box 37"/>
          <p:cNvSpPr txBox="1">
            <a:spLocks noChangeArrowheads="1"/>
          </p:cNvSpPr>
          <p:nvPr/>
        </p:nvSpPr>
        <p:spPr bwMode="auto">
          <a:xfrm>
            <a:off x="8410853"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430</a:t>
            </a:r>
            <a:endParaRPr lang="en-US" b="1" dirty="0">
              <a:solidFill>
                <a:srgbClr val="FFFFFF"/>
              </a:solidFill>
              <a:latin typeface="Arial" panose="020B0604020202020204" pitchFamily="34" charset="0"/>
              <a:cs typeface="Arial" panose="020B0604020202020204" pitchFamily="34" charset="0"/>
            </a:endParaRPr>
          </a:p>
        </p:txBody>
      </p:sp>
      <p:grpSp>
        <p:nvGrpSpPr>
          <p:cNvPr id="2" name="Group 1">
            <a:extLst>
              <a:ext uri="{FF2B5EF4-FFF2-40B4-BE49-F238E27FC236}">
                <a16:creationId xmlns:a16="http://schemas.microsoft.com/office/drawing/2014/main" id="{F10ECDA7-D573-AFAD-E5D0-2C16B37F3CD8}"/>
              </a:ext>
            </a:extLst>
          </p:cNvPr>
          <p:cNvGrpSpPr/>
          <p:nvPr/>
        </p:nvGrpSpPr>
        <p:grpSpPr>
          <a:xfrm>
            <a:off x="990600" y="1778000"/>
            <a:ext cx="8121384" cy="1524000"/>
            <a:chOff x="990600" y="1778000"/>
            <a:chExt cx="8121384" cy="1524000"/>
          </a:xfrm>
        </p:grpSpPr>
        <p:sp>
          <p:nvSpPr>
            <p:cNvPr id="8" name="Subtitle 2"/>
            <p:cNvSpPr txBox="1">
              <a:spLocks/>
            </p:cNvSpPr>
            <p:nvPr/>
          </p:nvSpPr>
          <p:spPr bwMode="auto">
            <a:xfrm>
              <a:off x="990600" y="1778000"/>
              <a:ext cx="8121384"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D6ECFF"/>
                </a:buClr>
                <a:buSzPct val="95000"/>
              </a:pPr>
              <a:r>
                <a:rPr lang="ar-SA" altLang="ja-JP" b="1" dirty="0">
                  <a:solidFill>
                    <a:srgbClr val="FFFFFF"/>
                  </a:solidFill>
                  <a:latin typeface="Arial" panose="020B0604020202020204" pitchFamily="34" charset="0"/>
                  <a:cs typeface="Arial" panose="020B0604020202020204" pitchFamily="34" charset="0"/>
                </a:rPr>
                <a:t>في مكان آخر في العهد الجدي</a:t>
              </a:r>
              <a:r>
                <a:rPr lang="ar-JO" altLang="ja-JP" b="1" dirty="0">
                  <a:solidFill>
                    <a:srgbClr val="FFFFFF"/>
                  </a:solidFill>
                  <a:latin typeface="Arial" panose="020B0604020202020204" pitchFamily="34" charset="0"/>
                  <a:cs typeface="Arial" panose="020B0604020202020204" pitchFamily="34" charset="0"/>
                </a:rPr>
                <a:t>د</a:t>
              </a:r>
              <a:r>
                <a:rPr lang="en-US" altLang="ja-JP" b="1" dirty="0">
                  <a:solidFill>
                    <a:srgbClr val="FFFFFF"/>
                  </a:solidFill>
                  <a:latin typeface="Arial" panose="020B0604020202020204" pitchFamily="34" charset="0"/>
                  <a:cs typeface="Arial" panose="020B0604020202020204" pitchFamily="34" charset="0"/>
                </a:rPr>
                <a:t>                            </a:t>
              </a:r>
              <a:r>
                <a:rPr lang="ar-SA" altLang="ja-JP" b="1" dirty="0">
                  <a:solidFill>
                    <a:srgbClr val="FFFFFF"/>
                  </a:solidFill>
                  <a:latin typeface="Arial" panose="020B0604020202020204" pitchFamily="34" charset="0"/>
                  <a:cs typeface="Arial" panose="020B0604020202020204" pitchFamily="34" charset="0"/>
                </a:rPr>
                <a:t>أو </a:t>
              </a:r>
              <a:r>
                <a:rPr lang="en-US" altLang="ja-JP" b="1" dirty="0">
                  <a:solidFill>
                    <a:srgbClr val="FFFFFF"/>
                  </a:solidFill>
                  <a:latin typeface="Arial" panose="020B0604020202020204" pitchFamily="34" charset="0"/>
                  <a:cs typeface="Arial" panose="020B0604020202020204" pitchFamily="34" charset="0"/>
                </a:rPr>
                <a:t>) </a:t>
              </a:r>
              <a:r>
                <a:rPr lang="ar-SA" altLang="ja-JP" b="1" dirty="0">
                  <a:solidFill>
                    <a:srgbClr val="FFFFFF"/>
                  </a:solidFill>
                  <a:latin typeface="Arial" panose="020B0604020202020204" pitchFamily="34" charset="0"/>
                  <a:cs typeface="Arial" panose="020B0604020202020204" pitchFamily="34" charset="0"/>
                </a:rPr>
                <a:t>الاسم المشابه</a:t>
              </a:r>
            </a:p>
            <a:p>
              <a:pPr algn="r" defTabSz="914400" rtl="1" fontAlgn="base">
                <a:spcBef>
                  <a:spcPct val="0"/>
                </a:spcBef>
                <a:spcAft>
                  <a:spcPct val="0"/>
                </a:spcAft>
                <a:buClr>
                  <a:srgbClr val="D6ECFF"/>
                </a:buClr>
                <a:buSzPct val="95000"/>
              </a:pPr>
              <a:r>
                <a:rPr lang="en-US" altLang="ja-JP" b="1" dirty="0">
                  <a:solidFill>
                    <a:srgbClr val="FFFFFF"/>
                  </a:solidFill>
                  <a:latin typeface="Arial" panose="020B0604020202020204" pitchFamily="34" charset="0"/>
                  <a:cs typeface="Arial" panose="020B0604020202020204" pitchFamily="34" charset="0"/>
                </a:rPr>
                <a:t>noun</a:t>
              </a:r>
              <a:r>
                <a:rPr lang="ar-SA" altLang="ja-JP" b="1" dirty="0">
                  <a:solidFill>
                    <a:srgbClr val="FFFFFF"/>
                  </a:solidFill>
                  <a:latin typeface="Arial" panose="020B0604020202020204" pitchFamily="34" charset="0"/>
                  <a:cs typeface="Arial" panose="020B0604020202020204" pitchFamily="34" charset="0"/>
                </a:rPr>
                <a:t> </a:t>
              </a:r>
              <a:r>
                <a:rPr lang="en-US" altLang="ja-JP" b="1" dirty="0">
                  <a:solidFill>
                    <a:srgbClr val="FFFFFF"/>
                  </a:solidFill>
                  <a:latin typeface="Arial" panose="020B0604020202020204" pitchFamily="34" charset="0"/>
                  <a:cs typeface="Arial" panose="020B0604020202020204" pitchFamily="34" charset="0"/>
                </a:rPr>
                <a:t> (        </a:t>
              </a:r>
              <a:r>
                <a:rPr lang="ar-SA" altLang="ja-JP" b="1" dirty="0">
                  <a:solidFill>
                    <a:srgbClr val="FFFFFF"/>
                  </a:solidFill>
                  <a:latin typeface="Arial" panose="020B0604020202020204" pitchFamily="34" charset="0"/>
                  <a:cs typeface="Arial" panose="020B0604020202020204" pitchFamily="34" charset="0"/>
                </a:rPr>
                <a:t>الحياة</a:t>
              </a:r>
              <a:r>
                <a:rPr lang="en-US" altLang="ja-JP" b="1" dirty="0">
                  <a:solidFill>
                    <a:srgbClr val="FFFFFF"/>
                  </a:solidFill>
                  <a:latin typeface="Arial" panose="020B0604020202020204" pitchFamily="34" charset="0"/>
                  <a:cs typeface="Arial" panose="020B0604020202020204" pitchFamily="34" charset="0"/>
                </a:rPr>
                <a:t>) </a:t>
              </a:r>
              <a:r>
                <a:rPr lang="ar-EG" altLang="ja-JP" b="1" dirty="0">
                  <a:solidFill>
                    <a:srgbClr val="FFFFFF"/>
                  </a:solidFill>
                  <a:latin typeface="Arial" panose="020B0604020202020204" pitchFamily="34" charset="0"/>
                  <a:cs typeface="Arial" panose="020B0604020202020204" pitchFamily="34" charset="0"/>
                </a:rPr>
                <a:t>والمرادفات تستخدم بالتبادل) </a:t>
              </a:r>
              <a:r>
                <a:rPr lang="ar-EG" altLang="ja-JP" b="1" dirty="0">
                  <a:solidFill>
                    <a:srgbClr val="FFFF00"/>
                  </a:solidFill>
                  <a:latin typeface="Arial" panose="020B0604020202020204" pitchFamily="34" charset="0"/>
                  <a:cs typeface="Arial" panose="020B0604020202020204" pitchFamily="34" charset="0"/>
                </a:rPr>
                <a:t>كلاهما قيامة روحية وجسدية </a:t>
              </a:r>
              <a:r>
                <a:rPr lang="ar-EG" altLang="ja-JP" b="1" dirty="0">
                  <a:solidFill>
                    <a:srgbClr val="FFFFFF"/>
                  </a:solidFill>
                  <a:latin typeface="Arial" panose="020B0604020202020204" pitchFamily="34" charset="0"/>
                  <a:cs typeface="Arial" panose="020B0604020202020204" pitchFamily="34" charset="0"/>
                </a:rPr>
                <a:t>ضمن نفس السياقات المباشرة</a:t>
              </a:r>
              <a:r>
                <a:rPr lang="ar-EG" altLang="ja-JP" b="1" i="1" dirty="0">
                  <a:solidFill>
                    <a:srgbClr val="FFFFFF"/>
                  </a:solidFill>
                  <a:latin typeface="Arial" panose="020B0604020202020204" pitchFamily="34" charset="0"/>
                  <a:cs typeface="Arial" panose="020B0604020202020204" pitchFamily="34" charset="0"/>
                </a:rPr>
                <a:t>.</a:t>
              </a:r>
              <a:endParaRPr lang="en-US" b="1" dirty="0">
                <a:solidFill>
                  <a:srgbClr val="FFFFFF"/>
                </a:solidFill>
                <a:latin typeface="Arial" panose="020B0604020202020204" pitchFamily="34" charset="0"/>
                <a:cs typeface="Arial" panose="020B0604020202020204" pitchFamily="34" charset="0"/>
              </a:endParaRPr>
            </a:p>
          </p:txBody>
        </p:sp>
        <p:pic>
          <p:nvPicPr>
            <p:cNvPr id="19" name="Picture 18" descr="Rev 20.4 Gr to live blue.jpg">
              <a:extLst>
                <a:ext uri="{FF2B5EF4-FFF2-40B4-BE49-F238E27FC236}">
                  <a16:creationId xmlns:a16="http://schemas.microsoft.com/office/drawing/2014/main" id="{B82D3AD0-B51E-BCC2-5EC3-383FDB54650F}"/>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935896" y="1822999"/>
              <a:ext cx="636104" cy="349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 name="Picture 19" descr="Rev 20.4 Gr resurrection blue.jpg">
              <a:extLst>
                <a:ext uri="{FF2B5EF4-FFF2-40B4-BE49-F238E27FC236}">
                  <a16:creationId xmlns:a16="http://schemas.microsoft.com/office/drawing/2014/main" id="{6487D198-7224-45E6-F043-0BBF2CE65A0D}"/>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57530" y="1803400"/>
              <a:ext cx="1258957" cy="35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 name="Picture 20">
              <a:extLst>
                <a:ext uri="{FF2B5EF4-FFF2-40B4-BE49-F238E27FC236}">
                  <a16:creationId xmlns:a16="http://schemas.microsoft.com/office/drawing/2014/main" id="{D8905C02-7DE2-F46B-96BB-0BA7583A33D8}"/>
                </a:ext>
              </a:extLst>
            </p:cNvPr>
            <p:cNvPicPr>
              <a:picLocks noChangeAspect="1"/>
            </p:cNvPicPr>
            <p:nvPr/>
          </p:nvPicPr>
          <p:blipFill>
            <a:blip r:embed="rId5"/>
            <a:stretch>
              <a:fillRect/>
            </a:stretch>
          </p:blipFill>
          <p:spPr>
            <a:xfrm>
              <a:off x="7423774" y="2189153"/>
              <a:ext cx="533400" cy="360609"/>
            </a:xfrm>
            <a:prstGeom prst="rect">
              <a:avLst/>
            </a:prstGeom>
          </p:spPr>
        </p:pic>
      </p:grpSp>
    </p:spTree>
    <p:extLst>
      <p:ext uri="{BB962C8B-B14F-4D97-AF65-F5344CB8AC3E}">
        <p14:creationId xmlns:p14="http://schemas.microsoft.com/office/powerpoint/2010/main" val="38667316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1" grpId="0"/>
      <p:bldP spid="12" grpId="0"/>
      <p:bldP spid="13" grpId="0"/>
      <p:bldP spid="14" grpId="0"/>
      <p:bldP spid="1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9144000" cy="6858000"/>
          </a:xfrm>
          <a:prstGeom prst="rect">
            <a:avLst/>
          </a:prstGeom>
          <a:solidFill>
            <a:srgbClr val="00223E"/>
          </a:solidFill>
          <a:effectLst/>
        </p:spPr>
        <p:style>
          <a:lnRef idx="1">
            <a:schemeClr val="accent1"/>
          </a:lnRef>
          <a:fillRef idx="3">
            <a:schemeClr val="accent1"/>
          </a:fillRef>
          <a:effectRef idx="2">
            <a:schemeClr val="accent1"/>
          </a:effectRef>
          <a:fontRef idx="minor">
            <a:schemeClr val="lt1"/>
          </a:fontRef>
        </p:style>
        <p:txBody>
          <a:bodyPr anchor="ctr"/>
          <a:lstStyle/>
          <a:p>
            <a:pPr marL="0" algn="ctr" defTabSz="914400" rtl="0" eaLnBrk="0" fontAlgn="base" latinLnBrk="0" hangingPunct="0">
              <a:spcBef>
                <a:spcPct val="0"/>
              </a:spcBef>
              <a:spcAft>
                <a:spcPct val="0"/>
              </a:spcAft>
              <a:defRPr/>
            </a:pPr>
            <a:endParaRPr lang="en-US" sz="2400">
              <a:solidFill>
                <a:srgbClr val="FFFFFF"/>
              </a:solidFill>
              <a:latin typeface="Arial" panose="020B0604020202020204" pitchFamily="34" charset="0"/>
              <a:ea typeface="ＭＳ Ｐゴシック"/>
              <a:cs typeface="Arial" panose="020B0604020202020204" pitchFamily="34" charset="0"/>
            </a:endParaRPr>
          </a:p>
        </p:txBody>
      </p:sp>
      <p:sp>
        <p:nvSpPr>
          <p:cNvPr id="16" name="Rounded Rectangle 15"/>
          <p:cNvSpPr/>
          <p:nvPr/>
        </p:nvSpPr>
        <p:spPr>
          <a:xfrm>
            <a:off x="228600" y="3124200"/>
            <a:ext cx="8763000" cy="914400"/>
          </a:xfrm>
          <a:prstGeom prst="round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panose="020B0604020202020204" pitchFamily="34" charset="0"/>
              <a:ea typeface="ＭＳ Ｐゴシック"/>
              <a:cs typeface="Arial" panose="020B0604020202020204" pitchFamily="34" charset="0"/>
            </a:endParaRPr>
          </a:p>
        </p:txBody>
      </p:sp>
      <p:sp>
        <p:nvSpPr>
          <p:cNvPr id="1160195" name="Subtitle 2"/>
          <p:cNvSpPr txBox="1">
            <a:spLocks/>
          </p:cNvSpPr>
          <p:nvPr/>
        </p:nvSpPr>
        <p:spPr bwMode="auto">
          <a:xfrm>
            <a:off x="514350" y="990600"/>
            <a:ext cx="8243888"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D6ECFF"/>
              </a:buClr>
              <a:buSzPct val="95000"/>
            </a:pPr>
            <a:r>
              <a:rPr lang="ar-EG" b="1" dirty="0">
                <a:solidFill>
                  <a:srgbClr val="FFFFFF"/>
                </a:solidFill>
                <a:latin typeface="Arial" panose="020B0604020202020204" pitchFamily="34" charset="0"/>
                <a:cs typeface="Arial" panose="020B0604020202020204" pitchFamily="34" charset="0"/>
              </a:rPr>
              <a:t>يسعى بيلي 1005 مرة أخرى للدفاع عن هذا العرض الغير متسق للقيامة </a:t>
            </a:r>
            <a:r>
              <a:rPr lang="en-US" b="1" dirty="0">
                <a:solidFill>
                  <a:srgbClr val="FFFFFF"/>
                </a:solidFill>
                <a:latin typeface="Arial" panose="020B0604020202020204" pitchFamily="34" charset="0"/>
                <a:cs typeface="Arial" panose="020B0604020202020204" pitchFamily="34" charset="0"/>
              </a:rPr>
              <a:t>avna,stasij)</a:t>
            </a:r>
            <a:r>
              <a:rPr lang="ar-SA" b="1" dirty="0">
                <a:solidFill>
                  <a:srgbClr val="FFFFFF"/>
                </a:solidFill>
                <a:latin typeface="Arial" panose="020B0604020202020204" pitchFamily="34" charset="0"/>
                <a:cs typeface="Arial" panose="020B0604020202020204" pitchFamily="34" charset="0"/>
              </a:rPr>
              <a:t> ) </a:t>
            </a:r>
            <a:r>
              <a:rPr lang="ar-EG" b="1" dirty="0">
                <a:solidFill>
                  <a:srgbClr val="FFFFFF"/>
                </a:solidFill>
                <a:latin typeface="Arial" panose="020B0604020202020204" pitchFamily="34" charset="0"/>
                <a:cs typeface="Arial" panose="020B0604020202020204" pitchFamily="34" charset="0"/>
              </a:rPr>
              <a:t>في الآيات ٤-٥</a:t>
            </a:r>
            <a:endParaRPr lang="en-US" b="1" dirty="0">
              <a:solidFill>
                <a:srgbClr val="FFFFFF"/>
              </a:solidFill>
              <a:latin typeface="Arial" panose="020B0604020202020204" pitchFamily="34" charset="0"/>
              <a:cs typeface="Arial" panose="020B0604020202020204" pitchFamily="34" charset="0"/>
            </a:endParaRPr>
          </a:p>
        </p:txBody>
      </p:sp>
      <p:sp>
        <p:nvSpPr>
          <p:cNvPr id="8" name="Subtitle 2"/>
          <p:cNvSpPr txBox="1">
            <a:spLocks/>
          </p:cNvSpPr>
          <p:nvPr/>
        </p:nvSpPr>
        <p:spPr bwMode="auto">
          <a:xfrm>
            <a:off x="990600" y="1854200"/>
            <a:ext cx="8001000" cy="134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D6ECFF"/>
              </a:buClr>
              <a:buSzPct val="95000"/>
            </a:pPr>
            <a:r>
              <a:rPr lang="ar-EG" b="1" dirty="0">
                <a:solidFill>
                  <a:srgbClr val="FFFFFF"/>
                </a:solidFill>
                <a:latin typeface="Arial" panose="020B0604020202020204" pitchFamily="34" charset="0"/>
                <a:cs typeface="Arial" panose="020B0604020202020204" pitchFamily="34" charset="0"/>
              </a:rPr>
              <a:t>الموت الأول للمؤمنين ... هو موت جسدي ومختلف في طبيعته عن الموت الثاني لغير المؤمنين ، وهو موت روحي.</a:t>
            </a:r>
            <a:endParaRPr lang="en-US" b="1" dirty="0">
              <a:solidFill>
                <a:srgbClr val="FFFFFF"/>
              </a:solidFill>
              <a:latin typeface="Arial" panose="020B0604020202020204" pitchFamily="34" charset="0"/>
              <a:cs typeface="Arial" panose="020B0604020202020204" pitchFamily="34" charset="0"/>
            </a:endParaRPr>
          </a:p>
        </p:txBody>
      </p:sp>
      <p:sp>
        <p:nvSpPr>
          <p:cNvPr id="11" name="Subtitle 2"/>
          <p:cNvSpPr txBox="1">
            <a:spLocks/>
          </p:cNvSpPr>
          <p:nvPr/>
        </p:nvSpPr>
        <p:spPr bwMode="auto">
          <a:xfrm>
            <a:off x="990600" y="3200400"/>
            <a:ext cx="7848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nchor="ctr"/>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rtl="1" fontAlgn="base">
              <a:spcBef>
                <a:spcPct val="0"/>
              </a:spcBef>
              <a:spcAft>
                <a:spcPct val="0"/>
              </a:spcAft>
              <a:buClr>
                <a:srgbClr val="D6ECFF"/>
              </a:buClr>
              <a:buSzPct val="95000"/>
              <a:buFont typeface="Arial" charset="0"/>
              <a:buChar char="•"/>
            </a:pPr>
            <a:r>
              <a:rPr lang="ar-EG" b="1" dirty="0">
                <a:solidFill>
                  <a:srgbClr val="FFFFFF"/>
                </a:solidFill>
                <a:latin typeface="Arial" panose="020B0604020202020204" pitchFamily="34" charset="0"/>
                <a:cs typeface="Arial" panose="020B0604020202020204" pitchFamily="34" charset="0"/>
              </a:rPr>
              <a:t>رؤيا ٢٠:</a:t>
            </a:r>
            <a:br>
              <a:rPr lang="en-US" b="1" dirty="0">
                <a:solidFill>
                  <a:srgbClr val="FFFFFF"/>
                </a:solidFill>
                <a:latin typeface="Arial" panose="020B0604020202020204" pitchFamily="34" charset="0"/>
                <a:cs typeface="Arial" panose="020B0604020202020204" pitchFamily="34" charset="0"/>
              </a:rPr>
            </a:br>
            <a:r>
              <a:rPr lang="ar-EG" b="1" dirty="0">
                <a:solidFill>
                  <a:srgbClr val="FFFFFF"/>
                </a:solidFill>
                <a:latin typeface="Arial" panose="020B0604020202020204" pitchFamily="34" charset="0"/>
                <a:cs typeface="Arial" panose="020B0604020202020204" pitchFamily="34" charset="0"/>
              </a:rPr>
              <a:t>٤ب </a:t>
            </a:r>
            <a:r>
              <a:rPr lang="ar-EG" b="1" dirty="0">
                <a:latin typeface="Arial" panose="020B0604020202020204" pitchFamily="34" charset="0"/>
                <a:cs typeface="Arial" panose="020B0604020202020204" pitchFamily="34" charset="0"/>
              </a:rPr>
              <a:t> فَعَاشُوا وَمَلَكُوا مَعَ الْمَسِيحِ أَلْفَ سَنَةٍ.</a:t>
            </a:r>
          </a:p>
        </p:txBody>
      </p:sp>
      <p:sp>
        <p:nvSpPr>
          <p:cNvPr id="12" name="Subtitle 2"/>
          <p:cNvSpPr txBox="1">
            <a:spLocks/>
          </p:cNvSpPr>
          <p:nvPr/>
        </p:nvSpPr>
        <p:spPr bwMode="auto">
          <a:xfrm>
            <a:off x="609600" y="4114800"/>
            <a:ext cx="8534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b="1" dirty="0">
                <a:solidFill>
                  <a:srgbClr val="B2E389"/>
                </a:solidFill>
                <a:latin typeface="Arial" panose="020B0604020202020204" pitchFamily="34" charset="0"/>
                <a:cs typeface="Arial" panose="020B0604020202020204" pitchFamily="34" charset="0"/>
              </a:rPr>
              <a:t>1. هل فعاشوا = أول موت للمؤمنين؟</a:t>
            </a:r>
            <a:endParaRPr lang="en-US" b="1" dirty="0">
              <a:solidFill>
                <a:srgbClr val="B2E389"/>
              </a:solidFill>
              <a:latin typeface="Arial" panose="020B0604020202020204" pitchFamily="34" charset="0"/>
              <a:cs typeface="Arial" panose="020B0604020202020204" pitchFamily="34" charset="0"/>
            </a:endParaRPr>
          </a:p>
        </p:txBody>
      </p:sp>
      <p:sp>
        <p:nvSpPr>
          <p:cNvPr id="13" name="Subtitle 2"/>
          <p:cNvSpPr txBox="1">
            <a:spLocks/>
          </p:cNvSpPr>
          <p:nvPr/>
        </p:nvSpPr>
        <p:spPr bwMode="auto">
          <a:xfrm>
            <a:off x="381000" y="45212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b="1" dirty="0">
                <a:solidFill>
                  <a:srgbClr val="FFFFFF"/>
                </a:solidFill>
                <a:latin typeface="Arial" panose="020B0604020202020204" pitchFamily="34" charset="0"/>
                <a:cs typeface="Arial" panose="020B0604020202020204" pitchFamily="34" charset="0"/>
              </a:rPr>
              <a:t>لا، إن العودة إلى الحياة لا تعني الموت</a:t>
            </a:r>
            <a:endParaRPr lang="en-US" b="1" dirty="0">
              <a:solidFill>
                <a:srgbClr val="FFFFFF"/>
              </a:solidFill>
              <a:latin typeface="Arial" panose="020B0604020202020204" pitchFamily="34" charset="0"/>
              <a:cs typeface="Arial" panose="020B0604020202020204" pitchFamily="34" charset="0"/>
            </a:endParaRPr>
          </a:p>
        </p:txBody>
      </p:sp>
      <p:sp>
        <p:nvSpPr>
          <p:cNvPr id="14" name="Subtitle 2"/>
          <p:cNvSpPr txBox="1">
            <a:spLocks/>
          </p:cNvSpPr>
          <p:nvPr/>
        </p:nvSpPr>
        <p:spPr bwMode="auto">
          <a:xfrm>
            <a:off x="609600" y="5080000"/>
            <a:ext cx="8697913" cy="48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b="1" dirty="0">
                <a:solidFill>
                  <a:srgbClr val="B2E389"/>
                </a:solidFill>
                <a:latin typeface="Arial" panose="020B0604020202020204" pitchFamily="34" charset="0"/>
                <a:cs typeface="Arial" panose="020B0604020202020204" pitchFamily="34" charset="0"/>
              </a:rPr>
              <a:t>2. هل الموت الأول والموت الثاني في الزمان (٢٠: ٤أ)؟</a:t>
            </a:r>
            <a:endParaRPr lang="en-US" b="1" dirty="0">
              <a:solidFill>
                <a:srgbClr val="B2E389"/>
              </a:solidFill>
              <a:latin typeface="Arial" panose="020B0604020202020204" pitchFamily="34" charset="0"/>
              <a:cs typeface="Arial" panose="020B0604020202020204" pitchFamily="34" charset="0"/>
            </a:endParaRPr>
          </a:p>
        </p:txBody>
      </p:sp>
      <p:sp>
        <p:nvSpPr>
          <p:cNvPr id="15" name="Subtitle 2"/>
          <p:cNvSpPr txBox="1">
            <a:spLocks/>
          </p:cNvSpPr>
          <p:nvPr/>
        </p:nvSpPr>
        <p:spPr bwMode="auto">
          <a:xfrm>
            <a:off x="381000" y="54864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b="1" dirty="0">
                <a:solidFill>
                  <a:srgbClr val="FFFFFF"/>
                </a:solidFill>
                <a:latin typeface="Arial" panose="020B0604020202020204" pitchFamily="34" charset="0"/>
                <a:cs typeface="Arial" panose="020B0604020202020204" pitchFamily="34" charset="0"/>
              </a:rPr>
              <a:t>بالطبع ١٠٠٠ سنة تفصل بينهم!</a:t>
            </a:r>
            <a:endParaRPr lang="en-US" b="1" dirty="0">
              <a:solidFill>
                <a:srgbClr val="FFFFFF"/>
              </a:solidFill>
              <a:latin typeface="Arial" panose="020B0604020202020204" pitchFamily="34" charset="0"/>
              <a:cs typeface="Arial" panose="020B0604020202020204" pitchFamily="34" charset="0"/>
            </a:endParaRPr>
          </a:p>
        </p:txBody>
      </p:sp>
      <p:sp>
        <p:nvSpPr>
          <p:cNvPr id="17" name="Subtitle 2"/>
          <p:cNvSpPr txBox="1">
            <a:spLocks/>
          </p:cNvSpPr>
          <p:nvPr/>
        </p:nvSpPr>
        <p:spPr bwMode="auto">
          <a:xfrm>
            <a:off x="609600" y="5918200"/>
            <a:ext cx="8697913" cy="48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b="1" dirty="0">
                <a:solidFill>
                  <a:srgbClr val="B2E389"/>
                </a:solidFill>
                <a:latin typeface="Arial" panose="020B0604020202020204" pitchFamily="34" charset="0"/>
                <a:cs typeface="Arial" panose="020B0604020202020204" pitchFamily="34" charset="0"/>
              </a:rPr>
              <a:t>3. هل هذا الموتان مختلف</a:t>
            </a:r>
            <a:r>
              <a:rPr lang="ar-JO" b="1" dirty="0">
                <a:solidFill>
                  <a:srgbClr val="B2E389"/>
                </a:solidFill>
                <a:latin typeface="Arial" panose="020B0604020202020204" pitchFamily="34" charset="0"/>
                <a:cs typeface="Arial" panose="020B0604020202020204" pitchFamily="34" charset="0"/>
              </a:rPr>
              <a:t>ان</a:t>
            </a:r>
            <a:r>
              <a:rPr lang="ar-EG" b="1" dirty="0">
                <a:solidFill>
                  <a:srgbClr val="B2E389"/>
                </a:solidFill>
                <a:latin typeface="Arial" panose="020B0604020202020204" pitchFamily="34" charset="0"/>
                <a:cs typeface="Arial" panose="020B0604020202020204" pitchFamily="34" charset="0"/>
              </a:rPr>
              <a:t> في طبيعتهما؟</a:t>
            </a:r>
            <a:endParaRPr lang="en-US" b="1" dirty="0">
              <a:solidFill>
                <a:srgbClr val="B2E389"/>
              </a:solidFill>
              <a:latin typeface="Arial" panose="020B0604020202020204" pitchFamily="34" charset="0"/>
              <a:cs typeface="Arial" panose="020B0604020202020204" pitchFamily="34" charset="0"/>
            </a:endParaRPr>
          </a:p>
        </p:txBody>
      </p:sp>
      <p:sp>
        <p:nvSpPr>
          <p:cNvPr id="18" name="Subtitle 2"/>
          <p:cNvSpPr txBox="1">
            <a:spLocks/>
          </p:cNvSpPr>
          <p:nvPr/>
        </p:nvSpPr>
        <p:spPr bwMode="auto">
          <a:xfrm>
            <a:off x="381000" y="63246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fontAlgn="base">
              <a:spcBef>
                <a:spcPct val="0"/>
              </a:spcBef>
              <a:spcAft>
                <a:spcPct val="0"/>
              </a:spcAft>
            </a:pPr>
            <a:r>
              <a:rPr lang="ar-EG" b="1" dirty="0">
                <a:solidFill>
                  <a:srgbClr val="FFFFFF"/>
                </a:solidFill>
                <a:latin typeface="Arial" panose="020B0604020202020204" pitchFamily="34" charset="0"/>
                <a:cs typeface="Arial" panose="020B0604020202020204" pitchFamily="34" charset="0"/>
              </a:rPr>
              <a:t>لا ، ليس هناك موت أول - فقط قيامة أولى</a:t>
            </a:r>
            <a:endParaRPr lang="en-US" b="1" dirty="0">
              <a:solidFill>
                <a:srgbClr val="FFFFFF"/>
              </a:solidFill>
              <a:latin typeface="Arial" panose="020B0604020202020204" pitchFamily="34" charset="0"/>
              <a:cs typeface="Arial" panose="020B0604020202020204" pitchFamily="34" charset="0"/>
            </a:endParaRPr>
          </a:p>
        </p:txBody>
      </p:sp>
      <p:sp>
        <p:nvSpPr>
          <p:cNvPr id="1160204" name="Rectangle 13"/>
          <p:cNvSpPr>
            <a:spLocks noGrp="1"/>
          </p:cNvSpPr>
          <p:nvPr>
            <p:ph type="title" idx="4294967295"/>
          </p:nvPr>
        </p:nvSpPr>
        <p:spPr>
          <a:xfrm>
            <a:off x="914400" y="228600"/>
            <a:ext cx="7772400" cy="914400"/>
          </a:xfrm>
          <a:noFill/>
        </p:spPr>
        <p:txBody>
          <a:bodyPr/>
          <a:lstStyle/>
          <a:p>
            <a:pPr algn="ctr" rtl="1"/>
            <a:r>
              <a:rPr lang="ar-EG" sz="4400" dirty="0">
                <a:latin typeface="Arial" panose="020B0604020202020204" pitchFamily="34" charset="0"/>
                <a:ea typeface="ＭＳ Ｐゴシック" charset="0"/>
                <a:cs typeface="Arial" panose="020B0604020202020204" pitchFamily="34" charset="0"/>
              </a:rPr>
              <a:t>القيامة الأولى (٢٠: ٤)</a:t>
            </a:r>
            <a:endParaRPr lang="en-US" sz="4400" dirty="0">
              <a:latin typeface="Arial" panose="020B0604020202020204" pitchFamily="34" charset="0"/>
              <a:ea typeface="ＭＳ Ｐゴシック" charset="0"/>
              <a:cs typeface="Arial" panose="020B0604020202020204" pitchFamily="34" charset="0"/>
            </a:endParaRPr>
          </a:p>
        </p:txBody>
      </p:sp>
      <p:pic>
        <p:nvPicPr>
          <p:cNvPr id="1160205" name="Picture 19" descr="Rev 20.4 Gr resurrection blu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916135" y="1370160"/>
            <a:ext cx="1629151" cy="4051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Text Box 37"/>
          <p:cNvSpPr txBox="1">
            <a:spLocks noChangeArrowheads="1"/>
          </p:cNvSpPr>
          <p:nvPr/>
        </p:nvSpPr>
        <p:spPr bwMode="auto">
          <a:xfrm>
            <a:off x="8410853" y="41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430</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58831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8" grpId="0"/>
      <p:bldP spid="11" grpId="0"/>
      <p:bldP spid="12" grpId="0"/>
      <p:bldP spid="13" grpId="0"/>
      <p:bldP spid="14" grpId="0"/>
      <p:bldP spid="15" grpId="0"/>
      <p:bldP spid="17" grpId="0"/>
      <p:bldP spid="1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Text Box 1"/>
          <p:cNvSpPr txBox="1">
            <a:spLocks noChangeArrowheads="1"/>
          </p:cNvSpPr>
          <p:nvPr/>
        </p:nvSpPr>
        <p:spPr bwMode="auto">
          <a:xfrm>
            <a:off x="-36513" y="-26988"/>
            <a:ext cx="9180513" cy="1295401"/>
          </a:xfrm>
          <a:prstGeom prst="rect">
            <a:avLst/>
          </a:prstGeom>
          <a:solidFill>
            <a:schemeClr val="tx1"/>
          </a:solidFill>
          <a:ln w="9525">
            <a:noFill/>
            <a:miter lim="800000"/>
            <a:headEnd/>
            <a:tailEnd/>
          </a:ln>
        </p:spPr>
        <p:txBody>
          <a:bodyPr anchor="ct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2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هل هناك مستقبل لعرق إسرائيل المؤمن ؟</a:t>
            </a:r>
            <a:endParaRPr kumimoji="0" lang="en-GB" sz="32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1746" name="Oval 2"/>
          <p:cNvSpPr>
            <a:spLocks noChangeArrowheads="1"/>
          </p:cNvSpPr>
          <p:nvPr/>
        </p:nvSpPr>
        <p:spPr bwMode="auto">
          <a:xfrm>
            <a:off x="457200" y="2170113"/>
            <a:ext cx="3810000" cy="3657600"/>
          </a:xfrm>
          <a:prstGeom prst="ellipse">
            <a:avLst/>
          </a:prstGeom>
          <a:noFill/>
          <a:ln w="57240">
            <a:solidFill>
              <a:srgbClr val="FFFF66"/>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1747" name="Text Box 3"/>
          <p:cNvSpPr txBox="1">
            <a:spLocks noChangeArrowheads="1"/>
          </p:cNvSpPr>
          <p:nvPr/>
        </p:nvSpPr>
        <p:spPr bwMode="auto">
          <a:xfrm>
            <a:off x="1787525" y="1387475"/>
            <a:ext cx="1468438" cy="833438"/>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FFFF66"/>
                </a:solidFill>
                <a:effectLst/>
                <a:uLnTx/>
                <a:uFillTx/>
                <a:latin typeface="Arial" panose="020B0604020202020204" pitchFamily="34" charset="0"/>
                <a:ea typeface="MS PGothic" pitchFamily="34" charset="-128"/>
                <a:cs typeface="Arial" panose="020B0604020202020204" pitchFamily="34" charset="0"/>
              </a:rPr>
              <a:t>ما قبل الألفية</a:t>
            </a:r>
          </a:p>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FFFF66"/>
                </a:solidFill>
                <a:effectLst/>
                <a:uLnTx/>
                <a:uFillTx/>
                <a:latin typeface="Arial" panose="020B0604020202020204" pitchFamily="34" charset="0"/>
                <a:ea typeface="MS PGothic" pitchFamily="34" charset="-128"/>
                <a:cs typeface="Arial" panose="020B0604020202020204" pitchFamily="34" charset="0"/>
              </a:rPr>
              <a:t> التدبيرية</a:t>
            </a:r>
            <a:endParaRPr kumimoji="0" lang="en-GB" sz="2400" b="1" i="0" u="none" strike="noStrike" kern="1200" cap="none" spc="0" normalizeH="0" baseline="0" noProof="0">
              <a:ln>
                <a:noFill/>
              </a:ln>
              <a:solidFill>
                <a:srgbClr val="FFFF66"/>
              </a:solidFill>
              <a:effectLst/>
              <a:uLnTx/>
              <a:uFillTx/>
              <a:latin typeface="Arial" panose="020B0604020202020204" pitchFamily="34" charset="0"/>
              <a:ea typeface="MS PGothic" pitchFamily="34" charset="-128"/>
              <a:cs typeface="Arial" panose="020B0604020202020204" pitchFamily="34" charset="0"/>
            </a:endParaRPr>
          </a:p>
        </p:txBody>
      </p:sp>
      <p:sp>
        <p:nvSpPr>
          <p:cNvPr id="31748" name="Text Box 4"/>
          <p:cNvSpPr txBox="1">
            <a:spLocks noChangeArrowheads="1"/>
          </p:cNvSpPr>
          <p:nvPr/>
        </p:nvSpPr>
        <p:spPr bwMode="auto">
          <a:xfrm>
            <a:off x="297180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FFFF66"/>
                </a:solidFill>
                <a:effectLst/>
                <a:uLnTx/>
                <a:uFillTx/>
                <a:latin typeface="Arial" panose="020B0604020202020204" pitchFamily="34" charset="0"/>
                <a:ea typeface="MS PGothic" pitchFamily="34" charset="-128"/>
                <a:cs typeface="Arial" panose="020B0604020202020204" pitchFamily="34" charset="0"/>
              </a:rPr>
              <a:t>يوجد مستقبل لإسرائيل</a:t>
            </a:r>
            <a:endParaRPr kumimoji="0" lang="en-GB" sz="2400" b="1" i="0" u="none" strike="noStrike" kern="1200" cap="none" spc="0" normalizeH="0" baseline="0" noProof="0">
              <a:ln>
                <a:noFill/>
              </a:ln>
              <a:solidFill>
                <a:srgbClr val="FFFF66"/>
              </a:solidFill>
              <a:effectLst/>
              <a:uLnTx/>
              <a:uFillTx/>
              <a:latin typeface="Arial" panose="020B0604020202020204" pitchFamily="34" charset="0"/>
              <a:ea typeface="MS PGothic" pitchFamily="34" charset="-128"/>
              <a:cs typeface="Arial" panose="020B0604020202020204" pitchFamily="34" charset="0"/>
            </a:endParaRPr>
          </a:p>
        </p:txBody>
      </p:sp>
      <p:sp>
        <p:nvSpPr>
          <p:cNvPr id="31749" name="Oval 5"/>
          <p:cNvSpPr>
            <a:spLocks noChangeArrowheads="1"/>
          </p:cNvSpPr>
          <p:nvPr/>
        </p:nvSpPr>
        <p:spPr bwMode="auto">
          <a:xfrm>
            <a:off x="4876800" y="2170113"/>
            <a:ext cx="3810000" cy="3657600"/>
          </a:xfrm>
          <a:prstGeom prst="ellipse">
            <a:avLst/>
          </a:prstGeom>
          <a:noFill/>
          <a:ln w="57240">
            <a:solidFill>
              <a:srgbClr val="C9C4FF"/>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1750" name="Text Box 6"/>
          <p:cNvSpPr txBox="1">
            <a:spLocks noChangeArrowheads="1"/>
          </p:cNvSpPr>
          <p:nvPr/>
        </p:nvSpPr>
        <p:spPr bwMode="auto">
          <a:xfrm>
            <a:off x="5257800" y="1387475"/>
            <a:ext cx="3124200" cy="8334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Arial" panose="020B0604020202020204" pitchFamily="34" charset="0"/>
              </a:rPr>
              <a:t>اللاألفية </a:t>
            </a:r>
          </a:p>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Arial" panose="020B0604020202020204" pitchFamily="34" charset="0"/>
              </a:rPr>
              <a:t>وما بعد الألفية</a:t>
            </a:r>
            <a:endParaRPr kumimoji="0" lang="en-GB" sz="2400" b="1" i="0"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Arial" panose="020B0604020202020204" pitchFamily="34" charset="0"/>
            </a:endParaRPr>
          </a:p>
        </p:txBody>
      </p:sp>
      <p:sp>
        <p:nvSpPr>
          <p:cNvPr id="31751" name="Text Box 7"/>
          <p:cNvSpPr txBox="1">
            <a:spLocks noChangeArrowheads="1"/>
          </p:cNvSpPr>
          <p:nvPr/>
        </p:nvSpPr>
        <p:spPr bwMode="auto">
          <a:xfrm>
            <a:off x="723900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C9C4FF"/>
                </a:solidFill>
                <a:effectLst/>
                <a:uLnTx/>
                <a:uFillTx/>
                <a:latin typeface="Arial" panose="020B0604020202020204" pitchFamily="34" charset="0"/>
                <a:ea typeface="MS PGothic" pitchFamily="34" charset="-128"/>
                <a:cs typeface="Arial" panose="020B0604020202020204" pitchFamily="34" charset="0"/>
              </a:rPr>
              <a:t>لا يوجد مستقبل لإسرائيل</a:t>
            </a:r>
            <a:endParaRPr kumimoji="0" lang="en-GB" sz="2400" b="1" i="0" u="none" strike="noStrike" kern="1200" cap="none" spc="0" normalizeH="0" baseline="0" noProof="0">
              <a:ln>
                <a:noFill/>
              </a:ln>
              <a:solidFill>
                <a:srgbClr val="C9C4FF"/>
              </a:solidFill>
              <a:effectLst/>
              <a:uLnTx/>
              <a:uFillTx/>
              <a:latin typeface="Arial" panose="020B0604020202020204" pitchFamily="34" charset="0"/>
              <a:ea typeface="MS PGothic" pitchFamily="34" charset="-128"/>
              <a:cs typeface="Arial" panose="020B0604020202020204" pitchFamily="34" charset="0"/>
            </a:endParaRPr>
          </a:p>
        </p:txBody>
      </p:sp>
      <p:sp>
        <p:nvSpPr>
          <p:cNvPr id="31752" name="Oval 8"/>
          <p:cNvSpPr>
            <a:spLocks noChangeArrowheads="1"/>
          </p:cNvSpPr>
          <p:nvPr/>
        </p:nvSpPr>
        <p:spPr bwMode="auto">
          <a:xfrm>
            <a:off x="2686050" y="3048000"/>
            <a:ext cx="3810000" cy="3657600"/>
          </a:xfrm>
          <a:prstGeom prst="ellipse">
            <a:avLst/>
          </a:prstGeom>
          <a:noFill/>
          <a:ln w="57240">
            <a:solidFill>
              <a:srgbClr val="00FFFF"/>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1753" name="Text Box 9"/>
          <p:cNvSpPr txBox="1">
            <a:spLocks noChangeArrowheads="1"/>
          </p:cNvSpPr>
          <p:nvPr/>
        </p:nvSpPr>
        <p:spPr bwMode="auto">
          <a:xfrm>
            <a:off x="6130925" y="5959475"/>
            <a:ext cx="1468438" cy="833438"/>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00FFFF"/>
                </a:solidFill>
                <a:effectLst/>
                <a:uLnTx/>
                <a:uFillTx/>
                <a:latin typeface="Arial" panose="020B0604020202020204" pitchFamily="34" charset="0"/>
                <a:ea typeface="MS PGothic" pitchFamily="34" charset="-128"/>
                <a:cs typeface="Arial" panose="020B0604020202020204" pitchFamily="34" charset="0"/>
              </a:rPr>
              <a:t>ما قبل الألفية</a:t>
            </a:r>
          </a:p>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00FFFF"/>
                </a:solidFill>
                <a:effectLst/>
                <a:uLnTx/>
                <a:uFillTx/>
                <a:latin typeface="Arial" panose="020B0604020202020204" pitchFamily="34" charset="0"/>
                <a:ea typeface="MS PGothic" pitchFamily="34" charset="-128"/>
                <a:cs typeface="Arial" panose="020B0604020202020204" pitchFamily="34" charset="0"/>
              </a:rPr>
              <a:t> العهدية</a:t>
            </a:r>
            <a:endParaRPr kumimoji="0" lang="en-GB" sz="2400" b="1" i="0" u="none" strike="noStrike" kern="1200" cap="none" spc="0" normalizeH="0" baseline="0" noProof="0">
              <a:ln>
                <a:noFill/>
              </a:ln>
              <a:solidFill>
                <a:srgbClr val="00FFFF"/>
              </a:solidFill>
              <a:effectLst/>
              <a:uLnTx/>
              <a:uFillTx/>
              <a:latin typeface="Arial" panose="020B0604020202020204" pitchFamily="34" charset="0"/>
              <a:ea typeface="MS PGothic" pitchFamily="34" charset="-128"/>
              <a:cs typeface="Arial" panose="020B0604020202020204" pitchFamily="34" charset="0"/>
            </a:endParaRPr>
          </a:p>
        </p:txBody>
      </p:sp>
      <p:sp>
        <p:nvSpPr>
          <p:cNvPr id="31754" name="Text Box 10"/>
          <p:cNvSpPr txBox="1">
            <a:spLocks noChangeArrowheads="1"/>
          </p:cNvSpPr>
          <p:nvPr/>
        </p:nvSpPr>
        <p:spPr bwMode="auto">
          <a:xfrm>
            <a:off x="489585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00FFFF"/>
                </a:solidFill>
                <a:effectLst/>
                <a:uLnTx/>
                <a:uFillTx/>
                <a:latin typeface="Arial" panose="020B0604020202020204" pitchFamily="34" charset="0"/>
                <a:ea typeface="MS PGothic" pitchFamily="34" charset="-128"/>
                <a:cs typeface="Arial" panose="020B0604020202020204" pitchFamily="34" charset="0"/>
              </a:rPr>
              <a:t>الكنيسة هي إسرائيل الجديدة</a:t>
            </a:r>
            <a:endParaRPr kumimoji="0" lang="en-GB" sz="2400" b="1" i="0" u="none" strike="noStrike" kern="1200" cap="none" spc="0" normalizeH="0" baseline="0" noProof="0">
              <a:ln>
                <a:noFill/>
              </a:ln>
              <a:solidFill>
                <a:srgbClr val="00FFFF"/>
              </a:solidFill>
              <a:effectLst/>
              <a:uLnTx/>
              <a:uFillTx/>
              <a:latin typeface="Arial" panose="020B0604020202020204" pitchFamily="34" charset="0"/>
              <a:ea typeface="MS PGothic" pitchFamily="34" charset="-128"/>
              <a:cs typeface="Arial" panose="020B0604020202020204" pitchFamily="34" charset="0"/>
            </a:endParaRPr>
          </a:p>
        </p:txBody>
      </p:sp>
      <p:sp>
        <p:nvSpPr>
          <p:cNvPr id="31755" name="Text Box 11"/>
          <p:cNvSpPr txBox="1">
            <a:spLocks noChangeArrowheads="1"/>
          </p:cNvSpPr>
          <p:nvPr/>
        </p:nvSpPr>
        <p:spPr bwMode="auto">
          <a:xfrm>
            <a:off x="914400" y="3657600"/>
            <a:ext cx="15430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Arial" panose="020B0604020202020204" pitchFamily="34" charset="0"/>
              </a:rPr>
              <a:t>التمييز بين الكنيسة وإسرائيل</a:t>
            </a:r>
            <a:endParaRPr kumimoji="0" lang="en-GB" sz="2400" b="1" i="0"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Arial" panose="020B0604020202020204" pitchFamily="34" charset="0"/>
            </a:endParaRPr>
          </a:p>
        </p:txBody>
      </p:sp>
      <p:sp>
        <p:nvSpPr>
          <p:cNvPr id="238605" name="Text Box 4"/>
          <p:cNvSpPr txBox="1">
            <a:spLocks noChangeArrowheads="1"/>
          </p:cNvSpPr>
          <p:nvPr/>
        </p:nvSpPr>
        <p:spPr bwMode="auto">
          <a:xfrm>
            <a:off x="9251950" y="0"/>
            <a:ext cx="1042988"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3603546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decel="100000" fill="hold" nodeType="clickEffect">
                                  <p:stCondLst>
                                    <p:cond delay="0"/>
                                  </p:stCondLst>
                                  <p:childTnLst>
                                    <p:set>
                                      <p:cBhvr additive="repl">
                                        <p:cTn id="6" dur="1" fill="hold">
                                          <p:stCondLst>
                                            <p:cond delay="0"/>
                                          </p:stCondLst>
                                        </p:cTn>
                                        <p:tgtEl>
                                          <p:spTgt spid="31747"/>
                                        </p:tgtEl>
                                        <p:attrNameLst>
                                          <p:attrName>style.visibility</p:attrName>
                                        </p:attrNameLst>
                                      </p:cBhvr>
                                      <p:to>
                                        <p:strVal val="visible"/>
                                      </p:to>
                                    </p:set>
                                    <p:anim calcmode="lin" valueType="num">
                                      <p:cBhvr additive="repl">
                                        <p:cTn id="7" dur="1000" fill="hold"/>
                                        <p:tgtEl>
                                          <p:spTgt spid="31747"/>
                                        </p:tgtEl>
                                        <p:attrNameLst>
                                          <p:attrName>ppt_w</p:attrName>
                                        </p:attrNameLst>
                                      </p:cBhvr>
                                      <p:tavLst>
                                        <p:tav tm="100000">
                                          <p:val>
                                            <p:strVal val="#ppt_w+.3"/>
                                          </p:val>
                                        </p:tav>
                                        <p:tav>
                                          <p:val>
                                            <p:strVal val="#ppt_w"/>
                                          </p:val>
                                        </p:tav>
                                      </p:tavLst>
                                    </p:anim>
                                    <p:anim calcmode="lin" valueType="num">
                                      <p:cBhvr additive="repl">
                                        <p:cTn id="8" dur="1000" fill="hold"/>
                                        <p:tgtEl>
                                          <p:spTgt spid="31747"/>
                                        </p:tgtEl>
                                        <p:attrNameLst>
                                          <p:attrName>ppt_h</p:attrName>
                                        </p:attrNameLst>
                                      </p:cBhvr>
                                      <p:tavLst>
                                        <p:tav tm="100000">
                                          <p:val>
                                            <p:strVal val="#ppt_h"/>
                                          </p:val>
                                        </p:tav>
                                        <p:tav>
                                          <p:val>
                                            <p:strVal val="#ppt_h"/>
                                          </p:val>
                                        </p:tav>
                                      </p:tavLst>
                                    </p:anim>
                                    <p:animEffect transition="in" filter="fade">
                                      <p:cBhvr additive="repl">
                                        <p:cTn id="9" dur="1000"/>
                                        <p:tgtEl>
                                          <p:spTgt spid="31747"/>
                                        </p:tgtEl>
                                      </p:cBhvr>
                                    </p:animEffect>
                                  </p:childTnLst>
                                </p:cTn>
                              </p:par>
                            </p:childTnLst>
                          </p:cTn>
                        </p:par>
                        <p:par>
                          <p:cTn id="10" fill="hold" nodeType="afterGroup">
                            <p:stCondLst>
                              <p:cond delay="1000"/>
                            </p:stCondLst>
                            <p:childTnLst>
                              <p:par>
                                <p:cTn id="11" presetID="50" presetClass="entr" decel="100000" fill="hold" grpId="0" nodeType="afterEffect">
                                  <p:stCondLst>
                                    <p:cond delay="0"/>
                                  </p:stCondLst>
                                  <p:childTnLst>
                                    <p:set>
                                      <p:cBhvr additive="repl">
                                        <p:cTn id="12" dur="1" fill="hold">
                                          <p:stCondLst>
                                            <p:cond delay="0"/>
                                          </p:stCondLst>
                                        </p:cTn>
                                        <p:tgtEl>
                                          <p:spTgt spid="31746"/>
                                        </p:tgtEl>
                                        <p:attrNameLst>
                                          <p:attrName>style.visibility</p:attrName>
                                        </p:attrNameLst>
                                      </p:cBhvr>
                                      <p:to>
                                        <p:strVal val="visible"/>
                                      </p:to>
                                    </p:set>
                                    <p:anim calcmode="lin" valueType="num">
                                      <p:cBhvr additive="repl">
                                        <p:cTn id="13" dur="1000" fill="hold"/>
                                        <p:tgtEl>
                                          <p:spTgt spid="31746"/>
                                        </p:tgtEl>
                                        <p:attrNameLst>
                                          <p:attrName>ppt_w</p:attrName>
                                        </p:attrNameLst>
                                      </p:cBhvr>
                                      <p:tavLst>
                                        <p:tav tm="100000">
                                          <p:val>
                                            <p:strVal val="#ppt_w+.3"/>
                                          </p:val>
                                        </p:tav>
                                        <p:tav>
                                          <p:val>
                                            <p:strVal val="#ppt_w"/>
                                          </p:val>
                                        </p:tav>
                                      </p:tavLst>
                                    </p:anim>
                                    <p:anim calcmode="lin" valueType="num">
                                      <p:cBhvr additive="repl">
                                        <p:cTn id="14" dur="1000" fill="hold"/>
                                        <p:tgtEl>
                                          <p:spTgt spid="31746"/>
                                        </p:tgtEl>
                                        <p:attrNameLst>
                                          <p:attrName>ppt_h</p:attrName>
                                        </p:attrNameLst>
                                      </p:cBhvr>
                                      <p:tavLst>
                                        <p:tav tm="100000">
                                          <p:val>
                                            <p:strVal val="#ppt_h"/>
                                          </p:val>
                                        </p:tav>
                                        <p:tav>
                                          <p:val>
                                            <p:strVal val="#ppt_h"/>
                                          </p:val>
                                        </p:tav>
                                      </p:tavLst>
                                    </p:anim>
                                    <p:animEffect transition="in" filter="fade">
                                      <p:cBhvr additive="repl">
                                        <p:cTn id="15" dur="1000"/>
                                        <p:tgtEl>
                                          <p:spTgt spid="31746"/>
                                        </p:tgtEl>
                                      </p:cBhvr>
                                    </p:animEffect>
                                  </p:childTnLst>
                                </p:cTn>
                              </p:par>
                            </p:childTnLst>
                          </p:cTn>
                        </p:par>
                        <p:par>
                          <p:cTn id="16" fill="hold" nodeType="afterGroup">
                            <p:stCondLst>
                              <p:cond delay="2000"/>
                            </p:stCondLst>
                            <p:childTnLst>
                              <p:par>
                                <p:cTn id="17" presetID="50" presetClass="entr" decel="100000" fill="hold" nodeType="afterEffect">
                                  <p:stCondLst>
                                    <p:cond delay="0"/>
                                  </p:stCondLst>
                                  <p:childTnLst>
                                    <p:set>
                                      <p:cBhvr additive="repl">
                                        <p:cTn id="18" dur="1" fill="hold">
                                          <p:stCondLst>
                                            <p:cond delay="0"/>
                                          </p:stCondLst>
                                        </p:cTn>
                                        <p:tgtEl>
                                          <p:spTgt spid="31748"/>
                                        </p:tgtEl>
                                        <p:attrNameLst>
                                          <p:attrName>style.visibility</p:attrName>
                                        </p:attrNameLst>
                                      </p:cBhvr>
                                      <p:to>
                                        <p:strVal val="visible"/>
                                      </p:to>
                                    </p:set>
                                    <p:anim calcmode="lin" valueType="num">
                                      <p:cBhvr additive="repl">
                                        <p:cTn id="19" dur="1000" fill="hold"/>
                                        <p:tgtEl>
                                          <p:spTgt spid="31748"/>
                                        </p:tgtEl>
                                        <p:attrNameLst>
                                          <p:attrName>ppt_w</p:attrName>
                                        </p:attrNameLst>
                                      </p:cBhvr>
                                      <p:tavLst>
                                        <p:tav tm="100000">
                                          <p:val>
                                            <p:strVal val="#ppt_w+.3"/>
                                          </p:val>
                                        </p:tav>
                                        <p:tav>
                                          <p:val>
                                            <p:strVal val="#ppt_w"/>
                                          </p:val>
                                        </p:tav>
                                      </p:tavLst>
                                    </p:anim>
                                    <p:anim calcmode="lin" valueType="num">
                                      <p:cBhvr additive="repl">
                                        <p:cTn id="20" dur="1000" fill="hold"/>
                                        <p:tgtEl>
                                          <p:spTgt spid="31748"/>
                                        </p:tgtEl>
                                        <p:attrNameLst>
                                          <p:attrName>ppt_h</p:attrName>
                                        </p:attrNameLst>
                                      </p:cBhvr>
                                      <p:tavLst>
                                        <p:tav tm="100000">
                                          <p:val>
                                            <p:strVal val="#ppt_h"/>
                                          </p:val>
                                        </p:tav>
                                        <p:tav>
                                          <p:val>
                                            <p:strVal val="#ppt_h"/>
                                          </p:val>
                                        </p:tav>
                                      </p:tavLst>
                                    </p:anim>
                                    <p:animEffect transition="in" filter="fade">
                                      <p:cBhvr additive="repl">
                                        <p:cTn id="21" dur="1000"/>
                                        <p:tgtEl>
                                          <p:spTgt spid="3174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decel="100000" fill="hold" nodeType="clickEffect">
                                  <p:stCondLst>
                                    <p:cond delay="0"/>
                                  </p:stCondLst>
                                  <p:childTnLst>
                                    <p:set>
                                      <p:cBhvr additive="repl">
                                        <p:cTn id="25" dur="1" fill="hold">
                                          <p:stCondLst>
                                            <p:cond delay="0"/>
                                          </p:stCondLst>
                                        </p:cTn>
                                        <p:tgtEl>
                                          <p:spTgt spid="31750"/>
                                        </p:tgtEl>
                                        <p:attrNameLst>
                                          <p:attrName>style.visibility</p:attrName>
                                        </p:attrNameLst>
                                      </p:cBhvr>
                                      <p:to>
                                        <p:strVal val="visible"/>
                                      </p:to>
                                    </p:set>
                                    <p:anim calcmode="lin" valueType="num">
                                      <p:cBhvr additive="repl">
                                        <p:cTn id="26" dur="1000" fill="hold"/>
                                        <p:tgtEl>
                                          <p:spTgt spid="31750"/>
                                        </p:tgtEl>
                                        <p:attrNameLst>
                                          <p:attrName>ppt_w</p:attrName>
                                        </p:attrNameLst>
                                      </p:cBhvr>
                                      <p:tavLst>
                                        <p:tav tm="100000">
                                          <p:val>
                                            <p:strVal val="#ppt_w+.3"/>
                                          </p:val>
                                        </p:tav>
                                        <p:tav>
                                          <p:val>
                                            <p:strVal val="#ppt_w"/>
                                          </p:val>
                                        </p:tav>
                                      </p:tavLst>
                                    </p:anim>
                                    <p:anim calcmode="lin" valueType="num">
                                      <p:cBhvr additive="repl">
                                        <p:cTn id="27" dur="1000" fill="hold"/>
                                        <p:tgtEl>
                                          <p:spTgt spid="31750"/>
                                        </p:tgtEl>
                                        <p:attrNameLst>
                                          <p:attrName>ppt_h</p:attrName>
                                        </p:attrNameLst>
                                      </p:cBhvr>
                                      <p:tavLst>
                                        <p:tav tm="100000">
                                          <p:val>
                                            <p:strVal val="#ppt_h"/>
                                          </p:val>
                                        </p:tav>
                                        <p:tav>
                                          <p:val>
                                            <p:strVal val="#ppt_h"/>
                                          </p:val>
                                        </p:tav>
                                      </p:tavLst>
                                    </p:anim>
                                    <p:animEffect transition="in" filter="fade">
                                      <p:cBhvr additive="repl">
                                        <p:cTn id="28" dur="1000"/>
                                        <p:tgtEl>
                                          <p:spTgt spid="31750"/>
                                        </p:tgtEl>
                                      </p:cBhvr>
                                    </p:animEffect>
                                  </p:childTnLst>
                                </p:cTn>
                              </p:par>
                            </p:childTnLst>
                          </p:cTn>
                        </p:par>
                        <p:par>
                          <p:cTn id="29" fill="hold" nodeType="afterGroup">
                            <p:stCondLst>
                              <p:cond delay="1000"/>
                            </p:stCondLst>
                            <p:childTnLst>
                              <p:par>
                                <p:cTn id="30" presetID="50" presetClass="entr" decel="100000" fill="hold" grpId="0" nodeType="afterEffect">
                                  <p:stCondLst>
                                    <p:cond delay="0"/>
                                  </p:stCondLst>
                                  <p:childTnLst>
                                    <p:set>
                                      <p:cBhvr additive="repl">
                                        <p:cTn id="31" dur="1" fill="hold">
                                          <p:stCondLst>
                                            <p:cond delay="0"/>
                                          </p:stCondLst>
                                        </p:cTn>
                                        <p:tgtEl>
                                          <p:spTgt spid="31749"/>
                                        </p:tgtEl>
                                        <p:attrNameLst>
                                          <p:attrName>style.visibility</p:attrName>
                                        </p:attrNameLst>
                                      </p:cBhvr>
                                      <p:to>
                                        <p:strVal val="visible"/>
                                      </p:to>
                                    </p:set>
                                    <p:anim calcmode="lin" valueType="num">
                                      <p:cBhvr additive="repl">
                                        <p:cTn id="32" dur="1000" fill="hold"/>
                                        <p:tgtEl>
                                          <p:spTgt spid="31749"/>
                                        </p:tgtEl>
                                        <p:attrNameLst>
                                          <p:attrName>ppt_w</p:attrName>
                                        </p:attrNameLst>
                                      </p:cBhvr>
                                      <p:tavLst>
                                        <p:tav tm="100000">
                                          <p:val>
                                            <p:strVal val="#ppt_w+.3"/>
                                          </p:val>
                                        </p:tav>
                                        <p:tav>
                                          <p:val>
                                            <p:strVal val="#ppt_w"/>
                                          </p:val>
                                        </p:tav>
                                      </p:tavLst>
                                    </p:anim>
                                    <p:anim calcmode="lin" valueType="num">
                                      <p:cBhvr additive="repl">
                                        <p:cTn id="33" dur="1000" fill="hold"/>
                                        <p:tgtEl>
                                          <p:spTgt spid="31749"/>
                                        </p:tgtEl>
                                        <p:attrNameLst>
                                          <p:attrName>ppt_h</p:attrName>
                                        </p:attrNameLst>
                                      </p:cBhvr>
                                      <p:tavLst>
                                        <p:tav tm="100000">
                                          <p:val>
                                            <p:strVal val="#ppt_h"/>
                                          </p:val>
                                        </p:tav>
                                        <p:tav>
                                          <p:val>
                                            <p:strVal val="#ppt_h"/>
                                          </p:val>
                                        </p:tav>
                                      </p:tavLst>
                                    </p:anim>
                                    <p:animEffect transition="in" filter="fade">
                                      <p:cBhvr additive="repl">
                                        <p:cTn id="34" dur="1000"/>
                                        <p:tgtEl>
                                          <p:spTgt spid="31749"/>
                                        </p:tgtEl>
                                      </p:cBhvr>
                                    </p:animEffect>
                                  </p:childTnLst>
                                </p:cTn>
                              </p:par>
                            </p:childTnLst>
                          </p:cTn>
                        </p:par>
                        <p:par>
                          <p:cTn id="35" fill="hold" nodeType="afterGroup">
                            <p:stCondLst>
                              <p:cond delay="2000"/>
                            </p:stCondLst>
                            <p:childTnLst>
                              <p:par>
                                <p:cTn id="36" presetID="50" presetClass="entr" decel="100000" fill="hold" nodeType="afterEffect">
                                  <p:stCondLst>
                                    <p:cond delay="0"/>
                                  </p:stCondLst>
                                  <p:childTnLst>
                                    <p:set>
                                      <p:cBhvr additive="repl">
                                        <p:cTn id="37" dur="1" fill="hold">
                                          <p:stCondLst>
                                            <p:cond delay="0"/>
                                          </p:stCondLst>
                                        </p:cTn>
                                        <p:tgtEl>
                                          <p:spTgt spid="31751"/>
                                        </p:tgtEl>
                                        <p:attrNameLst>
                                          <p:attrName>style.visibility</p:attrName>
                                        </p:attrNameLst>
                                      </p:cBhvr>
                                      <p:to>
                                        <p:strVal val="visible"/>
                                      </p:to>
                                    </p:set>
                                    <p:anim calcmode="lin" valueType="num">
                                      <p:cBhvr additive="repl">
                                        <p:cTn id="38" dur="1000" fill="hold"/>
                                        <p:tgtEl>
                                          <p:spTgt spid="31751"/>
                                        </p:tgtEl>
                                        <p:attrNameLst>
                                          <p:attrName>ppt_w</p:attrName>
                                        </p:attrNameLst>
                                      </p:cBhvr>
                                      <p:tavLst>
                                        <p:tav tm="100000">
                                          <p:val>
                                            <p:strVal val="#ppt_w+.3"/>
                                          </p:val>
                                        </p:tav>
                                        <p:tav>
                                          <p:val>
                                            <p:strVal val="#ppt_w"/>
                                          </p:val>
                                        </p:tav>
                                      </p:tavLst>
                                    </p:anim>
                                    <p:anim calcmode="lin" valueType="num">
                                      <p:cBhvr additive="repl">
                                        <p:cTn id="39" dur="1000" fill="hold"/>
                                        <p:tgtEl>
                                          <p:spTgt spid="31751"/>
                                        </p:tgtEl>
                                        <p:attrNameLst>
                                          <p:attrName>ppt_h</p:attrName>
                                        </p:attrNameLst>
                                      </p:cBhvr>
                                      <p:tavLst>
                                        <p:tav tm="100000">
                                          <p:val>
                                            <p:strVal val="#ppt_h"/>
                                          </p:val>
                                        </p:tav>
                                        <p:tav>
                                          <p:val>
                                            <p:strVal val="#ppt_h"/>
                                          </p:val>
                                        </p:tav>
                                      </p:tavLst>
                                    </p:anim>
                                    <p:animEffect transition="in" filter="fade">
                                      <p:cBhvr additive="repl">
                                        <p:cTn id="40" dur="1000"/>
                                        <p:tgtEl>
                                          <p:spTgt spid="31751"/>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decel="100000" fill="hold" nodeType="clickEffect">
                                  <p:stCondLst>
                                    <p:cond delay="0"/>
                                  </p:stCondLst>
                                  <p:childTnLst>
                                    <p:set>
                                      <p:cBhvr additive="repl">
                                        <p:cTn id="44" dur="1" fill="hold">
                                          <p:stCondLst>
                                            <p:cond delay="0"/>
                                          </p:stCondLst>
                                        </p:cTn>
                                        <p:tgtEl>
                                          <p:spTgt spid="31753"/>
                                        </p:tgtEl>
                                        <p:attrNameLst>
                                          <p:attrName>style.visibility</p:attrName>
                                        </p:attrNameLst>
                                      </p:cBhvr>
                                      <p:to>
                                        <p:strVal val="visible"/>
                                      </p:to>
                                    </p:set>
                                    <p:anim calcmode="lin" valueType="num">
                                      <p:cBhvr additive="repl">
                                        <p:cTn id="45" dur="1000" fill="hold"/>
                                        <p:tgtEl>
                                          <p:spTgt spid="31753"/>
                                        </p:tgtEl>
                                        <p:attrNameLst>
                                          <p:attrName>ppt_w</p:attrName>
                                        </p:attrNameLst>
                                      </p:cBhvr>
                                      <p:tavLst>
                                        <p:tav tm="100000">
                                          <p:val>
                                            <p:strVal val="#ppt_w+.3"/>
                                          </p:val>
                                        </p:tav>
                                        <p:tav>
                                          <p:val>
                                            <p:strVal val="#ppt_w"/>
                                          </p:val>
                                        </p:tav>
                                      </p:tavLst>
                                    </p:anim>
                                    <p:anim calcmode="lin" valueType="num">
                                      <p:cBhvr additive="repl">
                                        <p:cTn id="46" dur="1000" fill="hold"/>
                                        <p:tgtEl>
                                          <p:spTgt spid="31753"/>
                                        </p:tgtEl>
                                        <p:attrNameLst>
                                          <p:attrName>ppt_h</p:attrName>
                                        </p:attrNameLst>
                                      </p:cBhvr>
                                      <p:tavLst>
                                        <p:tav tm="100000">
                                          <p:val>
                                            <p:strVal val="#ppt_h"/>
                                          </p:val>
                                        </p:tav>
                                        <p:tav>
                                          <p:val>
                                            <p:strVal val="#ppt_h"/>
                                          </p:val>
                                        </p:tav>
                                      </p:tavLst>
                                    </p:anim>
                                    <p:animEffect transition="in" filter="fade">
                                      <p:cBhvr additive="repl">
                                        <p:cTn id="47" dur="1000"/>
                                        <p:tgtEl>
                                          <p:spTgt spid="31753"/>
                                        </p:tgtEl>
                                      </p:cBhvr>
                                    </p:animEffect>
                                  </p:childTnLst>
                                </p:cTn>
                              </p:par>
                            </p:childTnLst>
                          </p:cTn>
                        </p:par>
                        <p:par>
                          <p:cTn id="48" fill="hold" nodeType="afterGroup">
                            <p:stCondLst>
                              <p:cond delay="1000"/>
                            </p:stCondLst>
                            <p:childTnLst>
                              <p:par>
                                <p:cTn id="49" presetID="50" presetClass="entr" decel="100000" fill="hold" grpId="0" nodeType="afterEffect">
                                  <p:stCondLst>
                                    <p:cond delay="0"/>
                                  </p:stCondLst>
                                  <p:childTnLst>
                                    <p:set>
                                      <p:cBhvr additive="repl">
                                        <p:cTn id="50" dur="1" fill="hold">
                                          <p:stCondLst>
                                            <p:cond delay="0"/>
                                          </p:stCondLst>
                                        </p:cTn>
                                        <p:tgtEl>
                                          <p:spTgt spid="31752"/>
                                        </p:tgtEl>
                                        <p:attrNameLst>
                                          <p:attrName>style.visibility</p:attrName>
                                        </p:attrNameLst>
                                      </p:cBhvr>
                                      <p:to>
                                        <p:strVal val="visible"/>
                                      </p:to>
                                    </p:set>
                                    <p:anim calcmode="lin" valueType="num">
                                      <p:cBhvr additive="repl">
                                        <p:cTn id="51" dur="1000" fill="hold"/>
                                        <p:tgtEl>
                                          <p:spTgt spid="31752"/>
                                        </p:tgtEl>
                                        <p:attrNameLst>
                                          <p:attrName>ppt_w</p:attrName>
                                        </p:attrNameLst>
                                      </p:cBhvr>
                                      <p:tavLst>
                                        <p:tav tm="100000">
                                          <p:val>
                                            <p:strVal val="#ppt_w+.3"/>
                                          </p:val>
                                        </p:tav>
                                        <p:tav>
                                          <p:val>
                                            <p:strVal val="#ppt_w"/>
                                          </p:val>
                                        </p:tav>
                                      </p:tavLst>
                                    </p:anim>
                                    <p:anim calcmode="lin" valueType="num">
                                      <p:cBhvr additive="repl">
                                        <p:cTn id="52" dur="1000" fill="hold"/>
                                        <p:tgtEl>
                                          <p:spTgt spid="31752"/>
                                        </p:tgtEl>
                                        <p:attrNameLst>
                                          <p:attrName>ppt_h</p:attrName>
                                        </p:attrNameLst>
                                      </p:cBhvr>
                                      <p:tavLst>
                                        <p:tav tm="100000">
                                          <p:val>
                                            <p:strVal val="#ppt_h"/>
                                          </p:val>
                                        </p:tav>
                                        <p:tav>
                                          <p:val>
                                            <p:strVal val="#ppt_h"/>
                                          </p:val>
                                        </p:tav>
                                      </p:tavLst>
                                    </p:anim>
                                    <p:animEffect transition="in" filter="fade">
                                      <p:cBhvr additive="repl">
                                        <p:cTn id="53" dur="1000"/>
                                        <p:tgtEl>
                                          <p:spTgt spid="31752"/>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decel="100000" fill="hold" nodeType="clickEffect">
                                  <p:stCondLst>
                                    <p:cond delay="0"/>
                                  </p:stCondLst>
                                  <p:childTnLst>
                                    <p:set>
                                      <p:cBhvr additive="repl">
                                        <p:cTn id="57" dur="1" fill="hold">
                                          <p:stCondLst>
                                            <p:cond delay="0"/>
                                          </p:stCondLst>
                                        </p:cTn>
                                        <p:tgtEl>
                                          <p:spTgt spid="31754"/>
                                        </p:tgtEl>
                                        <p:attrNameLst>
                                          <p:attrName>style.visibility</p:attrName>
                                        </p:attrNameLst>
                                      </p:cBhvr>
                                      <p:to>
                                        <p:strVal val="visible"/>
                                      </p:to>
                                    </p:set>
                                    <p:anim calcmode="lin" valueType="num">
                                      <p:cBhvr additive="repl">
                                        <p:cTn id="58" dur="1000" fill="hold"/>
                                        <p:tgtEl>
                                          <p:spTgt spid="31754"/>
                                        </p:tgtEl>
                                        <p:attrNameLst>
                                          <p:attrName>ppt_w</p:attrName>
                                        </p:attrNameLst>
                                      </p:cBhvr>
                                      <p:tavLst>
                                        <p:tav tm="100000">
                                          <p:val>
                                            <p:strVal val="#ppt_w+.3"/>
                                          </p:val>
                                        </p:tav>
                                        <p:tav>
                                          <p:val>
                                            <p:strVal val="#ppt_w"/>
                                          </p:val>
                                        </p:tav>
                                      </p:tavLst>
                                    </p:anim>
                                    <p:anim calcmode="lin" valueType="num">
                                      <p:cBhvr additive="repl">
                                        <p:cTn id="59" dur="1000" fill="hold"/>
                                        <p:tgtEl>
                                          <p:spTgt spid="31754"/>
                                        </p:tgtEl>
                                        <p:attrNameLst>
                                          <p:attrName>ppt_h</p:attrName>
                                        </p:attrNameLst>
                                      </p:cBhvr>
                                      <p:tavLst>
                                        <p:tav tm="100000">
                                          <p:val>
                                            <p:strVal val="#ppt_h"/>
                                          </p:val>
                                        </p:tav>
                                        <p:tav>
                                          <p:val>
                                            <p:strVal val="#ppt_h"/>
                                          </p:val>
                                        </p:tav>
                                      </p:tavLst>
                                    </p:anim>
                                    <p:animEffect transition="in" filter="fade">
                                      <p:cBhvr additive="repl">
                                        <p:cTn id="60" dur="1000"/>
                                        <p:tgtEl>
                                          <p:spTgt spid="3175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decel="100000" fill="hold" nodeType="clickEffect">
                                  <p:stCondLst>
                                    <p:cond delay="0"/>
                                  </p:stCondLst>
                                  <p:childTnLst>
                                    <p:set>
                                      <p:cBhvr additive="repl">
                                        <p:cTn id="64" dur="1" fill="hold">
                                          <p:stCondLst>
                                            <p:cond delay="0"/>
                                          </p:stCondLst>
                                        </p:cTn>
                                        <p:tgtEl>
                                          <p:spTgt spid="31755"/>
                                        </p:tgtEl>
                                        <p:attrNameLst>
                                          <p:attrName>style.visibility</p:attrName>
                                        </p:attrNameLst>
                                      </p:cBhvr>
                                      <p:to>
                                        <p:strVal val="visible"/>
                                      </p:to>
                                    </p:set>
                                    <p:anim calcmode="lin" valueType="num">
                                      <p:cBhvr additive="repl">
                                        <p:cTn id="65" dur="1000" fill="hold"/>
                                        <p:tgtEl>
                                          <p:spTgt spid="31755"/>
                                        </p:tgtEl>
                                        <p:attrNameLst>
                                          <p:attrName>ppt_w</p:attrName>
                                        </p:attrNameLst>
                                      </p:cBhvr>
                                      <p:tavLst>
                                        <p:tav tm="100000">
                                          <p:val>
                                            <p:strVal val="#ppt_w+.3"/>
                                          </p:val>
                                        </p:tav>
                                        <p:tav>
                                          <p:val>
                                            <p:strVal val="#ppt_w"/>
                                          </p:val>
                                        </p:tav>
                                      </p:tavLst>
                                    </p:anim>
                                    <p:anim calcmode="lin" valueType="num">
                                      <p:cBhvr additive="repl">
                                        <p:cTn id="66" dur="1000" fill="hold"/>
                                        <p:tgtEl>
                                          <p:spTgt spid="31755"/>
                                        </p:tgtEl>
                                        <p:attrNameLst>
                                          <p:attrName>ppt_h</p:attrName>
                                        </p:attrNameLst>
                                      </p:cBhvr>
                                      <p:tavLst>
                                        <p:tav tm="100000">
                                          <p:val>
                                            <p:strVal val="#ppt_h"/>
                                          </p:val>
                                        </p:tav>
                                        <p:tav>
                                          <p:val>
                                            <p:strVal val="#ppt_h"/>
                                          </p:val>
                                        </p:tav>
                                      </p:tavLst>
                                    </p:anim>
                                    <p:animEffect transition="in" filter="fade">
                                      <p:cBhvr additive="repl">
                                        <p:cTn id="67" dur="1000"/>
                                        <p:tgtEl>
                                          <p:spTgt spid="317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animBg="1"/>
      <p:bldP spid="31749" grpId="0" animBg="1"/>
      <p:bldP spid="31752"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27649" name="Oval 1"/>
          <p:cNvSpPr>
            <a:spLocks noChangeArrowheads="1"/>
          </p:cNvSpPr>
          <p:nvPr/>
        </p:nvSpPr>
        <p:spPr bwMode="auto">
          <a:xfrm>
            <a:off x="1295400" y="228600"/>
            <a:ext cx="6629400" cy="6477000"/>
          </a:xfrm>
          <a:prstGeom prst="ellipse">
            <a:avLst/>
          </a:prstGeom>
          <a:solidFill>
            <a:srgbClr val="000000"/>
          </a:solidFill>
          <a:ln w="93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234499" name="Group 2"/>
          <p:cNvGrpSpPr>
            <a:grpSpLocks/>
          </p:cNvGrpSpPr>
          <p:nvPr/>
        </p:nvGrpSpPr>
        <p:grpSpPr bwMode="auto">
          <a:xfrm>
            <a:off x="4114800" y="0"/>
            <a:ext cx="4341813" cy="6856413"/>
            <a:chOff x="2592" y="0"/>
            <a:chExt cx="2735" cy="4319"/>
          </a:xfrm>
        </p:grpSpPr>
        <p:sp>
          <p:nvSpPr>
            <p:cNvPr id="234544" name="Rectangle 3"/>
            <p:cNvSpPr>
              <a:spLocks noChangeArrowheads="1"/>
            </p:cNvSpPr>
            <p:nvPr/>
          </p:nvSpPr>
          <p:spPr bwMode="auto">
            <a:xfrm>
              <a:off x="2592" y="3600"/>
              <a:ext cx="2016" cy="720"/>
            </a:xfrm>
            <a:prstGeom prst="rect">
              <a:avLst/>
            </a:prstGeom>
            <a:blipFill dpi="0" rotWithShape="0">
              <a:blip r:embed="rId3" cstate="print"/>
              <a:srcRect/>
              <a:tile tx="0" ty="0" sx="100000" sy="100000" flip="none" algn="tl"/>
            </a:blipFill>
            <a:ln w="9525">
              <a:no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34545" name="Rectangle 4"/>
            <p:cNvSpPr>
              <a:spLocks noChangeArrowheads="1"/>
            </p:cNvSpPr>
            <p:nvPr/>
          </p:nvSpPr>
          <p:spPr bwMode="auto">
            <a:xfrm>
              <a:off x="2592" y="0"/>
              <a:ext cx="2112" cy="1008"/>
            </a:xfrm>
            <a:prstGeom prst="rect">
              <a:avLst/>
            </a:prstGeom>
            <a:blipFill dpi="0" rotWithShape="0">
              <a:blip r:embed="rId3" cstate="print"/>
              <a:srcRect/>
              <a:tile tx="0" ty="0" sx="100000" sy="100000" flip="none" algn="tl"/>
            </a:blipFill>
            <a:ln w="9525">
              <a:no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34546" name="Rectangle 5"/>
            <p:cNvSpPr>
              <a:spLocks noChangeArrowheads="1"/>
            </p:cNvSpPr>
            <p:nvPr/>
          </p:nvSpPr>
          <p:spPr bwMode="auto">
            <a:xfrm>
              <a:off x="4272" y="960"/>
              <a:ext cx="1056" cy="2640"/>
            </a:xfrm>
            <a:prstGeom prst="rect">
              <a:avLst/>
            </a:prstGeom>
            <a:blipFill dpi="0" rotWithShape="0">
              <a:blip r:embed="rId3" cstate="print"/>
              <a:srcRect/>
              <a:tile tx="0" ty="0" sx="100000" sy="100000" flip="none" algn="tl"/>
            </a:blipFill>
            <a:ln w="9525">
              <a:no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234500" name="Oval 6"/>
          <p:cNvSpPr>
            <a:spLocks noChangeArrowheads="1"/>
          </p:cNvSpPr>
          <p:nvPr/>
        </p:nvSpPr>
        <p:spPr bwMode="auto">
          <a:xfrm>
            <a:off x="6705600" y="76200"/>
            <a:ext cx="914400" cy="914400"/>
          </a:xfrm>
          <a:prstGeom prst="ellipse">
            <a:avLst/>
          </a:prstGeom>
          <a:solidFill>
            <a:srgbClr val="333399"/>
          </a:solidFill>
          <a:ln w="9360">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7655" name="Rectangle 7"/>
          <p:cNvSpPr>
            <a:spLocks noChangeArrowheads="1"/>
          </p:cNvSpPr>
          <p:nvPr/>
        </p:nvSpPr>
        <p:spPr bwMode="auto">
          <a:xfrm>
            <a:off x="7848600" y="1219200"/>
            <a:ext cx="1041400" cy="1193800"/>
          </a:xfrm>
          <a:prstGeom prst="rect">
            <a:avLst/>
          </a:prstGeom>
          <a:solidFill>
            <a:srgbClr val="0000FF"/>
          </a:solid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34502" name="Rectangle 8"/>
          <p:cNvSpPr>
            <a:spLocks noChangeArrowheads="1"/>
          </p:cNvSpPr>
          <p:nvPr/>
        </p:nvSpPr>
        <p:spPr bwMode="auto">
          <a:xfrm>
            <a:off x="752475" y="0"/>
            <a:ext cx="2244725" cy="768350"/>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المملكة العالمية</a:t>
            </a:r>
            <a:endParaRPr kumimoji="0" lang="en-GB"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0"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  (</a:t>
            </a:r>
            <a:r>
              <a:rPr kumimoji="0" lang="ar-JO" sz="1600" b="0"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كل شيء خارج وداخل الدائرة</a:t>
            </a:r>
            <a:r>
              <a:rPr kumimoji="0" lang="en-GB" sz="1600" b="0"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a:t>
            </a:r>
          </a:p>
        </p:txBody>
      </p:sp>
      <p:sp>
        <p:nvSpPr>
          <p:cNvPr id="618503" name="AutoShape 9"/>
          <p:cNvSpPr>
            <a:spLocks/>
          </p:cNvSpPr>
          <p:nvPr/>
        </p:nvSpPr>
        <p:spPr bwMode="auto">
          <a:xfrm>
            <a:off x="7877175" y="1371600"/>
            <a:ext cx="1000125" cy="914400"/>
          </a:xfrm>
          <a:prstGeom prst="callout2">
            <a:avLst>
              <a:gd name="adj1" fmla="val 13889"/>
              <a:gd name="adj2" fmla="val -7620"/>
              <a:gd name="adj3" fmla="val 13889"/>
              <a:gd name="adj4" fmla="val -43014"/>
              <a:gd name="adj5" fmla="val 133333"/>
              <a:gd name="adj6" fmla="val -107778"/>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ملكوت روحي</a:t>
            </a:r>
            <a:endPar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(الأشخاص المخلصين)</a:t>
            </a:r>
            <a:endParaRPr kumimoji="0" lang="en-GB"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4504" name="Rectangle 10"/>
          <p:cNvSpPr>
            <a:spLocks noChangeArrowheads="1"/>
          </p:cNvSpPr>
          <p:nvPr/>
        </p:nvSpPr>
        <p:spPr bwMode="auto">
          <a:xfrm>
            <a:off x="2757488" y="1752600"/>
            <a:ext cx="1143000" cy="685800"/>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غير المخلصين قبل المسيح</a:t>
            </a:r>
            <a:endParaRPr kumimoji="0" lang="en-GB"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34505" name="Rectangle 11"/>
          <p:cNvSpPr>
            <a:spLocks noChangeArrowheads="1"/>
          </p:cNvSpPr>
          <p:nvPr/>
        </p:nvSpPr>
        <p:spPr bwMode="auto">
          <a:xfrm>
            <a:off x="2732088" y="2971800"/>
            <a:ext cx="1220787" cy="398463"/>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غير المؤمنين الحاليين</a:t>
            </a:r>
            <a:endParaRPr kumimoji="0" lang="en-GB"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7660" name="Rectangle 12"/>
          <p:cNvSpPr>
            <a:spLocks noChangeArrowheads="1"/>
          </p:cNvSpPr>
          <p:nvPr/>
        </p:nvSpPr>
        <p:spPr bwMode="auto">
          <a:xfrm>
            <a:off x="61913" y="5943600"/>
            <a:ext cx="2133600" cy="6096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34507" name="Rectangle 13"/>
          <p:cNvSpPr>
            <a:spLocks noChangeArrowheads="1"/>
          </p:cNvSpPr>
          <p:nvPr/>
        </p:nvSpPr>
        <p:spPr bwMode="auto">
          <a:xfrm>
            <a:off x="2697163" y="4329113"/>
            <a:ext cx="1265237" cy="623887"/>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غير المؤمنين في الألفية</a:t>
            </a:r>
            <a:endParaRPr kumimoji="0" lang="en-GB"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7662" name="AutoShape 14"/>
          <p:cNvSpPr>
            <a:spLocks/>
          </p:cNvSpPr>
          <p:nvPr/>
        </p:nvSpPr>
        <p:spPr bwMode="auto">
          <a:xfrm>
            <a:off x="2425700" y="123825"/>
            <a:ext cx="393700" cy="333375"/>
          </a:xfrm>
          <a:prstGeom prst="callout2">
            <a:avLst>
              <a:gd name="adj1" fmla="val 61903"/>
              <a:gd name="adj2" fmla="val 119356"/>
              <a:gd name="adj3" fmla="val 61903"/>
              <a:gd name="adj4" fmla="val 166130"/>
              <a:gd name="adj5" fmla="val 285236"/>
              <a:gd name="adj6" fmla="val 283870"/>
            </a:avLst>
          </a:prstGeom>
          <a:noFill/>
          <a:ln w="1260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63" name="Line 15"/>
          <p:cNvSpPr>
            <a:spLocks noChangeShapeType="1"/>
          </p:cNvSpPr>
          <p:nvPr/>
        </p:nvSpPr>
        <p:spPr bwMode="auto">
          <a:xfrm flipV="1">
            <a:off x="3086100" y="150813"/>
            <a:ext cx="647700" cy="179387"/>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64" name="AutoShape 16"/>
          <p:cNvSpPr>
            <a:spLocks/>
          </p:cNvSpPr>
          <p:nvPr/>
        </p:nvSpPr>
        <p:spPr bwMode="auto">
          <a:xfrm>
            <a:off x="304800" y="838200"/>
            <a:ext cx="1143000" cy="1143000"/>
          </a:xfrm>
          <a:prstGeom prst="callout2">
            <a:avLst>
              <a:gd name="adj1" fmla="val 88750"/>
              <a:gd name="adj2" fmla="val 106389"/>
              <a:gd name="adj3" fmla="val 88750"/>
              <a:gd name="adj4" fmla="val 185556"/>
              <a:gd name="adj5" fmla="val 113333"/>
              <a:gd name="adj6" fmla="val 210139"/>
            </a:avLst>
          </a:prstGeom>
          <a:noFill/>
          <a:ln w="2844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65" name="Rectangle 17"/>
          <p:cNvSpPr>
            <a:spLocks noChangeArrowheads="1"/>
          </p:cNvSpPr>
          <p:nvPr/>
        </p:nvSpPr>
        <p:spPr bwMode="auto">
          <a:xfrm>
            <a:off x="2590800" y="2743200"/>
            <a:ext cx="4191000" cy="8382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66" name="Rectangle 18"/>
          <p:cNvSpPr>
            <a:spLocks noChangeArrowheads="1"/>
          </p:cNvSpPr>
          <p:nvPr/>
        </p:nvSpPr>
        <p:spPr bwMode="auto">
          <a:xfrm>
            <a:off x="2590800" y="3581400"/>
            <a:ext cx="4191000" cy="21336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67" name="Rectangle 19"/>
          <p:cNvSpPr>
            <a:spLocks noChangeArrowheads="1"/>
          </p:cNvSpPr>
          <p:nvPr/>
        </p:nvSpPr>
        <p:spPr bwMode="auto">
          <a:xfrm>
            <a:off x="4089400" y="1600200"/>
            <a:ext cx="2692400" cy="4114800"/>
          </a:xfrm>
          <a:prstGeom prst="rect">
            <a:avLst/>
          </a:prstGeom>
          <a:solidFill>
            <a:srgbClr val="0000FF"/>
          </a:solidFill>
          <a:ln w="9525">
            <a:noFill/>
            <a:round/>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68" name="Line 20"/>
          <p:cNvSpPr>
            <a:spLocks noChangeShapeType="1"/>
          </p:cNvSpPr>
          <p:nvPr/>
        </p:nvSpPr>
        <p:spPr bwMode="auto">
          <a:xfrm flipV="1">
            <a:off x="4114800" y="3579813"/>
            <a:ext cx="2667000" cy="4762"/>
          </a:xfrm>
          <a:prstGeom prst="line">
            <a:avLst/>
          </a:prstGeom>
          <a:noFill/>
          <a:ln w="2556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69" name="Line 21"/>
          <p:cNvSpPr>
            <a:spLocks noChangeShapeType="1"/>
          </p:cNvSpPr>
          <p:nvPr/>
        </p:nvSpPr>
        <p:spPr bwMode="auto">
          <a:xfrm>
            <a:off x="4038600" y="2743200"/>
            <a:ext cx="2743200" cy="1588"/>
          </a:xfrm>
          <a:prstGeom prst="line">
            <a:avLst/>
          </a:prstGeom>
          <a:noFill/>
          <a:ln w="2556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34516" name="Rectangle 22"/>
          <p:cNvSpPr>
            <a:spLocks noChangeArrowheads="1"/>
          </p:cNvSpPr>
          <p:nvPr/>
        </p:nvSpPr>
        <p:spPr bwMode="auto">
          <a:xfrm>
            <a:off x="4648200" y="2971800"/>
            <a:ext cx="1244600" cy="457200"/>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الكنيسة</a:t>
            </a:r>
            <a:endParaRPr kumimoji="0" lang="en-GB"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34517" name="Rectangle 23"/>
          <p:cNvSpPr>
            <a:spLocks noChangeArrowheads="1"/>
          </p:cNvSpPr>
          <p:nvPr/>
        </p:nvSpPr>
        <p:spPr bwMode="auto">
          <a:xfrm>
            <a:off x="4495800" y="4321175"/>
            <a:ext cx="1524000" cy="606425"/>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مؤمني الألفية</a:t>
            </a:r>
            <a:endParaRPr kumimoji="0" lang="en-GB"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34518" name="Rectangle 24"/>
          <p:cNvSpPr>
            <a:spLocks noChangeArrowheads="1"/>
          </p:cNvSpPr>
          <p:nvPr/>
        </p:nvSpPr>
        <p:spPr bwMode="auto">
          <a:xfrm>
            <a:off x="5029200" y="1676400"/>
            <a:ext cx="1905000" cy="1066800"/>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الثيوقراطية والملكية</a:t>
            </a:r>
            <a:endParaRPr kumimoji="0" lang="en-GB"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(قديسي العهد القديم تحت الناموس في إسرائيل)</a:t>
            </a:r>
            <a:endParaRPr kumimoji="0" lang="en-GB"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27673" name="Rectangle 25"/>
          <p:cNvSpPr>
            <a:spLocks noChangeArrowheads="1"/>
          </p:cNvSpPr>
          <p:nvPr/>
        </p:nvSpPr>
        <p:spPr bwMode="auto">
          <a:xfrm>
            <a:off x="2590800" y="1600200"/>
            <a:ext cx="1485900" cy="11430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74" name="Line 26"/>
          <p:cNvSpPr>
            <a:spLocks noChangeShapeType="1"/>
          </p:cNvSpPr>
          <p:nvPr/>
        </p:nvSpPr>
        <p:spPr bwMode="auto">
          <a:xfrm flipH="1">
            <a:off x="6323013" y="533400"/>
            <a:ext cx="384175" cy="304800"/>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75" name="Line 27"/>
          <p:cNvSpPr>
            <a:spLocks noChangeShapeType="1"/>
          </p:cNvSpPr>
          <p:nvPr/>
        </p:nvSpPr>
        <p:spPr bwMode="auto">
          <a:xfrm flipV="1">
            <a:off x="2667000" y="3427413"/>
            <a:ext cx="2133600" cy="231775"/>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76" name="Line 28"/>
          <p:cNvSpPr>
            <a:spLocks noChangeShapeType="1"/>
          </p:cNvSpPr>
          <p:nvPr/>
        </p:nvSpPr>
        <p:spPr bwMode="auto">
          <a:xfrm flipV="1">
            <a:off x="4267200" y="4494213"/>
            <a:ext cx="254000" cy="1984375"/>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77" name="Line 29"/>
          <p:cNvSpPr>
            <a:spLocks noChangeShapeType="1"/>
          </p:cNvSpPr>
          <p:nvPr/>
        </p:nvSpPr>
        <p:spPr bwMode="auto">
          <a:xfrm>
            <a:off x="5045075" y="1600200"/>
            <a:ext cx="1588" cy="1052513"/>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34524" name="Rectangle 30"/>
          <p:cNvSpPr>
            <a:spLocks noChangeArrowheads="1"/>
          </p:cNvSpPr>
          <p:nvPr/>
        </p:nvSpPr>
        <p:spPr bwMode="auto">
          <a:xfrm>
            <a:off x="4130675" y="1752600"/>
            <a:ext cx="808038" cy="741363"/>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قديسي ما قبل موسى</a:t>
            </a:r>
            <a:endParaRPr kumimoji="0" lang="en-GB"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7679" name="Line 31"/>
          <p:cNvSpPr>
            <a:spLocks noChangeShapeType="1"/>
          </p:cNvSpPr>
          <p:nvPr/>
        </p:nvSpPr>
        <p:spPr bwMode="auto">
          <a:xfrm>
            <a:off x="2628900" y="4930775"/>
            <a:ext cx="4152900" cy="1588"/>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80" name="Rectangle 32"/>
          <p:cNvSpPr>
            <a:spLocks noChangeArrowheads="1"/>
          </p:cNvSpPr>
          <p:nvPr/>
        </p:nvSpPr>
        <p:spPr bwMode="auto">
          <a:xfrm>
            <a:off x="228600" y="838200"/>
            <a:ext cx="1312863" cy="1235075"/>
          </a:xfrm>
          <a:prstGeom prst="rect">
            <a:avLst/>
          </a:prstGeom>
          <a:solidFill>
            <a:srgbClr val="333399"/>
          </a:solidFill>
          <a:ln w="5724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18527" name="AutoShape 33"/>
          <p:cNvSpPr>
            <a:spLocks/>
          </p:cNvSpPr>
          <p:nvPr/>
        </p:nvSpPr>
        <p:spPr bwMode="auto">
          <a:xfrm>
            <a:off x="6477000" y="6362700"/>
            <a:ext cx="2260600" cy="495300"/>
          </a:xfrm>
          <a:prstGeom prst="callout2">
            <a:avLst>
              <a:gd name="adj1" fmla="val 25963"/>
              <a:gd name="adj2" fmla="val -3231"/>
              <a:gd name="adj3" fmla="val 25963"/>
              <a:gd name="adj4" fmla="val -96069"/>
              <a:gd name="adj5" fmla="val -385898"/>
              <a:gd name="adj6" fmla="val -114185"/>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الملكوت الألفي</a:t>
            </a:r>
            <a:endPar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4528" name="Rectangle 34"/>
          <p:cNvSpPr>
            <a:spLocks noChangeArrowheads="1"/>
          </p:cNvSpPr>
          <p:nvPr/>
        </p:nvSpPr>
        <p:spPr bwMode="auto">
          <a:xfrm>
            <a:off x="2601913" y="5030788"/>
            <a:ext cx="1400175" cy="469900"/>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الموت الثاني         ( جهنم)</a:t>
            </a:r>
            <a:endParaRPr kumimoji="0" lang="en-GB"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34529" name="Rectangle 35"/>
          <p:cNvSpPr>
            <a:spLocks noChangeArrowheads="1"/>
          </p:cNvSpPr>
          <p:nvPr/>
        </p:nvSpPr>
        <p:spPr bwMode="auto">
          <a:xfrm>
            <a:off x="4495800" y="5030788"/>
            <a:ext cx="1524000" cy="457200"/>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الحياة الأبدية</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(السماء)</a:t>
            </a:r>
            <a:endParaRPr kumimoji="0" lang="en-GB"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34530" name="Text Box 36"/>
          <p:cNvSpPr txBox="1">
            <a:spLocks noChangeArrowheads="1"/>
          </p:cNvSpPr>
          <p:nvPr/>
        </p:nvSpPr>
        <p:spPr bwMode="auto">
          <a:xfrm>
            <a:off x="1527175" y="2187575"/>
            <a:ext cx="1143000" cy="2667000"/>
          </a:xfrm>
          <a:prstGeom prst="rect">
            <a:avLst/>
          </a:prstGeom>
          <a:noFill/>
          <a:ln w="9525">
            <a:noFill/>
            <a:miter lim="800000"/>
            <a:headEnd/>
            <a:tailEnd/>
          </a:ln>
        </p:spPr>
        <p:txBody>
          <a:bodyPr lIns="90000" tIns="46800" rIns="90000" bIns="468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ملكوت الظلمة </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(منطقة مظلمة من كل العصور بالأشخاص غير المخلصين والأرواح الشريرة)</a:t>
            </a:r>
            <a:endParaRPr kumimoji="0" lang="en-GB" sz="17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234531" name="Rectangle 37"/>
          <p:cNvSpPr>
            <a:spLocks noChangeArrowheads="1"/>
          </p:cNvSpPr>
          <p:nvPr/>
        </p:nvSpPr>
        <p:spPr bwMode="auto">
          <a:xfrm>
            <a:off x="304800" y="914400"/>
            <a:ext cx="1143000" cy="1219200"/>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كل الأشخاص</a:t>
            </a:r>
            <a:endParaRPr kumimoji="0" lang="en-GB"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0"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(مخلصين وغير مخلصين داخل المربع)</a:t>
            </a:r>
            <a:endParaRPr kumimoji="0" lang="en-GB" sz="1600" b="0"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234532" name="Text Box 38"/>
          <p:cNvSpPr txBox="1">
            <a:spLocks noChangeArrowheads="1"/>
          </p:cNvSpPr>
          <p:nvPr/>
        </p:nvSpPr>
        <p:spPr bwMode="auto">
          <a:xfrm>
            <a:off x="8277225" y="44450"/>
            <a:ext cx="768350" cy="463550"/>
          </a:xfrm>
          <a:prstGeom prst="rect">
            <a:avLst/>
          </a:prstGeom>
          <a:noFill/>
          <a:ln w="9525">
            <a:noFill/>
            <a:miter lim="800000"/>
            <a:headEnd/>
            <a:tailEnd/>
          </a:ln>
        </p:spPr>
        <p:txBody>
          <a:bodyPr wrap="none" lIns="90000" tIns="46800" rIns="90000" bIns="46800">
            <a:spAutoFit/>
          </a:bodyPr>
          <a:lstStyle/>
          <a:p>
            <a:pPr marL="0" marR="0" lvl="0" indent="0" algn="l"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461أ</a:t>
            </a:r>
            <a:endParaRPr kumimoji="0" lang="en-GB"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34533" name="Text Box 39"/>
          <p:cNvSpPr txBox="1">
            <a:spLocks noChangeArrowheads="1"/>
          </p:cNvSpPr>
          <p:nvPr/>
        </p:nvSpPr>
        <p:spPr bwMode="auto">
          <a:xfrm>
            <a:off x="6629400" y="4724400"/>
            <a:ext cx="2514600" cy="1752600"/>
          </a:xfrm>
          <a:prstGeom prst="rect">
            <a:avLst/>
          </a:prstGeom>
          <a:noFill/>
          <a:ln w="9525">
            <a:noFill/>
            <a:miter lim="800000"/>
            <a:headEnd/>
            <a:tailEnd/>
          </a:ln>
        </p:spPr>
        <p:txBody>
          <a:bodyPr anchor="ctr"/>
          <a:lstStyle/>
          <a:p>
            <a:pPr marL="0" marR="0" lvl="0" indent="0" algn="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b="1" i="0" u="none" strike="noStrike" kern="1200" cap="none" spc="0" normalizeH="0" baseline="0" noProof="0">
                <a:ln>
                  <a:noFill/>
                </a:ln>
                <a:solidFill>
                  <a:srgbClr val="FFFF66"/>
                </a:solidFill>
                <a:effectLst/>
                <a:uLnTx/>
                <a:uFillTx/>
                <a:latin typeface="Arial" pitchFamily="34" charset="0"/>
                <a:ea typeface="MS PGothic" pitchFamily="34" charset="-128"/>
                <a:cs typeface="Arial" pitchFamily="34" charset="0"/>
              </a:rPr>
              <a:t>مخطط الملكوت </a:t>
            </a:r>
            <a:endParaRPr kumimoji="0" lang="en-GB" sz="2800" b="1" i="0" u="none" strike="noStrike" kern="1200" cap="none" spc="0" normalizeH="0" baseline="0" noProof="0">
              <a:ln>
                <a:noFill/>
              </a:ln>
              <a:solidFill>
                <a:srgbClr val="FFFF66"/>
              </a:solidFill>
              <a:effectLst/>
              <a:uLnTx/>
              <a:uFillTx/>
              <a:latin typeface="Arial" pitchFamily="34" charset="0"/>
              <a:ea typeface="MS PGothic" pitchFamily="34" charset="-128"/>
              <a:cs typeface="Arial" pitchFamily="34" charset="0"/>
            </a:endParaRPr>
          </a:p>
        </p:txBody>
      </p:sp>
      <p:sp>
        <p:nvSpPr>
          <p:cNvPr id="234534" name="Rectangle 40"/>
          <p:cNvSpPr>
            <a:spLocks noChangeArrowheads="1"/>
          </p:cNvSpPr>
          <p:nvPr/>
        </p:nvSpPr>
        <p:spPr bwMode="auto">
          <a:xfrm>
            <a:off x="6735763" y="228600"/>
            <a:ext cx="808037" cy="588963"/>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الكائنات الحية</a:t>
            </a:r>
            <a:endParaRPr kumimoji="0" lang="en-GB"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34535" name="Rectangle 41"/>
          <p:cNvSpPr>
            <a:spLocks noChangeArrowheads="1"/>
          </p:cNvSpPr>
          <p:nvPr/>
        </p:nvSpPr>
        <p:spPr bwMode="auto">
          <a:xfrm>
            <a:off x="2697163" y="3665538"/>
            <a:ext cx="1265237" cy="623887"/>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غير المؤمنين في الضيقة</a:t>
            </a:r>
            <a:endParaRPr kumimoji="0" lang="en-GB"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34536" name="Rectangle 42"/>
          <p:cNvSpPr>
            <a:spLocks noChangeArrowheads="1"/>
          </p:cNvSpPr>
          <p:nvPr/>
        </p:nvSpPr>
        <p:spPr bwMode="auto">
          <a:xfrm>
            <a:off x="4495800" y="3657600"/>
            <a:ext cx="1524000" cy="606425"/>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مؤمني الضيقة</a:t>
            </a:r>
            <a:endParaRPr kumimoji="0" lang="en-GB" sz="1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7691" name="Line 43"/>
          <p:cNvSpPr>
            <a:spLocks noChangeShapeType="1"/>
          </p:cNvSpPr>
          <p:nvPr/>
        </p:nvSpPr>
        <p:spPr bwMode="auto">
          <a:xfrm>
            <a:off x="2628900" y="4267200"/>
            <a:ext cx="4152900" cy="1588"/>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18538" name="AutoShape 44"/>
          <p:cNvSpPr>
            <a:spLocks/>
          </p:cNvSpPr>
          <p:nvPr/>
        </p:nvSpPr>
        <p:spPr bwMode="auto">
          <a:xfrm>
            <a:off x="228600" y="5943600"/>
            <a:ext cx="1892300" cy="420688"/>
          </a:xfrm>
          <a:prstGeom prst="callout2">
            <a:avLst>
              <a:gd name="adj1" fmla="val 69435"/>
              <a:gd name="adj2" fmla="val 103861"/>
              <a:gd name="adj3" fmla="val 69435"/>
              <a:gd name="adj4" fmla="val 109144"/>
              <a:gd name="adj5" fmla="val -618491"/>
              <a:gd name="adj6" fmla="val 132213"/>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شكل غامض للملكوت</a:t>
            </a:r>
            <a:endPar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93" name="Oval 45"/>
          <p:cNvSpPr>
            <a:spLocks noChangeArrowheads="1"/>
          </p:cNvSpPr>
          <p:nvPr/>
        </p:nvSpPr>
        <p:spPr bwMode="auto">
          <a:xfrm>
            <a:off x="1295400" y="228600"/>
            <a:ext cx="6629400" cy="6477000"/>
          </a:xfrm>
          <a:prstGeom prst="ellipse">
            <a:avLst/>
          </a:prstGeom>
          <a:noFill/>
          <a:ln w="93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34540" name="Rectangle 46"/>
          <p:cNvSpPr>
            <a:spLocks noChangeArrowheads="1"/>
          </p:cNvSpPr>
          <p:nvPr/>
        </p:nvSpPr>
        <p:spPr bwMode="auto">
          <a:xfrm>
            <a:off x="6934200" y="2971800"/>
            <a:ext cx="914400" cy="838200"/>
          </a:xfrm>
          <a:prstGeom prst="rect">
            <a:avLst/>
          </a:prstGeom>
          <a:noFill/>
          <a:ln w="9525">
            <a:noFill/>
            <a:miter lim="800000"/>
            <a:headEnd/>
            <a:tailEnd/>
          </a:ln>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الملائكة والحيوانات</a:t>
            </a:r>
            <a:endParaRPr kumimoji="0" lang="en-GB" sz="1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27695" name="Rectangle 47"/>
          <p:cNvSpPr>
            <a:spLocks noChangeArrowheads="1"/>
          </p:cNvSpPr>
          <p:nvPr/>
        </p:nvSpPr>
        <p:spPr bwMode="auto">
          <a:xfrm>
            <a:off x="6477000" y="6172200"/>
            <a:ext cx="2133600" cy="6096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34542" name="TextBox 1"/>
          <p:cNvSpPr txBox="1">
            <a:spLocks noChangeArrowheads="1"/>
          </p:cNvSpPr>
          <p:nvPr/>
        </p:nvSpPr>
        <p:spPr bwMode="auto">
          <a:xfrm>
            <a:off x="-1066800" y="1844675"/>
            <a:ext cx="185737" cy="461963"/>
          </a:xfrm>
          <a:prstGeom prst="rect">
            <a:avLst/>
          </a:prstGeom>
          <a:noFill/>
          <a:ln w="9525">
            <a:noFill/>
            <a:miter lim="800000"/>
            <a:headEnd/>
            <a:tailEnd/>
          </a:ln>
        </p:spPr>
        <p:txBody>
          <a:bodyPr wrap="non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Rectangular Callout 1"/>
          <p:cNvSpPr>
            <a:spLocks noChangeArrowheads="1"/>
          </p:cNvSpPr>
          <p:nvPr/>
        </p:nvSpPr>
        <p:spPr bwMode="auto">
          <a:xfrm>
            <a:off x="6826250" y="4025900"/>
            <a:ext cx="1847850" cy="733425"/>
          </a:xfrm>
          <a:prstGeom prst="wedgeRectCallout">
            <a:avLst>
              <a:gd name="adj1" fmla="val -108310"/>
              <a:gd name="adj2" fmla="val 30676"/>
            </a:avLst>
          </a:prstGeom>
          <a:solidFill>
            <a:schemeClr val="bg1"/>
          </a:solidFill>
          <a:ln w="9525" algn="ctr">
            <a:solidFill>
              <a:schemeClr val="tx1"/>
            </a:solidFill>
            <a:round/>
            <a:headEnd/>
            <a:tailEnd/>
          </a:ln>
        </p:spPr>
        <p:txBody>
          <a:bodyP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r>
              <a:rPr kumimoji="0" lang="ar-JO"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تركيز أشعياء</a:t>
            </a: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59281719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Rectangle 2"/>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pitchFamily="-111" charset="-128"/>
              <a:cs typeface="Arial"/>
            </a:endParaRPr>
          </a:p>
        </p:txBody>
      </p:sp>
      <p:sp>
        <p:nvSpPr>
          <p:cNvPr id="824323" name="Line 3"/>
          <p:cNvSpPr>
            <a:spLocks noChangeShapeType="1"/>
          </p:cNvSpPr>
          <p:nvPr/>
        </p:nvSpPr>
        <p:spPr bwMode="auto">
          <a:xfrm>
            <a:off x="1447800" y="3625850"/>
            <a:ext cx="6705600" cy="0"/>
          </a:xfrm>
          <a:prstGeom prst="line">
            <a:avLst/>
          </a:prstGeom>
          <a:noFill/>
          <a:ln w="76200">
            <a:solidFill>
              <a:schemeClr val="bg1"/>
            </a:solidFill>
            <a:round/>
            <a:headEnd/>
            <a:tailEnd type="triangle" w="med" len="med"/>
          </a:ln>
          <a:effectLst>
            <a:outerShdw blurRad="63500" dist="38099"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824324" name="Line 4"/>
          <p:cNvSpPr>
            <a:spLocks noChangeShapeType="1"/>
          </p:cNvSpPr>
          <p:nvPr/>
        </p:nvSpPr>
        <p:spPr bwMode="auto">
          <a:xfrm>
            <a:off x="4438650" y="21780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824325" name="Text Box 5"/>
          <p:cNvSpPr txBox="1">
            <a:spLocks noChangeArrowheads="1"/>
          </p:cNvSpPr>
          <p:nvPr/>
        </p:nvSpPr>
        <p:spPr bwMode="auto">
          <a:xfrm rot="16200000">
            <a:off x="-2216150" y="2997200"/>
            <a:ext cx="5635625" cy="701675"/>
          </a:xfrm>
          <a:prstGeom prst="rect">
            <a:avLst/>
          </a:prstGeom>
          <a:noFill/>
          <a:ln w="38100">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pitchFamily="-111" charset="-128"/>
                <a:cs typeface="Arial"/>
              </a:rPr>
              <a:t>عصر الكنيسة (لا توجد علامات)</a:t>
            </a:r>
          </a:p>
        </p:txBody>
      </p:sp>
      <p:sp>
        <p:nvSpPr>
          <p:cNvPr id="824326" name="Text Box 6"/>
          <p:cNvSpPr txBox="1">
            <a:spLocks noChangeArrowheads="1"/>
          </p:cNvSpPr>
          <p:nvPr/>
        </p:nvSpPr>
        <p:spPr bwMode="auto">
          <a:xfrm>
            <a:off x="3141663" y="768350"/>
            <a:ext cx="2222500" cy="13239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00CC99">
                    <a:lumMod val="20000"/>
                    <a:lumOff val="80000"/>
                  </a:srgbClr>
                </a:solidFill>
                <a:effectLst/>
                <a:uLnTx/>
                <a:uFillTx/>
                <a:latin typeface="Arial"/>
                <a:ea typeface="ＭＳ Ｐゴシック" charset="0"/>
                <a:cs typeface="Arial"/>
              </a:rPr>
              <a:t>المجيء الثاني</a:t>
            </a:r>
          </a:p>
        </p:txBody>
      </p:sp>
      <p:sp>
        <p:nvSpPr>
          <p:cNvPr id="824327" name="Text Box 7"/>
          <p:cNvSpPr txBox="1">
            <a:spLocks noChangeArrowheads="1"/>
          </p:cNvSpPr>
          <p:nvPr/>
        </p:nvSpPr>
        <p:spPr bwMode="auto">
          <a:xfrm>
            <a:off x="1258888" y="2787650"/>
            <a:ext cx="3025775"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a:ea typeface="ＭＳ Ｐゴシック" charset="0"/>
                <a:cs typeface="Arial"/>
              </a:rPr>
              <a:t>الضيقة</a:t>
            </a:r>
            <a:endParaRPr kumimoji="0" lang="en-US" sz="40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824328" name="Text Box 8"/>
          <p:cNvSpPr txBox="1">
            <a:spLocks noChangeArrowheads="1"/>
          </p:cNvSpPr>
          <p:nvPr/>
        </p:nvSpPr>
        <p:spPr bwMode="auto">
          <a:xfrm>
            <a:off x="1760538" y="3778250"/>
            <a:ext cx="2362200" cy="7016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a:ea typeface="ＭＳ Ｐゴシック" charset="0"/>
                <a:cs typeface="Arial"/>
              </a:rPr>
              <a:t>7 سنوات</a:t>
            </a:r>
          </a:p>
        </p:txBody>
      </p:sp>
      <p:sp>
        <p:nvSpPr>
          <p:cNvPr id="824329" name="Text Box 9"/>
          <p:cNvSpPr txBox="1">
            <a:spLocks noChangeArrowheads="1"/>
          </p:cNvSpPr>
          <p:nvPr/>
        </p:nvSpPr>
        <p:spPr bwMode="auto">
          <a:xfrm>
            <a:off x="4724400" y="2787650"/>
            <a:ext cx="2971800" cy="7112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a:ea typeface="ＭＳ Ｐゴシック" charset="0"/>
                <a:cs typeface="Arial"/>
              </a:rPr>
              <a:t>الألفية</a:t>
            </a:r>
            <a:endParaRPr kumimoji="0" lang="en-US" sz="40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824330" name="Text Box 10"/>
          <p:cNvSpPr txBox="1">
            <a:spLocks noChangeArrowheads="1"/>
          </p:cNvSpPr>
          <p:nvPr/>
        </p:nvSpPr>
        <p:spPr bwMode="auto">
          <a:xfrm>
            <a:off x="4643438" y="3778250"/>
            <a:ext cx="3168650" cy="187743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a:ea typeface="ＭＳ Ｐゴシック" charset="0"/>
                <a:cs typeface="Arial"/>
              </a:rPr>
              <a:t>1000 سنة</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تقييد الشيطان </a:t>
            </a:r>
            <a:b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ملك القديسين</a:t>
            </a:r>
            <a:endPar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24331" name="Text Box 11"/>
          <p:cNvSpPr txBox="1">
            <a:spLocks noChangeArrowheads="1"/>
          </p:cNvSpPr>
          <p:nvPr/>
        </p:nvSpPr>
        <p:spPr bwMode="auto">
          <a:xfrm rot="5400000" flipH="1">
            <a:off x="6209507" y="3291681"/>
            <a:ext cx="4951412" cy="7016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CC00"/>
                </a:solidFill>
                <a:effectLst/>
                <a:uLnTx/>
                <a:uFillTx/>
                <a:latin typeface="Arial"/>
                <a:ea typeface="ＭＳ Ｐゴシック" pitchFamily="-111" charset="-128"/>
                <a:cs typeface="Arial"/>
              </a:rPr>
              <a:t>المملكة الأبدية</a:t>
            </a:r>
            <a:endParaRPr kumimoji="0" lang="en-US" sz="4000" b="1" i="0" u="none" strike="noStrike" kern="1200" cap="none" spc="0" normalizeH="0" baseline="0" noProof="0" dirty="0">
              <a:ln>
                <a:noFill/>
              </a:ln>
              <a:solidFill>
                <a:srgbClr val="FFCC00"/>
              </a:solidFill>
              <a:effectLst/>
              <a:uLnTx/>
              <a:uFillTx/>
              <a:latin typeface="Arial"/>
              <a:ea typeface="ＭＳ Ｐゴシック" pitchFamily="-111" charset="-128"/>
              <a:cs typeface="Arial"/>
            </a:endParaRPr>
          </a:p>
        </p:txBody>
      </p:sp>
      <p:sp>
        <p:nvSpPr>
          <p:cNvPr id="824332" name="Text Box 12"/>
          <p:cNvSpPr txBox="1">
            <a:spLocks noChangeArrowheads="1"/>
          </p:cNvSpPr>
          <p:nvPr/>
        </p:nvSpPr>
        <p:spPr bwMode="auto">
          <a:xfrm rot="5381629">
            <a:off x="6640513" y="4649787"/>
            <a:ext cx="2755900"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CCFFCC"/>
                </a:solidFill>
                <a:effectLst/>
                <a:uLnTx/>
                <a:uFillTx/>
                <a:latin typeface="Arial"/>
                <a:ea typeface="ＭＳ Ｐゴシック" charset="0"/>
                <a:cs typeface="Arial"/>
              </a:rPr>
              <a:t>الدينونة</a:t>
            </a:r>
            <a:endParaRPr kumimoji="0" lang="en-US" sz="40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824333" name="Text Box 13"/>
          <p:cNvSpPr txBox="1">
            <a:spLocks noChangeArrowheads="1"/>
          </p:cNvSpPr>
          <p:nvPr/>
        </p:nvSpPr>
        <p:spPr bwMode="auto">
          <a:xfrm>
            <a:off x="5334000" y="768350"/>
            <a:ext cx="2438400" cy="132343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00CC99">
                    <a:lumMod val="20000"/>
                    <a:lumOff val="80000"/>
                  </a:srgbClr>
                </a:solidFill>
                <a:effectLst/>
                <a:uLnTx/>
                <a:uFillTx/>
                <a:latin typeface="Arial"/>
                <a:ea typeface="ＭＳ Ｐゴシック" pitchFamily="-111" charset="-128"/>
                <a:cs typeface="Arial"/>
              </a:rPr>
              <a:t>المجيء</a:t>
            </a:r>
            <a:r>
              <a:rPr lang="ar-JO" sz="4000" b="1" i="1" dirty="0">
                <a:solidFill>
                  <a:srgbClr val="00CC99">
                    <a:lumMod val="20000"/>
                    <a:lumOff val="80000"/>
                  </a:srgbClr>
                </a:solidFill>
                <a:latin typeface="Arial"/>
                <a:ea typeface="ＭＳ Ｐゴシック" pitchFamily="-111" charset="-128"/>
                <a:cs typeface="Arial"/>
              </a:rPr>
              <a:t> </a:t>
            </a:r>
            <a:r>
              <a:rPr kumimoji="0" lang="ar-JO" sz="4000" b="1" i="1" u="none" strike="noStrike" kern="1200" cap="none" spc="0" normalizeH="0" baseline="0" noProof="0" dirty="0">
                <a:ln>
                  <a:noFill/>
                </a:ln>
                <a:solidFill>
                  <a:srgbClr val="00CC99">
                    <a:lumMod val="20000"/>
                    <a:lumOff val="80000"/>
                  </a:srgbClr>
                </a:solidFill>
                <a:effectLst/>
                <a:uLnTx/>
                <a:uFillTx/>
                <a:latin typeface="Arial"/>
                <a:ea typeface="ＭＳ Ｐゴシック" pitchFamily="-111" charset="-128"/>
                <a:cs typeface="Arial"/>
              </a:rPr>
              <a:t>الثاني   =</a:t>
            </a:r>
            <a:endParaRPr kumimoji="0" lang="en-US" sz="4000" b="1" i="1" u="none" strike="noStrike" kern="1200" cap="none" spc="0" normalizeH="0" baseline="0" noProof="0" dirty="0">
              <a:ln>
                <a:noFill/>
              </a:ln>
              <a:solidFill>
                <a:srgbClr val="00CC99">
                  <a:lumMod val="20000"/>
                  <a:lumOff val="80000"/>
                </a:srgbClr>
              </a:solidFill>
              <a:effectLst/>
              <a:uLnTx/>
              <a:uFillTx/>
              <a:latin typeface="Arial"/>
              <a:ea typeface="ＭＳ Ｐゴシック" pitchFamily="-111" charset="-128"/>
              <a:cs typeface="Arial"/>
            </a:endParaRPr>
          </a:p>
        </p:txBody>
      </p:sp>
      <p:sp>
        <p:nvSpPr>
          <p:cNvPr id="824334" name="Rectangle 14"/>
          <p:cNvSpPr>
            <a:spLocks noGrp="1" noChangeArrowheads="1"/>
          </p:cNvSpPr>
          <p:nvPr>
            <p:ph type="title" idx="4294967295"/>
          </p:nvPr>
        </p:nvSpPr>
        <p:spPr>
          <a:xfrm>
            <a:off x="685800" y="-31750"/>
            <a:ext cx="7772400" cy="762000"/>
          </a:xfrm>
          <a:effectLst>
            <a:outerShdw blurRad="63500" dist="35921" dir="2700000" algn="ctr" rotWithShape="0">
              <a:srgbClr val="000000">
                <a:alpha val="74998"/>
              </a:srgbClr>
            </a:outerShdw>
          </a:effectLst>
        </p:spPr>
        <p:txBody>
          <a:bodyPr anchor="t">
            <a:spAutoFit/>
          </a:bodyPr>
          <a:lstStyle/>
          <a:p>
            <a:pPr>
              <a:spcBef>
                <a:spcPct val="50000"/>
              </a:spcBef>
              <a:defRPr/>
            </a:pPr>
            <a:r>
              <a:rPr lang="ar-JO" b="1" dirty="0">
                <a:solidFill>
                  <a:srgbClr val="FFFFFF"/>
                </a:solidFill>
                <a:ea typeface="ＭＳ Ｐゴシック" pitchFamily="-111" charset="-128"/>
              </a:rPr>
              <a:t>العقيدة الألفية</a:t>
            </a:r>
          </a:p>
        </p:txBody>
      </p:sp>
      <p:sp>
        <p:nvSpPr>
          <p:cNvPr id="824336" name="Text Box 16"/>
          <p:cNvSpPr txBox="1">
            <a:spLocks noChangeArrowheads="1"/>
          </p:cNvSpPr>
          <p:nvPr/>
        </p:nvSpPr>
        <p:spPr bwMode="auto">
          <a:xfrm rot="5381629">
            <a:off x="3122613" y="4649787"/>
            <a:ext cx="2755900"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CCFFCC"/>
                </a:solidFill>
                <a:effectLst/>
                <a:uLnTx/>
                <a:uFillTx/>
                <a:latin typeface="Arial"/>
                <a:ea typeface="ＭＳ Ｐゴシック" charset="0"/>
                <a:cs typeface="Arial"/>
              </a:rPr>
              <a:t>الدينونة</a:t>
            </a:r>
            <a:endParaRPr kumimoji="0" lang="en-US" sz="40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grpSp>
        <p:nvGrpSpPr>
          <p:cNvPr id="2" name="Group 17"/>
          <p:cNvGrpSpPr>
            <a:grpSpLocks/>
          </p:cNvGrpSpPr>
          <p:nvPr/>
        </p:nvGrpSpPr>
        <p:grpSpPr bwMode="auto">
          <a:xfrm>
            <a:off x="1460500" y="1949450"/>
            <a:ext cx="2895600" cy="990600"/>
            <a:chOff x="1008" y="1536"/>
            <a:chExt cx="1824" cy="624"/>
          </a:xfrm>
        </p:grpSpPr>
        <p:sp>
          <p:nvSpPr>
            <p:cNvPr id="1172504" name="AutoShape 18"/>
            <p:cNvSpPr>
              <a:spLocks noChangeArrowheads="1"/>
            </p:cNvSpPr>
            <p:nvPr/>
          </p:nvSpPr>
          <p:spPr bwMode="auto">
            <a:xfrm rot="-5400000">
              <a:off x="1608" y="936"/>
              <a:ext cx="624" cy="1824"/>
            </a:xfrm>
            <a:prstGeom prst="triangle">
              <a:avLst>
                <a:gd name="adj" fmla="val 50000"/>
              </a:avLst>
            </a:prstGeom>
            <a:solidFill>
              <a:schemeClr val="accent1">
                <a:lumMod val="40000"/>
                <a:lumOff val="60000"/>
              </a:schemeClr>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2505" name="Text Box 19"/>
            <p:cNvSpPr txBox="1">
              <a:spLocks noChangeArrowheads="1"/>
            </p:cNvSpPr>
            <p:nvPr/>
          </p:nvSpPr>
          <p:spPr bwMode="auto">
            <a:xfrm>
              <a:off x="2064" y="1686"/>
              <a:ext cx="579"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علامات</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824340" name="Text Box 20"/>
          <p:cNvSpPr txBox="1">
            <a:spLocks noChangeArrowheads="1"/>
          </p:cNvSpPr>
          <p:nvPr/>
        </p:nvSpPr>
        <p:spPr bwMode="auto">
          <a:xfrm>
            <a:off x="838200" y="730250"/>
            <a:ext cx="2220913"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err="1">
                <a:ln>
                  <a:noFill/>
                </a:ln>
                <a:solidFill>
                  <a:srgbClr val="00CC99">
                    <a:lumMod val="20000"/>
                    <a:lumOff val="80000"/>
                  </a:srgbClr>
                </a:solidFill>
                <a:effectLst/>
                <a:uLnTx/>
                <a:uFillTx/>
                <a:latin typeface="Arial"/>
                <a:ea typeface="ＭＳ Ｐゴシック" charset="0"/>
                <a:cs typeface="Arial"/>
              </a:rPr>
              <a:t>الإختطاف</a:t>
            </a:r>
            <a:endParaRPr kumimoji="0" lang="en-US" sz="4000" b="1" i="0" u="none" strike="noStrike" kern="1200" cap="none" spc="0" normalizeH="0" baseline="0" noProof="0" dirty="0">
              <a:ln>
                <a:noFill/>
              </a:ln>
              <a:solidFill>
                <a:srgbClr val="00CC99">
                  <a:lumMod val="20000"/>
                  <a:lumOff val="80000"/>
                </a:srgbClr>
              </a:solidFill>
              <a:effectLst/>
              <a:uLnTx/>
              <a:uFillTx/>
              <a:latin typeface="Arial"/>
              <a:ea typeface="ＭＳ Ｐゴシック" charset="0"/>
              <a:cs typeface="Arial"/>
            </a:endParaRPr>
          </a:p>
        </p:txBody>
      </p:sp>
      <p:sp>
        <p:nvSpPr>
          <p:cNvPr id="824341" name="Line 21"/>
          <p:cNvSpPr>
            <a:spLocks noChangeShapeType="1"/>
          </p:cNvSpPr>
          <p:nvPr/>
        </p:nvSpPr>
        <p:spPr bwMode="auto">
          <a:xfrm>
            <a:off x="12192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824342" name="Line 22"/>
          <p:cNvSpPr>
            <a:spLocks noChangeShapeType="1"/>
          </p:cNvSpPr>
          <p:nvPr/>
        </p:nvSpPr>
        <p:spPr bwMode="auto">
          <a:xfrm rot="10800000">
            <a:off x="13716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824343" name="Text Box 23"/>
          <p:cNvSpPr txBox="1">
            <a:spLocks noChangeArrowheads="1"/>
          </p:cNvSpPr>
          <p:nvPr/>
        </p:nvSpPr>
        <p:spPr bwMode="auto">
          <a:xfrm>
            <a:off x="0" y="6232525"/>
            <a:ext cx="42116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pitchFamily="-111" charset="-128"/>
                <a:cs typeface="Arial"/>
              </a:rPr>
              <a:t>رؤيا 6-18</a:t>
            </a:r>
            <a:endParaRPr kumimoji="0" lang="en-US" sz="3600" b="1" i="0" u="none" strike="noStrike" kern="1200" cap="none" spc="0" normalizeH="0" baseline="0" noProof="0" dirty="0">
              <a:ln>
                <a:noFill/>
              </a:ln>
              <a:solidFill>
                <a:srgbClr val="FFFFFF"/>
              </a:solidFill>
              <a:effectLst/>
              <a:uLnTx/>
              <a:uFillTx/>
              <a:latin typeface="Arial"/>
              <a:ea typeface="ＭＳ Ｐゴシック" pitchFamily="-111" charset="-128"/>
              <a:cs typeface="Arial"/>
            </a:endParaRPr>
          </a:p>
        </p:txBody>
      </p:sp>
      <p:sp>
        <p:nvSpPr>
          <p:cNvPr id="824344" name="Text Box 24"/>
          <p:cNvSpPr txBox="1">
            <a:spLocks noChangeArrowheads="1"/>
          </p:cNvSpPr>
          <p:nvPr/>
        </p:nvSpPr>
        <p:spPr bwMode="auto">
          <a:xfrm>
            <a:off x="35814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pitchFamily="-111" charset="-128"/>
                <a:cs typeface="Arial"/>
              </a:rPr>
              <a:t>19</a:t>
            </a:r>
            <a:endParaRPr kumimoji="0" lang="en-US" sz="3600" b="1" i="0" u="none" strike="noStrike" kern="1200" cap="none" spc="0" normalizeH="0" baseline="0" noProof="0" dirty="0">
              <a:ln>
                <a:noFill/>
              </a:ln>
              <a:solidFill>
                <a:srgbClr val="FFFFFF"/>
              </a:solidFill>
              <a:effectLst/>
              <a:uLnTx/>
              <a:uFillTx/>
              <a:latin typeface="Arial"/>
              <a:ea typeface="ＭＳ Ｐゴシック" pitchFamily="-111" charset="-128"/>
              <a:cs typeface="Arial"/>
            </a:endParaRPr>
          </a:p>
        </p:txBody>
      </p:sp>
      <p:sp>
        <p:nvSpPr>
          <p:cNvPr id="824345" name="Text Box 25"/>
          <p:cNvSpPr txBox="1">
            <a:spLocks noChangeArrowheads="1"/>
          </p:cNvSpPr>
          <p:nvPr/>
        </p:nvSpPr>
        <p:spPr bwMode="auto">
          <a:xfrm>
            <a:off x="52578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pitchFamily="-111" charset="-128"/>
                <a:cs typeface="Arial"/>
              </a:rPr>
              <a:t>20</a:t>
            </a:r>
            <a:endParaRPr kumimoji="0" lang="en-US" sz="3600" b="1" i="0" u="none" strike="noStrike" kern="1200" cap="none" spc="0" normalizeH="0" baseline="0" noProof="0" dirty="0">
              <a:ln>
                <a:noFill/>
              </a:ln>
              <a:solidFill>
                <a:srgbClr val="FFFFFF"/>
              </a:solidFill>
              <a:effectLst/>
              <a:uLnTx/>
              <a:uFillTx/>
              <a:latin typeface="Arial"/>
              <a:ea typeface="ＭＳ Ｐゴシック" pitchFamily="-111" charset="-128"/>
              <a:cs typeface="Arial"/>
            </a:endParaRPr>
          </a:p>
        </p:txBody>
      </p:sp>
      <p:sp>
        <p:nvSpPr>
          <p:cNvPr id="824346" name="Text Box 26"/>
          <p:cNvSpPr txBox="1">
            <a:spLocks noChangeArrowheads="1"/>
          </p:cNvSpPr>
          <p:nvPr/>
        </p:nvSpPr>
        <p:spPr bwMode="auto">
          <a:xfrm>
            <a:off x="7451725" y="6232525"/>
            <a:ext cx="1692275"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pitchFamily="-111" charset="-128"/>
                <a:cs typeface="Arial"/>
              </a:rPr>
              <a:t>21-22</a:t>
            </a:r>
            <a:endParaRPr kumimoji="0" lang="en-US" sz="3600" b="1" i="0" u="none" strike="noStrike" kern="1200" cap="none" spc="0" normalizeH="0" baseline="0" noProof="0" dirty="0">
              <a:ln>
                <a:noFill/>
              </a:ln>
              <a:solidFill>
                <a:srgbClr val="FFFFFF"/>
              </a:solidFill>
              <a:effectLst/>
              <a:uLnTx/>
              <a:uFillTx/>
              <a:latin typeface="Arial"/>
              <a:ea typeface="ＭＳ Ｐゴシック" pitchFamily="-111" charset="-128"/>
              <a:cs typeface="Arial"/>
            </a:endParaRPr>
          </a:p>
        </p:txBody>
      </p:sp>
      <p:sp>
        <p:nvSpPr>
          <p:cNvPr id="28" name="Text Box 37"/>
          <p:cNvSpPr txBox="1">
            <a:spLocks noChangeArrowheads="1"/>
          </p:cNvSpPr>
          <p:nvPr/>
        </p:nvSpPr>
        <p:spPr bwMode="auto">
          <a:xfrm>
            <a:off x="8445800" y="0"/>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433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73446444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24325"/>
                                        </p:tgtEl>
                                        <p:attrNameLst>
                                          <p:attrName>style.visibility</p:attrName>
                                        </p:attrNameLst>
                                      </p:cBhvr>
                                      <p:to>
                                        <p:strVal val="visible"/>
                                      </p:to>
                                    </p:set>
                                    <p:anim calcmode="lin" valueType="num">
                                      <p:cBhvr additive="base">
                                        <p:cTn id="7" dur="500" fill="hold"/>
                                        <p:tgtEl>
                                          <p:spTgt spid="824325"/>
                                        </p:tgtEl>
                                        <p:attrNameLst>
                                          <p:attrName>ppt_x</p:attrName>
                                        </p:attrNameLst>
                                      </p:cBhvr>
                                      <p:tavLst>
                                        <p:tav tm="0">
                                          <p:val>
                                            <p:strVal val="0-#ppt_w/2"/>
                                          </p:val>
                                        </p:tav>
                                        <p:tav tm="100000">
                                          <p:val>
                                            <p:strVal val="#ppt_x"/>
                                          </p:val>
                                        </p:tav>
                                      </p:tavLst>
                                    </p:anim>
                                    <p:anim calcmode="lin" valueType="num">
                                      <p:cBhvr additive="base">
                                        <p:cTn id="8" dur="500" fill="hold"/>
                                        <p:tgtEl>
                                          <p:spTgt spid="82432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2000"/>
                                  </p:stCondLst>
                                  <p:childTnLst>
                                    <p:set>
                                      <p:cBhvr>
                                        <p:cTn id="11" dur="1" fill="hold">
                                          <p:stCondLst>
                                            <p:cond delay="0"/>
                                          </p:stCondLst>
                                        </p:cTn>
                                        <p:tgtEl>
                                          <p:spTgt spid="824340"/>
                                        </p:tgtEl>
                                        <p:attrNameLst>
                                          <p:attrName>style.visibility</p:attrName>
                                        </p:attrNameLst>
                                      </p:cBhvr>
                                      <p:to>
                                        <p:strVal val="visible"/>
                                      </p:to>
                                    </p:set>
                                    <p:anim calcmode="lin" valueType="num">
                                      <p:cBhvr additive="base">
                                        <p:cTn id="12" dur="500" fill="hold"/>
                                        <p:tgtEl>
                                          <p:spTgt spid="824340"/>
                                        </p:tgtEl>
                                        <p:attrNameLst>
                                          <p:attrName>ppt_x</p:attrName>
                                        </p:attrNameLst>
                                      </p:cBhvr>
                                      <p:tavLst>
                                        <p:tav tm="0">
                                          <p:val>
                                            <p:strVal val="#ppt_x"/>
                                          </p:val>
                                        </p:tav>
                                        <p:tav tm="100000">
                                          <p:val>
                                            <p:strVal val="#ppt_x"/>
                                          </p:val>
                                        </p:tav>
                                      </p:tavLst>
                                    </p:anim>
                                    <p:anim calcmode="lin" valueType="num">
                                      <p:cBhvr additive="base">
                                        <p:cTn id="13" dur="500" fill="hold"/>
                                        <p:tgtEl>
                                          <p:spTgt spid="824340"/>
                                        </p:tgtEl>
                                        <p:attrNameLst>
                                          <p:attrName>ppt_y</p:attrName>
                                        </p:attrNameLst>
                                      </p:cBhvr>
                                      <p:tavLst>
                                        <p:tav tm="0">
                                          <p:val>
                                            <p:strVal val="0-#ppt_h/2"/>
                                          </p:val>
                                        </p:tav>
                                        <p:tav tm="100000">
                                          <p:val>
                                            <p:strVal val="#ppt_y"/>
                                          </p:val>
                                        </p:tav>
                                      </p:tavLst>
                                    </p:anim>
                                  </p:childTnLst>
                                </p:cTn>
                              </p:par>
                              <p:par>
                                <p:cTn id="14" presetID="22" presetClass="entr" presetSubtype="1" fill="hold" nodeType="withEffect">
                                  <p:stCondLst>
                                    <p:cond delay="0"/>
                                  </p:stCondLst>
                                  <p:childTnLst>
                                    <p:set>
                                      <p:cBhvr>
                                        <p:cTn id="15" dur="1" fill="hold">
                                          <p:stCondLst>
                                            <p:cond delay="0"/>
                                          </p:stCondLst>
                                        </p:cTn>
                                        <p:tgtEl>
                                          <p:spTgt spid="824341"/>
                                        </p:tgtEl>
                                        <p:attrNameLst>
                                          <p:attrName>style.visibility</p:attrName>
                                        </p:attrNameLst>
                                      </p:cBhvr>
                                      <p:to>
                                        <p:strVal val="visible"/>
                                      </p:to>
                                    </p:set>
                                    <p:animEffect transition="in" filter="wipe(up)">
                                      <p:cBhvr>
                                        <p:cTn id="16" dur="500"/>
                                        <p:tgtEl>
                                          <p:spTgt spid="824341"/>
                                        </p:tgtEl>
                                      </p:cBhvr>
                                    </p:animEffect>
                                  </p:childTnLst>
                                </p:cTn>
                              </p:par>
                            </p:childTnLst>
                          </p:cTn>
                        </p:par>
                        <p:par>
                          <p:cTn id="17" fill="hold" nodeType="afterGroup">
                            <p:stCondLst>
                              <p:cond delay="4000"/>
                            </p:stCondLst>
                            <p:childTnLst>
                              <p:par>
                                <p:cTn id="18" presetID="22" presetClass="entr" presetSubtype="4" fill="hold" nodeType="afterEffect">
                                  <p:stCondLst>
                                    <p:cond delay="0"/>
                                  </p:stCondLst>
                                  <p:childTnLst>
                                    <p:set>
                                      <p:cBhvr>
                                        <p:cTn id="19" dur="1" fill="hold">
                                          <p:stCondLst>
                                            <p:cond delay="0"/>
                                          </p:stCondLst>
                                        </p:cTn>
                                        <p:tgtEl>
                                          <p:spTgt spid="824342"/>
                                        </p:tgtEl>
                                        <p:attrNameLst>
                                          <p:attrName>style.visibility</p:attrName>
                                        </p:attrNameLst>
                                      </p:cBhvr>
                                      <p:to>
                                        <p:strVal val="visible"/>
                                      </p:to>
                                    </p:set>
                                    <p:animEffect transition="in" filter="wipe(down)">
                                      <p:cBhvr>
                                        <p:cTn id="20" dur="500"/>
                                        <p:tgtEl>
                                          <p:spTgt spid="824342"/>
                                        </p:tgtEl>
                                      </p:cBhvr>
                                    </p:animEffect>
                                  </p:childTnLst>
                                </p:cTn>
                              </p:par>
                            </p:childTnLst>
                          </p:cTn>
                        </p:par>
                        <p:par>
                          <p:cTn id="21" fill="hold" nodeType="afterGroup">
                            <p:stCondLst>
                              <p:cond delay="4500"/>
                            </p:stCondLst>
                            <p:childTnLst>
                              <p:par>
                                <p:cTn id="22" presetID="22" presetClass="entr" presetSubtype="8" fill="hold" nodeType="afterEffect">
                                  <p:stCondLst>
                                    <p:cond delay="0"/>
                                  </p:stCondLst>
                                  <p:childTnLst>
                                    <p:set>
                                      <p:cBhvr>
                                        <p:cTn id="23" dur="1" fill="hold">
                                          <p:stCondLst>
                                            <p:cond delay="0"/>
                                          </p:stCondLst>
                                        </p:cTn>
                                        <p:tgtEl>
                                          <p:spTgt spid="824323"/>
                                        </p:tgtEl>
                                        <p:attrNameLst>
                                          <p:attrName>style.visibility</p:attrName>
                                        </p:attrNameLst>
                                      </p:cBhvr>
                                      <p:to>
                                        <p:strVal val="visible"/>
                                      </p:to>
                                    </p:set>
                                    <p:animEffect transition="in" filter="wipe(left)">
                                      <p:cBhvr>
                                        <p:cTn id="24" dur="500"/>
                                        <p:tgtEl>
                                          <p:spTgt spid="824323"/>
                                        </p:tgtEl>
                                      </p:cBhvr>
                                    </p:animEffect>
                                  </p:childTnLst>
                                </p:cTn>
                              </p:par>
                            </p:childTnLst>
                          </p:cTn>
                        </p:par>
                        <p:par>
                          <p:cTn id="25" fill="hold" nodeType="afterGroup">
                            <p:stCondLst>
                              <p:cond delay="5000"/>
                            </p:stCondLst>
                            <p:childTnLst>
                              <p:par>
                                <p:cTn id="26" presetID="17" presetClass="entr" presetSubtype="8" fill="hold" grpId="0" nodeType="afterEffect">
                                  <p:stCondLst>
                                    <p:cond delay="1000"/>
                                  </p:stCondLst>
                                  <p:childTnLst>
                                    <p:set>
                                      <p:cBhvr>
                                        <p:cTn id="27" dur="1" fill="hold">
                                          <p:stCondLst>
                                            <p:cond delay="0"/>
                                          </p:stCondLst>
                                        </p:cTn>
                                        <p:tgtEl>
                                          <p:spTgt spid="824328"/>
                                        </p:tgtEl>
                                        <p:attrNameLst>
                                          <p:attrName>style.visibility</p:attrName>
                                        </p:attrNameLst>
                                      </p:cBhvr>
                                      <p:to>
                                        <p:strVal val="visible"/>
                                      </p:to>
                                    </p:set>
                                    <p:anim calcmode="lin" valueType="num">
                                      <p:cBhvr>
                                        <p:cTn id="28" dur="500" fill="hold"/>
                                        <p:tgtEl>
                                          <p:spTgt spid="824328"/>
                                        </p:tgtEl>
                                        <p:attrNameLst>
                                          <p:attrName>ppt_x</p:attrName>
                                        </p:attrNameLst>
                                      </p:cBhvr>
                                      <p:tavLst>
                                        <p:tav tm="0">
                                          <p:val>
                                            <p:strVal val="#ppt_x-#ppt_w/2"/>
                                          </p:val>
                                        </p:tav>
                                        <p:tav tm="100000">
                                          <p:val>
                                            <p:strVal val="#ppt_x"/>
                                          </p:val>
                                        </p:tav>
                                      </p:tavLst>
                                    </p:anim>
                                    <p:anim calcmode="lin" valueType="num">
                                      <p:cBhvr>
                                        <p:cTn id="29" dur="500" fill="hold"/>
                                        <p:tgtEl>
                                          <p:spTgt spid="824328"/>
                                        </p:tgtEl>
                                        <p:attrNameLst>
                                          <p:attrName>ppt_y</p:attrName>
                                        </p:attrNameLst>
                                      </p:cBhvr>
                                      <p:tavLst>
                                        <p:tav tm="0">
                                          <p:val>
                                            <p:strVal val="#ppt_y"/>
                                          </p:val>
                                        </p:tav>
                                        <p:tav tm="100000">
                                          <p:val>
                                            <p:strVal val="#ppt_y"/>
                                          </p:val>
                                        </p:tav>
                                      </p:tavLst>
                                    </p:anim>
                                    <p:anim calcmode="lin" valueType="num">
                                      <p:cBhvr>
                                        <p:cTn id="30" dur="500" fill="hold"/>
                                        <p:tgtEl>
                                          <p:spTgt spid="824328"/>
                                        </p:tgtEl>
                                        <p:attrNameLst>
                                          <p:attrName>ppt_w</p:attrName>
                                        </p:attrNameLst>
                                      </p:cBhvr>
                                      <p:tavLst>
                                        <p:tav tm="0">
                                          <p:val>
                                            <p:fltVal val="0"/>
                                          </p:val>
                                        </p:tav>
                                        <p:tav tm="100000">
                                          <p:val>
                                            <p:strVal val="#ppt_w"/>
                                          </p:val>
                                        </p:tav>
                                      </p:tavLst>
                                    </p:anim>
                                    <p:anim calcmode="lin" valueType="num">
                                      <p:cBhvr>
                                        <p:cTn id="31" dur="500" fill="hold"/>
                                        <p:tgtEl>
                                          <p:spTgt spid="824328"/>
                                        </p:tgtEl>
                                        <p:attrNameLst>
                                          <p:attrName>ppt_h</p:attrName>
                                        </p:attrNameLst>
                                      </p:cBhvr>
                                      <p:tavLst>
                                        <p:tav tm="0">
                                          <p:val>
                                            <p:strVal val="#ppt_h"/>
                                          </p:val>
                                        </p:tav>
                                        <p:tav tm="100000">
                                          <p:val>
                                            <p:strVal val="#ppt_h"/>
                                          </p:val>
                                        </p:tav>
                                      </p:tavLst>
                                    </p:anim>
                                  </p:childTnLst>
                                </p:cTn>
                              </p:par>
                            </p:childTnLst>
                          </p:cTn>
                        </p:par>
                        <p:par>
                          <p:cTn id="32" fill="hold" nodeType="afterGroup">
                            <p:stCondLst>
                              <p:cond delay="6500"/>
                            </p:stCondLst>
                            <p:childTnLst>
                              <p:par>
                                <p:cTn id="33" presetID="17" presetClass="entr" presetSubtype="10" fill="hold" grpId="0" nodeType="afterEffect">
                                  <p:stCondLst>
                                    <p:cond delay="1000"/>
                                  </p:stCondLst>
                                  <p:childTnLst>
                                    <p:set>
                                      <p:cBhvr>
                                        <p:cTn id="34" dur="1" fill="hold">
                                          <p:stCondLst>
                                            <p:cond delay="0"/>
                                          </p:stCondLst>
                                        </p:cTn>
                                        <p:tgtEl>
                                          <p:spTgt spid="824327"/>
                                        </p:tgtEl>
                                        <p:attrNameLst>
                                          <p:attrName>style.visibility</p:attrName>
                                        </p:attrNameLst>
                                      </p:cBhvr>
                                      <p:to>
                                        <p:strVal val="visible"/>
                                      </p:to>
                                    </p:set>
                                    <p:anim calcmode="lin" valueType="num">
                                      <p:cBhvr>
                                        <p:cTn id="35" dur="500" fill="hold"/>
                                        <p:tgtEl>
                                          <p:spTgt spid="824327"/>
                                        </p:tgtEl>
                                        <p:attrNameLst>
                                          <p:attrName>ppt_w</p:attrName>
                                        </p:attrNameLst>
                                      </p:cBhvr>
                                      <p:tavLst>
                                        <p:tav tm="0">
                                          <p:val>
                                            <p:fltVal val="0"/>
                                          </p:val>
                                        </p:tav>
                                        <p:tav tm="100000">
                                          <p:val>
                                            <p:strVal val="#ppt_w"/>
                                          </p:val>
                                        </p:tav>
                                      </p:tavLst>
                                    </p:anim>
                                    <p:anim calcmode="lin" valueType="num">
                                      <p:cBhvr>
                                        <p:cTn id="36" dur="500" fill="hold"/>
                                        <p:tgtEl>
                                          <p:spTgt spid="824327"/>
                                        </p:tgtEl>
                                        <p:attrNameLst>
                                          <p:attrName>ppt_h</p:attrName>
                                        </p:attrNameLst>
                                      </p:cBhvr>
                                      <p:tavLst>
                                        <p:tav tm="0">
                                          <p:val>
                                            <p:strVal val="#ppt_h"/>
                                          </p:val>
                                        </p:tav>
                                        <p:tav tm="100000">
                                          <p:val>
                                            <p:strVal val="#ppt_h"/>
                                          </p:val>
                                        </p:tav>
                                      </p:tavLst>
                                    </p:anim>
                                  </p:childTnLst>
                                </p:cTn>
                              </p:par>
                            </p:childTnLst>
                          </p:cTn>
                        </p:par>
                        <p:par>
                          <p:cTn id="37" fill="hold" nodeType="afterGroup">
                            <p:stCondLst>
                              <p:cond delay="8000"/>
                            </p:stCondLst>
                            <p:childTnLst>
                              <p:par>
                                <p:cTn id="38" presetID="22" presetClass="entr" presetSubtype="8"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left)">
                                      <p:cBhvr>
                                        <p:cTn id="40" dur="500"/>
                                        <p:tgtEl>
                                          <p:spTgt spid="2"/>
                                        </p:tgtEl>
                                      </p:cBhvr>
                                    </p:animEffect>
                                  </p:childTnLst>
                                </p:cTn>
                              </p:par>
                            </p:childTnLst>
                          </p:cTn>
                        </p:par>
                        <p:par>
                          <p:cTn id="41" fill="hold" nodeType="afterGroup">
                            <p:stCondLst>
                              <p:cond delay="8500"/>
                            </p:stCondLst>
                            <p:childTnLst>
                              <p:par>
                                <p:cTn id="42" presetID="2" presetClass="entr" presetSubtype="1" fill="hold" nodeType="afterEffect">
                                  <p:stCondLst>
                                    <p:cond delay="0"/>
                                  </p:stCondLst>
                                  <p:childTnLst>
                                    <p:set>
                                      <p:cBhvr>
                                        <p:cTn id="43" dur="1" fill="hold">
                                          <p:stCondLst>
                                            <p:cond delay="0"/>
                                          </p:stCondLst>
                                        </p:cTn>
                                        <p:tgtEl>
                                          <p:spTgt spid="824324"/>
                                        </p:tgtEl>
                                        <p:attrNameLst>
                                          <p:attrName>style.visibility</p:attrName>
                                        </p:attrNameLst>
                                      </p:cBhvr>
                                      <p:to>
                                        <p:strVal val="visible"/>
                                      </p:to>
                                    </p:set>
                                    <p:anim calcmode="lin" valueType="num">
                                      <p:cBhvr additive="base">
                                        <p:cTn id="44" dur="500" fill="hold"/>
                                        <p:tgtEl>
                                          <p:spTgt spid="824324"/>
                                        </p:tgtEl>
                                        <p:attrNameLst>
                                          <p:attrName>ppt_x</p:attrName>
                                        </p:attrNameLst>
                                      </p:cBhvr>
                                      <p:tavLst>
                                        <p:tav tm="0">
                                          <p:val>
                                            <p:strVal val="#ppt_x"/>
                                          </p:val>
                                        </p:tav>
                                        <p:tav tm="100000">
                                          <p:val>
                                            <p:strVal val="#ppt_x"/>
                                          </p:val>
                                        </p:tav>
                                      </p:tavLst>
                                    </p:anim>
                                    <p:anim calcmode="lin" valueType="num">
                                      <p:cBhvr additive="base">
                                        <p:cTn id="45" dur="500" fill="hold"/>
                                        <p:tgtEl>
                                          <p:spTgt spid="824324"/>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9000"/>
                            </p:stCondLst>
                            <p:childTnLst>
                              <p:par>
                                <p:cTn id="47" presetID="2" presetClass="entr" presetSubtype="1" fill="hold" grpId="0" nodeType="afterEffect">
                                  <p:stCondLst>
                                    <p:cond delay="0"/>
                                  </p:stCondLst>
                                  <p:childTnLst>
                                    <p:set>
                                      <p:cBhvr>
                                        <p:cTn id="48" dur="1" fill="hold">
                                          <p:stCondLst>
                                            <p:cond delay="0"/>
                                          </p:stCondLst>
                                        </p:cTn>
                                        <p:tgtEl>
                                          <p:spTgt spid="824326"/>
                                        </p:tgtEl>
                                        <p:attrNameLst>
                                          <p:attrName>style.visibility</p:attrName>
                                        </p:attrNameLst>
                                      </p:cBhvr>
                                      <p:to>
                                        <p:strVal val="visible"/>
                                      </p:to>
                                    </p:set>
                                    <p:anim calcmode="lin" valueType="num">
                                      <p:cBhvr additive="base">
                                        <p:cTn id="49" dur="500" fill="hold"/>
                                        <p:tgtEl>
                                          <p:spTgt spid="824326"/>
                                        </p:tgtEl>
                                        <p:attrNameLst>
                                          <p:attrName>ppt_x</p:attrName>
                                        </p:attrNameLst>
                                      </p:cBhvr>
                                      <p:tavLst>
                                        <p:tav tm="0">
                                          <p:val>
                                            <p:strVal val="#ppt_x"/>
                                          </p:val>
                                        </p:tav>
                                        <p:tav tm="100000">
                                          <p:val>
                                            <p:strVal val="#ppt_x"/>
                                          </p:val>
                                        </p:tav>
                                      </p:tavLst>
                                    </p:anim>
                                    <p:anim calcmode="lin" valueType="num">
                                      <p:cBhvr additive="base">
                                        <p:cTn id="50" dur="500" fill="hold"/>
                                        <p:tgtEl>
                                          <p:spTgt spid="824326"/>
                                        </p:tgtEl>
                                        <p:attrNameLst>
                                          <p:attrName>ppt_y</p:attrName>
                                        </p:attrNameLst>
                                      </p:cBhvr>
                                      <p:tavLst>
                                        <p:tav tm="0">
                                          <p:val>
                                            <p:strVal val="0-#ppt_h/2"/>
                                          </p:val>
                                        </p:tav>
                                        <p:tav tm="100000">
                                          <p:val>
                                            <p:strVal val="#ppt_y"/>
                                          </p:val>
                                        </p:tav>
                                      </p:tavLst>
                                    </p:anim>
                                  </p:childTnLst>
                                </p:cTn>
                              </p:par>
                              <p:par>
                                <p:cTn id="51" presetID="7" presetClass="entr" presetSubtype="1" fill="hold" grpId="0" nodeType="withEffect">
                                  <p:stCondLst>
                                    <p:cond delay="1000"/>
                                  </p:stCondLst>
                                  <p:childTnLst>
                                    <p:set>
                                      <p:cBhvr>
                                        <p:cTn id="52" dur="1" fill="hold">
                                          <p:stCondLst>
                                            <p:cond delay="0"/>
                                          </p:stCondLst>
                                        </p:cTn>
                                        <p:tgtEl>
                                          <p:spTgt spid="824333"/>
                                        </p:tgtEl>
                                        <p:attrNameLst>
                                          <p:attrName>style.visibility</p:attrName>
                                        </p:attrNameLst>
                                      </p:cBhvr>
                                      <p:to>
                                        <p:strVal val="visible"/>
                                      </p:to>
                                    </p:set>
                                    <p:anim calcmode="lin" valueType="num">
                                      <p:cBhvr additive="base">
                                        <p:cTn id="53" dur="5000" fill="hold"/>
                                        <p:tgtEl>
                                          <p:spTgt spid="824333"/>
                                        </p:tgtEl>
                                        <p:attrNameLst>
                                          <p:attrName>ppt_x</p:attrName>
                                        </p:attrNameLst>
                                      </p:cBhvr>
                                      <p:tavLst>
                                        <p:tav tm="0">
                                          <p:val>
                                            <p:strVal val="#ppt_x"/>
                                          </p:val>
                                        </p:tav>
                                        <p:tav tm="100000">
                                          <p:val>
                                            <p:strVal val="#ppt_x"/>
                                          </p:val>
                                        </p:tav>
                                      </p:tavLst>
                                    </p:anim>
                                    <p:anim calcmode="lin" valueType="num">
                                      <p:cBhvr additive="base">
                                        <p:cTn id="54" dur="5000" fill="hold"/>
                                        <p:tgtEl>
                                          <p:spTgt spid="824333"/>
                                        </p:tgtEl>
                                        <p:attrNameLst>
                                          <p:attrName>ppt_y</p:attrName>
                                        </p:attrNameLst>
                                      </p:cBhvr>
                                      <p:tavLst>
                                        <p:tav tm="0">
                                          <p:val>
                                            <p:strVal val="0-#ppt_h/2"/>
                                          </p:val>
                                        </p:tav>
                                        <p:tav tm="100000">
                                          <p:val>
                                            <p:strVal val="#ppt_y"/>
                                          </p:val>
                                        </p:tav>
                                      </p:tavLst>
                                    </p:anim>
                                  </p:childTnLst>
                                </p:cTn>
                              </p:par>
                            </p:childTnLst>
                          </p:cTn>
                        </p:par>
                        <p:par>
                          <p:cTn id="55" fill="hold" nodeType="afterGroup">
                            <p:stCondLst>
                              <p:cond delay="15000"/>
                            </p:stCondLst>
                            <p:childTnLst>
                              <p:par>
                                <p:cTn id="56" presetID="2" presetClass="entr" presetSubtype="4" fill="hold" grpId="0" nodeType="afterEffect">
                                  <p:stCondLst>
                                    <p:cond delay="2000"/>
                                  </p:stCondLst>
                                  <p:childTnLst>
                                    <p:set>
                                      <p:cBhvr>
                                        <p:cTn id="57" dur="1" fill="hold">
                                          <p:stCondLst>
                                            <p:cond delay="0"/>
                                          </p:stCondLst>
                                        </p:cTn>
                                        <p:tgtEl>
                                          <p:spTgt spid="824336"/>
                                        </p:tgtEl>
                                        <p:attrNameLst>
                                          <p:attrName>style.visibility</p:attrName>
                                        </p:attrNameLst>
                                      </p:cBhvr>
                                      <p:to>
                                        <p:strVal val="visible"/>
                                      </p:to>
                                    </p:set>
                                    <p:anim calcmode="lin" valueType="num">
                                      <p:cBhvr additive="base">
                                        <p:cTn id="58" dur="500" fill="hold"/>
                                        <p:tgtEl>
                                          <p:spTgt spid="824336"/>
                                        </p:tgtEl>
                                        <p:attrNameLst>
                                          <p:attrName>ppt_x</p:attrName>
                                        </p:attrNameLst>
                                      </p:cBhvr>
                                      <p:tavLst>
                                        <p:tav tm="0">
                                          <p:val>
                                            <p:strVal val="#ppt_x"/>
                                          </p:val>
                                        </p:tav>
                                        <p:tav tm="100000">
                                          <p:val>
                                            <p:strVal val="#ppt_x"/>
                                          </p:val>
                                        </p:tav>
                                      </p:tavLst>
                                    </p:anim>
                                    <p:anim calcmode="lin" valueType="num">
                                      <p:cBhvr additive="base">
                                        <p:cTn id="59" dur="500" fill="hold"/>
                                        <p:tgtEl>
                                          <p:spTgt spid="824336"/>
                                        </p:tgtEl>
                                        <p:attrNameLst>
                                          <p:attrName>ppt_y</p:attrName>
                                        </p:attrNameLst>
                                      </p:cBhvr>
                                      <p:tavLst>
                                        <p:tav tm="0">
                                          <p:val>
                                            <p:strVal val="1+#ppt_h/2"/>
                                          </p:val>
                                        </p:tav>
                                        <p:tav tm="100000">
                                          <p:val>
                                            <p:strVal val="#ppt_y"/>
                                          </p:val>
                                        </p:tav>
                                      </p:tavLst>
                                    </p:anim>
                                  </p:childTnLst>
                                </p:cTn>
                              </p:par>
                            </p:childTnLst>
                          </p:cTn>
                        </p:par>
                        <p:par>
                          <p:cTn id="60" fill="hold" nodeType="afterGroup">
                            <p:stCondLst>
                              <p:cond delay="17500"/>
                            </p:stCondLst>
                            <p:childTnLst>
                              <p:par>
                                <p:cTn id="61" presetID="17" presetClass="entr" presetSubtype="10" fill="hold" grpId="0" nodeType="afterEffect">
                                  <p:stCondLst>
                                    <p:cond delay="1000"/>
                                  </p:stCondLst>
                                  <p:childTnLst>
                                    <p:set>
                                      <p:cBhvr>
                                        <p:cTn id="62" dur="1" fill="hold">
                                          <p:stCondLst>
                                            <p:cond delay="0"/>
                                          </p:stCondLst>
                                        </p:cTn>
                                        <p:tgtEl>
                                          <p:spTgt spid="824330"/>
                                        </p:tgtEl>
                                        <p:attrNameLst>
                                          <p:attrName>style.visibility</p:attrName>
                                        </p:attrNameLst>
                                      </p:cBhvr>
                                      <p:to>
                                        <p:strVal val="visible"/>
                                      </p:to>
                                    </p:set>
                                    <p:anim calcmode="lin" valueType="num">
                                      <p:cBhvr>
                                        <p:cTn id="63" dur="500" fill="hold"/>
                                        <p:tgtEl>
                                          <p:spTgt spid="824330"/>
                                        </p:tgtEl>
                                        <p:attrNameLst>
                                          <p:attrName>ppt_w</p:attrName>
                                        </p:attrNameLst>
                                      </p:cBhvr>
                                      <p:tavLst>
                                        <p:tav tm="0">
                                          <p:val>
                                            <p:fltVal val="0"/>
                                          </p:val>
                                        </p:tav>
                                        <p:tav tm="100000">
                                          <p:val>
                                            <p:strVal val="#ppt_w"/>
                                          </p:val>
                                        </p:tav>
                                      </p:tavLst>
                                    </p:anim>
                                    <p:anim calcmode="lin" valueType="num">
                                      <p:cBhvr>
                                        <p:cTn id="64" dur="500" fill="hold"/>
                                        <p:tgtEl>
                                          <p:spTgt spid="824330"/>
                                        </p:tgtEl>
                                        <p:attrNameLst>
                                          <p:attrName>ppt_h</p:attrName>
                                        </p:attrNameLst>
                                      </p:cBhvr>
                                      <p:tavLst>
                                        <p:tav tm="0">
                                          <p:val>
                                            <p:strVal val="#ppt_h"/>
                                          </p:val>
                                        </p:tav>
                                        <p:tav tm="100000">
                                          <p:val>
                                            <p:strVal val="#ppt_h"/>
                                          </p:val>
                                        </p:tav>
                                      </p:tavLst>
                                    </p:anim>
                                  </p:childTnLst>
                                </p:cTn>
                              </p:par>
                            </p:childTnLst>
                          </p:cTn>
                        </p:par>
                        <p:par>
                          <p:cTn id="65" fill="hold" nodeType="afterGroup">
                            <p:stCondLst>
                              <p:cond delay="19000"/>
                            </p:stCondLst>
                            <p:childTnLst>
                              <p:par>
                                <p:cTn id="66" presetID="17" presetClass="entr" presetSubtype="10" fill="hold" grpId="0" nodeType="afterEffect">
                                  <p:stCondLst>
                                    <p:cond delay="1000"/>
                                  </p:stCondLst>
                                  <p:childTnLst>
                                    <p:set>
                                      <p:cBhvr>
                                        <p:cTn id="67" dur="1" fill="hold">
                                          <p:stCondLst>
                                            <p:cond delay="0"/>
                                          </p:stCondLst>
                                        </p:cTn>
                                        <p:tgtEl>
                                          <p:spTgt spid="824329"/>
                                        </p:tgtEl>
                                        <p:attrNameLst>
                                          <p:attrName>style.visibility</p:attrName>
                                        </p:attrNameLst>
                                      </p:cBhvr>
                                      <p:to>
                                        <p:strVal val="visible"/>
                                      </p:to>
                                    </p:set>
                                    <p:anim calcmode="lin" valueType="num">
                                      <p:cBhvr>
                                        <p:cTn id="68" dur="500" fill="hold"/>
                                        <p:tgtEl>
                                          <p:spTgt spid="824329"/>
                                        </p:tgtEl>
                                        <p:attrNameLst>
                                          <p:attrName>ppt_w</p:attrName>
                                        </p:attrNameLst>
                                      </p:cBhvr>
                                      <p:tavLst>
                                        <p:tav tm="0">
                                          <p:val>
                                            <p:fltVal val="0"/>
                                          </p:val>
                                        </p:tav>
                                        <p:tav tm="100000">
                                          <p:val>
                                            <p:strVal val="#ppt_w"/>
                                          </p:val>
                                        </p:tav>
                                      </p:tavLst>
                                    </p:anim>
                                    <p:anim calcmode="lin" valueType="num">
                                      <p:cBhvr>
                                        <p:cTn id="69" dur="500" fill="hold"/>
                                        <p:tgtEl>
                                          <p:spTgt spid="824329"/>
                                        </p:tgtEl>
                                        <p:attrNameLst>
                                          <p:attrName>ppt_h</p:attrName>
                                        </p:attrNameLst>
                                      </p:cBhvr>
                                      <p:tavLst>
                                        <p:tav tm="0">
                                          <p:val>
                                            <p:strVal val="#ppt_h"/>
                                          </p:val>
                                        </p:tav>
                                        <p:tav tm="100000">
                                          <p:val>
                                            <p:strVal val="#ppt_h"/>
                                          </p:val>
                                        </p:tav>
                                      </p:tavLst>
                                    </p:anim>
                                  </p:childTnLst>
                                </p:cTn>
                              </p:par>
                            </p:childTnLst>
                          </p:cTn>
                        </p:par>
                        <p:par>
                          <p:cTn id="70" fill="hold" nodeType="afterGroup">
                            <p:stCondLst>
                              <p:cond delay="20500"/>
                            </p:stCondLst>
                            <p:childTnLst>
                              <p:par>
                                <p:cTn id="71" presetID="2" presetClass="entr" presetSubtype="4" fill="hold" grpId="0" nodeType="afterEffect">
                                  <p:stCondLst>
                                    <p:cond delay="1000"/>
                                  </p:stCondLst>
                                  <p:childTnLst>
                                    <p:set>
                                      <p:cBhvr>
                                        <p:cTn id="72" dur="1" fill="hold">
                                          <p:stCondLst>
                                            <p:cond delay="0"/>
                                          </p:stCondLst>
                                        </p:cTn>
                                        <p:tgtEl>
                                          <p:spTgt spid="824332"/>
                                        </p:tgtEl>
                                        <p:attrNameLst>
                                          <p:attrName>style.visibility</p:attrName>
                                        </p:attrNameLst>
                                      </p:cBhvr>
                                      <p:to>
                                        <p:strVal val="visible"/>
                                      </p:to>
                                    </p:set>
                                    <p:anim calcmode="lin" valueType="num">
                                      <p:cBhvr additive="base">
                                        <p:cTn id="73" dur="500" fill="hold"/>
                                        <p:tgtEl>
                                          <p:spTgt spid="824332"/>
                                        </p:tgtEl>
                                        <p:attrNameLst>
                                          <p:attrName>ppt_x</p:attrName>
                                        </p:attrNameLst>
                                      </p:cBhvr>
                                      <p:tavLst>
                                        <p:tav tm="0">
                                          <p:val>
                                            <p:strVal val="#ppt_x"/>
                                          </p:val>
                                        </p:tav>
                                        <p:tav tm="100000">
                                          <p:val>
                                            <p:strVal val="#ppt_x"/>
                                          </p:val>
                                        </p:tav>
                                      </p:tavLst>
                                    </p:anim>
                                    <p:anim calcmode="lin" valueType="num">
                                      <p:cBhvr additive="base">
                                        <p:cTn id="74" dur="500" fill="hold"/>
                                        <p:tgtEl>
                                          <p:spTgt spid="824332"/>
                                        </p:tgtEl>
                                        <p:attrNameLst>
                                          <p:attrName>ppt_y</p:attrName>
                                        </p:attrNameLst>
                                      </p:cBhvr>
                                      <p:tavLst>
                                        <p:tav tm="0">
                                          <p:val>
                                            <p:strVal val="1+#ppt_h/2"/>
                                          </p:val>
                                        </p:tav>
                                        <p:tav tm="100000">
                                          <p:val>
                                            <p:strVal val="#ppt_y"/>
                                          </p:val>
                                        </p:tav>
                                      </p:tavLst>
                                    </p:anim>
                                  </p:childTnLst>
                                </p:cTn>
                              </p:par>
                            </p:childTnLst>
                          </p:cTn>
                        </p:par>
                        <p:par>
                          <p:cTn id="75" fill="hold" nodeType="afterGroup">
                            <p:stCondLst>
                              <p:cond delay="22000"/>
                            </p:stCondLst>
                            <p:childTnLst>
                              <p:par>
                                <p:cTn id="76" presetID="2" presetClass="entr" presetSubtype="2" fill="hold" grpId="0" nodeType="afterEffect">
                                  <p:stCondLst>
                                    <p:cond delay="1000"/>
                                  </p:stCondLst>
                                  <p:childTnLst>
                                    <p:set>
                                      <p:cBhvr>
                                        <p:cTn id="77" dur="1" fill="hold">
                                          <p:stCondLst>
                                            <p:cond delay="0"/>
                                          </p:stCondLst>
                                        </p:cTn>
                                        <p:tgtEl>
                                          <p:spTgt spid="824331"/>
                                        </p:tgtEl>
                                        <p:attrNameLst>
                                          <p:attrName>style.visibility</p:attrName>
                                        </p:attrNameLst>
                                      </p:cBhvr>
                                      <p:to>
                                        <p:strVal val="visible"/>
                                      </p:to>
                                    </p:set>
                                    <p:anim calcmode="lin" valueType="num">
                                      <p:cBhvr additive="base">
                                        <p:cTn id="78" dur="500" fill="hold"/>
                                        <p:tgtEl>
                                          <p:spTgt spid="824331"/>
                                        </p:tgtEl>
                                        <p:attrNameLst>
                                          <p:attrName>ppt_x</p:attrName>
                                        </p:attrNameLst>
                                      </p:cBhvr>
                                      <p:tavLst>
                                        <p:tav tm="0">
                                          <p:val>
                                            <p:strVal val="1+#ppt_w/2"/>
                                          </p:val>
                                        </p:tav>
                                        <p:tav tm="100000">
                                          <p:val>
                                            <p:strVal val="#ppt_x"/>
                                          </p:val>
                                        </p:tav>
                                      </p:tavLst>
                                    </p:anim>
                                    <p:anim calcmode="lin" valueType="num">
                                      <p:cBhvr additive="base">
                                        <p:cTn id="79" dur="500" fill="hold"/>
                                        <p:tgtEl>
                                          <p:spTgt spid="824331"/>
                                        </p:tgtEl>
                                        <p:attrNameLst>
                                          <p:attrName>ppt_y</p:attrName>
                                        </p:attrNameLst>
                                      </p:cBhvr>
                                      <p:tavLst>
                                        <p:tav tm="0">
                                          <p:val>
                                            <p:strVal val="#ppt_y"/>
                                          </p:val>
                                        </p:tav>
                                        <p:tav tm="100000">
                                          <p:val>
                                            <p:strVal val="#ppt_y"/>
                                          </p:val>
                                        </p:tav>
                                      </p:tavLst>
                                    </p:anim>
                                  </p:childTnLst>
                                </p:cTn>
                              </p:par>
                            </p:childTnLst>
                          </p:cTn>
                        </p:par>
                        <p:par>
                          <p:cTn id="80" fill="hold" nodeType="afterGroup">
                            <p:stCondLst>
                              <p:cond delay="23500"/>
                            </p:stCondLst>
                            <p:childTnLst>
                              <p:par>
                                <p:cTn id="81" presetID="17" presetClass="entr" presetSubtype="8" fill="hold" grpId="0" nodeType="afterEffect">
                                  <p:stCondLst>
                                    <p:cond delay="0"/>
                                  </p:stCondLst>
                                  <p:childTnLst>
                                    <p:set>
                                      <p:cBhvr>
                                        <p:cTn id="82" dur="1" fill="hold">
                                          <p:stCondLst>
                                            <p:cond delay="0"/>
                                          </p:stCondLst>
                                        </p:cTn>
                                        <p:tgtEl>
                                          <p:spTgt spid="824343"/>
                                        </p:tgtEl>
                                        <p:attrNameLst>
                                          <p:attrName>style.visibility</p:attrName>
                                        </p:attrNameLst>
                                      </p:cBhvr>
                                      <p:to>
                                        <p:strVal val="visible"/>
                                      </p:to>
                                    </p:set>
                                    <p:anim calcmode="lin" valueType="num">
                                      <p:cBhvr>
                                        <p:cTn id="83" dur="500" fill="hold"/>
                                        <p:tgtEl>
                                          <p:spTgt spid="824343"/>
                                        </p:tgtEl>
                                        <p:attrNameLst>
                                          <p:attrName>ppt_x</p:attrName>
                                        </p:attrNameLst>
                                      </p:cBhvr>
                                      <p:tavLst>
                                        <p:tav tm="0">
                                          <p:val>
                                            <p:strVal val="#ppt_x-#ppt_w/2"/>
                                          </p:val>
                                        </p:tav>
                                        <p:tav tm="100000">
                                          <p:val>
                                            <p:strVal val="#ppt_x"/>
                                          </p:val>
                                        </p:tav>
                                      </p:tavLst>
                                    </p:anim>
                                    <p:anim calcmode="lin" valueType="num">
                                      <p:cBhvr>
                                        <p:cTn id="84" dur="500" fill="hold"/>
                                        <p:tgtEl>
                                          <p:spTgt spid="824343"/>
                                        </p:tgtEl>
                                        <p:attrNameLst>
                                          <p:attrName>ppt_y</p:attrName>
                                        </p:attrNameLst>
                                      </p:cBhvr>
                                      <p:tavLst>
                                        <p:tav tm="0">
                                          <p:val>
                                            <p:strVal val="#ppt_y"/>
                                          </p:val>
                                        </p:tav>
                                        <p:tav tm="100000">
                                          <p:val>
                                            <p:strVal val="#ppt_y"/>
                                          </p:val>
                                        </p:tav>
                                      </p:tavLst>
                                    </p:anim>
                                    <p:anim calcmode="lin" valueType="num">
                                      <p:cBhvr>
                                        <p:cTn id="85" dur="500" fill="hold"/>
                                        <p:tgtEl>
                                          <p:spTgt spid="824343"/>
                                        </p:tgtEl>
                                        <p:attrNameLst>
                                          <p:attrName>ppt_w</p:attrName>
                                        </p:attrNameLst>
                                      </p:cBhvr>
                                      <p:tavLst>
                                        <p:tav tm="0">
                                          <p:val>
                                            <p:fltVal val="0"/>
                                          </p:val>
                                        </p:tav>
                                        <p:tav tm="100000">
                                          <p:val>
                                            <p:strVal val="#ppt_w"/>
                                          </p:val>
                                        </p:tav>
                                      </p:tavLst>
                                    </p:anim>
                                    <p:anim calcmode="lin" valueType="num">
                                      <p:cBhvr>
                                        <p:cTn id="86" dur="500" fill="hold"/>
                                        <p:tgtEl>
                                          <p:spTgt spid="824343"/>
                                        </p:tgtEl>
                                        <p:attrNameLst>
                                          <p:attrName>ppt_h</p:attrName>
                                        </p:attrNameLst>
                                      </p:cBhvr>
                                      <p:tavLst>
                                        <p:tav tm="0">
                                          <p:val>
                                            <p:strVal val="#ppt_h"/>
                                          </p:val>
                                        </p:tav>
                                        <p:tav tm="100000">
                                          <p:val>
                                            <p:strVal val="#ppt_h"/>
                                          </p:val>
                                        </p:tav>
                                      </p:tavLst>
                                    </p:anim>
                                  </p:childTnLst>
                                </p:cTn>
                              </p:par>
                            </p:childTnLst>
                          </p:cTn>
                        </p:par>
                        <p:par>
                          <p:cTn id="87" fill="hold" nodeType="afterGroup">
                            <p:stCondLst>
                              <p:cond delay="24000"/>
                            </p:stCondLst>
                            <p:childTnLst>
                              <p:par>
                                <p:cTn id="88" presetID="17" presetClass="entr" presetSubtype="8" fill="hold" grpId="0" nodeType="afterEffect">
                                  <p:stCondLst>
                                    <p:cond delay="1000"/>
                                  </p:stCondLst>
                                  <p:childTnLst>
                                    <p:set>
                                      <p:cBhvr>
                                        <p:cTn id="89" dur="1" fill="hold">
                                          <p:stCondLst>
                                            <p:cond delay="0"/>
                                          </p:stCondLst>
                                        </p:cTn>
                                        <p:tgtEl>
                                          <p:spTgt spid="824344"/>
                                        </p:tgtEl>
                                        <p:attrNameLst>
                                          <p:attrName>style.visibility</p:attrName>
                                        </p:attrNameLst>
                                      </p:cBhvr>
                                      <p:to>
                                        <p:strVal val="visible"/>
                                      </p:to>
                                    </p:set>
                                    <p:anim calcmode="lin" valueType="num">
                                      <p:cBhvr>
                                        <p:cTn id="90" dur="500" fill="hold"/>
                                        <p:tgtEl>
                                          <p:spTgt spid="824344"/>
                                        </p:tgtEl>
                                        <p:attrNameLst>
                                          <p:attrName>ppt_x</p:attrName>
                                        </p:attrNameLst>
                                      </p:cBhvr>
                                      <p:tavLst>
                                        <p:tav tm="0">
                                          <p:val>
                                            <p:strVal val="#ppt_x-#ppt_w/2"/>
                                          </p:val>
                                        </p:tav>
                                        <p:tav tm="100000">
                                          <p:val>
                                            <p:strVal val="#ppt_x"/>
                                          </p:val>
                                        </p:tav>
                                      </p:tavLst>
                                    </p:anim>
                                    <p:anim calcmode="lin" valueType="num">
                                      <p:cBhvr>
                                        <p:cTn id="91" dur="500" fill="hold"/>
                                        <p:tgtEl>
                                          <p:spTgt spid="824344"/>
                                        </p:tgtEl>
                                        <p:attrNameLst>
                                          <p:attrName>ppt_y</p:attrName>
                                        </p:attrNameLst>
                                      </p:cBhvr>
                                      <p:tavLst>
                                        <p:tav tm="0">
                                          <p:val>
                                            <p:strVal val="#ppt_y"/>
                                          </p:val>
                                        </p:tav>
                                        <p:tav tm="100000">
                                          <p:val>
                                            <p:strVal val="#ppt_y"/>
                                          </p:val>
                                        </p:tav>
                                      </p:tavLst>
                                    </p:anim>
                                    <p:anim calcmode="lin" valueType="num">
                                      <p:cBhvr>
                                        <p:cTn id="92" dur="500" fill="hold"/>
                                        <p:tgtEl>
                                          <p:spTgt spid="824344"/>
                                        </p:tgtEl>
                                        <p:attrNameLst>
                                          <p:attrName>ppt_w</p:attrName>
                                        </p:attrNameLst>
                                      </p:cBhvr>
                                      <p:tavLst>
                                        <p:tav tm="0">
                                          <p:val>
                                            <p:fltVal val="0"/>
                                          </p:val>
                                        </p:tav>
                                        <p:tav tm="100000">
                                          <p:val>
                                            <p:strVal val="#ppt_w"/>
                                          </p:val>
                                        </p:tav>
                                      </p:tavLst>
                                    </p:anim>
                                    <p:anim calcmode="lin" valueType="num">
                                      <p:cBhvr>
                                        <p:cTn id="93" dur="500" fill="hold"/>
                                        <p:tgtEl>
                                          <p:spTgt spid="824344"/>
                                        </p:tgtEl>
                                        <p:attrNameLst>
                                          <p:attrName>ppt_h</p:attrName>
                                        </p:attrNameLst>
                                      </p:cBhvr>
                                      <p:tavLst>
                                        <p:tav tm="0">
                                          <p:val>
                                            <p:strVal val="#ppt_h"/>
                                          </p:val>
                                        </p:tav>
                                        <p:tav tm="100000">
                                          <p:val>
                                            <p:strVal val="#ppt_h"/>
                                          </p:val>
                                        </p:tav>
                                      </p:tavLst>
                                    </p:anim>
                                  </p:childTnLst>
                                </p:cTn>
                              </p:par>
                            </p:childTnLst>
                          </p:cTn>
                        </p:par>
                        <p:par>
                          <p:cTn id="94" fill="hold" nodeType="afterGroup">
                            <p:stCondLst>
                              <p:cond delay="25500"/>
                            </p:stCondLst>
                            <p:childTnLst>
                              <p:par>
                                <p:cTn id="95" presetID="17" presetClass="entr" presetSubtype="8" fill="hold" grpId="0" nodeType="afterEffect">
                                  <p:stCondLst>
                                    <p:cond delay="1000"/>
                                  </p:stCondLst>
                                  <p:childTnLst>
                                    <p:set>
                                      <p:cBhvr>
                                        <p:cTn id="96" dur="1" fill="hold">
                                          <p:stCondLst>
                                            <p:cond delay="0"/>
                                          </p:stCondLst>
                                        </p:cTn>
                                        <p:tgtEl>
                                          <p:spTgt spid="824345"/>
                                        </p:tgtEl>
                                        <p:attrNameLst>
                                          <p:attrName>style.visibility</p:attrName>
                                        </p:attrNameLst>
                                      </p:cBhvr>
                                      <p:to>
                                        <p:strVal val="visible"/>
                                      </p:to>
                                    </p:set>
                                    <p:anim calcmode="lin" valueType="num">
                                      <p:cBhvr>
                                        <p:cTn id="97" dur="500" fill="hold"/>
                                        <p:tgtEl>
                                          <p:spTgt spid="824345"/>
                                        </p:tgtEl>
                                        <p:attrNameLst>
                                          <p:attrName>ppt_x</p:attrName>
                                        </p:attrNameLst>
                                      </p:cBhvr>
                                      <p:tavLst>
                                        <p:tav tm="0">
                                          <p:val>
                                            <p:strVal val="#ppt_x-#ppt_w/2"/>
                                          </p:val>
                                        </p:tav>
                                        <p:tav tm="100000">
                                          <p:val>
                                            <p:strVal val="#ppt_x"/>
                                          </p:val>
                                        </p:tav>
                                      </p:tavLst>
                                    </p:anim>
                                    <p:anim calcmode="lin" valueType="num">
                                      <p:cBhvr>
                                        <p:cTn id="98" dur="500" fill="hold"/>
                                        <p:tgtEl>
                                          <p:spTgt spid="824345"/>
                                        </p:tgtEl>
                                        <p:attrNameLst>
                                          <p:attrName>ppt_y</p:attrName>
                                        </p:attrNameLst>
                                      </p:cBhvr>
                                      <p:tavLst>
                                        <p:tav tm="0">
                                          <p:val>
                                            <p:strVal val="#ppt_y"/>
                                          </p:val>
                                        </p:tav>
                                        <p:tav tm="100000">
                                          <p:val>
                                            <p:strVal val="#ppt_y"/>
                                          </p:val>
                                        </p:tav>
                                      </p:tavLst>
                                    </p:anim>
                                    <p:anim calcmode="lin" valueType="num">
                                      <p:cBhvr>
                                        <p:cTn id="99" dur="500" fill="hold"/>
                                        <p:tgtEl>
                                          <p:spTgt spid="824345"/>
                                        </p:tgtEl>
                                        <p:attrNameLst>
                                          <p:attrName>ppt_w</p:attrName>
                                        </p:attrNameLst>
                                      </p:cBhvr>
                                      <p:tavLst>
                                        <p:tav tm="0">
                                          <p:val>
                                            <p:fltVal val="0"/>
                                          </p:val>
                                        </p:tav>
                                        <p:tav tm="100000">
                                          <p:val>
                                            <p:strVal val="#ppt_w"/>
                                          </p:val>
                                        </p:tav>
                                      </p:tavLst>
                                    </p:anim>
                                    <p:anim calcmode="lin" valueType="num">
                                      <p:cBhvr>
                                        <p:cTn id="100" dur="500" fill="hold"/>
                                        <p:tgtEl>
                                          <p:spTgt spid="824345"/>
                                        </p:tgtEl>
                                        <p:attrNameLst>
                                          <p:attrName>ppt_h</p:attrName>
                                        </p:attrNameLst>
                                      </p:cBhvr>
                                      <p:tavLst>
                                        <p:tav tm="0">
                                          <p:val>
                                            <p:strVal val="#ppt_h"/>
                                          </p:val>
                                        </p:tav>
                                        <p:tav tm="100000">
                                          <p:val>
                                            <p:strVal val="#ppt_h"/>
                                          </p:val>
                                        </p:tav>
                                      </p:tavLst>
                                    </p:anim>
                                  </p:childTnLst>
                                </p:cTn>
                              </p:par>
                            </p:childTnLst>
                          </p:cTn>
                        </p:par>
                        <p:par>
                          <p:cTn id="101" fill="hold" nodeType="afterGroup">
                            <p:stCondLst>
                              <p:cond delay="27000"/>
                            </p:stCondLst>
                            <p:childTnLst>
                              <p:par>
                                <p:cTn id="102" presetID="17" presetClass="entr" presetSubtype="8" fill="hold" grpId="0" nodeType="afterEffect">
                                  <p:stCondLst>
                                    <p:cond delay="1000"/>
                                  </p:stCondLst>
                                  <p:childTnLst>
                                    <p:set>
                                      <p:cBhvr>
                                        <p:cTn id="103" dur="1" fill="hold">
                                          <p:stCondLst>
                                            <p:cond delay="0"/>
                                          </p:stCondLst>
                                        </p:cTn>
                                        <p:tgtEl>
                                          <p:spTgt spid="824346"/>
                                        </p:tgtEl>
                                        <p:attrNameLst>
                                          <p:attrName>style.visibility</p:attrName>
                                        </p:attrNameLst>
                                      </p:cBhvr>
                                      <p:to>
                                        <p:strVal val="visible"/>
                                      </p:to>
                                    </p:set>
                                    <p:anim calcmode="lin" valueType="num">
                                      <p:cBhvr>
                                        <p:cTn id="104" dur="500" fill="hold"/>
                                        <p:tgtEl>
                                          <p:spTgt spid="824346"/>
                                        </p:tgtEl>
                                        <p:attrNameLst>
                                          <p:attrName>ppt_x</p:attrName>
                                        </p:attrNameLst>
                                      </p:cBhvr>
                                      <p:tavLst>
                                        <p:tav tm="0">
                                          <p:val>
                                            <p:strVal val="#ppt_x-#ppt_w/2"/>
                                          </p:val>
                                        </p:tav>
                                        <p:tav tm="100000">
                                          <p:val>
                                            <p:strVal val="#ppt_x"/>
                                          </p:val>
                                        </p:tav>
                                      </p:tavLst>
                                    </p:anim>
                                    <p:anim calcmode="lin" valueType="num">
                                      <p:cBhvr>
                                        <p:cTn id="105" dur="500" fill="hold"/>
                                        <p:tgtEl>
                                          <p:spTgt spid="824346"/>
                                        </p:tgtEl>
                                        <p:attrNameLst>
                                          <p:attrName>ppt_y</p:attrName>
                                        </p:attrNameLst>
                                      </p:cBhvr>
                                      <p:tavLst>
                                        <p:tav tm="0">
                                          <p:val>
                                            <p:strVal val="#ppt_y"/>
                                          </p:val>
                                        </p:tav>
                                        <p:tav tm="100000">
                                          <p:val>
                                            <p:strVal val="#ppt_y"/>
                                          </p:val>
                                        </p:tav>
                                      </p:tavLst>
                                    </p:anim>
                                    <p:anim calcmode="lin" valueType="num">
                                      <p:cBhvr>
                                        <p:cTn id="106" dur="500" fill="hold"/>
                                        <p:tgtEl>
                                          <p:spTgt spid="824346"/>
                                        </p:tgtEl>
                                        <p:attrNameLst>
                                          <p:attrName>ppt_w</p:attrName>
                                        </p:attrNameLst>
                                      </p:cBhvr>
                                      <p:tavLst>
                                        <p:tav tm="0">
                                          <p:val>
                                            <p:fltVal val="0"/>
                                          </p:val>
                                        </p:tav>
                                        <p:tav tm="100000">
                                          <p:val>
                                            <p:strVal val="#ppt_w"/>
                                          </p:val>
                                        </p:tav>
                                      </p:tavLst>
                                    </p:anim>
                                    <p:anim calcmode="lin" valueType="num">
                                      <p:cBhvr>
                                        <p:cTn id="107"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4325" grpId="0" autoUpdateAnimBg="0"/>
      <p:bldP spid="824326" grpId="0" autoUpdateAnimBg="0"/>
      <p:bldP spid="824327" grpId="0"/>
      <p:bldP spid="824328" grpId="0" autoUpdateAnimBg="0"/>
      <p:bldP spid="824329" grpId="0"/>
      <p:bldP spid="824330" grpId="0" autoUpdateAnimBg="0"/>
      <p:bldP spid="824331" grpId="0" autoUpdateAnimBg="0"/>
      <p:bldP spid="824332" grpId="0" autoUpdateAnimBg="0"/>
      <p:bldP spid="824333" grpId="0" autoUpdateAnimBg="0"/>
      <p:bldP spid="824336" grpId="0" autoUpdateAnimBg="0"/>
      <p:bldP spid="824340" grpId="0" autoUpdateAnimBg="0"/>
      <p:bldP spid="824343" grpId="0" autoUpdateAnimBg="0"/>
      <p:bldP spid="824344" grpId="0" autoUpdateAnimBg="0"/>
      <p:bldP spid="824345" grpId="0" autoUpdateAnimBg="0"/>
      <p:bldP spid="824346"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BBE0E3"/>
            </a:gs>
            <a:gs pos="100000">
              <a:srgbClr val="576869"/>
            </a:gs>
          </a:gsLst>
          <a:path path="shape">
            <a:fillToRect l="50000" t="50000" r="50000" b="50000"/>
          </a:path>
        </a:gradFill>
        <a:effectLst/>
      </p:bgPr>
    </p:bg>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8DEF80F1-A407-4F4F-8E1F-F3ACA7B7DA29}"/>
              </a:ext>
            </a:extLst>
          </p:cNvPr>
          <p:cNvSpPr>
            <a:spLocks noChangeArrowheads="1"/>
          </p:cNvSpPr>
          <p:nvPr/>
        </p:nvSpPr>
        <p:spPr bwMode="auto">
          <a:xfrm>
            <a:off x="0" y="0"/>
            <a:ext cx="9144000" cy="6858000"/>
          </a:xfrm>
          <a:prstGeom prst="rect">
            <a:avLst/>
          </a:prstGeom>
          <a:gradFill rotWithShape="0">
            <a:gsLst>
              <a:gs pos="0">
                <a:srgbClr val="660066"/>
              </a:gs>
              <a:gs pos="100000">
                <a:srgbClr val="660066">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28674" name="Line 2"/>
          <p:cNvSpPr>
            <a:spLocks noChangeShapeType="1"/>
          </p:cNvSpPr>
          <p:nvPr/>
        </p:nvSpPr>
        <p:spPr bwMode="auto">
          <a:xfrm>
            <a:off x="1447800" y="4114800"/>
            <a:ext cx="6705600" cy="1588"/>
          </a:xfrm>
          <a:prstGeom prst="line">
            <a:avLst/>
          </a:prstGeom>
          <a:noFill/>
          <a:ln w="76320">
            <a:solidFill>
              <a:srgbClr val="FF0000"/>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8675" name="Line 3"/>
          <p:cNvSpPr>
            <a:spLocks noChangeShapeType="1"/>
          </p:cNvSpPr>
          <p:nvPr/>
        </p:nvSpPr>
        <p:spPr bwMode="auto">
          <a:xfrm>
            <a:off x="71262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8676" name="Text Box 4"/>
          <p:cNvSpPr txBox="1">
            <a:spLocks noChangeArrowheads="1"/>
          </p:cNvSpPr>
          <p:nvPr/>
        </p:nvSpPr>
        <p:spPr bwMode="auto">
          <a:xfrm rot="-5400000">
            <a:off x="-681831" y="3745707"/>
            <a:ext cx="3133725"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8677" name="Text Box 5"/>
          <p:cNvSpPr txBox="1">
            <a:spLocks noChangeArrowheads="1"/>
          </p:cNvSpPr>
          <p:nvPr/>
        </p:nvSpPr>
        <p:spPr bwMode="auto">
          <a:xfrm rot="5400000" flipH="1">
            <a:off x="5851526" y="3898900"/>
            <a:ext cx="4951412"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CC00"/>
                </a:solidFill>
                <a:effectLst/>
                <a:uLnTx/>
                <a:uFillTx/>
                <a:latin typeface="Arial" pitchFamily="34" charset="0"/>
                <a:ea typeface="MS PGothic" pitchFamily="34" charset="-128"/>
                <a:cs typeface="Arial" pitchFamily="34" charset="0"/>
              </a:rPr>
              <a:t>الملكوت الأبدي</a:t>
            </a:r>
            <a:endParaRPr kumimoji="0" lang="en-GB" sz="3600" b="1" i="0" u="none" strike="noStrike" kern="1200" cap="none" spc="0" normalizeH="0" baseline="0" noProof="0">
              <a:ln>
                <a:noFill/>
              </a:ln>
              <a:solidFill>
                <a:srgbClr val="FFCC00"/>
              </a:solidFill>
              <a:effectLst/>
              <a:uLnTx/>
              <a:uFillTx/>
              <a:latin typeface="Arial" pitchFamily="34" charset="0"/>
              <a:ea typeface="MS PGothic" pitchFamily="34" charset="-128"/>
              <a:cs typeface="Arial" pitchFamily="34" charset="0"/>
            </a:endParaRPr>
          </a:p>
        </p:txBody>
      </p:sp>
      <p:sp>
        <p:nvSpPr>
          <p:cNvPr id="28678" name="Text Box 6"/>
          <p:cNvSpPr txBox="1">
            <a:spLocks noChangeArrowheads="1"/>
          </p:cNvSpPr>
          <p:nvPr/>
        </p:nvSpPr>
        <p:spPr bwMode="auto">
          <a:xfrm>
            <a:off x="6019800" y="1295400"/>
            <a:ext cx="2057400"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00CCFF"/>
                </a:solidFill>
                <a:effectLst/>
                <a:uLnTx/>
                <a:uFillTx/>
                <a:latin typeface="Arial" pitchFamily="34" charset="0"/>
                <a:ea typeface="MS PGothic" pitchFamily="34" charset="-128"/>
                <a:cs typeface="Arial" pitchFamily="34" charset="0"/>
              </a:rPr>
              <a:t>المجيء الثاني</a:t>
            </a:r>
            <a:endParaRPr kumimoji="0" lang="en-GB" sz="3600" b="1" i="0" u="none" strike="noStrike" kern="1200" cap="none" spc="0" normalizeH="0" baseline="0" noProof="0">
              <a:ln>
                <a:noFill/>
              </a:ln>
              <a:solidFill>
                <a:srgbClr val="00CCFF"/>
              </a:solidFill>
              <a:effectLst/>
              <a:uLnTx/>
              <a:uFillTx/>
              <a:latin typeface="Arial" pitchFamily="34" charset="0"/>
              <a:ea typeface="MS PGothic" pitchFamily="34" charset="-128"/>
              <a:cs typeface="Arial" pitchFamily="34" charset="0"/>
            </a:endParaRPr>
          </a:p>
        </p:txBody>
      </p:sp>
      <p:sp>
        <p:nvSpPr>
          <p:cNvPr id="28679" name="Text Box 7"/>
          <p:cNvSpPr txBox="1">
            <a:spLocks noChangeArrowheads="1"/>
          </p:cNvSpPr>
          <p:nvPr/>
        </p:nvSpPr>
        <p:spPr bwMode="auto">
          <a:xfrm>
            <a:off x="1828800" y="2971800"/>
            <a:ext cx="3733800" cy="2065338"/>
          </a:xfrm>
          <a:prstGeom prst="rect">
            <a:avLst/>
          </a:prstGeom>
          <a:noFill/>
          <a:ln w="9525">
            <a:noFill/>
            <a:round/>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حكم المسيح الروحي</a:t>
            </a: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en-GB"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الضيقات</a:t>
            </a:r>
            <a:endParaRPr kumimoji="0" lang="en-GB"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8680" name="Rectangle 8"/>
          <p:cNvSpPr>
            <a:spLocks noChangeArrowheads="1"/>
          </p:cNvSpPr>
          <p:nvPr/>
        </p:nvSpPr>
        <p:spPr bwMode="auto">
          <a:xfrm>
            <a:off x="533400" y="2286000"/>
            <a:ext cx="5410200" cy="3657600"/>
          </a:xfrm>
          <a:prstGeom prst="rect">
            <a:avLst/>
          </a:prstGeom>
          <a:noFill/>
          <a:ln w="38160">
            <a:solidFill>
              <a:srgbClr val="BBE0E3"/>
            </a:solidFill>
            <a:miter lim="800000"/>
            <a:headEnd/>
            <a:tailEnd/>
          </a:ln>
          <a:effectLst>
            <a:outerShdw dist="36147" dir="2700000" algn="ctr" rotWithShape="0">
              <a:srgbClr val="80808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8681" name="Text Box 9"/>
          <p:cNvSpPr txBox="1">
            <a:spLocks noChangeArrowheads="1"/>
          </p:cNvSpPr>
          <p:nvPr/>
        </p:nvSpPr>
        <p:spPr bwMode="auto">
          <a:xfrm rot="5400000">
            <a:off x="5876132"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الجينونة</a:t>
            </a:r>
            <a:endParaRPr kumimoji="0" lang="en-GB"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235531" name="Text Box 11"/>
          <p:cNvSpPr txBox="1">
            <a:spLocks noChangeArrowheads="1"/>
          </p:cNvSpPr>
          <p:nvPr/>
        </p:nvSpPr>
        <p:spPr bwMode="auto">
          <a:xfrm>
            <a:off x="8394700" y="95250"/>
            <a:ext cx="615950" cy="401638"/>
          </a:xfrm>
          <a:prstGeom prst="rect">
            <a:avLst/>
          </a:prstGeom>
          <a:noFill/>
          <a:ln w="9525">
            <a:noFill/>
            <a:round/>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473</a:t>
            </a:r>
            <a:endParaRPr kumimoji="0" lang="en-GB"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3" name="Title 12"/>
          <p:cNvSpPr>
            <a:spLocks noGrp="1"/>
          </p:cNvSpPr>
          <p:nvPr>
            <p:ph type="title" idx="4294967295"/>
          </p:nvPr>
        </p:nvSpPr>
        <p:spPr>
          <a:xfrm>
            <a:off x="838200" y="304800"/>
            <a:ext cx="7770813" cy="990600"/>
          </a:xfrm>
        </p:spPr>
        <p:txBody>
          <a:bodyPr/>
          <a:lstStyle/>
          <a:p>
            <a:pPr>
              <a:buFont typeface="Times New Roman" charset="0"/>
              <a:buNone/>
              <a:defRPr/>
            </a:pPr>
            <a:r>
              <a:rPr lang="ar-JO" sz="4000" b="1" dirty="0">
                <a:solidFill>
                  <a:srgbClr val="FFFFFF"/>
                </a:solidFill>
                <a:effectLst>
                  <a:outerShdw blurRad="38100" dist="38100" dir="2700000" algn="tl">
                    <a:srgbClr val="000000"/>
                  </a:outerShdw>
                </a:effectLst>
                <a:latin typeface="Arial" pitchFamily="34" charset="0"/>
                <a:ea typeface="ＭＳ Ｐゴシック" charset="0"/>
                <a:cs typeface="Arial" pitchFamily="34" charset="0"/>
              </a:rPr>
              <a:t>اللاألفية</a:t>
            </a:r>
            <a:endParaRPr lang="en-US" sz="4000" b="1" dirty="0">
              <a:latin typeface="Arial" pitchFamily="34" charset="0"/>
              <a:ea typeface="ＭＳ Ｐゴシック" charset="0"/>
              <a:cs typeface="Arial" pitchFamily="34" charset="0"/>
            </a:endParaRPr>
          </a:p>
        </p:txBody>
      </p:sp>
    </p:spTree>
    <p:extLst>
      <p:ext uri="{BB962C8B-B14F-4D97-AF65-F5344CB8AC3E}">
        <p14:creationId xmlns:p14="http://schemas.microsoft.com/office/powerpoint/2010/main" val="59970885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28676"/>
                                        </p:tgtEl>
                                        <p:attrNameLst>
                                          <p:attrName>style.visibility</p:attrName>
                                        </p:attrNameLst>
                                      </p:cBhvr>
                                      <p:to>
                                        <p:strVal val="visible"/>
                                      </p:to>
                                    </p:set>
                                    <p:anim calcmode="lin" valueType="num">
                                      <p:cBhvr>
                                        <p:cTn id="7" dur="500" fill="hold"/>
                                        <p:tgtEl>
                                          <p:spTgt spid="28676"/>
                                        </p:tgtEl>
                                        <p:attrNameLst>
                                          <p:attrName>ppt_x</p:attrName>
                                        </p:attrNameLst>
                                      </p:cBhvr>
                                      <p:tavLst>
                                        <p:tav tm="100000">
                                          <p:val>
                                            <p:strVal val="0-#ppt_w/2"/>
                                          </p:val>
                                        </p:tav>
                                        <p:tav>
                                          <p:val>
                                            <p:strVal val="#ppt_x"/>
                                          </p:val>
                                        </p:tav>
                                      </p:tavLst>
                                    </p:anim>
                                    <p:anim calcmode="lin" valueType="num">
                                      <p:cBhvr>
                                        <p:cTn id="8" dur="500" fill="hold"/>
                                        <p:tgtEl>
                                          <p:spTgt spid="28676"/>
                                        </p:tgtEl>
                                        <p:attrNameLst>
                                          <p:attrName>ppt_y</p:attrName>
                                        </p:attrNameLst>
                                      </p:cBhvr>
                                      <p:tavLst>
                                        <p:tav tm="100000">
                                          <p:val>
                                            <p:strVal val="#ppt_y"/>
                                          </p:val>
                                        </p:tav>
                                        <p:tav>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additive="repl">
                                        <p:cTn id="11" dur="1" fill="hold">
                                          <p:stCondLst>
                                            <p:cond delay="0"/>
                                          </p:stCondLst>
                                        </p:cTn>
                                        <p:tgtEl>
                                          <p:spTgt spid="28680"/>
                                        </p:tgtEl>
                                        <p:attrNameLst>
                                          <p:attrName>style.visibility</p:attrName>
                                        </p:attrNameLst>
                                      </p:cBhvr>
                                      <p:to>
                                        <p:strVal val="visible"/>
                                      </p:to>
                                    </p:set>
                                    <p:anim calcmode="lin" valueType="num">
                                      <p:cBhvr>
                                        <p:cTn id="12" dur="500" fill="hold"/>
                                        <p:tgtEl>
                                          <p:spTgt spid="28680"/>
                                        </p:tgtEl>
                                        <p:attrNameLst>
                                          <p:attrName>ppt_x</p:attrName>
                                        </p:attrNameLst>
                                      </p:cBhvr>
                                      <p:tavLst>
                                        <p:tav tm="100000">
                                          <p:val>
                                            <p:strVal val="0-#ppt_w/2"/>
                                          </p:val>
                                        </p:tav>
                                        <p:tav>
                                          <p:val>
                                            <p:strVal val="#ppt_x"/>
                                          </p:val>
                                        </p:tav>
                                      </p:tavLst>
                                    </p:anim>
                                    <p:anim calcmode="lin" valueType="num">
                                      <p:cBhvr>
                                        <p:cTn id="13" dur="500" fill="hold"/>
                                        <p:tgtEl>
                                          <p:spTgt spid="28680"/>
                                        </p:tgtEl>
                                        <p:attrNameLst>
                                          <p:attrName>ppt_y</p:attrName>
                                        </p:attrNameLst>
                                      </p:cBhvr>
                                      <p:tavLst>
                                        <p:tav tm="100000">
                                          <p:val>
                                            <p:strVal val="#ppt_y"/>
                                          </p:val>
                                        </p:tav>
                                        <p:tav>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0"/>
                                  </p:stCondLst>
                                  <p:childTnLst>
                                    <p:set>
                                      <p:cBhvr additive="repl">
                                        <p:cTn id="16" dur="1" fill="hold">
                                          <p:stCondLst>
                                            <p:cond delay="0"/>
                                          </p:stCondLst>
                                        </p:cTn>
                                        <p:tgtEl>
                                          <p:spTgt spid="28674"/>
                                        </p:tgtEl>
                                        <p:attrNameLst>
                                          <p:attrName>style.visibility</p:attrName>
                                        </p:attrNameLst>
                                      </p:cBhvr>
                                      <p:to>
                                        <p:strVal val="visible"/>
                                      </p:to>
                                    </p:set>
                                    <p:animEffect transition="in" filter="wipe(left)">
                                      <p:cBhvr additive="repl">
                                        <p:cTn id="17" dur="500"/>
                                        <p:tgtEl>
                                          <p:spTgt spid="28674"/>
                                        </p:tgtEl>
                                      </p:cBhvr>
                                    </p:animEffect>
                                  </p:childTnLst>
                                </p:cTn>
                              </p:par>
                            </p:childTnLst>
                          </p:cTn>
                        </p:par>
                        <p:par>
                          <p:cTn id="18" fill="hold" nodeType="afterGroup">
                            <p:stCondLst>
                              <p:cond delay="4500"/>
                            </p:stCondLst>
                            <p:childTnLst>
                              <p:par>
                                <p:cTn id="19" presetID="17" presetClass="entr" presetSubtype="8" fill="hold" nodeType="afterEffect">
                                  <p:stCondLst>
                                    <p:cond delay="0"/>
                                  </p:stCondLst>
                                  <p:childTnLst>
                                    <p:set>
                                      <p:cBhvr additive="repl">
                                        <p:cTn id="20" dur="1" fill="hold">
                                          <p:stCondLst>
                                            <p:cond delay="0"/>
                                          </p:stCondLst>
                                        </p:cTn>
                                        <p:tgtEl>
                                          <p:spTgt spid="28679"/>
                                        </p:tgtEl>
                                        <p:attrNameLst>
                                          <p:attrName>style.visibility</p:attrName>
                                        </p:attrNameLst>
                                      </p:cBhvr>
                                      <p:to>
                                        <p:strVal val="visible"/>
                                      </p:to>
                                    </p:set>
                                    <p:anim calcmode="lin" valueType="num">
                                      <p:cBhvr additive="repl">
                                        <p:cTn id="21" dur="500" fill="hold"/>
                                        <p:tgtEl>
                                          <p:spTgt spid="28679"/>
                                        </p:tgtEl>
                                        <p:attrNameLst>
                                          <p:attrName>ppt_x</p:attrName>
                                        </p:attrNameLst>
                                      </p:cBhvr>
                                      <p:tavLst>
                                        <p:tav tm="100000">
                                          <p:val>
                                            <p:strVal val="#ppt_x-#ppt_w/2"/>
                                          </p:val>
                                        </p:tav>
                                        <p:tav>
                                          <p:val>
                                            <p:strVal val="#ppt_x"/>
                                          </p:val>
                                        </p:tav>
                                      </p:tavLst>
                                    </p:anim>
                                    <p:anim calcmode="lin" valueType="num">
                                      <p:cBhvr additive="repl">
                                        <p:cTn id="22" dur="500" fill="hold"/>
                                        <p:tgtEl>
                                          <p:spTgt spid="28679"/>
                                        </p:tgtEl>
                                        <p:attrNameLst>
                                          <p:attrName>ppt_y</p:attrName>
                                        </p:attrNameLst>
                                      </p:cBhvr>
                                      <p:tavLst>
                                        <p:tav tm="100000">
                                          <p:val>
                                            <p:strVal val="#ppt_y"/>
                                          </p:val>
                                        </p:tav>
                                        <p:tav>
                                          <p:val>
                                            <p:strVal val="#ppt_y"/>
                                          </p:val>
                                        </p:tav>
                                      </p:tavLst>
                                    </p:anim>
                                    <p:anim calcmode="lin" valueType="num">
                                      <p:cBhvr additive="repl">
                                        <p:cTn id="23" dur="500" fill="hold"/>
                                        <p:tgtEl>
                                          <p:spTgt spid="28679"/>
                                        </p:tgtEl>
                                        <p:attrNameLst>
                                          <p:attrName>ppt_w</p:attrName>
                                        </p:attrNameLst>
                                      </p:cBhvr>
                                      <p:tavLst>
                                        <p:tav tm="100000">
                                          <p:val>
                                            <p:fltVal val="0"/>
                                          </p:val>
                                        </p:tav>
                                        <p:tav>
                                          <p:val>
                                            <p:strVal val="#ppt_w"/>
                                          </p:val>
                                        </p:tav>
                                      </p:tavLst>
                                    </p:anim>
                                    <p:anim calcmode="lin" valueType="num">
                                      <p:cBhvr additive="repl">
                                        <p:cTn id="24" dur="500" fill="hold"/>
                                        <p:tgtEl>
                                          <p:spTgt spid="28679"/>
                                        </p:tgtEl>
                                        <p:attrNameLst>
                                          <p:attrName>ppt_h</p:attrName>
                                        </p:attrNameLst>
                                      </p:cBhvr>
                                      <p:tavLst>
                                        <p:tav tm="100000">
                                          <p:val>
                                            <p:strVal val="#ppt_h"/>
                                          </p:val>
                                        </p:tav>
                                        <p:tav>
                                          <p:val>
                                            <p:strVal val="#ppt_h"/>
                                          </p:val>
                                        </p:tav>
                                      </p:tavLst>
                                    </p:anim>
                                  </p:childTnLst>
                                </p:cTn>
                              </p:par>
                            </p:childTnLst>
                          </p:cTn>
                        </p:par>
                        <p:par>
                          <p:cTn id="25" fill="hold" nodeType="afterGroup">
                            <p:stCondLst>
                              <p:cond delay="7000"/>
                            </p:stCondLst>
                            <p:childTnLst>
                              <p:par>
                                <p:cTn id="26" presetID="2" presetClass="entr" presetSubtype="1" fill="hold" nodeType="afterEffect">
                                  <p:stCondLst>
                                    <p:cond delay="0"/>
                                  </p:stCondLst>
                                  <p:childTnLst>
                                    <p:set>
                                      <p:cBhvr additive="repl">
                                        <p:cTn id="27" dur="1" fill="hold">
                                          <p:stCondLst>
                                            <p:cond delay="0"/>
                                          </p:stCondLst>
                                        </p:cTn>
                                        <p:tgtEl>
                                          <p:spTgt spid="28678"/>
                                        </p:tgtEl>
                                        <p:attrNameLst>
                                          <p:attrName>style.visibility</p:attrName>
                                        </p:attrNameLst>
                                      </p:cBhvr>
                                      <p:to>
                                        <p:strVal val="visible"/>
                                      </p:to>
                                    </p:set>
                                    <p:anim calcmode="lin" valueType="num">
                                      <p:cBhvr>
                                        <p:cTn id="28" dur="500" fill="hold"/>
                                        <p:tgtEl>
                                          <p:spTgt spid="28678"/>
                                        </p:tgtEl>
                                        <p:attrNameLst>
                                          <p:attrName>ppt_x</p:attrName>
                                        </p:attrNameLst>
                                      </p:cBhvr>
                                      <p:tavLst>
                                        <p:tav tm="100000">
                                          <p:val>
                                            <p:strVal val="#ppt_x"/>
                                          </p:val>
                                        </p:tav>
                                        <p:tav>
                                          <p:val>
                                            <p:strVal val="#ppt_x"/>
                                          </p:val>
                                        </p:tav>
                                      </p:tavLst>
                                    </p:anim>
                                    <p:anim calcmode="lin" valueType="num">
                                      <p:cBhvr>
                                        <p:cTn id="29" dur="500" fill="hold"/>
                                        <p:tgtEl>
                                          <p:spTgt spid="28678"/>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additive="repl">
                                        <p:cTn id="32" dur="1" fill="hold">
                                          <p:stCondLst>
                                            <p:cond delay="0"/>
                                          </p:stCondLst>
                                        </p:cTn>
                                        <p:tgtEl>
                                          <p:spTgt spid="28675"/>
                                        </p:tgtEl>
                                        <p:attrNameLst>
                                          <p:attrName>style.visibility</p:attrName>
                                        </p:attrNameLst>
                                      </p:cBhvr>
                                      <p:to>
                                        <p:strVal val="visible"/>
                                      </p:to>
                                    </p:set>
                                    <p:anim calcmode="lin" valueType="num">
                                      <p:cBhvr>
                                        <p:cTn id="33" dur="500" fill="hold"/>
                                        <p:tgtEl>
                                          <p:spTgt spid="28675"/>
                                        </p:tgtEl>
                                        <p:attrNameLst>
                                          <p:attrName>ppt_x</p:attrName>
                                        </p:attrNameLst>
                                      </p:cBhvr>
                                      <p:tavLst>
                                        <p:tav tm="100000">
                                          <p:val>
                                            <p:strVal val="#ppt_x"/>
                                          </p:val>
                                        </p:tav>
                                        <p:tav>
                                          <p:val>
                                            <p:strVal val="#ppt_x"/>
                                          </p:val>
                                        </p:tav>
                                      </p:tavLst>
                                    </p:anim>
                                    <p:anim calcmode="lin" valueType="num">
                                      <p:cBhvr>
                                        <p:cTn id="34" dur="500" fill="hold"/>
                                        <p:tgtEl>
                                          <p:spTgt spid="28675"/>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3000"/>
                            </p:stCondLst>
                            <p:childTnLst>
                              <p:par>
                                <p:cTn id="36" presetID="2" presetClass="entr" presetSubtype="4" fill="hold" nodeType="afterEffect">
                                  <p:stCondLst>
                                    <p:cond delay="0"/>
                                  </p:stCondLst>
                                  <p:childTnLst>
                                    <p:set>
                                      <p:cBhvr additive="repl">
                                        <p:cTn id="37" dur="1" fill="hold">
                                          <p:stCondLst>
                                            <p:cond delay="0"/>
                                          </p:stCondLst>
                                        </p:cTn>
                                        <p:tgtEl>
                                          <p:spTgt spid="28681"/>
                                        </p:tgtEl>
                                        <p:attrNameLst>
                                          <p:attrName>style.visibility</p:attrName>
                                        </p:attrNameLst>
                                      </p:cBhvr>
                                      <p:to>
                                        <p:strVal val="visible"/>
                                      </p:to>
                                    </p:set>
                                    <p:anim calcmode="lin" valueType="num">
                                      <p:cBhvr>
                                        <p:cTn id="38" dur="500" fill="hold"/>
                                        <p:tgtEl>
                                          <p:spTgt spid="28681"/>
                                        </p:tgtEl>
                                        <p:attrNameLst>
                                          <p:attrName>ppt_x</p:attrName>
                                        </p:attrNameLst>
                                      </p:cBhvr>
                                      <p:tavLst>
                                        <p:tav tm="100000">
                                          <p:val>
                                            <p:strVal val="#ppt_x"/>
                                          </p:val>
                                        </p:tav>
                                        <p:tav>
                                          <p:val>
                                            <p:strVal val="#ppt_x"/>
                                          </p:val>
                                        </p:tav>
                                      </p:tavLst>
                                    </p:anim>
                                    <p:anim calcmode="lin" valueType="num">
                                      <p:cBhvr>
                                        <p:cTn id="39" dur="500" fill="hold"/>
                                        <p:tgtEl>
                                          <p:spTgt spid="28681"/>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4500"/>
                            </p:stCondLst>
                            <p:childTnLst>
                              <p:par>
                                <p:cTn id="41" presetID="2" presetClass="entr" presetSubtype="2" fill="hold" nodeType="afterEffect">
                                  <p:stCondLst>
                                    <p:cond delay="0"/>
                                  </p:stCondLst>
                                  <p:childTnLst>
                                    <p:set>
                                      <p:cBhvr additive="repl">
                                        <p:cTn id="42" dur="1" fill="hold">
                                          <p:stCondLst>
                                            <p:cond delay="0"/>
                                          </p:stCondLst>
                                        </p:cTn>
                                        <p:tgtEl>
                                          <p:spTgt spid="28677"/>
                                        </p:tgtEl>
                                        <p:attrNameLst>
                                          <p:attrName>style.visibility</p:attrName>
                                        </p:attrNameLst>
                                      </p:cBhvr>
                                      <p:to>
                                        <p:strVal val="visible"/>
                                      </p:to>
                                    </p:set>
                                    <p:anim calcmode="lin" valueType="num">
                                      <p:cBhvr>
                                        <p:cTn id="43" dur="500" fill="hold"/>
                                        <p:tgtEl>
                                          <p:spTgt spid="28677"/>
                                        </p:tgtEl>
                                        <p:attrNameLst>
                                          <p:attrName>ppt_x</p:attrName>
                                        </p:attrNameLst>
                                      </p:cBhvr>
                                      <p:tavLst>
                                        <p:tav tm="100000">
                                          <p:val>
                                            <p:strVal val="1+#ppt_w/2"/>
                                          </p:val>
                                        </p:tav>
                                        <p:tav>
                                          <p:val>
                                            <p:strVal val="#ppt_x"/>
                                          </p:val>
                                        </p:tav>
                                      </p:tavLst>
                                    </p:anim>
                                    <p:anim calcmode="lin" valueType="num">
                                      <p:cBhvr>
                                        <p:cTn id="44" dur="500" fill="hold"/>
                                        <p:tgtEl>
                                          <p:spTgt spid="28677"/>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80"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5E4700"/>
            </a:gs>
            <a:gs pos="100000">
              <a:srgbClr val="CC9900"/>
            </a:gs>
          </a:gsLst>
          <a:path path="shape">
            <a:fillToRect l="50000" t="50000" r="50000" b="50000"/>
          </a:path>
        </a:gradFill>
        <a:effectLst/>
      </p:bgPr>
    </p:bg>
    <p:spTree>
      <p:nvGrpSpPr>
        <p:cNvPr id="1" name=""/>
        <p:cNvGrpSpPr/>
        <p:nvPr/>
      </p:nvGrpSpPr>
      <p:grpSpPr>
        <a:xfrm>
          <a:off x="0" y="0"/>
          <a:ext cx="0" cy="0"/>
          <a:chOff x="0" y="0"/>
          <a:chExt cx="0" cy="0"/>
        </a:xfrm>
      </p:grpSpPr>
      <p:sp>
        <p:nvSpPr>
          <p:cNvPr id="622594" name="Rectangle 1"/>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360">
            <a:solidFill>
              <a:srgbClr val="000000"/>
            </a:solidFill>
            <a:miter lim="800000"/>
            <a:headEnd/>
            <a:tailEnd/>
          </a:ln>
          <a:effectLst>
            <a:outerShdw dist="36147" dir="2700000" algn="ctr" rotWithShape="0">
              <a:srgbClr val="80808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698" name="Line 2"/>
          <p:cNvSpPr>
            <a:spLocks noChangeShapeType="1"/>
          </p:cNvSpPr>
          <p:nvPr/>
        </p:nvSpPr>
        <p:spPr bwMode="auto">
          <a:xfrm flipV="1">
            <a:off x="1979613" y="4116388"/>
            <a:ext cx="6029325" cy="33337"/>
          </a:xfrm>
          <a:prstGeom prst="line">
            <a:avLst/>
          </a:prstGeom>
          <a:noFill/>
          <a:ln w="76320">
            <a:solidFill>
              <a:srgbClr val="FF0000"/>
            </a:solidFill>
            <a:miter lim="800000"/>
            <a:headEnd/>
            <a:tailEnd type="triangle" w="med" len="med"/>
          </a:ln>
          <a:effectLst>
            <a:outerShdw dist="36147" dir="2700000" algn="ctr" rotWithShape="0">
              <a:srgbClr val="808080">
                <a:alpha val="75014"/>
              </a:srgbClr>
            </a:outerShdw>
          </a:effectLst>
          <a:extLst>
            <a:ext uri="{909E8E84-426E-40dd-AFC4-6F175D3DCCD1}"/>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9699" name="Line 3"/>
          <p:cNvSpPr>
            <a:spLocks noChangeShapeType="1"/>
          </p:cNvSpPr>
          <p:nvPr/>
        </p:nvSpPr>
        <p:spPr bwMode="auto">
          <a:xfrm>
            <a:off x="71262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a:extLst>
            <a:ext uri="{909E8E84-426E-40dd-AFC4-6F175D3DCCD1}"/>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9700" name="Text Box 4"/>
          <p:cNvSpPr txBox="1">
            <a:spLocks noChangeArrowheads="1"/>
          </p:cNvSpPr>
          <p:nvPr/>
        </p:nvSpPr>
        <p:spPr bwMode="auto">
          <a:xfrm rot="-5400000">
            <a:off x="37307" y="3609181"/>
            <a:ext cx="2495550" cy="1176337"/>
          </a:xfrm>
          <a:prstGeom prst="rect">
            <a:avLst/>
          </a:prstGeom>
          <a:noFill/>
          <a:ln w="9525">
            <a:noFill/>
            <a:miter lim="800000"/>
            <a:headEnd/>
            <a:tailEnd/>
          </a:ln>
        </p:spPr>
        <p:txBody>
          <a:bodyPr lIns="90000" tIns="46800" rIns="90000" bIns="46800" anchor="ctr">
            <a:spAutoFit/>
          </a:body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4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9701" name="Text Box 5"/>
          <p:cNvSpPr txBox="1">
            <a:spLocks noChangeArrowheads="1"/>
          </p:cNvSpPr>
          <p:nvPr/>
        </p:nvSpPr>
        <p:spPr bwMode="auto">
          <a:xfrm>
            <a:off x="6019800" y="1295400"/>
            <a:ext cx="2209800" cy="1325563"/>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a:ln>
                  <a:noFill/>
                </a:ln>
                <a:solidFill>
                  <a:srgbClr val="00CCFF"/>
                </a:solidFill>
                <a:effectLst/>
                <a:uLnTx/>
                <a:uFillTx/>
                <a:latin typeface="Arial" pitchFamily="34" charset="0"/>
                <a:ea typeface="MS PGothic" pitchFamily="34" charset="-128"/>
                <a:cs typeface="Arial" pitchFamily="34" charset="0"/>
              </a:rPr>
              <a:t>المجيء الثاني</a:t>
            </a:r>
            <a:endParaRPr kumimoji="0" lang="en-GB" sz="4000" b="1" i="0" u="none" strike="noStrike" kern="1200" cap="none" spc="0" normalizeH="0" baseline="0" noProof="0">
              <a:ln>
                <a:noFill/>
              </a:ln>
              <a:solidFill>
                <a:srgbClr val="00CCFF"/>
              </a:solidFill>
              <a:effectLst/>
              <a:uLnTx/>
              <a:uFillTx/>
              <a:latin typeface="Arial" pitchFamily="34" charset="0"/>
              <a:ea typeface="MS PGothic" pitchFamily="34" charset="-128"/>
              <a:cs typeface="Arial" pitchFamily="34" charset="0"/>
            </a:endParaRPr>
          </a:p>
        </p:txBody>
      </p:sp>
      <p:sp>
        <p:nvSpPr>
          <p:cNvPr id="29702" name="Text Box 6"/>
          <p:cNvSpPr txBox="1">
            <a:spLocks noChangeArrowheads="1"/>
          </p:cNvSpPr>
          <p:nvPr/>
        </p:nvSpPr>
        <p:spPr bwMode="auto">
          <a:xfrm>
            <a:off x="1828800" y="2971800"/>
            <a:ext cx="3733800" cy="2212975"/>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عصر الإنجيل </a:t>
            </a: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الذهبي</a:t>
            </a:r>
            <a:endParaRPr kumimoji="0" lang="en-GB" sz="4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الضيقات</a:t>
            </a:r>
            <a:endParaRPr kumimoji="0" lang="en-GB" sz="4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9703" name="Text Box 7"/>
          <p:cNvSpPr txBox="1">
            <a:spLocks noChangeArrowheads="1"/>
          </p:cNvSpPr>
          <p:nvPr/>
        </p:nvSpPr>
        <p:spPr bwMode="auto">
          <a:xfrm rot="5400000" flipH="1">
            <a:off x="5856287" y="3876676"/>
            <a:ext cx="4951413" cy="703262"/>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a:ln>
                  <a:noFill/>
                </a:ln>
                <a:solidFill>
                  <a:srgbClr val="FFCC00"/>
                </a:solidFill>
                <a:effectLst/>
                <a:uLnTx/>
                <a:uFillTx/>
                <a:latin typeface="Arial" pitchFamily="34" charset="0"/>
                <a:ea typeface="MS PGothic" pitchFamily="34" charset="-128"/>
                <a:cs typeface="Arial" pitchFamily="34" charset="0"/>
              </a:rPr>
              <a:t>الملكوت الأبدي</a:t>
            </a:r>
            <a:endParaRPr kumimoji="0" lang="en-GB" sz="4000" b="1" i="0" u="none" strike="noStrike" kern="1200" cap="none" spc="0" normalizeH="0" baseline="0" noProof="0">
              <a:ln>
                <a:noFill/>
              </a:ln>
              <a:solidFill>
                <a:srgbClr val="FFCC00"/>
              </a:solidFill>
              <a:effectLst/>
              <a:uLnTx/>
              <a:uFillTx/>
              <a:latin typeface="Arial" pitchFamily="34" charset="0"/>
              <a:ea typeface="MS PGothic" pitchFamily="34" charset="-128"/>
              <a:cs typeface="Arial" pitchFamily="34" charset="0"/>
            </a:endParaRPr>
          </a:p>
        </p:txBody>
      </p:sp>
      <p:sp>
        <p:nvSpPr>
          <p:cNvPr id="29704" name="Text Box 8"/>
          <p:cNvSpPr txBox="1">
            <a:spLocks noChangeArrowheads="1"/>
          </p:cNvSpPr>
          <p:nvPr/>
        </p:nvSpPr>
        <p:spPr bwMode="auto">
          <a:xfrm rot="5400000">
            <a:off x="5826125" y="5168900"/>
            <a:ext cx="2667000" cy="711200"/>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الدينونة</a:t>
            </a:r>
            <a:endParaRPr kumimoji="0" lang="en-GB" sz="40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29705" name="AutoShape 9"/>
          <p:cNvSpPr>
            <a:spLocks noChangeArrowheads="1"/>
          </p:cNvSpPr>
          <p:nvPr/>
        </p:nvSpPr>
        <p:spPr bwMode="auto">
          <a:xfrm rot="5400000">
            <a:off x="1215232" y="1456531"/>
            <a:ext cx="4121150" cy="53292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741 w 21600"/>
              <a:gd name="T13" fmla="*/ 3741 h 21600"/>
              <a:gd name="T14" fmla="*/ 17859 w 21600"/>
              <a:gd name="T15" fmla="*/ 17859 h 21600"/>
            </a:gdLst>
            <a:ahLst/>
            <a:cxnLst>
              <a:cxn ang="T8">
                <a:pos x="T0" y="T1"/>
              </a:cxn>
              <a:cxn ang="T9">
                <a:pos x="T2" y="T3"/>
              </a:cxn>
              <a:cxn ang="T10">
                <a:pos x="T4" y="T5"/>
              </a:cxn>
              <a:cxn ang="T11">
                <a:pos x="T6" y="T7"/>
              </a:cxn>
            </a:cxnLst>
            <a:rect l="T12" t="T13" r="T14" b="T15"/>
            <a:pathLst>
              <a:path w="21600" h="21600">
                <a:moveTo>
                  <a:pt x="0" y="0"/>
                </a:moveTo>
                <a:lnTo>
                  <a:pt x="3882" y="21600"/>
                </a:lnTo>
                <a:lnTo>
                  <a:pt x="17718" y="21600"/>
                </a:lnTo>
                <a:lnTo>
                  <a:pt x="21600" y="0"/>
                </a:lnTo>
                <a:lnTo>
                  <a:pt x="0" y="0"/>
                </a:lnTo>
                <a:close/>
              </a:path>
            </a:pathLst>
          </a:custGeom>
          <a:noFill/>
          <a:ln w="38160">
            <a:solidFill>
              <a:srgbClr val="BBE0E3"/>
            </a:solidFill>
            <a:miter lim="800000"/>
            <a:headEnd/>
            <a:tailEnd/>
          </a:ln>
          <a:effectLst>
            <a:outerShdw dist="36147" dir="2700000" algn="ctr" rotWithShape="0">
              <a:srgbClr val="808080">
                <a:alpha val="75014"/>
              </a:srgbClr>
            </a:outerShdw>
          </a:effectLst>
          <a:extLst>
            <a:ext uri="{909E8E84-426E-40dd-AFC4-6F175D3DCCD1}"/>
          </a:extLst>
        </p:spPr>
        <p:txBody>
          <a:bodyPr rot="10800000"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36555" name="Text Box 10"/>
          <p:cNvSpPr txBox="1">
            <a:spLocks noChangeArrowheads="1"/>
          </p:cNvSpPr>
          <p:nvPr/>
        </p:nvSpPr>
        <p:spPr bwMode="auto">
          <a:xfrm>
            <a:off x="685800" y="457200"/>
            <a:ext cx="7772400" cy="762000"/>
          </a:xfrm>
          <a:prstGeom prst="rect">
            <a:avLst/>
          </a:prstGeom>
          <a:noFill/>
          <a:ln w="9525">
            <a:noFill/>
            <a:miter lim="800000"/>
            <a:headEnd/>
            <a:tailEnd/>
          </a:ln>
        </p:spPr>
        <p:txBody>
          <a:bodyPr/>
          <a:lstStyle/>
          <a:p>
            <a:pPr marL="0" marR="0" lvl="0" indent="0" algn="ctr" defTabSz="449263" rtl="0" eaLnBrk="1" fontAlgn="base" latinLnBrk="0" hangingPunct="1">
              <a:lnSpc>
                <a:spcPct val="100000"/>
              </a:lnSpc>
              <a:spcBef>
                <a:spcPts val="2750"/>
              </a:spcBef>
              <a:spcAft>
                <a:spcPct val="0"/>
              </a:spcAft>
              <a:buClr>
                <a:srgbClr val="FFFFFF"/>
              </a:buClr>
              <a:buSzPct val="100000"/>
              <a:buFont typeface="Times New Roman" pitchFamily="18"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4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ما بعد الألفية</a:t>
            </a:r>
            <a:endParaRPr kumimoji="0" lang="en-GB" sz="4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36556" name="Text Box 11"/>
          <p:cNvSpPr txBox="1">
            <a:spLocks noChangeArrowheads="1"/>
          </p:cNvSpPr>
          <p:nvPr/>
        </p:nvSpPr>
        <p:spPr bwMode="auto">
          <a:xfrm>
            <a:off x="8353425" y="95250"/>
            <a:ext cx="701675" cy="463550"/>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473</a:t>
            </a:r>
            <a:endParaRPr kumimoji="0" lang="en-GB"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1772002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29700"/>
                                        </p:tgtEl>
                                        <p:attrNameLst>
                                          <p:attrName>style.visibility</p:attrName>
                                        </p:attrNameLst>
                                      </p:cBhvr>
                                      <p:to>
                                        <p:strVal val="visible"/>
                                      </p:to>
                                    </p:set>
                                    <p:anim calcmode="lin" valueType="num">
                                      <p:cBhvr>
                                        <p:cTn id="7" dur="500" fill="hold"/>
                                        <p:tgtEl>
                                          <p:spTgt spid="29700"/>
                                        </p:tgtEl>
                                        <p:attrNameLst>
                                          <p:attrName>ppt_x</p:attrName>
                                        </p:attrNameLst>
                                      </p:cBhvr>
                                      <p:tavLst>
                                        <p:tav tm="100000">
                                          <p:val>
                                            <p:strVal val="0-#ppt_w/2"/>
                                          </p:val>
                                        </p:tav>
                                        <p:tav>
                                          <p:val>
                                            <p:strVal val="#ppt_x"/>
                                          </p:val>
                                        </p:tav>
                                      </p:tavLst>
                                    </p:anim>
                                    <p:anim calcmode="lin" valueType="num">
                                      <p:cBhvr>
                                        <p:cTn id="8" dur="500" fill="hold"/>
                                        <p:tgtEl>
                                          <p:spTgt spid="29700"/>
                                        </p:tgtEl>
                                        <p:attrNameLst>
                                          <p:attrName>ppt_y</p:attrName>
                                        </p:attrNameLst>
                                      </p:cBhvr>
                                      <p:tavLst>
                                        <p:tav tm="100000">
                                          <p:val>
                                            <p:strVal val="#ppt_y"/>
                                          </p:val>
                                        </p:tav>
                                        <p:tav>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additive="repl">
                                        <p:cTn id="11" dur="1" fill="hold">
                                          <p:stCondLst>
                                            <p:cond delay="0"/>
                                          </p:stCondLst>
                                        </p:cTn>
                                        <p:tgtEl>
                                          <p:spTgt spid="29698"/>
                                        </p:tgtEl>
                                        <p:attrNameLst>
                                          <p:attrName>style.visibility</p:attrName>
                                        </p:attrNameLst>
                                      </p:cBhvr>
                                      <p:to>
                                        <p:strVal val="visible"/>
                                      </p:to>
                                    </p:set>
                                    <p:animEffect transition="in" filter="wipe(left)">
                                      <p:cBhvr additive="repl">
                                        <p:cTn id="12" dur="500"/>
                                        <p:tgtEl>
                                          <p:spTgt spid="29698"/>
                                        </p:tgtEl>
                                      </p:cBhvr>
                                    </p:animEffect>
                                  </p:childTnLst>
                                </p:cTn>
                              </p:par>
                            </p:childTnLst>
                          </p:cTn>
                        </p:par>
                        <p:par>
                          <p:cTn id="13" fill="hold" nodeType="afterGroup">
                            <p:stCondLst>
                              <p:cond delay="4000"/>
                            </p:stCondLst>
                            <p:childTnLst>
                              <p:par>
                                <p:cTn id="14" presetID="7" presetClass="entr" presetSubtype="8" fill="hold" nodeType="afterEffect">
                                  <p:stCondLst>
                                    <p:cond delay="0"/>
                                  </p:stCondLst>
                                  <p:childTnLst>
                                    <p:set>
                                      <p:cBhvr additive="repl">
                                        <p:cTn id="15" dur="1" fill="hold">
                                          <p:stCondLst>
                                            <p:cond delay="0"/>
                                          </p:stCondLst>
                                        </p:cTn>
                                        <p:tgtEl>
                                          <p:spTgt spid="29705"/>
                                        </p:tgtEl>
                                        <p:attrNameLst>
                                          <p:attrName>style.visibility</p:attrName>
                                        </p:attrNameLst>
                                      </p:cBhvr>
                                      <p:to>
                                        <p:strVal val="visible"/>
                                      </p:to>
                                    </p:set>
                                    <p:anim calcmode="lin" valueType="num">
                                      <p:cBhvr>
                                        <p:cTn id="16" dur="5000" fill="hold"/>
                                        <p:tgtEl>
                                          <p:spTgt spid="29705"/>
                                        </p:tgtEl>
                                        <p:attrNameLst>
                                          <p:attrName>ppt_x</p:attrName>
                                        </p:attrNameLst>
                                      </p:cBhvr>
                                      <p:tavLst>
                                        <p:tav tm="100000">
                                          <p:val>
                                            <p:strVal val="0-#ppt_w/2"/>
                                          </p:val>
                                        </p:tav>
                                        <p:tav>
                                          <p:val>
                                            <p:strVal val="#ppt_x"/>
                                          </p:val>
                                        </p:tav>
                                      </p:tavLst>
                                    </p:anim>
                                    <p:anim calcmode="lin" valueType="num">
                                      <p:cBhvr>
                                        <p:cTn id="17" dur="5000" fill="hold"/>
                                        <p:tgtEl>
                                          <p:spTgt spid="29705"/>
                                        </p:tgtEl>
                                        <p:attrNameLst>
                                          <p:attrName>ppt_y</p:attrName>
                                        </p:attrNameLst>
                                      </p:cBhvr>
                                      <p:tavLst>
                                        <p:tav tm="100000">
                                          <p:val>
                                            <p:strVal val="#ppt_y"/>
                                          </p:val>
                                        </p:tav>
                                        <p:tav>
                                          <p:val>
                                            <p:strVal val="#ppt_y"/>
                                          </p:val>
                                        </p:tav>
                                      </p:tavLst>
                                    </p:anim>
                                  </p:childTnLst>
                                </p:cTn>
                              </p:par>
                            </p:childTnLst>
                          </p:cTn>
                        </p:par>
                        <p:par>
                          <p:cTn id="18" fill="hold" nodeType="afterGroup">
                            <p:stCondLst>
                              <p:cond delay="10000"/>
                            </p:stCondLst>
                            <p:childTnLst>
                              <p:par>
                                <p:cTn id="19" presetID="17" presetClass="entr" presetSubtype="8" fill="hold" nodeType="afterEffect">
                                  <p:stCondLst>
                                    <p:cond delay="0"/>
                                  </p:stCondLst>
                                  <p:childTnLst>
                                    <p:set>
                                      <p:cBhvr additive="repl">
                                        <p:cTn id="20" dur="1" fill="hold">
                                          <p:stCondLst>
                                            <p:cond delay="0"/>
                                          </p:stCondLst>
                                        </p:cTn>
                                        <p:tgtEl>
                                          <p:spTgt spid="29702"/>
                                        </p:tgtEl>
                                        <p:attrNameLst>
                                          <p:attrName>style.visibility</p:attrName>
                                        </p:attrNameLst>
                                      </p:cBhvr>
                                      <p:to>
                                        <p:strVal val="visible"/>
                                      </p:to>
                                    </p:set>
                                    <p:anim calcmode="lin" valueType="num">
                                      <p:cBhvr additive="repl">
                                        <p:cTn id="21" dur="500" fill="hold"/>
                                        <p:tgtEl>
                                          <p:spTgt spid="29702"/>
                                        </p:tgtEl>
                                        <p:attrNameLst>
                                          <p:attrName>ppt_x</p:attrName>
                                        </p:attrNameLst>
                                      </p:cBhvr>
                                      <p:tavLst>
                                        <p:tav tm="100000">
                                          <p:val>
                                            <p:strVal val="#ppt_x-#ppt_w/2"/>
                                          </p:val>
                                        </p:tav>
                                        <p:tav>
                                          <p:val>
                                            <p:strVal val="#ppt_x"/>
                                          </p:val>
                                        </p:tav>
                                      </p:tavLst>
                                    </p:anim>
                                    <p:anim calcmode="lin" valueType="num">
                                      <p:cBhvr additive="repl">
                                        <p:cTn id="22" dur="500" fill="hold"/>
                                        <p:tgtEl>
                                          <p:spTgt spid="29702"/>
                                        </p:tgtEl>
                                        <p:attrNameLst>
                                          <p:attrName>ppt_y</p:attrName>
                                        </p:attrNameLst>
                                      </p:cBhvr>
                                      <p:tavLst>
                                        <p:tav tm="100000">
                                          <p:val>
                                            <p:strVal val="#ppt_y"/>
                                          </p:val>
                                        </p:tav>
                                        <p:tav>
                                          <p:val>
                                            <p:strVal val="#ppt_y"/>
                                          </p:val>
                                        </p:tav>
                                      </p:tavLst>
                                    </p:anim>
                                    <p:anim calcmode="lin" valueType="num">
                                      <p:cBhvr additive="repl">
                                        <p:cTn id="23" dur="500" fill="hold"/>
                                        <p:tgtEl>
                                          <p:spTgt spid="29702"/>
                                        </p:tgtEl>
                                        <p:attrNameLst>
                                          <p:attrName>ppt_w</p:attrName>
                                        </p:attrNameLst>
                                      </p:cBhvr>
                                      <p:tavLst>
                                        <p:tav tm="100000">
                                          <p:val>
                                            <p:fltVal val="0"/>
                                          </p:val>
                                        </p:tav>
                                        <p:tav>
                                          <p:val>
                                            <p:strVal val="#ppt_w"/>
                                          </p:val>
                                        </p:tav>
                                      </p:tavLst>
                                    </p:anim>
                                    <p:anim calcmode="lin" valueType="num">
                                      <p:cBhvr additive="repl">
                                        <p:cTn id="24" dur="500" fill="hold"/>
                                        <p:tgtEl>
                                          <p:spTgt spid="29702"/>
                                        </p:tgtEl>
                                        <p:attrNameLst>
                                          <p:attrName>ppt_h</p:attrName>
                                        </p:attrNameLst>
                                      </p:cBhvr>
                                      <p:tavLst>
                                        <p:tav tm="100000">
                                          <p:val>
                                            <p:strVal val="#ppt_h"/>
                                          </p:val>
                                        </p:tav>
                                        <p:tav>
                                          <p:val>
                                            <p:strVal val="#ppt_h"/>
                                          </p:val>
                                        </p:tav>
                                      </p:tavLst>
                                    </p:anim>
                                  </p:childTnLst>
                                </p:cTn>
                              </p:par>
                            </p:childTnLst>
                          </p:cTn>
                        </p:par>
                        <p:par>
                          <p:cTn id="25" fill="hold" nodeType="afterGroup">
                            <p:stCondLst>
                              <p:cond delay="11500"/>
                            </p:stCondLst>
                            <p:childTnLst>
                              <p:par>
                                <p:cTn id="26" presetID="2" presetClass="entr" presetSubtype="1" fill="hold" nodeType="afterEffect">
                                  <p:stCondLst>
                                    <p:cond delay="0"/>
                                  </p:stCondLst>
                                  <p:childTnLst>
                                    <p:set>
                                      <p:cBhvr additive="repl">
                                        <p:cTn id="27" dur="1" fill="hold">
                                          <p:stCondLst>
                                            <p:cond delay="0"/>
                                          </p:stCondLst>
                                        </p:cTn>
                                        <p:tgtEl>
                                          <p:spTgt spid="29701"/>
                                        </p:tgtEl>
                                        <p:attrNameLst>
                                          <p:attrName>style.visibility</p:attrName>
                                        </p:attrNameLst>
                                      </p:cBhvr>
                                      <p:to>
                                        <p:strVal val="visible"/>
                                      </p:to>
                                    </p:set>
                                    <p:anim calcmode="lin" valueType="num">
                                      <p:cBhvr>
                                        <p:cTn id="28" dur="500" fill="hold"/>
                                        <p:tgtEl>
                                          <p:spTgt spid="29701"/>
                                        </p:tgtEl>
                                        <p:attrNameLst>
                                          <p:attrName>ppt_x</p:attrName>
                                        </p:attrNameLst>
                                      </p:cBhvr>
                                      <p:tavLst>
                                        <p:tav tm="100000">
                                          <p:val>
                                            <p:strVal val="#ppt_x"/>
                                          </p:val>
                                        </p:tav>
                                        <p:tav>
                                          <p:val>
                                            <p:strVal val="#ppt_x"/>
                                          </p:val>
                                        </p:tav>
                                      </p:tavLst>
                                    </p:anim>
                                    <p:anim calcmode="lin" valueType="num">
                                      <p:cBhvr>
                                        <p:cTn id="29" dur="500" fill="hold"/>
                                        <p:tgtEl>
                                          <p:spTgt spid="29701"/>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additive="repl">
                                        <p:cTn id="32" dur="1" fill="hold">
                                          <p:stCondLst>
                                            <p:cond delay="0"/>
                                          </p:stCondLst>
                                        </p:cTn>
                                        <p:tgtEl>
                                          <p:spTgt spid="29699"/>
                                        </p:tgtEl>
                                        <p:attrNameLst>
                                          <p:attrName>style.visibility</p:attrName>
                                        </p:attrNameLst>
                                      </p:cBhvr>
                                      <p:to>
                                        <p:strVal val="visible"/>
                                      </p:to>
                                    </p:set>
                                    <p:anim calcmode="lin" valueType="num">
                                      <p:cBhvr>
                                        <p:cTn id="33" dur="500" fill="hold"/>
                                        <p:tgtEl>
                                          <p:spTgt spid="29699"/>
                                        </p:tgtEl>
                                        <p:attrNameLst>
                                          <p:attrName>ppt_x</p:attrName>
                                        </p:attrNameLst>
                                      </p:cBhvr>
                                      <p:tavLst>
                                        <p:tav tm="100000">
                                          <p:val>
                                            <p:strVal val="#ppt_x"/>
                                          </p:val>
                                        </p:tav>
                                        <p:tav>
                                          <p:val>
                                            <p:strVal val="#ppt_x"/>
                                          </p:val>
                                        </p:tav>
                                      </p:tavLst>
                                    </p:anim>
                                    <p:anim calcmode="lin" valueType="num">
                                      <p:cBhvr>
                                        <p:cTn id="34" dur="500" fill="hold"/>
                                        <p:tgtEl>
                                          <p:spTgt spid="29699"/>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7500"/>
                            </p:stCondLst>
                            <p:childTnLst>
                              <p:par>
                                <p:cTn id="36" presetID="2" presetClass="entr" presetSubtype="4" fill="hold" nodeType="afterEffect">
                                  <p:stCondLst>
                                    <p:cond delay="0"/>
                                  </p:stCondLst>
                                  <p:childTnLst>
                                    <p:set>
                                      <p:cBhvr additive="repl">
                                        <p:cTn id="37" dur="1" fill="hold">
                                          <p:stCondLst>
                                            <p:cond delay="0"/>
                                          </p:stCondLst>
                                        </p:cTn>
                                        <p:tgtEl>
                                          <p:spTgt spid="29704"/>
                                        </p:tgtEl>
                                        <p:attrNameLst>
                                          <p:attrName>style.visibility</p:attrName>
                                        </p:attrNameLst>
                                      </p:cBhvr>
                                      <p:to>
                                        <p:strVal val="visible"/>
                                      </p:to>
                                    </p:set>
                                    <p:anim calcmode="lin" valueType="num">
                                      <p:cBhvr>
                                        <p:cTn id="38" dur="500" fill="hold"/>
                                        <p:tgtEl>
                                          <p:spTgt spid="29704"/>
                                        </p:tgtEl>
                                        <p:attrNameLst>
                                          <p:attrName>ppt_x</p:attrName>
                                        </p:attrNameLst>
                                      </p:cBhvr>
                                      <p:tavLst>
                                        <p:tav tm="100000">
                                          <p:val>
                                            <p:strVal val="#ppt_x"/>
                                          </p:val>
                                        </p:tav>
                                        <p:tav>
                                          <p:val>
                                            <p:strVal val="#ppt_x"/>
                                          </p:val>
                                        </p:tav>
                                      </p:tavLst>
                                    </p:anim>
                                    <p:anim calcmode="lin" valueType="num">
                                      <p:cBhvr>
                                        <p:cTn id="39" dur="500" fill="hold"/>
                                        <p:tgtEl>
                                          <p:spTgt spid="29704"/>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9000"/>
                            </p:stCondLst>
                            <p:childTnLst>
                              <p:par>
                                <p:cTn id="41" presetID="2" presetClass="entr" presetSubtype="2" fill="hold" nodeType="afterEffect">
                                  <p:stCondLst>
                                    <p:cond delay="0"/>
                                  </p:stCondLst>
                                  <p:childTnLst>
                                    <p:set>
                                      <p:cBhvr additive="repl">
                                        <p:cTn id="42" dur="1" fill="hold">
                                          <p:stCondLst>
                                            <p:cond delay="0"/>
                                          </p:stCondLst>
                                        </p:cTn>
                                        <p:tgtEl>
                                          <p:spTgt spid="29703"/>
                                        </p:tgtEl>
                                        <p:attrNameLst>
                                          <p:attrName>style.visibility</p:attrName>
                                        </p:attrNameLst>
                                      </p:cBhvr>
                                      <p:to>
                                        <p:strVal val="visible"/>
                                      </p:to>
                                    </p:set>
                                    <p:anim calcmode="lin" valueType="num">
                                      <p:cBhvr>
                                        <p:cTn id="43" dur="500" fill="hold"/>
                                        <p:tgtEl>
                                          <p:spTgt spid="29703"/>
                                        </p:tgtEl>
                                        <p:attrNameLst>
                                          <p:attrName>ppt_x</p:attrName>
                                        </p:attrNameLst>
                                      </p:cBhvr>
                                      <p:tavLst>
                                        <p:tav tm="100000">
                                          <p:val>
                                            <p:strVal val="1+#ppt_w/2"/>
                                          </p:val>
                                        </p:tav>
                                        <p:tav>
                                          <p:val>
                                            <p:strVal val="#ppt_x"/>
                                          </p:val>
                                        </p:tav>
                                      </p:tavLst>
                                    </p:anim>
                                    <p:anim calcmode="lin" valueType="num">
                                      <p:cBhvr>
                                        <p:cTn id="44" dur="500" fill="hold"/>
                                        <p:tgtEl>
                                          <p:spTgt spid="29703"/>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164290" name="Rectangle 2"/>
          <p:cNvSpPr>
            <a:spLocks noGrp="1" noChangeArrowheads="1"/>
          </p:cNvSpPr>
          <p:nvPr>
            <p:ph type="title" idx="4294967295"/>
          </p:nvPr>
        </p:nvSpPr>
        <p:spPr>
          <a:xfrm>
            <a:off x="687388" y="328613"/>
            <a:ext cx="7466012" cy="1035050"/>
          </a:xfrm>
          <a:solidFill>
            <a:srgbClr val="006600"/>
          </a:solidFill>
          <a:ln w="28575">
            <a:solidFill>
              <a:srgbClr val="FFFF00"/>
            </a:solidFill>
            <a:miter lim="800000"/>
            <a:headEnd/>
            <a:tailEnd/>
          </a:ln>
        </p:spPr>
        <p:txBody>
          <a:bodyPr anchor="t">
            <a:spAutoFit/>
          </a:bodyPr>
          <a:lstStyle/>
          <a:p>
            <a:pPr rtl="1" eaLnBrk="1" hangingPunct="1"/>
            <a:r>
              <a:rPr lang="ar-EG" sz="6000" b="1" dirty="0">
                <a:solidFill>
                  <a:srgbClr val="FFFF66"/>
                </a:solidFill>
                <a:latin typeface="Arial" panose="020B0604020202020204" pitchFamily="34" charset="0"/>
                <a:ea typeface="ＭＳ Ｐゴシック" charset="0"/>
                <a:cs typeface="Arial" panose="020B0604020202020204" pitchFamily="34" charset="0"/>
              </a:rPr>
              <a:t>جوانب الملكوت</a:t>
            </a:r>
            <a:endParaRPr lang="en-US" sz="6600" b="1" dirty="0">
              <a:solidFill>
                <a:srgbClr val="FFFF66"/>
              </a:solidFill>
              <a:latin typeface="Arial" panose="020B0604020202020204" pitchFamily="34" charset="0"/>
              <a:ea typeface="ＭＳ Ｐゴシック" charset="0"/>
              <a:cs typeface="Arial" panose="020B0604020202020204" pitchFamily="34" charset="0"/>
            </a:endParaRPr>
          </a:p>
        </p:txBody>
      </p:sp>
      <p:sp>
        <p:nvSpPr>
          <p:cNvPr id="31747" name="Text Box 3"/>
          <p:cNvSpPr txBox="1">
            <a:spLocks noChangeArrowheads="1"/>
          </p:cNvSpPr>
          <p:nvPr/>
        </p:nvSpPr>
        <p:spPr bwMode="auto">
          <a:xfrm>
            <a:off x="457200" y="1844675"/>
            <a:ext cx="8458200" cy="5869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en-US" sz="3200" dirty="0">
                <a:solidFill>
                  <a:srgbClr val="FFFF00"/>
                </a:solidFill>
                <a:latin typeface="Arial" panose="020B0604020202020204" pitchFamily="34" charset="0"/>
                <a:cs typeface="Arial" panose="020B0604020202020204" pitchFamily="34" charset="0"/>
              </a:rPr>
              <a:t>----------</a:t>
            </a:r>
            <a:r>
              <a:rPr lang="ar-EG" sz="3200" dirty="0">
                <a:solidFill>
                  <a:srgbClr val="FFFF00"/>
                </a:solidFill>
                <a:latin typeface="Arial" panose="020B0604020202020204" pitchFamily="34" charset="0"/>
                <a:cs typeface="Arial" panose="020B0604020202020204" pitchFamily="34" charset="0"/>
              </a:rPr>
              <a:t> الملكوت المادي</a:t>
            </a:r>
            <a:r>
              <a:rPr lang="en-US" sz="3200" dirty="0">
                <a:solidFill>
                  <a:srgbClr val="FFFF00"/>
                </a:solidFill>
                <a:latin typeface="Arial" panose="020B0604020202020204" pitchFamily="34" charset="0"/>
                <a:cs typeface="Arial" panose="020B0604020202020204" pitchFamily="34" charset="0"/>
              </a:rPr>
              <a:t>-----------</a:t>
            </a:r>
          </a:p>
        </p:txBody>
      </p:sp>
      <p:sp>
        <p:nvSpPr>
          <p:cNvPr id="1164292" name="Text Box 11"/>
          <p:cNvSpPr txBox="1">
            <a:spLocks noChangeArrowheads="1"/>
          </p:cNvSpPr>
          <p:nvPr/>
        </p:nvSpPr>
        <p:spPr bwMode="auto">
          <a:xfrm>
            <a:off x="0" y="4478691"/>
            <a:ext cx="158378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ar-EG" dirty="0">
                <a:solidFill>
                  <a:srgbClr val="FFFFFF"/>
                </a:solidFill>
                <a:latin typeface="Arial" panose="020B0604020202020204" pitchFamily="34" charset="0"/>
                <a:cs typeface="Arial" panose="020B0604020202020204" pitchFamily="34" charset="0"/>
              </a:rPr>
              <a:t>جبل سيناء</a:t>
            </a:r>
            <a:endParaRPr lang="en-US" dirty="0">
              <a:solidFill>
                <a:srgbClr val="FFFFFF"/>
              </a:solidFill>
              <a:latin typeface="Arial" panose="020B0604020202020204" pitchFamily="34" charset="0"/>
              <a:cs typeface="Arial" panose="020B0604020202020204" pitchFamily="34" charset="0"/>
            </a:endParaRPr>
          </a:p>
        </p:txBody>
      </p:sp>
      <p:sp>
        <p:nvSpPr>
          <p:cNvPr id="31761" name="Text Box 17"/>
          <p:cNvSpPr txBox="1">
            <a:spLocks noChangeArrowheads="1"/>
          </p:cNvSpPr>
          <p:nvPr/>
        </p:nvSpPr>
        <p:spPr bwMode="auto">
          <a:xfrm>
            <a:off x="533400" y="2530475"/>
            <a:ext cx="8458200" cy="5869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en-US" sz="3200" dirty="0">
                <a:solidFill>
                  <a:srgbClr val="FFFF00"/>
                </a:solidFill>
                <a:latin typeface="Arial" panose="020B0604020202020204" pitchFamily="34" charset="0"/>
                <a:cs typeface="Arial" panose="020B0604020202020204" pitchFamily="34" charset="0"/>
              </a:rPr>
              <a:t>----------</a:t>
            </a:r>
            <a:r>
              <a:rPr lang="ar-EG" sz="3200" dirty="0">
                <a:solidFill>
                  <a:srgbClr val="FFFF00"/>
                </a:solidFill>
                <a:latin typeface="Arial" panose="020B0604020202020204" pitchFamily="34" charset="0"/>
                <a:cs typeface="Arial" panose="020B0604020202020204" pitchFamily="34" charset="0"/>
              </a:rPr>
              <a:t> الملكوت الروحي</a:t>
            </a:r>
            <a:r>
              <a:rPr lang="en-US" sz="3200" dirty="0">
                <a:solidFill>
                  <a:srgbClr val="FFFF00"/>
                </a:solidFill>
                <a:latin typeface="Arial" panose="020B0604020202020204" pitchFamily="34" charset="0"/>
                <a:cs typeface="Arial" panose="020B0604020202020204" pitchFamily="34" charset="0"/>
              </a:rPr>
              <a:t>-----------</a:t>
            </a:r>
          </a:p>
        </p:txBody>
      </p:sp>
      <p:sp>
        <p:nvSpPr>
          <p:cNvPr id="1164295" name="Text Box 18"/>
          <p:cNvSpPr txBox="1">
            <a:spLocks noChangeArrowheads="1"/>
          </p:cNvSpPr>
          <p:nvPr/>
        </p:nvSpPr>
        <p:spPr bwMode="auto">
          <a:xfrm>
            <a:off x="1373802" y="4478691"/>
            <a:ext cx="1978025" cy="10178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ar-EG" dirty="0">
                <a:solidFill>
                  <a:srgbClr val="FFFFFF"/>
                </a:solidFill>
                <a:latin typeface="Arial" panose="020B0604020202020204" pitchFamily="34" charset="0"/>
                <a:cs typeface="Arial" panose="020B0604020202020204" pitchFamily="34" charset="0"/>
              </a:rPr>
              <a:t>القضاة </a:t>
            </a:r>
          </a:p>
          <a:p>
            <a:pPr algn="ctr" defTabSz="914400" rtl="1" eaLnBrk="0" fontAlgn="base" hangingPunct="0">
              <a:spcBef>
                <a:spcPct val="50000"/>
              </a:spcBef>
              <a:spcAft>
                <a:spcPct val="0"/>
              </a:spcAft>
            </a:pPr>
            <a:r>
              <a:rPr lang="ar-EG" dirty="0">
                <a:solidFill>
                  <a:srgbClr val="FFFFFF"/>
                </a:solidFill>
                <a:latin typeface="Arial" panose="020B0604020202020204" pitchFamily="34" charset="0"/>
                <a:cs typeface="Arial" panose="020B0604020202020204" pitchFamily="34" charset="0"/>
              </a:rPr>
              <a:t> الملوك</a:t>
            </a:r>
            <a:endParaRPr lang="en-US" dirty="0">
              <a:solidFill>
                <a:srgbClr val="FFFFFF"/>
              </a:solidFill>
              <a:latin typeface="Arial" panose="020B0604020202020204" pitchFamily="34" charset="0"/>
              <a:cs typeface="Arial" panose="020B0604020202020204" pitchFamily="34" charset="0"/>
            </a:endParaRPr>
          </a:p>
        </p:txBody>
      </p:sp>
      <p:sp>
        <p:nvSpPr>
          <p:cNvPr id="1164296" name="Text Box 19"/>
          <p:cNvSpPr txBox="1">
            <a:spLocks noChangeArrowheads="1"/>
          </p:cNvSpPr>
          <p:nvPr/>
        </p:nvSpPr>
        <p:spPr bwMode="auto">
          <a:xfrm>
            <a:off x="3537740" y="4478691"/>
            <a:ext cx="1978025"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ar-SA" dirty="0">
                <a:solidFill>
                  <a:srgbClr val="FFFFFF"/>
                </a:solidFill>
                <a:latin typeface="Arial" panose="020B0604020202020204" pitchFamily="34" charset="0"/>
                <a:cs typeface="Arial" panose="020B0604020202020204" pitchFamily="34" charset="0"/>
              </a:rPr>
              <a:t>عصر الكنيسة</a:t>
            </a:r>
            <a:endParaRPr lang="en-US" dirty="0">
              <a:solidFill>
                <a:srgbClr val="FFFFFF"/>
              </a:solidFill>
              <a:latin typeface="Arial" panose="020B0604020202020204" pitchFamily="34" charset="0"/>
              <a:cs typeface="Arial" panose="020B0604020202020204" pitchFamily="34" charset="0"/>
            </a:endParaRPr>
          </a:p>
        </p:txBody>
      </p:sp>
      <p:sp>
        <p:nvSpPr>
          <p:cNvPr id="1164297" name="Text Box 21"/>
          <p:cNvSpPr txBox="1">
            <a:spLocks noChangeArrowheads="1"/>
          </p:cNvSpPr>
          <p:nvPr/>
        </p:nvSpPr>
        <p:spPr bwMode="auto">
          <a:xfrm>
            <a:off x="7642334" y="4478691"/>
            <a:ext cx="1495904"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ar-SA" dirty="0">
                <a:solidFill>
                  <a:srgbClr val="FFFFFF"/>
                </a:solidFill>
                <a:latin typeface="Arial" panose="020B0604020202020204" pitchFamily="34" charset="0"/>
                <a:cs typeface="Arial" panose="020B0604020202020204" pitchFamily="34" charset="0"/>
              </a:rPr>
              <a:t>الابدية</a:t>
            </a:r>
            <a:endParaRPr lang="en-US" dirty="0">
              <a:solidFill>
                <a:srgbClr val="FFFFFF"/>
              </a:solidFill>
              <a:latin typeface="Arial" panose="020B0604020202020204" pitchFamily="34" charset="0"/>
              <a:cs typeface="Arial" panose="020B0604020202020204" pitchFamily="34" charset="0"/>
            </a:endParaRPr>
          </a:p>
        </p:txBody>
      </p:sp>
      <p:sp>
        <p:nvSpPr>
          <p:cNvPr id="1164298" name="Line 5"/>
          <p:cNvSpPr>
            <a:spLocks noChangeShapeType="1"/>
          </p:cNvSpPr>
          <p:nvPr/>
        </p:nvSpPr>
        <p:spPr bwMode="auto">
          <a:xfrm>
            <a:off x="291555" y="4359275"/>
            <a:ext cx="7206446" cy="58938"/>
          </a:xfrm>
          <a:prstGeom prst="line">
            <a:avLst/>
          </a:prstGeom>
          <a:noFill/>
          <a:ln w="76200">
            <a:solidFill>
              <a:schemeClr val="bg1"/>
            </a:solidFill>
            <a:round/>
            <a:headEnd/>
            <a:tailEnd type="none" w="lg" len="lg"/>
          </a:ln>
          <a:extLst>
            <a:ext uri="{909E8E84-426E-40dd-AFC4-6F175D3DCCD1}">
              <a14:hiddenFill xmlns:a14="http://schemas.microsoft.com/office/drawing/2010/main" xmlns="">
                <a:noFill/>
              </a14:hiddenFill>
            </a:ext>
          </a:extLst>
        </p:spPr>
        <p:txBody>
          <a:bodyPr wrap="square"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164299" name="Group 6"/>
          <p:cNvGrpSpPr>
            <a:grpSpLocks/>
          </p:cNvGrpSpPr>
          <p:nvPr/>
        </p:nvGrpSpPr>
        <p:grpSpPr bwMode="auto">
          <a:xfrm>
            <a:off x="3223625" y="3724275"/>
            <a:ext cx="431800" cy="647700"/>
            <a:chOff x="385" y="1298"/>
            <a:chExt cx="272" cy="408"/>
          </a:xfrm>
        </p:grpSpPr>
        <p:sp>
          <p:nvSpPr>
            <p:cNvPr id="1164307" name="Line 7"/>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1164308" name="Line 8"/>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1164300" name="Line 9"/>
          <p:cNvSpPr>
            <a:spLocks noChangeShapeType="1"/>
          </p:cNvSpPr>
          <p:nvPr/>
        </p:nvSpPr>
        <p:spPr bwMode="auto">
          <a:xfrm>
            <a:off x="5621745" y="3652838"/>
            <a:ext cx="0" cy="719137"/>
          </a:xfrm>
          <a:prstGeom prst="line">
            <a:avLst/>
          </a:prstGeom>
          <a:noFill/>
          <a:ln w="57150">
            <a:solidFill>
              <a:srgbClr val="99CCFF"/>
            </a:solidFill>
            <a:round/>
            <a:headEnd/>
            <a:tailEnd type="stealth" w="lg" len="lg"/>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1164301" name="Line 23"/>
          <p:cNvSpPr>
            <a:spLocks noChangeShapeType="1"/>
          </p:cNvSpPr>
          <p:nvPr/>
        </p:nvSpPr>
        <p:spPr bwMode="auto">
          <a:xfrm>
            <a:off x="1358355" y="4130675"/>
            <a:ext cx="0" cy="228600"/>
          </a:xfrm>
          <a:prstGeom prst="line">
            <a:avLst/>
          </a:prstGeom>
          <a:noFill/>
          <a:ln w="57150">
            <a:solidFill>
              <a:schemeClr val="bg1"/>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1164302" name="Line 24"/>
          <p:cNvSpPr>
            <a:spLocks noChangeShapeType="1"/>
          </p:cNvSpPr>
          <p:nvPr/>
        </p:nvSpPr>
        <p:spPr bwMode="auto">
          <a:xfrm>
            <a:off x="2362814" y="4130675"/>
            <a:ext cx="0" cy="228600"/>
          </a:xfrm>
          <a:prstGeom prst="line">
            <a:avLst/>
          </a:prstGeom>
          <a:noFill/>
          <a:ln w="57150">
            <a:solidFill>
              <a:schemeClr val="bg1"/>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1164303" name="Text Box 22"/>
          <p:cNvSpPr txBox="1">
            <a:spLocks noChangeArrowheads="1"/>
          </p:cNvSpPr>
          <p:nvPr/>
        </p:nvSpPr>
        <p:spPr bwMode="auto">
          <a:xfrm>
            <a:off x="3537740" y="5029200"/>
            <a:ext cx="1978025"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ar-SA" dirty="0">
                <a:solidFill>
                  <a:srgbClr val="FFFFFF"/>
                </a:solidFill>
                <a:latin typeface="Arial" panose="020B0604020202020204" pitchFamily="34" charset="0"/>
                <a:cs typeface="Arial" panose="020B0604020202020204" pitchFamily="34" charset="0"/>
              </a:rPr>
              <a:t>الضيقة</a:t>
            </a:r>
            <a:endParaRPr lang="en-US" dirty="0">
              <a:solidFill>
                <a:srgbClr val="000000"/>
              </a:solidFill>
              <a:latin typeface="Arial" panose="020B0604020202020204" pitchFamily="34" charset="0"/>
              <a:cs typeface="Arial" panose="020B0604020202020204" pitchFamily="34" charset="0"/>
            </a:endParaRPr>
          </a:p>
        </p:txBody>
      </p:sp>
      <p:sp>
        <p:nvSpPr>
          <p:cNvPr id="31772" name="Text Box 28"/>
          <p:cNvSpPr txBox="1">
            <a:spLocks noChangeArrowheads="1"/>
          </p:cNvSpPr>
          <p:nvPr/>
        </p:nvSpPr>
        <p:spPr bwMode="auto">
          <a:xfrm>
            <a:off x="856070" y="3401035"/>
            <a:ext cx="1978025"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ar-JO" dirty="0">
                <a:solidFill>
                  <a:srgbClr val="FFFF00"/>
                </a:solidFill>
                <a:latin typeface="Arial" panose="020B0604020202020204" pitchFamily="34" charset="0"/>
                <a:cs typeface="Arial" panose="020B0604020202020204" pitchFamily="34" charset="0"/>
              </a:rPr>
              <a:t>ال</a:t>
            </a:r>
            <a:r>
              <a:rPr lang="ar-EG" dirty="0">
                <a:solidFill>
                  <a:srgbClr val="FFFF00"/>
                </a:solidFill>
                <a:latin typeface="Arial" panose="020B0604020202020204" pitchFamily="34" charset="0"/>
                <a:cs typeface="Arial" panose="020B0604020202020204" pitchFamily="34" charset="0"/>
              </a:rPr>
              <a:t>ثيوقراطية</a:t>
            </a:r>
            <a:endParaRPr lang="en-US" dirty="0">
              <a:solidFill>
                <a:srgbClr val="FFFF00"/>
              </a:solidFill>
              <a:latin typeface="Arial" panose="020B0604020202020204" pitchFamily="34" charset="0"/>
              <a:cs typeface="Arial" panose="020B0604020202020204" pitchFamily="34" charset="0"/>
            </a:endParaRPr>
          </a:p>
        </p:txBody>
      </p:sp>
      <p:sp>
        <p:nvSpPr>
          <p:cNvPr id="31775" name="Text Box 31"/>
          <p:cNvSpPr txBox="1">
            <a:spLocks noChangeArrowheads="1"/>
          </p:cNvSpPr>
          <p:nvPr/>
        </p:nvSpPr>
        <p:spPr bwMode="auto">
          <a:xfrm>
            <a:off x="7696610" y="3401035"/>
            <a:ext cx="1387353"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ar-EG" dirty="0">
                <a:solidFill>
                  <a:srgbClr val="FFFF00"/>
                </a:solidFill>
                <a:latin typeface="Arial" panose="020B0604020202020204" pitchFamily="34" charset="0"/>
                <a:cs typeface="Arial" panose="020B0604020202020204" pitchFamily="34" charset="0"/>
              </a:rPr>
              <a:t>أبدي</a:t>
            </a:r>
            <a:endParaRPr lang="en-US" dirty="0">
              <a:solidFill>
                <a:srgbClr val="FFFF00"/>
              </a:solidFill>
              <a:latin typeface="Arial" panose="020B0604020202020204" pitchFamily="34" charset="0"/>
              <a:cs typeface="Arial" panose="020B0604020202020204" pitchFamily="34" charset="0"/>
            </a:endParaRPr>
          </a:p>
        </p:txBody>
      </p:sp>
      <p:sp>
        <p:nvSpPr>
          <p:cNvPr id="31774" name="Text Box 30"/>
          <p:cNvSpPr txBox="1">
            <a:spLocks noChangeArrowheads="1"/>
          </p:cNvSpPr>
          <p:nvPr/>
        </p:nvSpPr>
        <p:spPr bwMode="auto">
          <a:xfrm>
            <a:off x="5620803" y="3401035"/>
            <a:ext cx="1825625"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ar-EG" dirty="0">
                <a:solidFill>
                  <a:srgbClr val="FFFF00"/>
                </a:solidFill>
                <a:latin typeface="Arial" panose="020B0604020202020204" pitchFamily="34" charset="0"/>
                <a:cs typeface="Arial" panose="020B0604020202020204" pitchFamily="34" charset="0"/>
              </a:rPr>
              <a:t>جيل </a:t>
            </a:r>
            <a:br>
              <a:rPr lang="en-US" dirty="0">
                <a:solidFill>
                  <a:srgbClr val="FFFF00"/>
                </a:solidFill>
                <a:latin typeface="Arial" panose="020B0604020202020204" pitchFamily="34" charset="0"/>
                <a:cs typeface="Arial" panose="020B0604020202020204" pitchFamily="34" charset="0"/>
              </a:rPr>
            </a:br>
            <a:r>
              <a:rPr lang="ar-EG" dirty="0">
                <a:solidFill>
                  <a:srgbClr val="FFFF00"/>
                </a:solidFill>
                <a:latin typeface="Arial" panose="020B0604020202020204" pitchFamily="34" charset="0"/>
                <a:cs typeface="Arial" panose="020B0604020202020204" pitchFamily="34" charset="0"/>
              </a:rPr>
              <a:t>الألفية</a:t>
            </a:r>
            <a:endParaRPr lang="en-US" dirty="0">
              <a:solidFill>
                <a:srgbClr val="000000"/>
              </a:solidFill>
              <a:latin typeface="Arial" panose="020B0604020202020204" pitchFamily="34" charset="0"/>
              <a:cs typeface="Arial" panose="020B0604020202020204" pitchFamily="34" charset="0"/>
            </a:endParaRPr>
          </a:p>
        </p:txBody>
      </p:sp>
      <p:sp>
        <p:nvSpPr>
          <p:cNvPr id="21" name="Text Box 37"/>
          <p:cNvSpPr txBox="1">
            <a:spLocks noChangeArrowheads="1"/>
          </p:cNvSpPr>
          <p:nvPr/>
        </p:nvSpPr>
        <p:spPr bwMode="auto">
          <a:xfrm>
            <a:off x="8445800" y="0"/>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434</a:t>
            </a:r>
            <a:endParaRPr lang="en-US" b="1" dirty="0">
              <a:solidFill>
                <a:srgbClr val="FFFFFF"/>
              </a:solidFill>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5544603" y="4478691"/>
            <a:ext cx="1978025"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ar-SA" dirty="0">
                <a:solidFill>
                  <a:srgbClr val="FFFFFF"/>
                </a:solidFill>
                <a:latin typeface="Arial" panose="020B0604020202020204" pitchFamily="34" charset="0"/>
                <a:cs typeface="Arial" panose="020B0604020202020204" pitchFamily="34" charset="0"/>
              </a:rPr>
              <a:t>١٠٠٠ سنه</a:t>
            </a:r>
            <a:endParaRPr lang="en-US" dirty="0">
              <a:solidFill>
                <a:srgbClr val="000000"/>
              </a:solidFill>
              <a:latin typeface="Arial" panose="020B0604020202020204" pitchFamily="34" charset="0"/>
              <a:cs typeface="Arial" panose="020B0604020202020204" pitchFamily="34" charset="0"/>
            </a:endParaRPr>
          </a:p>
        </p:txBody>
      </p:sp>
      <p:sp>
        <p:nvSpPr>
          <p:cNvPr id="23" name="Text Box 28"/>
          <p:cNvSpPr txBox="1">
            <a:spLocks noChangeArrowheads="1"/>
          </p:cNvSpPr>
          <p:nvPr/>
        </p:nvSpPr>
        <p:spPr bwMode="auto">
          <a:xfrm>
            <a:off x="3528285" y="3401035"/>
            <a:ext cx="1978025"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rtl="1" eaLnBrk="0" fontAlgn="base" hangingPunct="0">
              <a:spcBef>
                <a:spcPct val="50000"/>
              </a:spcBef>
              <a:spcAft>
                <a:spcPct val="0"/>
              </a:spcAft>
            </a:pPr>
            <a:r>
              <a:rPr lang="ar-EG" dirty="0">
                <a:solidFill>
                  <a:srgbClr val="FFFF00"/>
                </a:solidFill>
                <a:latin typeface="Arial" panose="020B0604020202020204" pitchFamily="34" charset="0"/>
                <a:cs typeface="Arial" panose="020B0604020202020204" pitchFamily="34" charset="0"/>
              </a:rPr>
              <a:t>نموذج </a:t>
            </a:r>
            <a:br>
              <a:rPr lang="en-US" dirty="0">
                <a:solidFill>
                  <a:srgbClr val="FFFF00"/>
                </a:solidFill>
                <a:latin typeface="Arial" panose="020B0604020202020204" pitchFamily="34" charset="0"/>
                <a:cs typeface="Arial" panose="020B0604020202020204" pitchFamily="34" charset="0"/>
              </a:rPr>
            </a:br>
            <a:r>
              <a:rPr lang="ar-EG" dirty="0">
                <a:solidFill>
                  <a:srgbClr val="FFFF00"/>
                </a:solidFill>
                <a:latin typeface="Arial" panose="020B0604020202020204" pitchFamily="34" charset="0"/>
                <a:cs typeface="Arial" panose="020B0604020202020204" pitchFamily="34" charset="0"/>
              </a:rPr>
              <a:t>الغموض</a:t>
            </a:r>
            <a:endParaRPr lang="en-US" dirty="0">
              <a:solidFill>
                <a:srgbClr val="FFFF00"/>
              </a:solidFill>
              <a:latin typeface="Arial" panose="020B0604020202020204" pitchFamily="34" charset="0"/>
              <a:cs typeface="Arial" panose="020B0604020202020204" pitchFamily="34" charset="0"/>
            </a:endParaRPr>
          </a:p>
        </p:txBody>
      </p:sp>
      <p:sp>
        <p:nvSpPr>
          <p:cNvPr id="3" name="Arc 2"/>
          <p:cNvSpPr/>
          <p:nvPr/>
        </p:nvSpPr>
        <p:spPr bwMode="auto">
          <a:xfrm flipH="1">
            <a:off x="7473050" y="3688636"/>
            <a:ext cx="640446" cy="463846"/>
          </a:xfrm>
          <a:prstGeom prst="arc">
            <a:avLst>
              <a:gd name="adj1" fmla="val 16422802"/>
              <a:gd name="adj2" fmla="val 4832893"/>
            </a:avLst>
          </a:prstGeom>
          <a:noFill/>
          <a:ln w="57150" cap="flat" cmpd="sng" algn="ctr">
            <a:solidFill>
              <a:srgbClr val="FFFFFF"/>
            </a:solidFill>
            <a:prstDash val="solid"/>
            <a:round/>
            <a:headEnd type="none" w="med" len="med"/>
            <a:tailEnd type="none"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497805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1747"/>
                                        </p:tgtEl>
                                        <p:attrNameLst>
                                          <p:attrName>style.visibility</p:attrName>
                                        </p:attrNameLst>
                                      </p:cBhvr>
                                      <p:to>
                                        <p:strVal val="visible"/>
                                      </p:to>
                                    </p:set>
                                    <p:anim calcmode="lin" valueType="num">
                                      <p:cBhvr>
                                        <p:cTn id="7" dur="1000" fill="hold"/>
                                        <p:tgtEl>
                                          <p:spTgt spid="31747"/>
                                        </p:tgtEl>
                                        <p:attrNameLst>
                                          <p:attrName>ppt_w</p:attrName>
                                        </p:attrNameLst>
                                      </p:cBhvr>
                                      <p:tavLst>
                                        <p:tav tm="0">
                                          <p:val>
                                            <p:strVal val="#ppt_w*0.70"/>
                                          </p:val>
                                        </p:tav>
                                        <p:tav tm="100000">
                                          <p:val>
                                            <p:strVal val="#ppt_w"/>
                                          </p:val>
                                        </p:tav>
                                      </p:tavLst>
                                    </p:anim>
                                    <p:anim calcmode="lin" valueType="num">
                                      <p:cBhvr>
                                        <p:cTn id="8" dur="1000" fill="hold"/>
                                        <p:tgtEl>
                                          <p:spTgt spid="31747"/>
                                        </p:tgtEl>
                                        <p:attrNameLst>
                                          <p:attrName>ppt_h</p:attrName>
                                        </p:attrNameLst>
                                      </p:cBhvr>
                                      <p:tavLst>
                                        <p:tav tm="0">
                                          <p:val>
                                            <p:strVal val="#ppt_h"/>
                                          </p:val>
                                        </p:tav>
                                        <p:tav tm="100000">
                                          <p:val>
                                            <p:strVal val="#ppt_h"/>
                                          </p:val>
                                        </p:tav>
                                      </p:tavLst>
                                    </p:anim>
                                    <p:animEffect transition="in" filter="fade">
                                      <p:cBhvr>
                                        <p:cTn id="9" dur="1000"/>
                                        <p:tgtEl>
                                          <p:spTgt spid="3174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31761"/>
                                        </p:tgtEl>
                                        <p:attrNameLst>
                                          <p:attrName>style.visibility</p:attrName>
                                        </p:attrNameLst>
                                      </p:cBhvr>
                                      <p:to>
                                        <p:strVal val="visible"/>
                                      </p:to>
                                    </p:set>
                                    <p:anim calcmode="lin" valueType="num">
                                      <p:cBhvr>
                                        <p:cTn id="14" dur="1000" fill="hold"/>
                                        <p:tgtEl>
                                          <p:spTgt spid="31761"/>
                                        </p:tgtEl>
                                        <p:attrNameLst>
                                          <p:attrName>ppt_w</p:attrName>
                                        </p:attrNameLst>
                                      </p:cBhvr>
                                      <p:tavLst>
                                        <p:tav tm="0">
                                          <p:val>
                                            <p:strVal val="#ppt_w*0.70"/>
                                          </p:val>
                                        </p:tav>
                                        <p:tav tm="100000">
                                          <p:val>
                                            <p:strVal val="#ppt_w"/>
                                          </p:val>
                                        </p:tav>
                                      </p:tavLst>
                                    </p:anim>
                                    <p:anim calcmode="lin" valueType="num">
                                      <p:cBhvr>
                                        <p:cTn id="15" dur="1000" fill="hold"/>
                                        <p:tgtEl>
                                          <p:spTgt spid="31761"/>
                                        </p:tgtEl>
                                        <p:attrNameLst>
                                          <p:attrName>ppt_h</p:attrName>
                                        </p:attrNameLst>
                                      </p:cBhvr>
                                      <p:tavLst>
                                        <p:tav tm="0">
                                          <p:val>
                                            <p:strVal val="#ppt_h"/>
                                          </p:val>
                                        </p:tav>
                                        <p:tav tm="100000">
                                          <p:val>
                                            <p:strVal val="#ppt_h"/>
                                          </p:val>
                                        </p:tav>
                                      </p:tavLst>
                                    </p:anim>
                                    <p:animEffect transition="in" filter="fade">
                                      <p:cBhvr>
                                        <p:cTn id="16" dur="1000"/>
                                        <p:tgtEl>
                                          <p:spTgt spid="3176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0" presetClass="entr" presetSubtype="0" fill="hold" grpId="0" nodeType="clickEffect">
                                  <p:stCondLst>
                                    <p:cond delay="0"/>
                                  </p:stCondLst>
                                  <p:childTnLst>
                                    <p:set>
                                      <p:cBhvr>
                                        <p:cTn id="20" dur="1" fill="hold">
                                          <p:stCondLst>
                                            <p:cond delay="0"/>
                                          </p:stCondLst>
                                        </p:cTn>
                                        <p:tgtEl>
                                          <p:spTgt spid="31772"/>
                                        </p:tgtEl>
                                        <p:attrNameLst>
                                          <p:attrName>style.visibility</p:attrName>
                                        </p:attrNameLst>
                                      </p:cBhvr>
                                      <p:to>
                                        <p:strVal val="visible"/>
                                      </p:to>
                                    </p:set>
                                    <p:animEffect transition="in" filter="fade">
                                      <p:cBhvr>
                                        <p:cTn id="21" dur="800" decel="100000"/>
                                        <p:tgtEl>
                                          <p:spTgt spid="31772"/>
                                        </p:tgtEl>
                                      </p:cBhvr>
                                    </p:animEffect>
                                    <p:anim calcmode="lin" valueType="num">
                                      <p:cBhvr>
                                        <p:cTn id="22" dur="800" decel="100000" fill="hold"/>
                                        <p:tgtEl>
                                          <p:spTgt spid="31772"/>
                                        </p:tgtEl>
                                        <p:attrNameLst>
                                          <p:attrName>style.rotation</p:attrName>
                                        </p:attrNameLst>
                                      </p:cBhvr>
                                      <p:tavLst>
                                        <p:tav tm="0">
                                          <p:val>
                                            <p:fltVal val="-90"/>
                                          </p:val>
                                        </p:tav>
                                        <p:tav tm="100000">
                                          <p:val>
                                            <p:fltVal val="0"/>
                                          </p:val>
                                        </p:tav>
                                      </p:tavLst>
                                    </p:anim>
                                    <p:anim calcmode="lin" valueType="num">
                                      <p:cBhvr>
                                        <p:cTn id="23" dur="800" decel="100000" fill="hold"/>
                                        <p:tgtEl>
                                          <p:spTgt spid="31772"/>
                                        </p:tgtEl>
                                        <p:attrNameLst>
                                          <p:attrName>ppt_x</p:attrName>
                                        </p:attrNameLst>
                                      </p:cBhvr>
                                      <p:tavLst>
                                        <p:tav tm="0">
                                          <p:val>
                                            <p:strVal val="#ppt_x+0.4"/>
                                          </p:val>
                                        </p:tav>
                                        <p:tav tm="100000">
                                          <p:val>
                                            <p:strVal val="#ppt_x-0.05"/>
                                          </p:val>
                                        </p:tav>
                                      </p:tavLst>
                                    </p:anim>
                                    <p:anim calcmode="lin" valueType="num">
                                      <p:cBhvr>
                                        <p:cTn id="24" dur="800" decel="100000" fill="hold"/>
                                        <p:tgtEl>
                                          <p:spTgt spid="31772"/>
                                        </p:tgtEl>
                                        <p:attrNameLst>
                                          <p:attrName>ppt_y</p:attrName>
                                        </p:attrNameLst>
                                      </p:cBhvr>
                                      <p:tavLst>
                                        <p:tav tm="0">
                                          <p:val>
                                            <p:strVal val="#ppt_y-0.4"/>
                                          </p:val>
                                        </p:tav>
                                        <p:tav tm="100000">
                                          <p:val>
                                            <p:strVal val="#ppt_y+0.1"/>
                                          </p:val>
                                        </p:tav>
                                      </p:tavLst>
                                    </p:anim>
                                    <p:anim calcmode="lin" valueType="num">
                                      <p:cBhvr>
                                        <p:cTn id="25" dur="200" accel="100000" fill="hold">
                                          <p:stCondLst>
                                            <p:cond delay="800"/>
                                          </p:stCondLst>
                                        </p:cTn>
                                        <p:tgtEl>
                                          <p:spTgt spid="31772"/>
                                        </p:tgtEl>
                                        <p:attrNameLst>
                                          <p:attrName>ppt_x</p:attrName>
                                        </p:attrNameLst>
                                      </p:cBhvr>
                                      <p:tavLst>
                                        <p:tav tm="0">
                                          <p:val>
                                            <p:strVal val="#ppt_x-0.05"/>
                                          </p:val>
                                        </p:tav>
                                        <p:tav tm="100000">
                                          <p:val>
                                            <p:strVal val="#ppt_x"/>
                                          </p:val>
                                        </p:tav>
                                      </p:tavLst>
                                    </p:anim>
                                    <p:anim calcmode="lin" valueType="num">
                                      <p:cBhvr>
                                        <p:cTn id="26" dur="200" accel="100000" fill="hold">
                                          <p:stCondLst>
                                            <p:cond delay="800"/>
                                          </p:stCondLst>
                                        </p:cTn>
                                        <p:tgtEl>
                                          <p:spTgt spid="31772"/>
                                        </p:tgtEl>
                                        <p:attrNameLst>
                                          <p:attrName>ppt_y</p:attrName>
                                        </p:attrNameLst>
                                      </p:cBhvr>
                                      <p:tavLst>
                                        <p:tav tm="0">
                                          <p:val>
                                            <p:strVal val="#ppt_y+0.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0" presetClass="entr" presetSubtype="0" fill="hold" grpId="0" nodeType="clickEffect">
                                  <p:stCondLst>
                                    <p:cond delay="0"/>
                                  </p:stCondLst>
                                  <p:childTnLst>
                                    <p:set>
                                      <p:cBhvr>
                                        <p:cTn id="30" dur="1" fill="hold">
                                          <p:stCondLst>
                                            <p:cond delay="0"/>
                                          </p:stCondLst>
                                        </p:cTn>
                                        <p:tgtEl>
                                          <p:spTgt spid="31774"/>
                                        </p:tgtEl>
                                        <p:attrNameLst>
                                          <p:attrName>style.visibility</p:attrName>
                                        </p:attrNameLst>
                                      </p:cBhvr>
                                      <p:to>
                                        <p:strVal val="visible"/>
                                      </p:to>
                                    </p:set>
                                    <p:animEffect transition="in" filter="fade">
                                      <p:cBhvr>
                                        <p:cTn id="31" dur="800" decel="100000"/>
                                        <p:tgtEl>
                                          <p:spTgt spid="31774"/>
                                        </p:tgtEl>
                                      </p:cBhvr>
                                    </p:animEffect>
                                    <p:anim calcmode="lin" valueType="num">
                                      <p:cBhvr>
                                        <p:cTn id="32" dur="800" decel="100000" fill="hold"/>
                                        <p:tgtEl>
                                          <p:spTgt spid="31774"/>
                                        </p:tgtEl>
                                        <p:attrNameLst>
                                          <p:attrName>style.rotation</p:attrName>
                                        </p:attrNameLst>
                                      </p:cBhvr>
                                      <p:tavLst>
                                        <p:tav tm="0">
                                          <p:val>
                                            <p:fltVal val="-90"/>
                                          </p:val>
                                        </p:tav>
                                        <p:tav tm="100000">
                                          <p:val>
                                            <p:fltVal val="0"/>
                                          </p:val>
                                        </p:tav>
                                      </p:tavLst>
                                    </p:anim>
                                    <p:anim calcmode="lin" valueType="num">
                                      <p:cBhvr>
                                        <p:cTn id="33" dur="800" decel="100000" fill="hold"/>
                                        <p:tgtEl>
                                          <p:spTgt spid="31774"/>
                                        </p:tgtEl>
                                        <p:attrNameLst>
                                          <p:attrName>ppt_x</p:attrName>
                                        </p:attrNameLst>
                                      </p:cBhvr>
                                      <p:tavLst>
                                        <p:tav tm="0">
                                          <p:val>
                                            <p:strVal val="#ppt_x+0.4"/>
                                          </p:val>
                                        </p:tav>
                                        <p:tav tm="100000">
                                          <p:val>
                                            <p:strVal val="#ppt_x-0.05"/>
                                          </p:val>
                                        </p:tav>
                                      </p:tavLst>
                                    </p:anim>
                                    <p:anim calcmode="lin" valueType="num">
                                      <p:cBhvr>
                                        <p:cTn id="34" dur="800" decel="100000" fill="hold"/>
                                        <p:tgtEl>
                                          <p:spTgt spid="31774"/>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31774"/>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31774"/>
                                        </p:tgtEl>
                                        <p:attrNameLst>
                                          <p:attrName>ppt_y</p:attrName>
                                        </p:attrNameLst>
                                      </p:cBhvr>
                                      <p:tavLst>
                                        <p:tav tm="0">
                                          <p:val>
                                            <p:strVal val="#ppt_y+0.1"/>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30" presetClass="entr" presetSubtype="0" fill="hold" grpId="0" nodeType="clickEffect">
                                  <p:stCondLst>
                                    <p:cond delay="0"/>
                                  </p:stCondLst>
                                  <p:childTnLst>
                                    <p:set>
                                      <p:cBhvr>
                                        <p:cTn id="40" dur="1" fill="hold">
                                          <p:stCondLst>
                                            <p:cond delay="0"/>
                                          </p:stCondLst>
                                        </p:cTn>
                                        <p:tgtEl>
                                          <p:spTgt spid="31775"/>
                                        </p:tgtEl>
                                        <p:attrNameLst>
                                          <p:attrName>style.visibility</p:attrName>
                                        </p:attrNameLst>
                                      </p:cBhvr>
                                      <p:to>
                                        <p:strVal val="visible"/>
                                      </p:to>
                                    </p:set>
                                    <p:animEffect transition="in" filter="fade">
                                      <p:cBhvr>
                                        <p:cTn id="41" dur="800" decel="100000"/>
                                        <p:tgtEl>
                                          <p:spTgt spid="31775"/>
                                        </p:tgtEl>
                                      </p:cBhvr>
                                    </p:animEffect>
                                    <p:anim calcmode="lin" valueType="num">
                                      <p:cBhvr>
                                        <p:cTn id="42" dur="800" decel="100000" fill="hold"/>
                                        <p:tgtEl>
                                          <p:spTgt spid="31775"/>
                                        </p:tgtEl>
                                        <p:attrNameLst>
                                          <p:attrName>style.rotation</p:attrName>
                                        </p:attrNameLst>
                                      </p:cBhvr>
                                      <p:tavLst>
                                        <p:tav tm="0">
                                          <p:val>
                                            <p:fltVal val="-90"/>
                                          </p:val>
                                        </p:tav>
                                        <p:tav tm="100000">
                                          <p:val>
                                            <p:fltVal val="0"/>
                                          </p:val>
                                        </p:tav>
                                      </p:tavLst>
                                    </p:anim>
                                    <p:anim calcmode="lin" valueType="num">
                                      <p:cBhvr>
                                        <p:cTn id="43" dur="800" decel="100000" fill="hold"/>
                                        <p:tgtEl>
                                          <p:spTgt spid="31775"/>
                                        </p:tgtEl>
                                        <p:attrNameLst>
                                          <p:attrName>ppt_x</p:attrName>
                                        </p:attrNameLst>
                                      </p:cBhvr>
                                      <p:tavLst>
                                        <p:tav tm="0">
                                          <p:val>
                                            <p:strVal val="#ppt_x+0.4"/>
                                          </p:val>
                                        </p:tav>
                                        <p:tav tm="100000">
                                          <p:val>
                                            <p:strVal val="#ppt_x-0.05"/>
                                          </p:val>
                                        </p:tav>
                                      </p:tavLst>
                                    </p:anim>
                                    <p:anim calcmode="lin" valueType="num">
                                      <p:cBhvr>
                                        <p:cTn id="44" dur="800" decel="100000" fill="hold"/>
                                        <p:tgtEl>
                                          <p:spTgt spid="31775"/>
                                        </p:tgtEl>
                                        <p:attrNameLst>
                                          <p:attrName>ppt_y</p:attrName>
                                        </p:attrNameLst>
                                      </p:cBhvr>
                                      <p:tavLst>
                                        <p:tav tm="0">
                                          <p:val>
                                            <p:strVal val="#ppt_y-0.4"/>
                                          </p:val>
                                        </p:tav>
                                        <p:tav tm="100000">
                                          <p:val>
                                            <p:strVal val="#ppt_y+0.1"/>
                                          </p:val>
                                        </p:tav>
                                      </p:tavLst>
                                    </p:anim>
                                    <p:anim calcmode="lin" valueType="num">
                                      <p:cBhvr>
                                        <p:cTn id="45" dur="200" accel="100000" fill="hold">
                                          <p:stCondLst>
                                            <p:cond delay="800"/>
                                          </p:stCondLst>
                                        </p:cTn>
                                        <p:tgtEl>
                                          <p:spTgt spid="31775"/>
                                        </p:tgtEl>
                                        <p:attrNameLst>
                                          <p:attrName>ppt_x</p:attrName>
                                        </p:attrNameLst>
                                      </p:cBhvr>
                                      <p:tavLst>
                                        <p:tav tm="0">
                                          <p:val>
                                            <p:strVal val="#ppt_x-0.05"/>
                                          </p:val>
                                        </p:tav>
                                        <p:tav tm="100000">
                                          <p:val>
                                            <p:strVal val="#ppt_x"/>
                                          </p:val>
                                        </p:tav>
                                      </p:tavLst>
                                    </p:anim>
                                    <p:anim calcmode="lin" valueType="num">
                                      <p:cBhvr>
                                        <p:cTn id="46" dur="200" accel="100000" fill="hold">
                                          <p:stCondLst>
                                            <p:cond delay="800"/>
                                          </p:stCondLst>
                                        </p:cTn>
                                        <p:tgtEl>
                                          <p:spTgt spid="31775"/>
                                        </p:tgtEl>
                                        <p:attrNameLst>
                                          <p:attrName>ppt_y</p:attrName>
                                        </p:attrNameLst>
                                      </p:cBhvr>
                                      <p:tavLst>
                                        <p:tav tm="0">
                                          <p:val>
                                            <p:strVal val="#ppt_y+0.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30" presetClass="entr" presetSubtype="0" fill="hold" grpId="0" nodeType="click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800" decel="100000"/>
                                        <p:tgtEl>
                                          <p:spTgt spid="23"/>
                                        </p:tgtEl>
                                      </p:cBhvr>
                                    </p:animEffect>
                                    <p:anim calcmode="lin" valueType="num">
                                      <p:cBhvr>
                                        <p:cTn id="52" dur="800" decel="100000" fill="hold"/>
                                        <p:tgtEl>
                                          <p:spTgt spid="23"/>
                                        </p:tgtEl>
                                        <p:attrNameLst>
                                          <p:attrName>style.rotation</p:attrName>
                                        </p:attrNameLst>
                                      </p:cBhvr>
                                      <p:tavLst>
                                        <p:tav tm="0">
                                          <p:val>
                                            <p:fltVal val="-90"/>
                                          </p:val>
                                        </p:tav>
                                        <p:tav tm="100000">
                                          <p:val>
                                            <p:fltVal val="0"/>
                                          </p:val>
                                        </p:tav>
                                      </p:tavLst>
                                    </p:anim>
                                    <p:anim calcmode="lin" valueType="num">
                                      <p:cBhvr>
                                        <p:cTn id="53" dur="800" decel="100000" fill="hold"/>
                                        <p:tgtEl>
                                          <p:spTgt spid="23"/>
                                        </p:tgtEl>
                                        <p:attrNameLst>
                                          <p:attrName>ppt_x</p:attrName>
                                        </p:attrNameLst>
                                      </p:cBhvr>
                                      <p:tavLst>
                                        <p:tav tm="0">
                                          <p:val>
                                            <p:strVal val="#ppt_x+0.4"/>
                                          </p:val>
                                        </p:tav>
                                        <p:tav tm="100000">
                                          <p:val>
                                            <p:strVal val="#ppt_x-0.05"/>
                                          </p:val>
                                        </p:tav>
                                      </p:tavLst>
                                    </p:anim>
                                    <p:anim calcmode="lin" valueType="num">
                                      <p:cBhvr>
                                        <p:cTn id="54" dur="800" decel="100000" fill="hold"/>
                                        <p:tgtEl>
                                          <p:spTgt spid="23"/>
                                        </p:tgtEl>
                                        <p:attrNameLst>
                                          <p:attrName>ppt_y</p:attrName>
                                        </p:attrNameLst>
                                      </p:cBhvr>
                                      <p:tavLst>
                                        <p:tav tm="0">
                                          <p:val>
                                            <p:strVal val="#ppt_y-0.4"/>
                                          </p:val>
                                        </p:tav>
                                        <p:tav tm="100000">
                                          <p:val>
                                            <p:strVal val="#ppt_y+0.1"/>
                                          </p:val>
                                        </p:tav>
                                      </p:tavLst>
                                    </p:anim>
                                    <p:anim calcmode="lin" valueType="num">
                                      <p:cBhvr>
                                        <p:cTn id="55" dur="200" accel="100000" fill="hold">
                                          <p:stCondLst>
                                            <p:cond delay="800"/>
                                          </p:stCondLst>
                                        </p:cTn>
                                        <p:tgtEl>
                                          <p:spTgt spid="23"/>
                                        </p:tgtEl>
                                        <p:attrNameLst>
                                          <p:attrName>ppt_x</p:attrName>
                                        </p:attrNameLst>
                                      </p:cBhvr>
                                      <p:tavLst>
                                        <p:tav tm="0">
                                          <p:val>
                                            <p:strVal val="#ppt_x-0.05"/>
                                          </p:val>
                                        </p:tav>
                                        <p:tav tm="100000">
                                          <p:val>
                                            <p:strVal val="#ppt_x"/>
                                          </p:val>
                                        </p:tav>
                                      </p:tavLst>
                                    </p:anim>
                                    <p:anim calcmode="lin" valueType="num">
                                      <p:cBhvr>
                                        <p:cTn id="56" dur="200" accel="100000" fill="hold">
                                          <p:stCondLst>
                                            <p:cond delay="800"/>
                                          </p:stCondLst>
                                        </p:cTn>
                                        <p:tgtEl>
                                          <p:spTgt spid="23"/>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p:bldP spid="31761" grpId="0"/>
      <p:bldP spid="31772" grpId="0"/>
      <p:bldP spid="31775" grpId="0"/>
      <p:bldP spid="31774" grpId="0"/>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pPr rtl="1"/>
            <a:r>
              <a:rPr lang="ar-JO" sz="9600" b="1" dirty="0">
                <a:effectLst>
                  <a:glow rad="228600">
                    <a:schemeClr val="accent4">
                      <a:satMod val="175000"/>
                      <a:alpha val="40000"/>
                    </a:schemeClr>
                  </a:glow>
                </a:effectLst>
                <a:latin typeface="Arial" panose="020B0604020202020204" pitchFamily="34" charset="0"/>
                <a:cs typeface="Arial" panose="020B0604020202020204" pitchFamily="34" charset="0"/>
              </a:rPr>
              <a:t>سيادة يسوع المسيح</a:t>
            </a: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رؤيا يوحنا</a:t>
            </a:r>
          </a:p>
        </p:txBody>
      </p:sp>
    </p:spTree>
    <p:extLst>
      <p:ext uri="{BB962C8B-B14F-4D97-AF65-F5344CB8AC3E}">
        <p14:creationId xmlns:p14="http://schemas.microsoft.com/office/powerpoint/2010/main" val="8258533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6337" name="Picture 2" descr="ISCBG032"/>
          <p:cNvPicPr>
            <a:picLocks noChangeAspect="1" noChangeArrowheads="1"/>
          </p:cNvPicPr>
          <p:nvPr/>
        </p:nvPicPr>
        <p:blipFill>
          <a:blip r:embed="rId3">
            <a:lum bright="-6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59" name="Text Box 3"/>
          <p:cNvSpPr txBox="1">
            <a:spLocks noChangeArrowheads="1"/>
          </p:cNvSpPr>
          <p:nvPr/>
        </p:nvSpPr>
        <p:spPr bwMode="auto">
          <a:xfrm>
            <a:off x="0" y="1849438"/>
            <a:ext cx="8839200" cy="4093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457200" indent="-457200" algn="r" defTabSz="914400" rtl="1" fontAlgn="base">
              <a:spcBef>
                <a:spcPct val="50000"/>
              </a:spcBef>
              <a:spcAft>
                <a:spcPct val="0"/>
              </a:spcAft>
              <a:buFontTx/>
              <a:buChar char="•"/>
              <a:defRPr/>
            </a:pPr>
            <a:r>
              <a:rPr lang="ar-EG" sz="4000" b="1" dirty="0">
                <a:solidFill>
                  <a:srgbClr val="FFFFFF"/>
                </a:solidFill>
                <a:latin typeface="Arial"/>
                <a:ea typeface="ＭＳ Ｐゴシック" pitchFamily="-111" charset="-128"/>
                <a:cs typeface="Arial"/>
              </a:rPr>
              <a:t>تقييد الشيطان ١٠٠٠ سنة (١- ٣)</a:t>
            </a:r>
          </a:p>
          <a:p>
            <a:pPr marL="457200" indent="-457200" algn="r" defTabSz="914400" rtl="1" fontAlgn="base">
              <a:spcBef>
                <a:spcPct val="50000"/>
              </a:spcBef>
              <a:spcAft>
                <a:spcPct val="0"/>
              </a:spcAft>
              <a:buFontTx/>
              <a:buChar char="•"/>
              <a:defRPr/>
            </a:pPr>
            <a:r>
              <a:rPr lang="ar-EG" sz="4000" b="1" dirty="0">
                <a:solidFill>
                  <a:srgbClr val="FFFFFF"/>
                </a:solidFill>
                <a:latin typeface="Arial"/>
                <a:ea typeface="ＭＳ Ｐゴシック" pitchFamily="-111" charset="-128"/>
                <a:cs typeface="Arial"/>
              </a:rPr>
              <a:t>يأتي القديسون للحياة</a:t>
            </a:r>
            <a:r>
              <a:rPr lang="ar-JO" sz="4000" b="1" dirty="0">
                <a:solidFill>
                  <a:srgbClr val="FFFFFF"/>
                </a:solidFill>
                <a:latin typeface="Arial"/>
                <a:ea typeface="ＭＳ Ｐゴシック" pitchFamily="-111" charset="-128"/>
                <a:cs typeface="Arial"/>
              </a:rPr>
              <a:t> </a:t>
            </a:r>
            <a:r>
              <a:rPr lang="ar-EG" sz="4000" b="1" dirty="0">
                <a:solidFill>
                  <a:srgbClr val="FFFFFF"/>
                </a:solidFill>
                <a:latin typeface="Arial"/>
                <a:ea typeface="ＭＳ Ｐゴシック" pitchFamily="-111" charset="-128"/>
                <a:cs typeface="Arial"/>
              </a:rPr>
              <a:t>= القيامة الأولى </a:t>
            </a:r>
            <a:r>
              <a:rPr lang="ar-JO" sz="4000" b="1" dirty="0">
                <a:solidFill>
                  <a:srgbClr val="FFFFFF"/>
                </a:solidFill>
                <a:latin typeface="Arial"/>
                <a:ea typeface="ＭＳ Ｐゴシック" pitchFamily="-111" charset="-128"/>
                <a:cs typeface="Arial"/>
              </a:rPr>
              <a:t>         </a:t>
            </a:r>
            <a:r>
              <a:rPr lang="ar-EG" sz="4000" b="1" dirty="0">
                <a:solidFill>
                  <a:srgbClr val="FFFFFF"/>
                </a:solidFill>
                <a:latin typeface="Arial"/>
                <a:ea typeface="ＭＳ Ｐゴシック" pitchFamily="-111" charset="-128"/>
                <a:cs typeface="Arial"/>
              </a:rPr>
              <a:t>(٤ب – ٥ب)</a:t>
            </a:r>
          </a:p>
          <a:p>
            <a:pPr marL="457200" indent="-457200" algn="r" defTabSz="914400" rtl="1" fontAlgn="base">
              <a:spcBef>
                <a:spcPct val="50000"/>
              </a:spcBef>
              <a:spcAft>
                <a:spcPct val="0"/>
              </a:spcAft>
              <a:buFontTx/>
              <a:buChar char="•"/>
              <a:defRPr/>
            </a:pPr>
            <a:r>
              <a:rPr lang="ar-EG" sz="4000" b="1" dirty="0">
                <a:solidFill>
                  <a:srgbClr val="FFFFFF"/>
                </a:solidFill>
                <a:latin typeface="Arial"/>
                <a:ea typeface="ＭＳ Ｐゴシック" pitchFamily="-111" charset="-128"/>
                <a:cs typeface="Arial"/>
              </a:rPr>
              <a:t>حكم القديسون ١٠٠٠ عام (٤ج- ٦ب)</a:t>
            </a:r>
          </a:p>
          <a:p>
            <a:pPr marL="457200" indent="-457200" algn="r" defTabSz="914400" rtl="1" fontAlgn="base">
              <a:spcBef>
                <a:spcPct val="50000"/>
              </a:spcBef>
              <a:spcAft>
                <a:spcPct val="0"/>
              </a:spcAft>
              <a:buFontTx/>
              <a:buChar char="•"/>
              <a:defRPr/>
            </a:pPr>
            <a:r>
              <a:rPr lang="ar-EG" sz="4000" b="1" dirty="0">
                <a:solidFill>
                  <a:srgbClr val="FFFFFF"/>
                </a:solidFill>
                <a:latin typeface="Arial"/>
                <a:ea typeface="ＭＳ Ｐゴシック" pitchFamily="-111" charset="-128"/>
                <a:cs typeface="Arial"/>
              </a:rPr>
              <a:t>القيامة الثانية (٥ - ١٣)</a:t>
            </a:r>
            <a:endParaRPr lang="en-US" sz="4000" b="1" dirty="0">
              <a:solidFill>
                <a:srgbClr val="FFFFFF"/>
              </a:solidFill>
              <a:latin typeface="Arial"/>
              <a:ea typeface="ＭＳ Ｐゴシック" pitchFamily="-111" charset="-128"/>
              <a:cs typeface="Arial"/>
            </a:endParaRPr>
          </a:p>
        </p:txBody>
      </p:sp>
      <p:sp>
        <p:nvSpPr>
          <p:cNvPr id="1166339" name="Text Box 4"/>
          <p:cNvSpPr txBox="1">
            <a:spLocks noChangeArrowheads="1"/>
          </p:cNvSpPr>
          <p:nvPr/>
        </p:nvSpPr>
        <p:spPr bwMode="auto">
          <a:xfrm>
            <a:off x="8077200" y="76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b="1" dirty="0">
                <a:solidFill>
                  <a:srgbClr val="FFFFFF"/>
                </a:solidFill>
                <a:latin typeface="Arial" charset="0"/>
                <a:cs typeface="Arial" charset="0"/>
              </a:rPr>
              <a:t>434</a:t>
            </a:r>
            <a:endParaRPr lang="en-US" b="1" dirty="0">
              <a:solidFill>
                <a:srgbClr val="FFFFFF"/>
              </a:solidFill>
              <a:latin typeface="Arial" charset="0"/>
              <a:cs typeface="Arial" charset="0"/>
            </a:endParaRPr>
          </a:p>
        </p:txBody>
      </p:sp>
      <p:sp>
        <p:nvSpPr>
          <p:cNvPr id="1166340" name="Rectangle 5"/>
          <p:cNvSpPr>
            <a:spLocks noGrp="1" noChangeArrowheads="1"/>
          </p:cNvSpPr>
          <p:nvPr>
            <p:ph type="title" idx="4294967295"/>
          </p:nvPr>
        </p:nvSpPr>
        <p:spPr>
          <a:xfrm>
            <a:off x="303940" y="762000"/>
            <a:ext cx="8295375" cy="808038"/>
          </a:xfrm>
          <a:solidFill>
            <a:schemeClr val="tx1"/>
          </a:solidFill>
          <a:ln w="38100" cmpd="sng">
            <a:solidFill>
              <a:srgbClr val="FFFFFF"/>
            </a:solidFill>
          </a:ln>
        </p:spPr>
        <p:txBody>
          <a:bodyPr/>
          <a:lstStyle/>
          <a:p>
            <a:pPr rtl="1" eaLnBrk="1" hangingPunct="1"/>
            <a:r>
              <a:rPr lang="ar-SA" sz="4000" b="1" dirty="0">
                <a:solidFill>
                  <a:srgbClr val="FFFF00"/>
                </a:solidFill>
                <a:latin typeface="Arial" charset="0"/>
                <a:ea typeface="ＭＳ Ｐゴシック" charset="0"/>
              </a:rPr>
              <a:t>التسلسل الزمني رؤيا ٢٠: ١-٦</a:t>
            </a:r>
            <a:endParaRPr lang="en-US" sz="4000" b="1" dirty="0">
              <a:solidFill>
                <a:srgbClr val="FFFF00"/>
              </a:solidFill>
              <a:latin typeface="Arial" charset="0"/>
              <a:ea typeface="ＭＳ Ｐゴシック" charset="0"/>
            </a:endParaRPr>
          </a:p>
        </p:txBody>
      </p:sp>
    </p:spTree>
    <p:extLst>
      <p:ext uri="{BB962C8B-B14F-4D97-AF65-F5344CB8AC3E}">
        <p14:creationId xmlns:p14="http://schemas.microsoft.com/office/powerpoint/2010/main" val="13807733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29059"/>
                                        </p:tgtEl>
                                        <p:attrNameLst>
                                          <p:attrName>style.visibility</p:attrName>
                                        </p:attrNameLst>
                                      </p:cBhvr>
                                      <p:to>
                                        <p:strVal val="visible"/>
                                      </p:to>
                                    </p:set>
                                    <p:anim calcmode="lin" valueType="num">
                                      <p:cBhvr>
                                        <p:cTn id="7" dur="500" fill="hold"/>
                                        <p:tgtEl>
                                          <p:spTgt spid="429059"/>
                                        </p:tgtEl>
                                        <p:attrNameLst>
                                          <p:attrName>ppt_w</p:attrName>
                                        </p:attrNameLst>
                                      </p:cBhvr>
                                      <p:tavLst>
                                        <p:tav tm="0">
                                          <p:val>
                                            <p:fltVal val="0"/>
                                          </p:val>
                                        </p:tav>
                                        <p:tav tm="100000">
                                          <p:val>
                                            <p:strVal val="#ppt_w"/>
                                          </p:val>
                                        </p:tav>
                                      </p:tavLst>
                                    </p:anim>
                                    <p:anim calcmode="lin" valueType="num">
                                      <p:cBhvr>
                                        <p:cTn id="8" dur="500" fill="hold"/>
                                        <p:tgtEl>
                                          <p:spTgt spid="429059"/>
                                        </p:tgtEl>
                                        <p:attrNameLst>
                                          <p:attrName>ppt_h</p:attrName>
                                        </p:attrNameLst>
                                      </p:cBhvr>
                                      <p:tavLst>
                                        <p:tav tm="0">
                                          <p:val>
                                            <p:fltVal val="0"/>
                                          </p:val>
                                        </p:tav>
                                        <p:tav tm="100000">
                                          <p:val>
                                            <p:strVal val="#ppt_h"/>
                                          </p:val>
                                        </p:tav>
                                      </p:tavLst>
                                    </p:anim>
                                    <p:anim calcmode="lin" valueType="num">
                                      <p:cBhvr>
                                        <p:cTn id="9" dur="500" fill="hold"/>
                                        <p:tgtEl>
                                          <p:spTgt spid="429059"/>
                                        </p:tgtEl>
                                        <p:attrNameLst>
                                          <p:attrName>style.rotation</p:attrName>
                                        </p:attrNameLst>
                                      </p:cBhvr>
                                      <p:tavLst>
                                        <p:tav tm="0">
                                          <p:val>
                                            <p:fltVal val="360"/>
                                          </p:val>
                                        </p:tav>
                                        <p:tav tm="100000">
                                          <p:val>
                                            <p:fltVal val="0"/>
                                          </p:val>
                                        </p:tav>
                                      </p:tavLst>
                                    </p:anim>
                                    <p:animEffect transition="in" filter="fade">
                                      <p:cBhvr>
                                        <p:cTn id="10" dur="500"/>
                                        <p:tgtEl>
                                          <p:spTgt spid="429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5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81923" name="Rectangle 3"/>
          <p:cNvSpPr>
            <a:spLocks noChangeArrowheads="1"/>
          </p:cNvSpPr>
          <p:nvPr/>
        </p:nvSpPr>
        <p:spPr bwMode="auto">
          <a:xfrm>
            <a:off x="381000" y="1530350"/>
            <a:ext cx="8343900" cy="496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341313"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4000" b="1" dirty="0">
                <a:solidFill>
                  <a:srgbClr val="FFFFFF"/>
                </a:solidFill>
                <a:latin typeface="Arial" charset="0"/>
                <a:ea typeface="ＭＳ Ｐゴシック" charset="0"/>
                <a:cs typeface="Arial" charset="0"/>
              </a:rPr>
              <a:t>أفضل تفسير هو القراءة الطبيعية والحرفية والتاريخية والنحوية للنص</a:t>
            </a:r>
          </a:p>
          <a:p>
            <a:pPr marL="341313"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4000" b="1" dirty="0">
                <a:solidFill>
                  <a:srgbClr val="FFFFFF"/>
                </a:solidFill>
                <a:latin typeface="Arial" charset="0"/>
                <a:ea typeface="ＭＳ Ｐゴシック" charset="0"/>
                <a:cs typeface="Arial" charset="0"/>
              </a:rPr>
              <a:t>رؤيا ١٩ (عودة المسيح) قبل رؤيا ٢٠(حكم المسيح)</a:t>
            </a:r>
          </a:p>
          <a:p>
            <a:pPr marL="341313" indent="-341313" algn="r" defTabSz="449263" rtl="1" fontAlgn="base">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ar-EG" sz="4000" b="1" dirty="0">
                <a:solidFill>
                  <a:srgbClr val="FFFFFF"/>
                </a:solidFill>
                <a:latin typeface="Arial" charset="0"/>
                <a:ea typeface="ＭＳ Ｐゴシック" charset="0"/>
                <a:cs typeface="Arial" charset="0"/>
              </a:rPr>
              <a:t>طريقة طبيعية لرؤية الألف عام (٢٠: ١-٦)</a:t>
            </a:r>
            <a:endParaRPr lang="en-GB" sz="3600" b="1" dirty="0">
              <a:solidFill>
                <a:srgbClr val="FFFF00"/>
              </a:solidFill>
              <a:latin typeface="Arial" charset="0"/>
              <a:ea typeface="ＭＳ Ｐゴシック" charset="0"/>
              <a:cs typeface="Arial" charset="0"/>
            </a:endParaRPr>
          </a:p>
          <a:p>
            <a:pPr marL="741363" lvl="1" indent="-284163" defTabSz="449263" fontAlgn="base">
              <a:lnSpc>
                <a:spcPct val="90000"/>
              </a:lnSpc>
              <a:spcBef>
                <a:spcPts val="700"/>
              </a:spcBef>
              <a:spcAft>
                <a:spcPct val="0"/>
              </a:spcAft>
              <a:buClr>
                <a:srgbClr val="FFFF00"/>
              </a:buClr>
              <a:buSzPct val="100000"/>
              <a:buFont typeface="Arial" charset="0"/>
              <a:buNone/>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endParaRPr lang="en-GB" sz="3600" b="1" dirty="0">
              <a:solidFill>
                <a:srgbClr val="FFFF00"/>
              </a:solidFill>
              <a:latin typeface="Arial" charset="0"/>
              <a:ea typeface="ＭＳ Ｐゴシック" charset="0"/>
              <a:cs typeface="Arial" charset="0"/>
            </a:endParaRPr>
          </a:p>
        </p:txBody>
      </p:sp>
      <p:sp>
        <p:nvSpPr>
          <p:cNvPr id="2" name="Title 1"/>
          <p:cNvSpPr>
            <a:spLocks noGrp="1"/>
          </p:cNvSpPr>
          <p:nvPr>
            <p:ph type="title" idx="4294967295"/>
          </p:nvPr>
        </p:nvSpPr>
        <p:spPr>
          <a:xfrm>
            <a:off x="617538" y="333375"/>
            <a:ext cx="7770812" cy="863600"/>
          </a:xfrm>
          <a:solidFill>
            <a:srgbClr val="333399"/>
          </a:solidFill>
        </p:spPr>
        <p:txBody>
          <a:bodyPr/>
          <a:lstStyle/>
          <a:p>
            <a:pPr rtl="1" eaLnBrk="1" hangingPunct="1">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ar-EG" b="1" kern="1200" dirty="0">
                <a:solidFill>
                  <a:srgbClr val="FFFFFF"/>
                </a:solidFill>
                <a:latin typeface="Arial" charset="0"/>
                <a:ea typeface="ＭＳ Ｐゴシック" charset="0"/>
                <a:cs typeface="Arial" charset="0"/>
              </a:rPr>
              <a:t>لماذا أنا من جيل الألفية؟</a:t>
            </a:r>
            <a:endParaRPr lang="en-US" b="1" kern="1200" dirty="0">
              <a:solidFill>
                <a:srgbClr val="FFFFFF"/>
              </a:solidFill>
              <a:latin typeface="Arial" charset="0"/>
              <a:ea typeface="ＭＳ Ｐゴシック" charset="0"/>
              <a:cs typeface="Arial" charset="0"/>
            </a:endParaRPr>
          </a:p>
        </p:txBody>
      </p:sp>
      <p:sp>
        <p:nvSpPr>
          <p:cNvPr id="4" name="Text Box 37"/>
          <p:cNvSpPr txBox="1">
            <a:spLocks noChangeArrowheads="1"/>
          </p:cNvSpPr>
          <p:nvPr/>
        </p:nvSpPr>
        <p:spPr bwMode="auto">
          <a:xfrm>
            <a:off x="8391525" y="0"/>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434</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48751585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1923">
                                            <p:txEl>
                                              <p:pRg st="0" end="0"/>
                                            </p:txEl>
                                          </p:spTgt>
                                        </p:tgtEl>
                                        <p:attrNameLst>
                                          <p:attrName>style.visibility</p:attrName>
                                        </p:attrNameLst>
                                      </p:cBhvr>
                                      <p:to>
                                        <p:strVal val="visible"/>
                                      </p:to>
                                    </p:set>
                                    <p:anim calcmode="lin" valueType="num">
                                      <p:cBhvr additive="base">
                                        <p:cTn id="7" dur="500" fill="hold"/>
                                        <p:tgtEl>
                                          <p:spTgt spid="819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19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1923">
                                            <p:txEl>
                                              <p:pRg st="1" end="1"/>
                                            </p:txEl>
                                          </p:spTgt>
                                        </p:tgtEl>
                                        <p:attrNameLst>
                                          <p:attrName>style.visibility</p:attrName>
                                        </p:attrNameLst>
                                      </p:cBhvr>
                                      <p:to>
                                        <p:strVal val="visible"/>
                                      </p:to>
                                    </p:set>
                                    <p:anim calcmode="lin" valueType="num">
                                      <p:cBhvr additive="base">
                                        <p:cTn id="13" dur="500" fill="hold"/>
                                        <p:tgtEl>
                                          <p:spTgt spid="8192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19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1923">
                                            <p:txEl>
                                              <p:pRg st="2" end="2"/>
                                            </p:txEl>
                                          </p:spTgt>
                                        </p:tgtEl>
                                        <p:attrNameLst>
                                          <p:attrName>style.visibility</p:attrName>
                                        </p:attrNameLst>
                                      </p:cBhvr>
                                      <p:to>
                                        <p:strVal val="visible"/>
                                      </p:to>
                                    </p:set>
                                    <p:anim calcmode="lin" valueType="num">
                                      <p:cBhvr additive="base">
                                        <p:cTn id="19" dur="500" fill="hold"/>
                                        <p:tgtEl>
                                          <p:spTgt spid="8192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192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7" name="Oval 16"/>
          <p:cNvSpPr>
            <a:spLocks noChangeArrowheads="1"/>
          </p:cNvSpPr>
          <p:nvPr/>
        </p:nvSpPr>
        <p:spPr bwMode="auto">
          <a:xfrm>
            <a:off x="-1106945" y="2743200"/>
            <a:ext cx="2971800" cy="2819400"/>
          </a:xfrm>
          <a:prstGeom prst="ellipse">
            <a:avLst/>
          </a:prstGeom>
          <a:noFill/>
          <a:ln w="76200">
            <a:solidFill>
              <a:srgbClr val="FFFF00"/>
            </a:solidFill>
            <a:round/>
            <a:headEnd/>
            <a:tailEnd/>
          </a:ln>
          <a:effectLst>
            <a:outerShdw blurRad="50800" dist="38100" dir="2700000">
              <a:srgbClr val="000000">
                <a:alpha val="43000"/>
              </a:srgb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14" name="Oval 17"/>
          <p:cNvSpPr>
            <a:spLocks noChangeArrowheads="1"/>
          </p:cNvSpPr>
          <p:nvPr/>
        </p:nvSpPr>
        <p:spPr bwMode="auto">
          <a:xfrm>
            <a:off x="1902955" y="2667000"/>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15" name="Oval 14"/>
          <p:cNvSpPr>
            <a:spLocks noChangeArrowheads="1"/>
          </p:cNvSpPr>
          <p:nvPr/>
        </p:nvSpPr>
        <p:spPr bwMode="auto">
          <a:xfrm>
            <a:off x="1902955" y="2667000"/>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16" name="Text Box 7"/>
          <p:cNvSpPr txBox="1">
            <a:spLocks noChangeArrowheads="1"/>
          </p:cNvSpPr>
          <p:nvPr/>
        </p:nvSpPr>
        <p:spPr bwMode="auto">
          <a:xfrm>
            <a:off x="2664955" y="2772216"/>
            <a:ext cx="1447800" cy="584775"/>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اسرائيل</a:t>
            </a:r>
            <a:endParaRPr kumimoji="0" lang="en-US" sz="32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50178" name="Line 1026"/>
          <p:cNvSpPr>
            <a:spLocks noChangeShapeType="1"/>
          </p:cNvSpPr>
          <p:nvPr/>
        </p:nvSpPr>
        <p:spPr bwMode="auto">
          <a:xfrm>
            <a:off x="1826755" y="4114800"/>
            <a:ext cx="6705600" cy="0"/>
          </a:xfrm>
          <a:prstGeom prst="line">
            <a:avLst/>
          </a:prstGeom>
          <a:noFill/>
          <a:ln w="76200">
            <a:solidFill>
              <a:srgbClr val="FF0000"/>
            </a:solidFill>
            <a:round/>
            <a:headEnd/>
            <a:tailEnd type="triangle" w="med" len="me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0179" name="Line 1027"/>
          <p:cNvSpPr>
            <a:spLocks noChangeShapeType="1"/>
          </p:cNvSpPr>
          <p:nvPr/>
        </p:nvSpPr>
        <p:spPr bwMode="auto">
          <a:xfrm>
            <a:off x="4914443"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0180" name="Text Box 1028"/>
          <p:cNvSpPr txBox="1">
            <a:spLocks noChangeArrowheads="1"/>
          </p:cNvSpPr>
          <p:nvPr/>
        </p:nvSpPr>
        <p:spPr bwMode="auto">
          <a:xfrm>
            <a:off x="-30584" y="3356992"/>
            <a:ext cx="2010296" cy="1477328"/>
          </a:xfrm>
          <a:prstGeom prst="rect">
            <a:avLst/>
          </a:prstGeom>
          <a:noFill/>
          <a:ln w="381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عصر </a:t>
            </a:r>
            <a:endParaRPr lang="ar-SA" sz="3600" b="1" dirty="0">
              <a:solidFill>
                <a:srgbClr val="FFFFFF"/>
              </a:solidFill>
              <a:latin typeface="Arial"/>
              <a:ea typeface="ＭＳ Ｐゴシック" charset="0"/>
              <a:cs typeface="Arial"/>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الكنيسة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0181" name="Text Box 1029"/>
          <p:cNvSpPr txBox="1">
            <a:spLocks noChangeArrowheads="1"/>
          </p:cNvSpPr>
          <p:nvPr/>
        </p:nvSpPr>
        <p:spPr bwMode="auto">
          <a:xfrm>
            <a:off x="3807955" y="1257300"/>
            <a:ext cx="20574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المج</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يء</a:t>
            </a:r>
            <a:r>
              <a:rPr kumimoji="0" lang="ar-JO" sz="3600" b="1" i="0" u="none" strike="noStrike" kern="1200" cap="none" spc="0" normalizeH="0" noProof="0" dirty="0">
                <a:ln>
                  <a:noFill/>
                </a:ln>
                <a:solidFill>
                  <a:srgbClr val="00CCFF"/>
                </a:solidFill>
                <a:effectLst/>
                <a:uLnTx/>
                <a:uFillTx/>
                <a:latin typeface="Arial"/>
                <a:ea typeface="ＭＳ Ｐゴシック" charset="0"/>
                <a:cs typeface="Arial"/>
              </a:rPr>
              <a:t> </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الثاني</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50182" name="Text Box 1030"/>
          <p:cNvSpPr txBox="1">
            <a:spLocks noChangeArrowheads="1"/>
          </p:cNvSpPr>
          <p:nvPr/>
        </p:nvSpPr>
        <p:spPr bwMode="auto">
          <a:xfrm>
            <a:off x="1979155" y="32766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الضيقة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50183" name="Text Box 1031"/>
          <p:cNvSpPr txBox="1">
            <a:spLocks noChangeArrowheads="1"/>
          </p:cNvSpPr>
          <p:nvPr/>
        </p:nvSpPr>
        <p:spPr bwMode="auto">
          <a:xfrm>
            <a:off x="2283955" y="4267200"/>
            <a:ext cx="2362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50184" name="Text Box 1032"/>
          <p:cNvSpPr txBox="1">
            <a:spLocks noChangeArrowheads="1"/>
          </p:cNvSpPr>
          <p:nvPr/>
        </p:nvSpPr>
        <p:spPr bwMode="auto">
          <a:xfrm>
            <a:off x="5103355" y="3276600"/>
            <a:ext cx="29718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الألفية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50185" name="Text Box 1033"/>
          <p:cNvSpPr txBox="1">
            <a:spLocks noChangeArrowheads="1"/>
          </p:cNvSpPr>
          <p:nvPr/>
        </p:nvSpPr>
        <p:spPr bwMode="auto">
          <a:xfrm>
            <a:off x="5331955" y="42672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١٠٠٠ سنة</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50186" name="Text Box 1034"/>
          <p:cNvSpPr txBox="1">
            <a:spLocks noChangeArrowheads="1"/>
          </p:cNvSpPr>
          <p:nvPr/>
        </p:nvSpPr>
        <p:spPr bwMode="auto">
          <a:xfrm rot="5400000" flipH="1">
            <a:off x="6237624" y="3905141"/>
            <a:ext cx="4951413"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CC00"/>
                </a:solidFill>
                <a:effectLst/>
                <a:uLnTx/>
                <a:uFillTx/>
                <a:latin typeface="Arial"/>
                <a:ea typeface="ＭＳ Ｐゴシック" charset="0"/>
                <a:cs typeface="Arial"/>
              </a:rPr>
              <a:t>الملكوت الأبدي</a:t>
            </a:r>
            <a:endParaRPr kumimoji="0" lang="en-US" sz="36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50187" name="Text Box 1035"/>
          <p:cNvSpPr txBox="1">
            <a:spLocks noChangeArrowheads="1"/>
          </p:cNvSpPr>
          <p:nvPr/>
        </p:nvSpPr>
        <p:spPr bwMode="auto">
          <a:xfrm rot="5381629">
            <a:off x="7000418"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defTabSz="914400" rtl="1"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99">
                    <a:lumMod val="20000"/>
                    <a:lumOff val="80000"/>
                  </a:srgbClr>
                </a:solidFill>
                <a:effectLst/>
                <a:uLnTx/>
                <a:uFillTx/>
                <a:latin typeface="Arial"/>
                <a:ea typeface="ＭＳ Ｐゴシック" charset="0"/>
                <a:cs typeface="Arial"/>
              </a:rPr>
              <a:t>الدينونة</a:t>
            </a:r>
            <a:endParaRPr kumimoji="0" lang="en-US" sz="3600" b="1" i="0" u="none" strike="noStrike" kern="1200" cap="none" spc="0" normalizeH="0" baseline="0" noProof="0" dirty="0">
              <a:ln>
                <a:noFill/>
              </a:ln>
              <a:solidFill>
                <a:srgbClr val="00CC99">
                  <a:lumMod val="20000"/>
                  <a:lumOff val="80000"/>
                </a:srgbClr>
              </a:solidFill>
              <a:effectLst/>
              <a:uLnTx/>
              <a:uFillTx/>
              <a:latin typeface="Arial"/>
              <a:ea typeface="ＭＳ Ｐゴシック" charset="0"/>
              <a:cs typeface="Arial"/>
            </a:endParaRPr>
          </a:p>
        </p:txBody>
      </p:sp>
      <p:sp>
        <p:nvSpPr>
          <p:cNvPr id="50189" name="Rectangle 1037"/>
          <p:cNvSpPr>
            <a:spLocks noGrp="1" noChangeArrowheads="1"/>
          </p:cNvSpPr>
          <p:nvPr>
            <p:ph type="title" idx="4294967295"/>
          </p:nvPr>
        </p:nvSpPr>
        <p:spPr>
          <a:xfrm>
            <a:off x="685800" y="457200"/>
            <a:ext cx="7772400" cy="707886"/>
          </a:xfrm>
          <a:effectLst>
            <a:outerShdw blurRad="63500" dist="35921" dir="2700000" algn="ctr" rotWithShape="0">
              <a:srgbClr val="000000">
                <a:alpha val="74998"/>
              </a:srgbClr>
            </a:outerShdw>
          </a:effectLst>
        </p:spPr>
        <p:txBody>
          <a:bodyPr anchor="t">
            <a:spAutoFit/>
          </a:bodyPr>
          <a:lstStyle/>
          <a:p>
            <a:pPr rtl="1">
              <a:spcBef>
                <a:spcPct val="50000"/>
              </a:spcBef>
              <a:defRPr/>
            </a:pPr>
            <a:r>
              <a:rPr lang="ar-EG" sz="4000" b="1" dirty="0">
                <a:solidFill>
                  <a:srgbClr val="FFFFFF"/>
                </a:solidFill>
                <a:ea typeface="ＭＳ Ｐゴシック" charset="-128"/>
              </a:rPr>
              <a:t>التدبيرية</a:t>
            </a:r>
            <a:endParaRPr lang="en-US" sz="4000" b="1" dirty="0">
              <a:solidFill>
                <a:srgbClr val="FFFFFF"/>
              </a:solidFill>
              <a:latin typeface="Arial"/>
              <a:ea typeface="ＭＳ Ｐゴシック" charset="-128"/>
              <a:cs typeface="Arial"/>
            </a:endParaRPr>
          </a:p>
        </p:txBody>
      </p:sp>
      <p:sp>
        <p:nvSpPr>
          <p:cNvPr id="52241" name="Text Box 1041"/>
          <p:cNvSpPr txBox="1">
            <a:spLocks noChangeArrowheads="1"/>
          </p:cNvSpPr>
          <p:nvPr/>
        </p:nvSpPr>
        <p:spPr bwMode="auto">
          <a:xfrm>
            <a:off x="8236555" y="0"/>
            <a:ext cx="70208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208</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362</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8" name="Line 1038"/>
          <p:cNvSpPr>
            <a:spLocks noChangeShapeType="1"/>
          </p:cNvSpPr>
          <p:nvPr/>
        </p:nvSpPr>
        <p:spPr bwMode="auto">
          <a:xfrm>
            <a:off x="1894443"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9" name="Line 1039"/>
          <p:cNvSpPr>
            <a:spLocks noChangeShapeType="1"/>
          </p:cNvSpPr>
          <p:nvPr/>
        </p:nvSpPr>
        <p:spPr bwMode="auto">
          <a:xfrm flipV="1">
            <a:off x="1892855"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6574535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0-#ppt_w/2"/>
                                          </p:val>
                                        </p:tav>
                                        <p:tav tm="100000">
                                          <p:val>
                                            <p:strVal val="#ppt_x"/>
                                          </p:val>
                                        </p:tav>
                                      </p:tavLst>
                                    </p:anim>
                                    <p:anim calcmode="lin" valueType="num">
                                      <p:cBhvr additive="base">
                                        <p:cTn id="8" dur="500" fill="hold"/>
                                        <p:tgtEl>
                                          <p:spTgt spid="5018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50178"/>
                                        </p:tgtEl>
                                        <p:attrNameLst>
                                          <p:attrName>style.visibility</p:attrName>
                                        </p:attrNameLst>
                                      </p:cBhvr>
                                      <p:to>
                                        <p:strVal val="visible"/>
                                      </p:to>
                                    </p:set>
                                    <p:animEffect transition="in" filter="wipe(left)">
                                      <p:cBhvr>
                                        <p:cTn id="12" dur="500"/>
                                        <p:tgtEl>
                                          <p:spTgt spid="50178"/>
                                        </p:tgtEl>
                                      </p:cBhvr>
                                    </p:animEffect>
                                  </p:childTnLst>
                                </p:cTn>
                              </p:par>
                            </p:childTnLst>
                          </p:cTn>
                        </p:par>
                        <p:par>
                          <p:cTn id="13" fill="hold" nodeType="afterGroup">
                            <p:stCondLst>
                              <p:cond delay="3000"/>
                            </p:stCondLst>
                            <p:childTnLst>
                              <p:par>
                                <p:cTn id="14" presetID="17" presetClass="entr" presetSubtype="8" fill="hold" grpId="0" nodeType="afterEffect">
                                  <p:stCondLst>
                                    <p:cond delay="1000"/>
                                  </p:stCondLst>
                                  <p:childTnLst>
                                    <p:set>
                                      <p:cBhvr>
                                        <p:cTn id="15" dur="1" fill="hold">
                                          <p:stCondLst>
                                            <p:cond delay="0"/>
                                          </p:stCondLst>
                                        </p:cTn>
                                        <p:tgtEl>
                                          <p:spTgt spid="50183"/>
                                        </p:tgtEl>
                                        <p:attrNameLst>
                                          <p:attrName>style.visibility</p:attrName>
                                        </p:attrNameLst>
                                      </p:cBhvr>
                                      <p:to>
                                        <p:strVal val="visible"/>
                                      </p:to>
                                    </p:set>
                                    <p:anim calcmode="lin" valueType="num">
                                      <p:cBhvr>
                                        <p:cTn id="16" dur="500" fill="hold"/>
                                        <p:tgtEl>
                                          <p:spTgt spid="50183"/>
                                        </p:tgtEl>
                                        <p:attrNameLst>
                                          <p:attrName>ppt_x</p:attrName>
                                        </p:attrNameLst>
                                      </p:cBhvr>
                                      <p:tavLst>
                                        <p:tav tm="0">
                                          <p:val>
                                            <p:strVal val="#ppt_x-#ppt_w/2"/>
                                          </p:val>
                                        </p:tav>
                                        <p:tav tm="100000">
                                          <p:val>
                                            <p:strVal val="#ppt_x"/>
                                          </p:val>
                                        </p:tav>
                                      </p:tavLst>
                                    </p:anim>
                                    <p:anim calcmode="lin" valueType="num">
                                      <p:cBhvr>
                                        <p:cTn id="17" dur="500" fill="hold"/>
                                        <p:tgtEl>
                                          <p:spTgt spid="50183"/>
                                        </p:tgtEl>
                                        <p:attrNameLst>
                                          <p:attrName>ppt_y</p:attrName>
                                        </p:attrNameLst>
                                      </p:cBhvr>
                                      <p:tavLst>
                                        <p:tav tm="0">
                                          <p:val>
                                            <p:strVal val="#ppt_y"/>
                                          </p:val>
                                        </p:tav>
                                        <p:tav tm="100000">
                                          <p:val>
                                            <p:strVal val="#ppt_y"/>
                                          </p:val>
                                        </p:tav>
                                      </p:tavLst>
                                    </p:anim>
                                    <p:anim calcmode="lin" valueType="num">
                                      <p:cBhvr>
                                        <p:cTn id="18" dur="500" fill="hold"/>
                                        <p:tgtEl>
                                          <p:spTgt spid="50183"/>
                                        </p:tgtEl>
                                        <p:attrNameLst>
                                          <p:attrName>ppt_w</p:attrName>
                                        </p:attrNameLst>
                                      </p:cBhvr>
                                      <p:tavLst>
                                        <p:tav tm="0">
                                          <p:val>
                                            <p:fltVal val="0"/>
                                          </p:val>
                                        </p:tav>
                                        <p:tav tm="100000">
                                          <p:val>
                                            <p:strVal val="#ppt_w"/>
                                          </p:val>
                                        </p:tav>
                                      </p:tavLst>
                                    </p:anim>
                                    <p:anim calcmode="lin" valueType="num">
                                      <p:cBhvr>
                                        <p:cTn id="19" dur="500" fill="hold"/>
                                        <p:tgtEl>
                                          <p:spTgt spid="50183"/>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4500"/>
                            </p:stCondLst>
                            <p:childTnLst>
                              <p:par>
                                <p:cTn id="21" presetID="17" presetClass="entr" presetSubtype="10" fill="hold" grpId="0" nodeType="afterEffect">
                                  <p:stCondLst>
                                    <p:cond delay="1000"/>
                                  </p:stCondLst>
                                  <p:childTnLst>
                                    <p:set>
                                      <p:cBhvr>
                                        <p:cTn id="22" dur="1" fill="hold">
                                          <p:stCondLst>
                                            <p:cond delay="0"/>
                                          </p:stCondLst>
                                        </p:cTn>
                                        <p:tgtEl>
                                          <p:spTgt spid="50182"/>
                                        </p:tgtEl>
                                        <p:attrNameLst>
                                          <p:attrName>style.visibility</p:attrName>
                                        </p:attrNameLst>
                                      </p:cBhvr>
                                      <p:to>
                                        <p:strVal val="visible"/>
                                      </p:to>
                                    </p:set>
                                    <p:anim calcmode="lin" valueType="num">
                                      <p:cBhvr>
                                        <p:cTn id="23" dur="500" fill="hold"/>
                                        <p:tgtEl>
                                          <p:spTgt spid="50182"/>
                                        </p:tgtEl>
                                        <p:attrNameLst>
                                          <p:attrName>ppt_w</p:attrName>
                                        </p:attrNameLst>
                                      </p:cBhvr>
                                      <p:tavLst>
                                        <p:tav tm="0">
                                          <p:val>
                                            <p:fltVal val="0"/>
                                          </p:val>
                                        </p:tav>
                                        <p:tav tm="100000">
                                          <p:val>
                                            <p:strVal val="#ppt_w"/>
                                          </p:val>
                                        </p:tav>
                                      </p:tavLst>
                                    </p:anim>
                                    <p:anim calcmode="lin" valueType="num">
                                      <p:cBhvr>
                                        <p:cTn id="24" dur="500" fill="hold"/>
                                        <p:tgtEl>
                                          <p:spTgt spid="5018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6000"/>
                            </p:stCondLst>
                            <p:childTnLst>
                              <p:par>
                                <p:cTn id="26" presetID="2" presetClass="entr" presetSubtype="1" fill="hold" grpId="0" nodeType="afterEffect">
                                  <p:stCondLst>
                                    <p:cond delay="6000"/>
                                  </p:stCondLst>
                                  <p:childTnLst>
                                    <p:set>
                                      <p:cBhvr>
                                        <p:cTn id="27" dur="1" fill="hold">
                                          <p:stCondLst>
                                            <p:cond delay="0"/>
                                          </p:stCondLst>
                                        </p:cTn>
                                        <p:tgtEl>
                                          <p:spTgt spid="50181"/>
                                        </p:tgtEl>
                                        <p:attrNameLst>
                                          <p:attrName>style.visibility</p:attrName>
                                        </p:attrNameLst>
                                      </p:cBhvr>
                                      <p:to>
                                        <p:strVal val="visible"/>
                                      </p:to>
                                    </p:set>
                                    <p:anim calcmode="lin" valueType="num">
                                      <p:cBhvr additive="base">
                                        <p:cTn id="28" dur="500" fill="hold"/>
                                        <p:tgtEl>
                                          <p:spTgt spid="50181"/>
                                        </p:tgtEl>
                                        <p:attrNameLst>
                                          <p:attrName>ppt_x</p:attrName>
                                        </p:attrNameLst>
                                      </p:cBhvr>
                                      <p:tavLst>
                                        <p:tav tm="0">
                                          <p:val>
                                            <p:strVal val="#ppt_x"/>
                                          </p:val>
                                        </p:tav>
                                        <p:tav tm="100000">
                                          <p:val>
                                            <p:strVal val="#ppt_x"/>
                                          </p:val>
                                        </p:tav>
                                      </p:tavLst>
                                    </p:anim>
                                    <p:anim calcmode="lin" valueType="num">
                                      <p:cBhvr additive="base">
                                        <p:cTn id="29" dur="500" fill="hold"/>
                                        <p:tgtEl>
                                          <p:spTgt spid="5018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50179"/>
                                        </p:tgtEl>
                                        <p:attrNameLst>
                                          <p:attrName>style.visibility</p:attrName>
                                        </p:attrNameLst>
                                      </p:cBhvr>
                                      <p:to>
                                        <p:strVal val="visible"/>
                                      </p:to>
                                    </p:set>
                                    <p:anim calcmode="lin" valueType="num">
                                      <p:cBhvr additive="base">
                                        <p:cTn id="33" dur="500" fill="hold"/>
                                        <p:tgtEl>
                                          <p:spTgt spid="50179"/>
                                        </p:tgtEl>
                                        <p:attrNameLst>
                                          <p:attrName>ppt_x</p:attrName>
                                        </p:attrNameLst>
                                      </p:cBhvr>
                                      <p:tavLst>
                                        <p:tav tm="0">
                                          <p:val>
                                            <p:strVal val="#ppt_x"/>
                                          </p:val>
                                        </p:tav>
                                        <p:tav tm="100000">
                                          <p:val>
                                            <p:strVal val="#ppt_x"/>
                                          </p:val>
                                        </p:tav>
                                      </p:tavLst>
                                    </p:anim>
                                    <p:anim calcmode="lin" valueType="num">
                                      <p:cBhvr additive="base">
                                        <p:cTn id="34" dur="500" fill="hold"/>
                                        <p:tgtEl>
                                          <p:spTgt spid="50179"/>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17" presetClass="entr" presetSubtype="10" fill="hold" grpId="0" nodeType="afterEffect">
                                  <p:stCondLst>
                                    <p:cond delay="3000"/>
                                  </p:stCondLst>
                                  <p:childTnLst>
                                    <p:set>
                                      <p:cBhvr>
                                        <p:cTn id="37" dur="1" fill="hold">
                                          <p:stCondLst>
                                            <p:cond delay="0"/>
                                          </p:stCondLst>
                                        </p:cTn>
                                        <p:tgtEl>
                                          <p:spTgt spid="50185"/>
                                        </p:tgtEl>
                                        <p:attrNameLst>
                                          <p:attrName>style.visibility</p:attrName>
                                        </p:attrNameLst>
                                      </p:cBhvr>
                                      <p:to>
                                        <p:strVal val="visible"/>
                                      </p:to>
                                    </p:set>
                                    <p:anim calcmode="lin" valueType="num">
                                      <p:cBhvr>
                                        <p:cTn id="38" dur="500" fill="hold"/>
                                        <p:tgtEl>
                                          <p:spTgt spid="50185"/>
                                        </p:tgtEl>
                                        <p:attrNameLst>
                                          <p:attrName>ppt_w</p:attrName>
                                        </p:attrNameLst>
                                      </p:cBhvr>
                                      <p:tavLst>
                                        <p:tav tm="0">
                                          <p:val>
                                            <p:fltVal val="0"/>
                                          </p:val>
                                        </p:tav>
                                        <p:tav tm="100000">
                                          <p:val>
                                            <p:strVal val="#ppt_w"/>
                                          </p:val>
                                        </p:tav>
                                      </p:tavLst>
                                    </p:anim>
                                    <p:anim calcmode="lin" valueType="num">
                                      <p:cBhvr>
                                        <p:cTn id="39" dur="500" fill="hold"/>
                                        <p:tgtEl>
                                          <p:spTgt spid="50185"/>
                                        </p:tgtEl>
                                        <p:attrNameLst>
                                          <p:attrName>ppt_h</p:attrName>
                                        </p:attrNameLst>
                                      </p:cBhvr>
                                      <p:tavLst>
                                        <p:tav tm="0">
                                          <p:val>
                                            <p:strVal val="#ppt_h"/>
                                          </p:val>
                                        </p:tav>
                                        <p:tav tm="100000">
                                          <p:val>
                                            <p:strVal val="#ppt_h"/>
                                          </p:val>
                                        </p:tav>
                                      </p:tavLst>
                                    </p:anim>
                                  </p:childTnLst>
                                </p:cTn>
                              </p:par>
                            </p:childTnLst>
                          </p:cTn>
                        </p:par>
                        <p:par>
                          <p:cTn id="40" fill="hold" nodeType="afterGroup">
                            <p:stCondLst>
                              <p:cond delay="16500"/>
                            </p:stCondLst>
                            <p:childTnLst>
                              <p:par>
                                <p:cTn id="41" presetID="17" presetClass="entr" presetSubtype="10" fill="hold" grpId="0" nodeType="afterEffect">
                                  <p:stCondLst>
                                    <p:cond delay="4000"/>
                                  </p:stCondLst>
                                  <p:childTnLst>
                                    <p:set>
                                      <p:cBhvr>
                                        <p:cTn id="42" dur="1" fill="hold">
                                          <p:stCondLst>
                                            <p:cond delay="0"/>
                                          </p:stCondLst>
                                        </p:cTn>
                                        <p:tgtEl>
                                          <p:spTgt spid="50184"/>
                                        </p:tgtEl>
                                        <p:attrNameLst>
                                          <p:attrName>style.visibility</p:attrName>
                                        </p:attrNameLst>
                                      </p:cBhvr>
                                      <p:to>
                                        <p:strVal val="visible"/>
                                      </p:to>
                                    </p:set>
                                    <p:anim calcmode="lin" valueType="num">
                                      <p:cBhvr>
                                        <p:cTn id="43" dur="500" fill="hold"/>
                                        <p:tgtEl>
                                          <p:spTgt spid="50184"/>
                                        </p:tgtEl>
                                        <p:attrNameLst>
                                          <p:attrName>ppt_w</p:attrName>
                                        </p:attrNameLst>
                                      </p:cBhvr>
                                      <p:tavLst>
                                        <p:tav tm="0">
                                          <p:val>
                                            <p:fltVal val="0"/>
                                          </p:val>
                                        </p:tav>
                                        <p:tav tm="100000">
                                          <p:val>
                                            <p:strVal val="#ppt_w"/>
                                          </p:val>
                                        </p:tav>
                                      </p:tavLst>
                                    </p:anim>
                                    <p:anim calcmode="lin" valueType="num">
                                      <p:cBhvr>
                                        <p:cTn id="44" dur="500" fill="hold"/>
                                        <p:tgtEl>
                                          <p:spTgt spid="50184"/>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21000"/>
                            </p:stCondLst>
                            <p:childTnLst>
                              <p:par>
                                <p:cTn id="46" presetID="2" presetClass="entr" presetSubtype="4" fill="hold" grpId="0" nodeType="afterEffect">
                                  <p:stCondLst>
                                    <p:cond delay="3000"/>
                                  </p:stCondLst>
                                  <p:childTnLst>
                                    <p:set>
                                      <p:cBhvr>
                                        <p:cTn id="47" dur="1" fill="hold">
                                          <p:stCondLst>
                                            <p:cond delay="0"/>
                                          </p:stCondLst>
                                        </p:cTn>
                                        <p:tgtEl>
                                          <p:spTgt spid="50187"/>
                                        </p:tgtEl>
                                        <p:attrNameLst>
                                          <p:attrName>style.visibility</p:attrName>
                                        </p:attrNameLst>
                                      </p:cBhvr>
                                      <p:to>
                                        <p:strVal val="visible"/>
                                      </p:to>
                                    </p:set>
                                    <p:anim calcmode="lin" valueType="num">
                                      <p:cBhvr additive="base">
                                        <p:cTn id="48" dur="500" fill="hold"/>
                                        <p:tgtEl>
                                          <p:spTgt spid="50187"/>
                                        </p:tgtEl>
                                        <p:attrNameLst>
                                          <p:attrName>ppt_x</p:attrName>
                                        </p:attrNameLst>
                                      </p:cBhvr>
                                      <p:tavLst>
                                        <p:tav tm="0">
                                          <p:val>
                                            <p:strVal val="#ppt_x"/>
                                          </p:val>
                                        </p:tav>
                                        <p:tav tm="100000">
                                          <p:val>
                                            <p:strVal val="#ppt_x"/>
                                          </p:val>
                                        </p:tav>
                                      </p:tavLst>
                                    </p:anim>
                                    <p:anim calcmode="lin" valueType="num">
                                      <p:cBhvr additive="base">
                                        <p:cTn id="49" dur="500" fill="hold"/>
                                        <p:tgtEl>
                                          <p:spTgt spid="50187"/>
                                        </p:tgtEl>
                                        <p:attrNameLst>
                                          <p:attrName>ppt_y</p:attrName>
                                        </p:attrNameLst>
                                      </p:cBhvr>
                                      <p:tavLst>
                                        <p:tav tm="0">
                                          <p:val>
                                            <p:strVal val="1+#ppt_h/2"/>
                                          </p:val>
                                        </p:tav>
                                        <p:tav tm="100000">
                                          <p:val>
                                            <p:strVal val="#ppt_y"/>
                                          </p:val>
                                        </p:tav>
                                      </p:tavLst>
                                    </p:anim>
                                  </p:childTnLst>
                                </p:cTn>
                              </p:par>
                            </p:childTnLst>
                          </p:cTn>
                        </p:par>
                        <p:par>
                          <p:cTn id="50" fill="hold" nodeType="afterGroup">
                            <p:stCondLst>
                              <p:cond delay="24500"/>
                            </p:stCondLst>
                            <p:childTnLst>
                              <p:par>
                                <p:cTn id="51" presetID="2" presetClass="entr" presetSubtype="2" fill="hold" grpId="0" nodeType="afterEffect">
                                  <p:stCondLst>
                                    <p:cond delay="2000"/>
                                  </p:stCondLst>
                                  <p:childTnLst>
                                    <p:set>
                                      <p:cBhvr>
                                        <p:cTn id="52" dur="1" fill="hold">
                                          <p:stCondLst>
                                            <p:cond delay="0"/>
                                          </p:stCondLst>
                                        </p:cTn>
                                        <p:tgtEl>
                                          <p:spTgt spid="50186"/>
                                        </p:tgtEl>
                                        <p:attrNameLst>
                                          <p:attrName>style.visibility</p:attrName>
                                        </p:attrNameLst>
                                      </p:cBhvr>
                                      <p:to>
                                        <p:strVal val="visible"/>
                                      </p:to>
                                    </p:set>
                                    <p:anim calcmode="lin" valueType="num">
                                      <p:cBhvr additive="base">
                                        <p:cTn id="53" dur="500" fill="hold"/>
                                        <p:tgtEl>
                                          <p:spTgt spid="50186"/>
                                        </p:tgtEl>
                                        <p:attrNameLst>
                                          <p:attrName>ppt_x</p:attrName>
                                        </p:attrNameLst>
                                      </p:cBhvr>
                                      <p:tavLst>
                                        <p:tav tm="0">
                                          <p:val>
                                            <p:strVal val="1+#ppt_w/2"/>
                                          </p:val>
                                        </p:tav>
                                        <p:tav tm="100000">
                                          <p:val>
                                            <p:strVal val="#ppt_x"/>
                                          </p:val>
                                        </p:tav>
                                      </p:tavLst>
                                    </p:anim>
                                    <p:anim calcmode="lin" valueType="num">
                                      <p:cBhvr additive="base">
                                        <p:cTn id="54" dur="500" fill="hold"/>
                                        <p:tgtEl>
                                          <p:spTgt spid="50186"/>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wipe(down)">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left)">
                                      <p:cBhvr>
                                        <p:cTn id="64" dur="500"/>
                                        <p:tgtEl>
                                          <p:spTgt spid="16"/>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17"/>
                                        </p:tgtEl>
                                        <p:attrNameLst>
                                          <p:attrName>style.visibility</p:attrName>
                                        </p:attrNameLst>
                                      </p:cBhvr>
                                      <p:to>
                                        <p:strVal val="visible"/>
                                      </p:to>
                                    </p:set>
                                    <p:animEffect transition="in" filter="wipe(down)">
                                      <p:cBhvr>
                                        <p:cTn id="69" dur="500"/>
                                        <p:tgtEl>
                                          <p:spTgt spid="17"/>
                                        </p:tgtEl>
                                      </p:cBhvr>
                                    </p:animEffect>
                                  </p:childTnLst>
                                </p:cTn>
                              </p:par>
                            </p:childTnLst>
                          </p:cTn>
                        </p:par>
                        <p:par>
                          <p:cTn id="70" fill="hold">
                            <p:stCondLst>
                              <p:cond delay="500"/>
                            </p:stCondLst>
                            <p:childTnLst>
                              <p:par>
                                <p:cTn id="71" presetID="2" presetClass="entr" presetSubtype="1" fill="hold" grpId="0" nodeType="afterEffect">
                                  <p:stCondLst>
                                    <p:cond delay="100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2000"/>
                            </p:stCondLst>
                            <p:childTnLst>
                              <p:par>
                                <p:cTn id="76" presetID="2" presetClass="entr" presetSubtype="4" fill="hold" grpId="0" nodeType="afterEffect">
                                  <p:stCondLst>
                                    <p:cond delay="0"/>
                                  </p:stCondLst>
                                  <p:childTnLst>
                                    <p:set>
                                      <p:cBhvr>
                                        <p:cTn id="77" dur="1" fill="hold">
                                          <p:stCondLst>
                                            <p:cond delay="0"/>
                                          </p:stCondLst>
                                        </p:cTn>
                                        <p:tgtEl>
                                          <p:spTgt spid="19"/>
                                        </p:tgtEl>
                                        <p:attrNameLst>
                                          <p:attrName>style.visibility</p:attrName>
                                        </p:attrNameLst>
                                      </p:cBhvr>
                                      <p:to>
                                        <p:strVal val="visible"/>
                                      </p:to>
                                    </p:set>
                                    <p:anim calcmode="lin" valueType="num">
                                      <p:cBhvr additive="base">
                                        <p:cTn id="78" dur="500" fill="hold"/>
                                        <p:tgtEl>
                                          <p:spTgt spid="19"/>
                                        </p:tgtEl>
                                        <p:attrNameLst>
                                          <p:attrName>ppt_x</p:attrName>
                                        </p:attrNameLst>
                                      </p:cBhvr>
                                      <p:tavLst>
                                        <p:tav tm="0">
                                          <p:val>
                                            <p:strVal val="#ppt_x"/>
                                          </p:val>
                                        </p:tav>
                                        <p:tav tm="100000">
                                          <p:val>
                                            <p:strVal val="#ppt_x"/>
                                          </p:val>
                                        </p:tav>
                                      </p:tavLst>
                                    </p:anim>
                                    <p:anim calcmode="lin" valueType="num">
                                      <p:cBhvr additive="base">
                                        <p:cTn id="79"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5" grpId="0" animBg="1"/>
      <p:bldP spid="16" grpId="0"/>
      <p:bldP spid="50180" grpId="0" autoUpdateAnimBg="0"/>
      <p:bldP spid="50181" grpId="0" autoUpdateAnimBg="0"/>
      <p:bldP spid="50182" grpId="0"/>
      <p:bldP spid="50183" grpId="0" autoUpdateAnimBg="0"/>
      <p:bldP spid="50184" grpId="0"/>
      <p:bldP spid="50185" grpId="0" autoUpdateAnimBg="0"/>
      <p:bldP spid="50186" grpId="0" autoUpdateAnimBg="0"/>
      <p:bldP spid="50187" grpId="0" autoUpdateAnimBg="0"/>
      <p:bldP spid="18" grpId="0" animBg="1"/>
      <p:bldP spid="19"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4274" name="Picture 4" descr="Jesus Coming Sphe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9588"/>
            <a:ext cx="9145588" cy="583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75" name="Rectangle 3"/>
          <p:cNvSpPr>
            <a:spLocks noGrp="1" noChangeArrowheads="1"/>
          </p:cNvSpPr>
          <p:nvPr>
            <p:ph type="title" idx="4294967295"/>
          </p:nvPr>
        </p:nvSpPr>
        <p:spPr>
          <a:xfrm>
            <a:off x="-1" y="609600"/>
            <a:ext cx="8785697" cy="1143000"/>
          </a:xfrm>
        </p:spPr>
        <p:txBody>
          <a:bodyPr>
            <a:normAutofit/>
          </a:bodyPr>
          <a:lstStyle/>
          <a:p>
            <a:pPr rtl="1"/>
            <a:r>
              <a:rPr lang="ar-SA" b="1" dirty="0">
                <a:solidFill>
                  <a:schemeClr val="bg1"/>
                </a:solidFill>
                <a:ea typeface="ＭＳ Ｐゴシック" charset="0"/>
              </a:rPr>
              <a:t>متى سيحدث ال</a:t>
            </a:r>
            <a:r>
              <a:rPr lang="ar-JO" b="1" dirty="0">
                <a:solidFill>
                  <a:schemeClr val="bg1"/>
                </a:solidFill>
                <a:ea typeface="ＭＳ Ｐゴシック" charset="0"/>
              </a:rPr>
              <a:t>إ</a:t>
            </a:r>
            <a:r>
              <a:rPr lang="ar-SA" b="1" dirty="0">
                <a:solidFill>
                  <a:schemeClr val="bg1"/>
                </a:solidFill>
                <a:ea typeface="ＭＳ Ｐゴシック" charset="0"/>
              </a:rPr>
              <a:t>ختطاف؟</a:t>
            </a:r>
            <a:endParaRPr lang="en-US" dirty="0">
              <a:ea typeface="ＭＳ Ｐゴシック" charset="0"/>
            </a:endParaRPr>
          </a:p>
        </p:txBody>
      </p:sp>
    </p:spTree>
    <p:extLst>
      <p:ext uri="{BB962C8B-B14F-4D97-AF65-F5344CB8AC3E}">
        <p14:creationId xmlns:p14="http://schemas.microsoft.com/office/powerpoint/2010/main" val="2258526576"/>
      </p:ext>
    </p:extLst>
  </p:cSld>
  <p:clrMapOvr>
    <a:overrideClrMapping bg1="lt1" tx1="dk1" bg2="lt2" tx2="dk2" accent1="accent1" accent2="accent2" accent3="accent3" accent4="accent4" accent5="accent5" accent6="accent6" hlink="hlink" folHlink="folHlink"/>
  </p:clrMapOvr>
  <p:transition/>
</p:sld>
</file>

<file path=ppt/slides/slide8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4274" name="Oval 17"/>
          <p:cNvSpPr>
            <a:spLocks noChangeArrowheads="1"/>
          </p:cNvSpPr>
          <p:nvPr/>
        </p:nvSpPr>
        <p:spPr bwMode="auto">
          <a:xfrm>
            <a:off x="1524000" y="2667000"/>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54275" name="Rectangle 15"/>
          <p:cNvSpPr>
            <a:spLocks noGrp="1" noChangeArrowheads="1"/>
          </p:cNvSpPr>
          <p:nvPr>
            <p:ph type="title" idx="4294967295"/>
          </p:nvPr>
        </p:nvSpPr>
        <p:spPr>
          <a:xfrm>
            <a:off x="685800" y="533400"/>
            <a:ext cx="7772400" cy="707886"/>
          </a:xfrm>
          <a:effectLst>
            <a:outerShdw blurRad="50800" dist="38100" dir="2700000">
              <a:srgbClr val="000000">
                <a:alpha val="43000"/>
              </a:srgbClr>
            </a:outerShdw>
          </a:effectLst>
        </p:spPr>
        <p:txBody>
          <a:bodyPr anchor="t">
            <a:spAutoFit/>
          </a:bodyPr>
          <a:lstStyle/>
          <a:p>
            <a:pPr rtl="1">
              <a:spcBef>
                <a:spcPct val="50000"/>
              </a:spcBef>
            </a:pPr>
            <a:r>
              <a:rPr lang="ar-EG" sz="4000" b="1" dirty="0">
                <a:solidFill>
                  <a:srgbClr val="FFFF99"/>
                </a:solidFill>
                <a:effectLst>
                  <a:outerShdw blurRad="38100" dist="38100" dir="2700000" algn="tl">
                    <a:srgbClr val="000000"/>
                  </a:outerShdw>
                </a:effectLst>
                <a:ea typeface="ＭＳ Ｐゴシック" charset="0"/>
              </a:rPr>
              <a:t>حروف الجر اليونانية</a:t>
            </a:r>
            <a:endParaRPr lang="en-US" sz="4000" b="1" dirty="0">
              <a:solidFill>
                <a:srgbClr val="FFFF99"/>
              </a:solidFill>
              <a:effectLst>
                <a:outerShdw blurRad="38100" dist="38100" dir="2700000" algn="tl">
                  <a:srgbClr val="000000"/>
                </a:outerShdw>
              </a:effectLst>
              <a:latin typeface="Arial"/>
              <a:ea typeface="ＭＳ Ｐゴシック" charset="0"/>
              <a:cs typeface="Arial"/>
            </a:endParaRPr>
          </a:p>
        </p:txBody>
      </p:sp>
      <p:sp>
        <p:nvSpPr>
          <p:cNvPr id="20" name="Oval 19"/>
          <p:cNvSpPr>
            <a:spLocks noChangeArrowheads="1"/>
          </p:cNvSpPr>
          <p:nvPr/>
        </p:nvSpPr>
        <p:spPr bwMode="auto">
          <a:xfrm>
            <a:off x="1524000" y="2667000"/>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4" name="Notched Right Arrow 23"/>
          <p:cNvSpPr>
            <a:spLocks noChangeArrowheads="1"/>
          </p:cNvSpPr>
          <p:nvPr/>
        </p:nvSpPr>
        <p:spPr bwMode="auto">
          <a:xfrm>
            <a:off x="1219200" y="4886493"/>
            <a:ext cx="1295400" cy="304800"/>
          </a:xfrm>
          <a:prstGeom prst="notchedRightArrow">
            <a:avLst>
              <a:gd name="adj1" fmla="val 50000"/>
              <a:gd name="adj2" fmla="val 49997"/>
            </a:avLst>
          </a:prstGeom>
          <a:solidFill>
            <a:srgbClr val="FFFFFF"/>
          </a:solidFill>
          <a:ln w="9525">
            <a:noFill/>
            <a:round/>
            <a:headEnd/>
            <a:tailEnd/>
          </a:ln>
          <a:effectLst>
            <a:outerShdw blurRad="50800" dist="38100" dir="2700000">
              <a:srgbClr val="000000">
                <a:alpha val="43000"/>
              </a:srgb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outerShdw blurRad="38100" dist="38100" dir="2700000" algn="tl">
                  <a:srgbClr val="DDDDDD"/>
                </a:outerShdw>
              </a:effectLst>
              <a:uLnTx/>
              <a:uFillTx/>
              <a:latin typeface="Arial"/>
              <a:ea typeface="ＭＳ Ｐゴシック" charset="0"/>
              <a:cs typeface="Arial"/>
            </a:endParaRPr>
          </a:p>
        </p:txBody>
      </p:sp>
      <p:sp>
        <p:nvSpPr>
          <p:cNvPr id="26" name="Notched Right Arrow 25"/>
          <p:cNvSpPr>
            <a:spLocks noChangeArrowheads="1"/>
          </p:cNvSpPr>
          <p:nvPr/>
        </p:nvSpPr>
        <p:spPr bwMode="auto">
          <a:xfrm>
            <a:off x="1219200" y="3733560"/>
            <a:ext cx="3657600" cy="304800"/>
          </a:xfrm>
          <a:prstGeom prst="notchedRightArrow">
            <a:avLst>
              <a:gd name="adj1" fmla="val 50000"/>
              <a:gd name="adj2" fmla="val 50000"/>
            </a:avLst>
          </a:prstGeom>
          <a:solidFill>
            <a:srgbClr val="FFFFFF"/>
          </a:solidFill>
          <a:ln w="9525">
            <a:noFill/>
            <a:round/>
            <a:headEnd/>
            <a:tailEnd/>
          </a:ln>
          <a:effectLst>
            <a:outerShdw blurRad="50800" dist="38100" dir="2700000">
              <a:srgbClr val="000000">
                <a:alpha val="43000"/>
              </a:srgb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outerShdw blurRad="38100" dist="38100" dir="2700000" algn="tl">
                  <a:srgbClr val="DDDDDD"/>
                </a:outerShdw>
              </a:effectLst>
              <a:uLnTx/>
              <a:uFillTx/>
              <a:latin typeface="Arial"/>
              <a:ea typeface="ＭＳ Ｐゴシック" charset="0"/>
              <a:cs typeface="Arial"/>
            </a:endParaRPr>
          </a:p>
        </p:txBody>
      </p:sp>
      <p:sp>
        <p:nvSpPr>
          <p:cNvPr id="27" name="Text Box 7"/>
          <p:cNvSpPr txBox="1">
            <a:spLocks noChangeArrowheads="1"/>
          </p:cNvSpPr>
          <p:nvPr/>
        </p:nvSpPr>
        <p:spPr bwMode="auto">
          <a:xfrm>
            <a:off x="2286000" y="4621381"/>
            <a:ext cx="14478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داخل</a:t>
            </a:r>
            <a:endParaRPr kumimoji="0" lang="en-US" sz="32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8" name="Text Box 7"/>
          <p:cNvSpPr txBox="1">
            <a:spLocks noChangeArrowheads="1"/>
          </p:cNvSpPr>
          <p:nvPr/>
        </p:nvSpPr>
        <p:spPr bwMode="auto">
          <a:xfrm>
            <a:off x="1905000" y="3898660"/>
            <a:ext cx="22860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عبر</a:t>
            </a:r>
            <a:endParaRPr kumimoji="0" lang="en-US" sz="32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9" name="Text Box 7"/>
          <p:cNvSpPr txBox="1">
            <a:spLocks noChangeArrowheads="1"/>
          </p:cNvSpPr>
          <p:nvPr/>
        </p:nvSpPr>
        <p:spPr bwMode="auto">
          <a:xfrm>
            <a:off x="1196859" y="1225155"/>
            <a:ext cx="3505200" cy="132343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sz="3200" b="1" dirty="0">
                <a:solidFill>
                  <a:srgbClr val="FFFFFF"/>
                </a:solidFill>
                <a:effectLst>
                  <a:outerShdw blurRad="38100" dist="38100" dir="2700000" algn="tl">
                    <a:srgbClr val="000000"/>
                  </a:outerShdw>
                </a:effectLst>
                <a:latin typeface="Arial"/>
                <a:cs typeface="Arial"/>
              </a:rPr>
              <a:t>من ، خارج ، </a:t>
            </a:r>
          </a:p>
          <a:p>
            <a:pPr lvl="0" algn="ctr" defTabSz="914400" rtl="1" eaLnBrk="0" fontAlgn="base" hangingPunct="0">
              <a:spcBef>
                <a:spcPct val="50000"/>
              </a:spcBef>
              <a:spcAft>
                <a:spcPct val="0"/>
              </a:spcAft>
              <a:defRPr/>
            </a:pPr>
            <a:r>
              <a:rPr lang="ar-EG" sz="3200" b="1" dirty="0">
                <a:solidFill>
                  <a:srgbClr val="FFFFFF"/>
                </a:solidFill>
                <a:effectLst>
                  <a:outerShdw blurRad="38100" dist="38100" dir="2700000" algn="tl">
                    <a:srgbClr val="000000"/>
                  </a:outerShdw>
                </a:effectLst>
                <a:latin typeface="Arial"/>
                <a:cs typeface="Arial"/>
              </a:rPr>
              <a:t>بعيد عن</a:t>
            </a:r>
            <a:endParaRPr kumimoji="0" lang="en-US" sz="32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30" name="Bent Arrow 29"/>
          <p:cNvSpPr/>
          <p:nvPr/>
        </p:nvSpPr>
        <p:spPr bwMode="auto">
          <a:xfrm rot="16200000" flipV="1">
            <a:off x="1074891" y="2035194"/>
            <a:ext cx="990600" cy="609600"/>
          </a:xfrm>
          <a:prstGeom prst="bentArrow">
            <a:avLst/>
          </a:prstGeom>
          <a:solidFill>
            <a:srgbClr val="FFFFFF"/>
          </a:solidFill>
          <a:ln w="9525" cap="flat" cmpd="sng" algn="ctr">
            <a:noFill/>
            <a:prstDash val="solid"/>
            <a:round/>
            <a:headEnd type="none" w="med" len="med"/>
            <a:tailEnd type="none" w="med" len="med"/>
          </a:ln>
          <a:effectLst>
            <a:outerShdw blurRad="50800" dist="38100" dir="2700000">
              <a:srgbClr val="000000">
                <a:alpha val="43000"/>
              </a:srgb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outerShdw blurRad="38100" dist="38100" dir="2700000" algn="tl">
                  <a:srgbClr val="DDDDDD"/>
                </a:outerShdw>
              </a:effectLst>
              <a:uLnTx/>
              <a:uFillTx/>
              <a:latin typeface="Arial"/>
              <a:ea typeface="ＭＳ Ｐゴシック" charset="0"/>
              <a:cs typeface="Arial"/>
            </a:endParaRPr>
          </a:p>
        </p:txBody>
      </p:sp>
      <p:sp>
        <p:nvSpPr>
          <p:cNvPr id="33" name="Text Box 7"/>
          <p:cNvSpPr txBox="1">
            <a:spLocks noChangeArrowheads="1"/>
          </p:cNvSpPr>
          <p:nvPr/>
        </p:nvSpPr>
        <p:spPr bwMode="auto">
          <a:xfrm>
            <a:off x="4907881" y="3460146"/>
            <a:ext cx="21336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sz="3200" b="1" dirty="0">
                <a:solidFill>
                  <a:srgbClr val="FFFFFF"/>
                </a:solidFill>
                <a:effectLst>
                  <a:outerShdw blurRad="38100" dist="38100" dir="2700000" algn="tl">
                    <a:srgbClr val="000000"/>
                  </a:outerShdw>
                </a:effectLst>
                <a:latin typeface="Arial"/>
                <a:cs typeface="Arial"/>
              </a:rPr>
              <a:t>حول</a:t>
            </a:r>
            <a:endParaRPr kumimoji="0" lang="en-US" sz="32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17" name="Text Box 1041"/>
          <p:cNvSpPr txBox="1">
            <a:spLocks noChangeArrowheads="1"/>
          </p:cNvSpPr>
          <p:nvPr/>
        </p:nvSpPr>
        <p:spPr bwMode="auto">
          <a:xfrm>
            <a:off x="8388424" y="76200"/>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209</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361</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pic>
        <p:nvPicPr>
          <p:cNvPr id="3" name="Picture 2">
            <a:extLst>
              <a:ext uri="{FF2B5EF4-FFF2-40B4-BE49-F238E27FC236}">
                <a16:creationId xmlns:a16="http://schemas.microsoft.com/office/drawing/2014/main" id="{227FCDB2-55ED-B228-23EF-A81139CEE10A}"/>
              </a:ext>
            </a:extLst>
          </p:cNvPr>
          <p:cNvPicPr>
            <a:picLocks noChangeAspect="1"/>
          </p:cNvPicPr>
          <p:nvPr/>
        </p:nvPicPr>
        <p:blipFill>
          <a:blip r:embed="rId3"/>
          <a:stretch>
            <a:fillRect/>
          </a:stretch>
        </p:blipFill>
        <p:spPr>
          <a:xfrm>
            <a:off x="542160" y="1914939"/>
            <a:ext cx="711200" cy="1104900"/>
          </a:xfrm>
          <a:prstGeom prst="rect">
            <a:avLst/>
          </a:prstGeom>
        </p:spPr>
      </p:pic>
      <p:pic>
        <p:nvPicPr>
          <p:cNvPr id="5" name="Picture 4">
            <a:extLst>
              <a:ext uri="{FF2B5EF4-FFF2-40B4-BE49-F238E27FC236}">
                <a16:creationId xmlns:a16="http://schemas.microsoft.com/office/drawing/2014/main" id="{D1F1CC83-ADC5-19F3-C0A1-5CB66F171C5F}"/>
              </a:ext>
            </a:extLst>
          </p:cNvPr>
          <p:cNvPicPr>
            <a:picLocks noChangeAspect="1"/>
          </p:cNvPicPr>
          <p:nvPr/>
        </p:nvPicPr>
        <p:blipFill>
          <a:blip r:embed="rId4"/>
          <a:stretch>
            <a:fillRect/>
          </a:stretch>
        </p:blipFill>
        <p:spPr>
          <a:xfrm>
            <a:off x="453260" y="3282935"/>
            <a:ext cx="800100" cy="1117600"/>
          </a:xfrm>
          <a:prstGeom prst="rect">
            <a:avLst/>
          </a:prstGeom>
        </p:spPr>
      </p:pic>
      <p:pic>
        <p:nvPicPr>
          <p:cNvPr id="7" name="Picture 6">
            <a:extLst>
              <a:ext uri="{FF2B5EF4-FFF2-40B4-BE49-F238E27FC236}">
                <a16:creationId xmlns:a16="http://schemas.microsoft.com/office/drawing/2014/main" id="{4DAEC2F0-B800-8ED4-0394-8475B5979039}"/>
              </a:ext>
            </a:extLst>
          </p:cNvPr>
          <p:cNvPicPr>
            <a:picLocks noChangeAspect="1"/>
          </p:cNvPicPr>
          <p:nvPr/>
        </p:nvPicPr>
        <p:blipFill>
          <a:blip r:embed="rId5"/>
          <a:stretch>
            <a:fillRect/>
          </a:stretch>
        </p:blipFill>
        <p:spPr>
          <a:xfrm>
            <a:off x="374650" y="4483436"/>
            <a:ext cx="800100" cy="1117600"/>
          </a:xfrm>
          <a:prstGeom prst="rect">
            <a:avLst/>
          </a:prstGeom>
        </p:spPr>
      </p:pic>
      <p:pic>
        <p:nvPicPr>
          <p:cNvPr id="9" name="Picture 8">
            <a:extLst>
              <a:ext uri="{FF2B5EF4-FFF2-40B4-BE49-F238E27FC236}">
                <a16:creationId xmlns:a16="http://schemas.microsoft.com/office/drawing/2014/main" id="{EEFC1AB5-5CE9-5EF8-D68B-54E0BA97CF21}"/>
              </a:ext>
            </a:extLst>
          </p:cNvPr>
          <p:cNvPicPr>
            <a:picLocks noChangeAspect="1"/>
          </p:cNvPicPr>
          <p:nvPr/>
        </p:nvPicPr>
        <p:blipFill>
          <a:blip r:embed="rId6"/>
          <a:stretch>
            <a:fillRect/>
          </a:stretch>
        </p:blipFill>
        <p:spPr>
          <a:xfrm>
            <a:off x="4766440" y="2897792"/>
            <a:ext cx="1917700" cy="571500"/>
          </a:xfrm>
          <a:prstGeom prst="rect">
            <a:avLst/>
          </a:prstGeom>
        </p:spPr>
      </p:pic>
    </p:spTree>
    <p:extLst>
      <p:ext uri="{BB962C8B-B14F-4D97-AF65-F5344CB8AC3E}">
        <p14:creationId xmlns:p14="http://schemas.microsoft.com/office/powerpoint/2010/main" val="42906857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down)">
                                      <p:cBhvr>
                                        <p:cTn id="15" dur="500"/>
                                        <p:tgtEl>
                                          <p:spTgt spid="20"/>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wipe(left)">
                                      <p:cBhvr>
                                        <p:cTn id="24" dur="500"/>
                                        <p:tgtEl>
                                          <p:spTgt spid="2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5"/>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wipe(left)">
                                      <p:cBhvr>
                                        <p:cTn id="38" dur="500"/>
                                        <p:tgtEl>
                                          <p:spTgt spid="28"/>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left)">
                                      <p:cBhvr>
                                        <p:cTn id="43" dur="500"/>
                                        <p:tgtEl>
                                          <p:spTgt spid="26"/>
                                        </p:tgtEl>
                                      </p:cBhvr>
                                    </p:animEffec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3"/>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wipe(left)">
                                      <p:cBhvr>
                                        <p:cTn id="52" dur="500"/>
                                        <p:tgtEl>
                                          <p:spTgt spid="30"/>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wipe(left)">
                                      <p:cBhvr>
                                        <p:cTn id="5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4" grpId="0" animBg="1"/>
      <p:bldP spid="26" grpId="0" animBg="1"/>
      <p:bldP spid="27" grpId="0"/>
      <p:bldP spid="28" grpId="0"/>
      <p:bldP spid="29" grpId="0"/>
      <p:bldP spid="30" grpId="0" animBg="1"/>
      <p:bldP spid="3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عصر الكنيسة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1989" name="Text Box 1029"/>
          <p:cNvSpPr txBox="1">
            <a:spLocks noChangeArrowheads="1"/>
          </p:cNvSpPr>
          <p:nvPr/>
        </p:nvSpPr>
        <p:spPr bwMode="auto">
          <a:xfrm>
            <a:off x="34290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المجيء الثاني</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الإختطاف</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1991" name="Text Box 1031"/>
          <p:cNvSpPr txBox="1">
            <a:spLocks noChangeArrowheads="1"/>
          </p:cNvSpPr>
          <p:nvPr/>
        </p:nvSpPr>
        <p:spPr bwMode="auto">
          <a:xfrm>
            <a:off x="1447800" y="3276600"/>
            <a:ext cx="312261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الضيقة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1993" name="Text Box 1033"/>
          <p:cNvSpPr txBox="1">
            <a:spLocks noChangeArrowheads="1"/>
          </p:cNvSpPr>
          <p:nvPr/>
        </p:nvSpPr>
        <p:spPr bwMode="auto">
          <a:xfrm>
            <a:off x="4570412" y="3276600"/>
            <a:ext cx="3447146"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الألفية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CC00"/>
                </a:solidFill>
                <a:effectLst/>
                <a:uLnTx/>
                <a:uFillTx/>
                <a:latin typeface="Arial"/>
                <a:ea typeface="ＭＳ Ｐゴシック" charset="0"/>
                <a:cs typeface="Arial"/>
              </a:rPr>
              <a:t>المملكة الأبدية</a:t>
            </a:r>
            <a:endParaRPr kumimoji="0" lang="en-US" sz="36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CCFFCC"/>
                </a:solidFill>
                <a:effectLst/>
                <a:uLnTx/>
                <a:uFillTx/>
                <a:latin typeface="Arial"/>
                <a:ea typeface="ＭＳ Ｐゴシック" charset="0"/>
                <a:cs typeface="Arial"/>
              </a:rPr>
              <a:t>الدينونة</a:t>
            </a:r>
            <a:endParaRPr kumimoji="0" lang="en-US" sz="36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6335" name="Rectangle 1040"/>
          <p:cNvSpPr>
            <a:spLocks noGrp="1" noChangeArrowheads="1"/>
          </p:cNvSpPr>
          <p:nvPr>
            <p:ph type="title" idx="4294967295"/>
          </p:nvPr>
        </p:nvSpPr>
        <p:spPr>
          <a:xfrm>
            <a:off x="685800" y="533400"/>
            <a:ext cx="7772400" cy="707886"/>
          </a:xfrm>
          <a:solidFill>
            <a:schemeClr val="tx1"/>
          </a:solidFill>
          <a:effectLst/>
        </p:spPr>
        <p:txBody>
          <a:bodyPr anchor="t">
            <a:spAutoFit/>
          </a:bodyPr>
          <a:lstStyle/>
          <a:p>
            <a:pPr>
              <a:spcBef>
                <a:spcPct val="50000"/>
              </a:spcBef>
            </a:pPr>
            <a:r>
              <a:rPr lang="ar-JO" altLang="ja-JP" sz="4000" b="1" dirty="0">
                <a:solidFill>
                  <a:schemeClr val="bg1"/>
                </a:solidFill>
                <a:effectLst/>
                <a:latin typeface="Arial"/>
                <a:ea typeface="ＭＳ Ｐゴシック" charset="0"/>
                <a:cs typeface="Arial"/>
              </a:rPr>
              <a:t>الإختطاف ما قبل الضيقة</a:t>
            </a:r>
            <a:endParaRPr lang="en-US" sz="4000" b="1" dirty="0">
              <a:solidFill>
                <a:schemeClr val="bg1"/>
              </a:solidFill>
              <a:effectLst/>
              <a:latin typeface="Arial"/>
              <a:ea typeface="ＭＳ Ｐゴシック" charset="0"/>
              <a:cs typeface="Arial"/>
            </a:endParaRPr>
          </a:p>
        </p:txBody>
      </p:sp>
      <p:sp>
        <p:nvSpPr>
          <p:cNvPr id="17" name="Text Box 1041"/>
          <p:cNvSpPr txBox="1">
            <a:spLocks noChangeArrowheads="1"/>
          </p:cNvSpPr>
          <p:nvPr/>
        </p:nvSpPr>
        <p:spPr bwMode="auto">
          <a:xfrm>
            <a:off x="8388424" y="76200"/>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209</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361</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 name="Text Box 1032">
            <a:extLst>
              <a:ext uri="{FF2B5EF4-FFF2-40B4-BE49-F238E27FC236}">
                <a16:creationId xmlns:a16="http://schemas.microsoft.com/office/drawing/2014/main" id="{673C1D3A-4EA3-F1AD-C04D-052A5FA83D3D}"/>
              </a:ext>
            </a:extLst>
          </p:cNvPr>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3" name="Text Box 1034">
            <a:extLst>
              <a:ext uri="{FF2B5EF4-FFF2-40B4-BE49-F238E27FC236}">
                <a16:creationId xmlns:a16="http://schemas.microsoft.com/office/drawing/2014/main" id="{1EBD243B-26B6-BB26-CE10-1AFF20287E38}"/>
              </a:ext>
            </a:extLst>
          </p:cNvPr>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١٠٠٠ سنة</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0997989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 presetClass="entr" presetSubtype="1" fill="hold" grpId="0" nodeType="afterEffect">
                                  <p:stCondLst>
                                    <p:cond delay="2000"/>
                                  </p:stCondLst>
                                  <p:childTnLst>
                                    <p:set>
                                      <p:cBhvr>
                                        <p:cTn id="25" dur="1" fill="hold">
                                          <p:stCondLst>
                                            <p:cond delay="0"/>
                                          </p:stCondLst>
                                        </p:cTn>
                                        <p:tgtEl>
                                          <p:spTgt spid="41989"/>
                                        </p:tgtEl>
                                        <p:attrNameLst>
                                          <p:attrName>style.visibility</p:attrName>
                                        </p:attrNameLst>
                                      </p:cBhvr>
                                      <p:to>
                                        <p:strVal val="visible"/>
                                      </p:to>
                                    </p:set>
                                    <p:anim calcmode="lin" valueType="num">
                                      <p:cBhvr additive="base">
                                        <p:cTn id="26" dur="500" fill="hold"/>
                                        <p:tgtEl>
                                          <p:spTgt spid="41989"/>
                                        </p:tgtEl>
                                        <p:attrNameLst>
                                          <p:attrName>ppt_x</p:attrName>
                                        </p:attrNameLst>
                                      </p:cBhvr>
                                      <p:tavLst>
                                        <p:tav tm="0">
                                          <p:val>
                                            <p:strVal val="#ppt_x"/>
                                          </p:val>
                                        </p:tav>
                                        <p:tav tm="100000">
                                          <p:val>
                                            <p:strVal val="#ppt_x"/>
                                          </p:val>
                                        </p:tav>
                                      </p:tavLst>
                                    </p:anim>
                                    <p:anim calcmode="lin" valueType="num">
                                      <p:cBhvr additive="base">
                                        <p:cTn id="27" dur="500" fill="hold"/>
                                        <p:tgtEl>
                                          <p:spTgt spid="41989"/>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9500"/>
                            </p:stCondLst>
                            <p:childTnLst>
                              <p:par>
                                <p:cTn id="29" presetID="2" presetClass="entr" presetSubtype="1" fill="hold" grpId="0" nodeType="afterEffect">
                                  <p:stCondLst>
                                    <p:cond delay="0"/>
                                  </p:stCondLst>
                                  <p:childTnLst>
                                    <p:set>
                                      <p:cBhvr>
                                        <p:cTn id="30" dur="1" fill="hold">
                                          <p:stCondLst>
                                            <p:cond delay="0"/>
                                          </p:stCondLst>
                                        </p:cTn>
                                        <p:tgtEl>
                                          <p:spTgt spid="41987"/>
                                        </p:tgtEl>
                                        <p:attrNameLst>
                                          <p:attrName>style.visibility</p:attrName>
                                        </p:attrNameLst>
                                      </p:cBhvr>
                                      <p:to>
                                        <p:strVal val="visible"/>
                                      </p:to>
                                    </p:set>
                                    <p:anim calcmode="lin" valueType="num">
                                      <p:cBhvr additive="base">
                                        <p:cTn id="31" dur="500" fill="hold"/>
                                        <p:tgtEl>
                                          <p:spTgt spid="41987"/>
                                        </p:tgtEl>
                                        <p:attrNameLst>
                                          <p:attrName>ppt_x</p:attrName>
                                        </p:attrNameLst>
                                      </p:cBhvr>
                                      <p:tavLst>
                                        <p:tav tm="0">
                                          <p:val>
                                            <p:strVal val="#ppt_x"/>
                                          </p:val>
                                        </p:tav>
                                        <p:tav tm="100000">
                                          <p:val>
                                            <p:strVal val="#ppt_x"/>
                                          </p:val>
                                        </p:tav>
                                      </p:tavLst>
                                    </p:anim>
                                    <p:anim calcmode="lin" valueType="num">
                                      <p:cBhvr additive="base">
                                        <p:cTn id="32" dur="500" fill="hold"/>
                                        <p:tgtEl>
                                          <p:spTgt spid="41987"/>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3" presetClass="entr" presetSubtype="16" fill="hold" grpId="0" nodeType="afterEffect">
                                  <p:stCondLst>
                                    <p:cond delay="1000"/>
                                  </p:stCondLst>
                                  <p:childTnLst>
                                    <p:set>
                                      <p:cBhvr>
                                        <p:cTn id="35" dur="1" fill="hold">
                                          <p:stCondLst>
                                            <p:cond delay="0"/>
                                          </p:stCondLst>
                                        </p:cTn>
                                        <p:tgtEl>
                                          <p:spTgt spid="41993"/>
                                        </p:tgtEl>
                                        <p:attrNameLst>
                                          <p:attrName>style.visibility</p:attrName>
                                        </p:attrNameLst>
                                      </p:cBhvr>
                                      <p:to>
                                        <p:strVal val="visible"/>
                                      </p:to>
                                    </p:set>
                                    <p:anim calcmode="lin" valueType="num">
                                      <p:cBhvr>
                                        <p:cTn id="36" dur="500" fill="hold"/>
                                        <p:tgtEl>
                                          <p:spTgt spid="41993"/>
                                        </p:tgtEl>
                                        <p:attrNameLst>
                                          <p:attrName>ppt_w</p:attrName>
                                        </p:attrNameLst>
                                      </p:cBhvr>
                                      <p:tavLst>
                                        <p:tav tm="0">
                                          <p:val>
                                            <p:fltVal val="0"/>
                                          </p:val>
                                        </p:tav>
                                        <p:tav tm="100000">
                                          <p:val>
                                            <p:strVal val="#ppt_w"/>
                                          </p:val>
                                        </p:tav>
                                      </p:tavLst>
                                    </p:anim>
                                    <p:anim calcmode="lin" valueType="num">
                                      <p:cBhvr>
                                        <p:cTn id="37" dur="500" fill="hold"/>
                                        <p:tgtEl>
                                          <p:spTgt spid="41993"/>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1500"/>
                            </p:stCondLst>
                            <p:childTnLst>
                              <p:par>
                                <p:cTn id="39" presetID="2" presetClass="entr" presetSubtype="4" fill="hold" grpId="0" nodeType="afterEffect">
                                  <p:stCondLst>
                                    <p:cond delay="1000"/>
                                  </p:stCondLst>
                                  <p:childTnLst>
                                    <p:set>
                                      <p:cBhvr>
                                        <p:cTn id="40" dur="1" fill="hold">
                                          <p:stCondLst>
                                            <p:cond delay="0"/>
                                          </p:stCondLst>
                                        </p:cTn>
                                        <p:tgtEl>
                                          <p:spTgt spid="41997"/>
                                        </p:tgtEl>
                                        <p:attrNameLst>
                                          <p:attrName>style.visibility</p:attrName>
                                        </p:attrNameLst>
                                      </p:cBhvr>
                                      <p:to>
                                        <p:strVal val="visible"/>
                                      </p:to>
                                    </p:set>
                                    <p:anim calcmode="lin" valueType="num">
                                      <p:cBhvr additive="base">
                                        <p:cTn id="41" dur="500" fill="hold"/>
                                        <p:tgtEl>
                                          <p:spTgt spid="41997"/>
                                        </p:tgtEl>
                                        <p:attrNameLst>
                                          <p:attrName>ppt_x</p:attrName>
                                        </p:attrNameLst>
                                      </p:cBhvr>
                                      <p:tavLst>
                                        <p:tav tm="0">
                                          <p:val>
                                            <p:strVal val="#ppt_x"/>
                                          </p:val>
                                        </p:tav>
                                        <p:tav tm="100000">
                                          <p:val>
                                            <p:strVal val="#ppt_x"/>
                                          </p:val>
                                        </p:tav>
                                      </p:tavLst>
                                    </p:anim>
                                    <p:anim calcmode="lin" valueType="num">
                                      <p:cBhvr additive="base">
                                        <p:cTn id="42" dur="500" fill="hold"/>
                                        <p:tgtEl>
                                          <p:spTgt spid="41997"/>
                                        </p:tgtEl>
                                        <p:attrNameLst>
                                          <p:attrName>ppt_y</p:attrName>
                                        </p:attrNameLst>
                                      </p:cBhvr>
                                      <p:tavLst>
                                        <p:tav tm="0">
                                          <p:val>
                                            <p:strVal val="1+#ppt_h/2"/>
                                          </p:val>
                                        </p:tav>
                                        <p:tav tm="100000">
                                          <p:val>
                                            <p:strVal val="#ppt_y"/>
                                          </p:val>
                                        </p:tav>
                                      </p:tavLst>
                                    </p:anim>
                                  </p:childTnLst>
                                </p:cTn>
                              </p:par>
                            </p:childTnLst>
                          </p:cTn>
                        </p:par>
                        <p:par>
                          <p:cTn id="43" fill="hold" nodeType="afterGroup">
                            <p:stCondLst>
                              <p:cond delay="13000"/>
                            </p:stCondLst>
                            <p:childTnLst>
                              <p:par>
                                <p:cTn id="44" presetID="2" presetClass="entr" presetSubtype="2" fill="hold" grpId="0" nodeType="afterEffect">
                                  <p:stCondLst>
                                    <p:cond delay="1000"/>
                                  </p:stCondLst>
                                  <p:childTnLst>
                                    <p:set>
                                      <p:cBhvr>
                                        <p:cTn id="45" dur="1" fill="hold">
                                          <p:stCondLst>
                                            <p:cond delay="0"/>
                                          </p:stCondLst>
                                        </p:cTn>
                                        <p:tgtEl>
                                          <p:spTgt spid="41996"/>
                                        </p:tgtEl>
                                        <p:attrNameLst>
                                          <p:attrName>style.visibility</p:attrName>
                                        </p:attrNameLst>
                                      </p:cBhvr>
                                      <p:to>
                                        <p:strVal val="visible"/>
                                      </p:to>
                                    </p:set>
                                    <p:anim calcmode="lin" valueType="num">
                                      <p:cBhvr additive="base">
                                        <p:cTn id="46" dur="500" fill="hold"/>
                                        <p:tgtEl>
                                          <p:spTgt spid="41996"/>
                                        </p:tgtEl>
                                        <p:attrNameLst>
                                          <p:attrName>ppt_x</p:attrName>
                                        </p:attrNameLst>
                                      </p:cBhvr>
                                      <p:tavLst>
                                        <p:tav tm="0">
                                          <p:val>
                                            <p:strVal val="1+#ppt_w/2"/>
                                          </p:val>
                                        </p:tav>
                                        <p:tav tm="100000">
                                          <p:val>
                                            <p:strVal val="#ppt_x"/>
                                          </p:val>
                                        </p:tav>
                                      </p:tavLst>
                                    </p:anim>
                                    <p:anim calcmode="lin" valueType="num">
                                      <p:cBhvr additive="base">
                                        <p:cTn id="47" dur="500" fill="hold"/>
                                        <p:tgtEl>
                                          <p:spTgt spid="41996"/>
                                        </p:tgtEl>
                                        <p:attrNameLst>
                                          <p:attrName>ppt_y</p:attrName>
                                        </p:attrNameLst>
                                      </p:cBhvr>
                                      <p:tavLst>
                                        <p:tav tm="0">
                                          <p:val>
                                            <p:strVal val="#ppt_y"/>
                                          </p:val>
                                        </p:tav>
                                        <p:tav tm="100000">
                                          <p:val>
                                            <p:strVal val="#ppt_y"/>
                                          </p:val>
                                        </p:tav>
                                      </p:tavLst>
                                    </p:anim>
                                  </p:childTnLst>
                                </p:cTn>
                              </p:par>
                            </p:childTnLst>
                          </p:cTn>
                        </p:par>
                        <p:par>
                          <p:cTn id="48" fill="hold">
                            <p:stCondLst>
                              <p:cond delay="14500"/>
                            </p:stCondLst>
                            <p:childTnLst>
                              <p:par>
                                <p:cTn id="49" presetID="23" presetClass="entr" presetSubtype="16"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childTnLst>
                                </p:cTn>
                              </p:par>
                            </p:childTnLst>
                          </p:cTn>
                        </p:par>
                        <p:par>
                          <p:cTn id="53" fill="hold">
                            <p:stCondLst>
                              <p:cond delay="15000"/>
                            </p:stCondLst>
                            <p:childTnLst>
                              <p:par>
                                <p:cTn id="54" presetID="23" presetClass="entr" presetSubtype="16" fill="hold" grpId="0" nodeType="afterEffect">
                                  <p:stCondLst>
                                    <p:cond delay="0"/>
                                  </p:stCondLst>
                                  <p:childTnLst>
                                    <p:set>
                                      <p:cBhvr>
                                        <p:cTn id="55" dur="1" fill="hold">
                                          <p:stCondLst>
                                            <p:cond delay="0"/>
                                          </p:stCondLst>
                                        </p:cTn>
                                        <p:tgtEl>
                                          <p:spTgt spid="3"/>
                                        </p:tgtEl>
                                        <p:attrNameLst>
                                          <p:attrName>style.visibility</p:attrName>
                                        </p:attrNameLst>
                                      </p:cBhvr>
                                      <p:to>
                                        <p:strVal val="visible"/>
                                      </p:to>
                                    </p:set>
                                    <p:anim calcmode="lin" valueType="num">
                                      <p:cBhvr>
                                        <p:cTn id="56" dur="500" fill="hold"/>
                                        <p:tgtEl>
                                          <p:spTgt spid="3"/>
                                        </p:tgtEl>
                                        <p:attrNameLst>
                                          <p:attrName>ppt_w</p:attrName>
                                        </p:attrNameLst>
                                      </p:cBhvr>
                                      <p:tavLst>
                                        <p:tav tm="0">
                                          <p:val>
                                            <p:fltVal val="0"/>
                                          </p:val>
                                        </p:tav>
                                        <p:tav tm="100000">
                                          <p:val>
                                            <p:strVal val="#ppt_w"/>
                                          </p:val>
                                        </p:tav>
                                      </p:tavLst>
                                    </p:anim>
                                    <p:anim calcmode="lin" valueType="num">
                                      <p:cBhvr>
                                        <p:cTn id="57"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3" grpId="0"/>
      <p:bldP spid="41996" grpId="0" autoUpdateAnimBg="0"/>
      <p:bldP spid="41997" grpId="0" autoUpdateAnimBg="0"/>
      <p:bldP spid="41998" grpId="0" animBg="1"/>
      <p:bldP spid="41999" grpId="0" animBg="1"/>
      <p:bldP spid="2" grpId="0" autoUpdateAnimBg="0"/>
      <p:bldP spid="3"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7C2043"/>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685800" y="333375"/>
            <a:ext cx="7772400" cy="874713"/>
          </a:xfrm>
          <a:solidFill>
            <a:schemeClr val="accent2"/>
          </a:solidFill>
        </p:spPr>
        <p:txBody>
          <a:bodyPr/>
          <a:lstStyle/>
          <a:p>
            <a:r>
              <a:rPr lang="ar-SA" dirty="0">
                <a:solidFill>
                  <a:schemeClr val="bg1"/>
                </a:solidFill>
                <a:latin typeface="Arial" charset="0"/>
                <a:ea typeface="ＭＳ Ｐゴシック" charset="0"/>
                <a:cs typeface="Arial" charset="0"/>
              </a:rPr>
              <a:t>لماذا </a:t>
            </a:r>
            <a:r>
              <a:rPr lang="ar-JO" dirty="0">
                <a:solidFill>
                  <a:schemeClr val="bg1"/>
                </a:solidFill>
                <a:latin typeface="Arial" charset="0"/>
                <a:ea typeface="ＭＳ Ｐゴシック" charset="0"/>
                <a:cs typeface="Arial" charset="0"/>
              </a:rPr>
              <a:t>أ</a:t>
            </a:r>
            <a:r>
              <a:rPr lang="ar-SA" dirty="0">
                <a:solidFill>
                  <a:schemeClr val="bg1"/>
                </a:solidFill>
                <a:latin typeface="Arial" charset="0"/>
                <a:ea typeface="ＭＳ Ｐゴシック" charset="0"/>
                <a:cs typeface="Arial" charset="0"/>
              </a:rPr>
              <a:t>نا من مؤمني ال</a:t>
            </a:r>
            <a:r>
              <a:rPr lang="ar-JO" dirty="0">
                <a:solidFill>
                  <a:schemeClr val="bg1"/>
                </a:solidFill>
                <a:latin typeface="Arial" charset="0"/>
                <a:ea typeface="ＭＳ Ｐゴシック" charset="0"/>
                <a:cs typeface="Arial" charset="0"/>
              </a:rPr>
              <a:t>إ</a:t>
            </a:r>
            <a:r>
              <a:rPr lang="ar-SA" dirty="0">
                <a:solidFill>
                  <a:schemeClr val="bg1"/>
                </a:solidFill>
                <a:latin typeface="Arial" charset="0"/>
                <a:ea typeface="ＭＳ Ｐゴシック" charset="0"/>
                <a:cs typeface="Arial" charset="0"/>
              </a:rPr>
              <a:t>ختطاف قبل الضيقة؟</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371600"/>
            <a:ext cx="8496300" cy="3733800"/>
          </a:xfrm>
          <a:prstGeom prst="rect">
            <a:avLst/>
          </a:prstGeom>
          <a:noFill/>
          <a:ln w="9525">
            <a:noFill/>
            <a:miter lim="800000"/>
            <a:headEnd/>
            <a:tailEnd/>
          </a:ln>
        </p:spPr>
        <p:txBody>
          <a:bodyPr/>
          <a:lstStyle/>
          <a:p>
            <a:pPr marL="742950" lvl="0" indent="-742950" algn="r" defTabSz="914400" rtl="1" eaLnBrk="0" fontAlgn="base" hangingPunct="0">
              <a:spcBef>
                <a:spcPct val="20000"/>
              </a:spcBef>
              <a:spcAft>
                <a:spcPct val="0"/>
              </a:spcAft>
              <a:buFont typeface="Times New Roman" charset="0"/>
              <a:buAutoNum type="arabicPeriod"/>
              <a:defRPr/>
            </a:pPr>
            <a:r>
              <a:rPr lang="ar-EG" sz="3200" b="1" dirty="0">
                <a:solidFill>
                  <a:srgbClr val="FFFFFF"/>
                </a:solidFill>
                <a:effectLst>
                  <a:outerShdw blurRad="38100" dist="38100" dir="2700000" algn="tl">
                    <a:srgbClr val="000000"/>
                  </a:outerShdw>
                </a:effectLst>
                <a:latin typeface="Arial" charset="0"/>
                <a:ea typeface="ＭＳ Ｐゴシック" charset="0"/>
                <a:cs typeface="Arial" charset="0"/>
              </a:rPr>
              <a:t>سيتم إبعاد المؤمنين عن هذه الساعة أو الفترة الزمنية (رؤيا٣: ١٠).</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40292" name="Text Box 18"/>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209</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12499725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8370"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8371"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8372"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عصر الكنيسة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8373" name="Text Box 6"/>
          <p:cNvSpPr txBox="1">
            <a:spLocks noChangeArrowheads="1"/>
          </p:cNvSpPr>
          <p:nvPr/>
        </p:nvSpPr>
        <p:spPr bwMode="auto">
          <a:xfrm>
            <a:off x="476934" y="1763494"/>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إ</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ختطاف</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8374" name="Text Box 7"/>
          <p:cNvSpPr txBox="1">
            <a:spLocks noChangeArrowheads="1"/>
          </p:cNvSpPr>
          <p:nvPr/>
        </p:nvSpPr>
        <p:spPr bwMode="auto">
          <a:xfrm>
            <a:off x="1698509" y="3276600"/>
            <a:ext cx="2871901"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الضيقة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58375"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58376" name="Text Box 9"/>
          <p:cNvSpPr txBox="1">
            <a:spLocks noChangeArrowheads="1"/>
          </p:cNvSpPr>
          <p:nvPr/>
        </p:nvSpPr>
        <p:spPr bwMode="auto">
          <a:xfrm>
            <a:off x="4570421" y="3276600"/>
            <a:ext cx="3394065"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الألفية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58377"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١٠٠٠ سنة</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58378"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CC00"/>
                </a:solidFill>
                <a:effectLst/>
                <a:uLnTx/>
                <a:uFillTx/>
                <a:latin typeface="Arial"/>
                <a:ea typeface="ＭＳ Ｐゴシック" charset="0"/>
                <a:cs typeface="Arial"/>
              </a:rPr>
              <a:t>الملكوت الابدي</a:t>
            </a:r>
            <a:endParaRPr kumimoji="0" lang="en-US" sz="36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58379" name="Text Box 12"/>
          <p:cNvSpPr txBox="1">
            <a:spLocks noChangeArrowheads="1"/>
          </p:cNvSpPr>
          <p:nvPr/>
        </p:nvSpPr>
        <p:spPr bwMode="auto">
          <a:xfrm rot="5381629">
            <a:off x="6601167" y="5155420"/>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CCFFCC"/>
                </a:solidFill>
                <a:effectLst/>
                <a:uLnTx/>
                <a:uFillTx/>
                <a:latin typeface="Arial"/>
                <a:ea typeface="ＭＳ Ｐゴシック" charset="0"/>
                <a:cs typeface="Arial"/>
              </a:rPr>
              <a:t>الدينونة</a:t>
            </a:r>
            <a:endParaRPr kumimoji="0" lang="en-US" sz="36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58380"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8381"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8382"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ar-SA" altLang="ja-JP" sz="4000" b="1" dirty="0">
                <a:solidFill>
                  <a:srgbClr val="FFFF99"/>
                </a:solidFill>
                <a:ea typeface="ＭＳ Ｐゴシック" charset="0"/>
              </a:rPr>
              <a:t>ال</a:t>
            </a:r>
            <a:r>
              <a:rPr lang="ar-JO" altLang="ja-JP" sz="4000" b="1" dirty="0">
                <a:solidFill>
                  <a:srgbClr val="FFFF99"/>
                </a:solidFill>
                <a:ea typeface="ＭＳ Ｐゴシック" charset="0"/>
              </a:rPr>
              <a:t>إ</a:t>
            </a:r>
            <a:r>
              <a:rPr lang="ar-SA" altLang="ja-JP" sz="4000" b="1" dirty="0">
                <a:solidFill>
                  <a:srgbClr val="FFFF99"/>
                </a:solidFill>
                <a:ea typeface="ＭＳ Ｐゴシック" charset="0"/>
              </a:rPr>
              <a:t>ختطاف قبل الضيقة</a:t>
            </a:r>
            <a:endParaRPr lang="en-US" sz="4000" b="1" dirty="0">
              <a:solidFill>
                <a:srgbClr val="FFFF99"/>
              </a:solidFill>
              <a:latin typeface="Arial"/>
              <a:ea typeface="ＭＳ Ｐゴシック" charset="0"/>
              <a:cs typeface="Arial"/>
            </a:endParaRPr>
          </a:p>
        </p:txBody>
      </p:sp>
      <p:sp>
        <p:nvSpPr>
          <p:cNvPr id="58383" name="Text Box 5"/>
          <p:cNvSpPr txBox="1">
            <a:spLocks noChangeArrowheads="1"/>
          </p:cNvSpPr>
          <p:nvPr/>
        </p:nvSpPr>
        <p:spPr bwMode="auto">
          <a:xfrm>
            <a:off x="5120256" y="954821"/>
            <a:ext cx="3810000" cy="246221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a:r>
              <a:rPr lang="ar-EG" altLang="ja-JP" sz="2800" b="1" dirty="0">
                <a:solidFill>
                  <a:srgbClr val="FFFFFF"/>
                </a:solidFill>
                <a:latin typeface="Arial" panose="020B0604020202020204" pitchFamily="34" charset="0"/>
                <a:cs typeface="Arial" panose="020B0604020202020204" pitchFamily="34" charset="0"/>
              </a:rPr>
              <a:t>1. " (</a:t>
            </a:r>
            <a:r>
              <a:rPr lang="en-US" altLang="ja-JP" sz="2800" b="1" i="1" dirty="0">
                <a:solidFill>
                  <a:srgbClr val="FFFFFF"/>
                </a:solidFill>
                <a:latin typeface="Arial" panose="020B0604020202020204" pitchFamily="34" charset="0"/>
                <a:cs typeface="Arial" panose="020B0604020202020204" pitchFamily="34" charset="0"/>
              </a:rPr>
              <a:t>ek</a:t>
            </a:r>
            <a:r>
              <a:rPr lang="ar-EG" altLang="ja-JP" sz="2800" b="1" dirty="0">
                <a:solidFill>
                  <a:schemeClr val="accent3"/>
                </a:solidFill>
                <a:latin typeface="Arial" panose="020B0604020202020204" pitchFamily="34" charset="0"/>
                <a:cs typeface="Arial" panose="020B0604020202020204" pitchFamily="34" charset="0"/>
              </a:rPr>
              <a:t>) </a:t>
            </a:r>
            <a:r>
              <a:rPr lang="ar-EG" sz="2800" b="1" dirty="0">
                <a:solidFill>
                  <a:schemeClr val="accent3"/>
                </a:solidFill>
                <a:latin typeface="Arial" panose="020B0604020202020204" pitchFamily="34" charset="0"/>
                <a:cs typeface="Arial" panose="020B0604020202020204" pitchFamily="34" charset="0"/>
              </a:rPr>
              <a:t> أَنَا أَيْضًا سَأَحْفَظُكَ مِنْ سَاعَةِ التَّجْرِبَةِ الْعَتِيدَةِ أَنْ تَأْتِيَ عَلَى الْعَالَمِ كُلِّهِ لِتُجَرِّبَ السَّاكِنِينَ عَلَى الأَرْضِ.</a:t>
            </a:r>
          </a:p>
          <a:p>
            <a:pPr lvl="0" algn="ctr" defTabSz="914400" rtl="1" eaLnBrk="0" fontAlgn="base" hangingPunct="0">
              <a:spcBef>
                <a:spcPct val="50000"/>
              </a:spcBef>
              <a:spcAft>
                <a:spcPct val="0"/>
              </a:spcAft>
              <a:defRPr/>
            </a:pPr>
            <a:r>
              <a:rPr lang="ar-EG" altLang="ja-JP" sz="2800" b="1" dirty="0">
                <a:solidFill>
                  <a:schemeClr val="accent3"/>
                </a:solidFill>
                <a:latin typeface="Arial" panose="020B0604020202020204" pitchFamily="34" charset="0"/>
                <a:cs typeface="Arial" panose="020B0604020202020204" pitchFamily="34" charset="0"/>
              </a:rPr>
              <a:t>(رؤيا</a:t>
            </a:r>
            <a:r>
              <a:rPr lang="en-US" altLang="ja-JP" sz="2800" b="1" dirty="0">
                <a:solidFill>
                  <a:schemeClr val="accent3"/>
                </a:solidFill>
                <a:latin typeface="Arial" panose="020B0604020202020204" pitchFamily="34" charset="0"/>
                <a:cs typeface="Arial" panose="020B0604020202020204" pitchFamily="34" charset="0"/>
              </a:rPr>
              <a:t> </a:t>
            </a:r>
            <a:r>
              <a:rPr lang="ar-EG" altLang="ja-JP" sz="2800" b="1" dirty="0">
                <a:solidFill>
                  <a:schemeClr val="accent3"/>
                </a:solidFill>
                <a:latin typeface="Arial" panose="020B0604020202020204" pitchFamily="34" charset="0"/>
                <a:cs typeface="Arial" panose="020B0604020202020204" pitchFamily="34" charset="0"/>
              </a:rPr>
              <a:t>٣: ١٠)</a:t>
            </a:r>
            <a:endParaRPr kumimoji="0" lang="en-US" sz="2800" b="1" i="0"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endParaRPr>
          </a:p>
        </p:txBody>
      </p:sp>
      <p:sp>
        <p:nvSpPr>
          <p:cNvPr id="245777" name="Text Box 17"/>
          <p:cNvSpPr txBox="1">
            <a:spLocks noChangeArrowheads="1"/>
          </p:cNvSpPr>
          <p:nvPr/>
        </p:nvSpPr>
        <p:spPr bwMode="auto">
          <a:xfrm>
            <a:off x="3429000" y="1295400"/>
            <a:ext cx="2057400" cy="1477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المج</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يء</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الثاني</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8" name="Text Box 1041"/>
          <p:cNvSpPr txBox="1">
            <a:spLocks noChangeArrowheads="1"/>
          </p:cNvSpPr>
          <p:nvPr/>
        </p:nvSpPr>
        <p:spPr bwMode="auto">
          <a:xfrm>
            <a:off x="8388424" y="76200"/>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209</a:t>
            </a:r>
          </a:p>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FFFFFF"/>
                </a:solidFill>
                <a:latin typeface="Arial"/>
                <a:cs typeface="Arial"/>
              </a:rPr>
              <a:t>362</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84276070"/>
      </p:ext>
    </p:extLst>
  </p:cSld>
  <p:clrMapOvr>
    <a:masterClrMapping/>
  </p:clrMapOvr>
  <p:transition spd="med">
    <p:randomBar dir="vert"/>
  </p:transition>
</p:sld>
</file>

<file path=ppt/slides/slide8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2482" name="Text Box 17"/>
          <p:cNvSpPr txBox="1">
            <a:spLocks noChangeArrowheads="1"/>
          </p:cNvSpPr>
          <p:nvPr/>
        </p:nvSpPr>
        <p:spPr bwMode="auto">
          <a:xfrm>
            <a:off x="3943845"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panose="020B0604020202020204" pitchFamily="34" charset="0"/>
                <a:cs typeface="Arial" panose="020B0604020202020204" pitchFamily="34" charset="0"/>
              </a:rPr>
              <a:t>المج</a:t>
            </a:r>
            <a:r>
              <a:rPr kumimoji="0" lang="ar-JO" sz="3600" b="1" i="0" u="none" strike="noStrike" kern="1200" cap="none" spc="0" normalizeH="0" baseline="0" noProof="0" dirty="0">
                <a:ln>
                  <a:noFill/>
                </a:ln>
                <a:solidFill>
                  <a:srgbClr val="00CCFF"/>
                </a:solidFill>
                <a:effectLst/>
                <a:uLnTx/>
                <a:uFillTx/>
                <a:latin typeface="Arial" panose="020B0604020202020204" pitchFamily="34" charset="0"/>
                <a:cs typeface="Arial" panose="020B0604020202020204" pitchFamily="34" charset="0"/>
              </a:rPr>
              <a:t>يء</a:t>
            </a:r>
            <a:r>
              <a:rPr lang="ar-JO" sz="3600" b="1" dirty="0">
                <a:solidFill>
                  <a:srgbClr val="00CCFF"/>
                </a:solidFill>
                <a:latin typeface="Arial" panose="020B0604020202020204" pitchFamily="34" charset="0"/>
                <a:cs typeface="Arial" panose="020B0604020202020204" pitchFamily="34" charset="0"/>
              </a:rPr>
              <a:t> </a:t>
            </a:r>
            <a:r>
              <a:rPr lang="ar-SA" sz="3600" b="1" dirty="0">
                <a:solidFill>
                  <a:srgbClr val="00CCFF"/>
                </a:solidFill>
                <a:latin typeface="Arial" panose="020B0604020202020204" pitchFamily="34" charset="0"/>
                <a:cs typeface="Arial" panose="020B0604020202020204" pitchFamily="34" charset="0"/>
              </a:rPr>
              <a:t>الثاني</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467" name="Oval 17"/>
          <p:cNvSpPr>
            <a:spLocks noChangeArrowheads="1"/>
          </p:cNvSpPr>
          <p:nvPr/>
        </p:nvSpPr>
        <p:spPr bwMode="auto">
          <a:xfrm>
            <a:off x="1524000" y="2667000"/>
            <a:ext cx="2971800" cy="281940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468"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469" name="Line 3"/>
          <p:cNvSpPr>
            <a:spLocks noChangeShapeType="1"/>
          </p:cNvSpPr>
          <p:nvPr/>
        </p:nvSpPr>
        <p:spPr bwMode="auto">
          <a:xfrm>
            <a:off x="4572000" y="2638425"/>
            <a:ext cx="0" cy="13716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470" name="Text Box 4"/>
          <p:cNvSpPr txBox="1">
            <a:spLocks noChangeArrowheads="1"/>
          </p:cNvSpPr>
          <p:nvPr/>
        </p:nvSpPr>
        <p:spPr bwMode="auto">
          <a:xfrm rot="-5400000">
            <a:off x="-1283494" y="3752741"/>
            <a:ext cx="31162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cs typeface="Arial" panose="020B0604020202020204" pitchFamily="34" charset="0"/>
              </a:rPr>
              <a:t>عصر الكنيسة</a:t>
            </a:r>
            <a:endParaRPr kumimoji="0" lang="en-US" sz="3600" b="1" i="0"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cs typeface="Arial" panose="020B0604020202020204" pitchFamily="34" charset="0"/>
            </a:endParaRPr>
          </a:p>
        </p:txBody>
      </p:sp>
      <p:sp>
        <p:nvSpPr>
          <p:cNvPr id="62471" name="Text Box 6"/>
          <p:cNvSpPr txBox="1">
            <a:spLocks noChangeArrowheads="1"/>
          </p:cNvSpPr>
          <p:nvPr/>
        </p:nvSpPr>
        <p:spPr bwMode="auto">
          <a:xfrm>
            <a:off x="29473" y="1210963"/>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panose="020B0604020202020204" pitchFamily="34" charset="0"/>
                <a:cs typeface="Arial" panose="020B0604020202020204" pitchFamily="34" charset="0"/>
              </a:rPr>
              <a:t>ال</a:t>
            </a:r>
            <a:r>
              <a:rPr kumimoji="0" lang="ar-JO" sz="3600" b="1" i="0" u="none" strike="noStrike" kern="1200" cap="none" spc="0" normalizeH="0" baseline="0" noProof="0" dirty="0">
                <a:ln>
                  <a:noFill/>
                </a:ln>
                <a:solidFill>
                  <a:srgbClr val="00CCFF"/>
                </a:solidFill>
                <a:effectLst/>
                <a:uLnTx/>
                <a:uFillTx/>
                <a:latin typeface="Arial" panose="020B0604020202020204" pitchFamily="34" charset="0"/>
                <a:cs typeface="Arial" panose="020B0604020202020204" pitchFamily="34" charset="0"/>
              </a:rPr>
              <a:t>إ</a:t>
            </a:r>
            <a:r>
              <a:rPr kumimoji="0" lang="ar-SA" sz="3600" b="1" i="0" u="none" strike="noStrike" kern="1200" cap="none" spc="0" normalizeH="0" baseline="0" noProof="0" dirty="0">
                <a:ln>
                  <a:noFill/>
                </a:ln>
                <a:solidFill>
                  <a:srgbClr val="00CCFF"/>
                </a:solidFill>
                <a:effectLst/>
                <a:uLnTx/>
                <a:uFillTx/>
                <a:latin typeface="Arial" panose="020B0604020202020204" pitchFamily="34" charset="0"/>
                <a:cs typeface="Arial" panose="020B0604020202020204" pitchFamily="34" charset="0"/>
              </a:rPr>
              <a:t>ختطاف</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2472" name="Text Box 7"/>
          <p:cNvSpPr txBox="1">
            <a:spLocks noChangeArrowheads="1"/>
          </p:cNvSpPr>
          <p:nvPr/>
        </p:nvSpPr>
        <p:spPr bwMode="auto">
          <a:xfrm>
            <a:off x="1698502" y="3276600"/>
            <a:ext cx="2740504"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الضيقة</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473" name="Text Box 8"/>
          <p:cNvSpPr txBox="1">
            <a:spLocks noChangeArrowheads="1"/>
          </p:cNvSpPr>
          <p:nvPr/>
        </p:nvSpPr>
        <p:spPr bwMode="auto">
          <a:xfrm>
            <a:off x="1905000" y="4479925"/>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٧ سنوات</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2474" name="Text Box 9"/>
          <p:cNvSpPr txBox="1">
            <a:spLocks noChangeArrowheads="1"/>
          </p:cNvSpPr>
          <p:nvPr/>
        </p:nvSpPr>
        <p:spPr bwMode="auto">
          <a:xfrm>
            <a:off x="4570411" y="3276600"/>
            <a:ext cx="323877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الألفية</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475" name="Text Box 10"/>
          <p:cNvSpPr txBox="1">
            <a:spLocks noChangeArrowheads="1"/>
          </p:cNvSpPr>
          <p:nvPr/>
        </p:nvSpPr>
        <p:spPr bwMode="auto">
          <a:xfrm>
            <a:off x="4953000" y="4479925"/>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١٠٠٠ سنه</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2476"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rPr>
              <a:t>الملكوت الأبدي</a:t>
            </a:r>
            <a:endParaRPr kumimoji="0" lang="en-US" sz="3600" b="1" i="0"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62477"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0066"/>
                </a:solidFill>
                <a:effectLst/>
                <a:uLnTx/>
                <a:uFillTx/>
                <a:latin typeface="Arial" panose="020B0604020202020204" pitchFamily="34" charset="0"/>
                <a:cs typeface="Arial" panose="020B0604020202020204" pitchFamily="34" charset="0"/>
              </a:rPr>
              <a:t>الدينونة</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478" name="Line 13"/>
          <p:cNvSpPr>
            <a:spLocks noChangeShapeType="1"/>
          </p:cNvSpPr>
          <p:nvPr/>
        </p:nvSpPr>
        <p:spPr bwMode="auto">
          <a:xfrm>
            <a:off x="1449388" y="2514600"/>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479" name="Line 14"/>
          <p:cNvSpPr>
            <a:spLocks noChangeShapeType="1"/>
          </p:cNvSpPr>
          <p:nvPr/>
        </p:nvSpPr>
        <p:spPr bwMode="auto">
          <a:xfrm flipV="1">
            <a:off x="1447800" y="3295650"/>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480"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ar-SA" altLang="ja-JP" sz="4000" b="1" dirty="0">
                <a:solidFill>
                  <a:srgbClr val="FFFF99"/>
                </a:solidFill>
                <a:latin typeface="Arial" panose="020B0604020202020204" pitchFamily="34" charset="0"/>
                <a:ea typeface="ＭＳ Ｐゴシック" charset="0"/>
                <a:cs typeface="Arial" panose="020B0604020202020204" pitchFamily="34" charset="0"/>
              </a:rPr>
              <a:t>ال</a:t>
            </a:r>
            <a:r>
              <a:rPr lang="ar-JO" altLang="ja-JP" sz="4000" b="1" dirty="0">
                <a:solidFill>
                  <a:srgbClr val="FFFF99"/>
                </a:solidFill>
                <a:latin typeface="Arial" panose="020B0604020202020204" pitchFamily="34" charset="0"/>
                <a:ea typeface="ＭＳ Ｐゴシック" charset="0"/>
                <a:cs typeface="Arial" panose="020B0604020202020204" pitchFamily="34" charset="0"/>
              </a:rPr>
              <a:t>إ</a:t>
            </a:r>
            <a:r>
              <a:rPr lang="ar-SA" altLang="ja-JP" sz="4000" b="1" dirty="0">
                <a:solidFill>
                  <a:srgbClr val="FFFF99"/>
                </a:solidFill>
                <a:latin typeface="Arial" panose="020B0604020202020204" pitchFamily="34" charset="0"/>
                <a:ea typeface="ＭＳ Ｐゴシック" charset="0"/>
                <a:cs typeface="Arial" panose="020B0604020202020204" pitchFamily="34" charset="0"/>
              </a:rPr>
              <a:t>ختطاف قبل الضيقة</a:t>
            </a:r>
            <a:endParaRPr lang="en-US" sz="4000" b="1" dirty="0">
              <a:solidFill>
                <a:srgbClr val="FFFF99"/>
              </a:solidFill>
              <a:latin typeface="Arial" panose="020B0604020202020204" pitchFamily="34" charset="0"/>
              <a:ea typeface="ＭＳ Ｐゴシック" charset="0"/>
              <a:cs typeface="Arial" panose="020B0604020202020204" pitchFamily="34" charset="0"/>
            </a:endParaRPr>
          </a:p>
        </p:txBody>
      </p:sp>
      <p:sp>
        <p:nvSpPr>
          <p:cNvPr id="62481" name="Text Box 5"/>
          <p:cNvSpPr txBox="1">
            <a:spLocks noChangeArrowheads="1"/>
          </p:cNvSpPr>
          <p:nvPr/>
        </p:nvSpPr>
        <p:spPr bwMode="auto">
          <a:xfrm>
            <a:off x="9202405" y="1099847"/>
            <a:ext cx="3810000" cy="255454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defRPr/>
            </a:pPr>
            <a:r>
              <a:rPr lang="ar-EG" altLang="ja-JP" sz="3200" b="1" dirty="0">
                <a:solidFill>
                  <a:srgbClr val="FFFFFF"/>
                </a:solidFill>
                <a:latin typeface="Arial" panose="020B0604020202020204" pitchFamily="34" charset="0"/>
                <a:cs typeface="Arial" panose="020B0604020202020204" pitchFamily="34" charset="0"/>
              </a:rPr>
              <a:t>1. " (ه ، ك</a:t>
            </a:r>
            <a:r>
              <a:rPr lang="ar-EG" altLang="ja-JP" sz="3200" b="1" dirty="0">
                <a:solidFill>
                  <a:schemeClr val="accent3"/>
                </a:solidFill>
                <a:latin typeface="Arial" panose="020B0604020202020204" pitchFamily="34" charset="0"/>
                <a:cs typeface="Arial" panose="020B0604020202020204" pitchFamily="34" charset="0"/>
              </a:rPr>
              <a:t>)</a:t>
            </a:r>
            <a:r>
              <a:rPr lang="ar-EG" b="1" dirty="0">
                <a:solidFill>
                  <a:schemeClr val="accent3"/>
                </a:solidFill>
                <a:latin typeface="Arial" panose="020B0604020202020204" pitchFamily="34" charset="0"/>
                <a:cs typeface="Arial" panose="020B0604020202020204" pitchFamily="34" charset="0"/>
              </a:rPr>
              <a:t> أَنَا أَيْضًا سَأَحْفَظُكَ مِنْ سَاعَةِ التَّجْرِبَةِ الْعَتِيدَةِ أَنْ تَأْتِيَ عَلَى الْعَالَمِ كُلِّهِ لِتُجَرِّبَ السَّاكِنِينَ عَلَى الأَرْضِ.</a:t>
            </a:r>
            <a:r>
              <a:rPr lang="ar-EG" altLang="ja-JP" sz="3200" b="1" dirty="0">
                <a:solidFill>
                  <a:schemeClr val="accent3"/>
                </a:solidFill>
                <a:latin typeface="Arial" panose="020B0604020202020204" pitchFamily="34" charset="0"/>
                <a:cs typeface="Arial" panose="020B0604020202020204" pitchFamily="34" charset="0"/>
              </a:rPr>
              <a:t>"</a:t>
            </a:r>
          </a:p>
          <a:p>
            <a:pPr lvl="0" algn="ctr" defTabSz="914400" rtl="1" eaLnBrk="0" fontAlgn="base" hangingPunct="0">
              <a:spcBef>
                <a:spcPct val="50000"/>
              </a:spcBef>
              <a:spcAft>
                <a:spcPct val="0"/>
              </a:spcAft>
              <a:defRPr/>
            </a:pPr>
            <a:r>
              <a:rPr kumimoji="0" lang="ar-EG"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(رؤيا٣: ١٠)</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Oval 19"/>
          <p:cNvSpPr>
            <a:spLocks noChangeArrowheads="1"/>
          </p:cNvSpPr>
          <p:nvPr/>
        </p:nvSpPr>
        <p:spPr bwMode="auto">
          <a:xfrm>
            <a:off x="1524000" y="2667000"/>
            <a:ext cx="2971800" cy="2819400"/>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Notched Right Arrow 23"/>
          <p:cNvSpPr>
            <a:spLocks noChangeArrowheads="1"/>
          </p:cNvSpPr>
          <p:nvPr/>
        </p:nvSpPr>
        <p:spPr bwMode="auto">
          <a:xfrm>
            <a:off x="1242078" y="5126775"/>
            <a:ext cx="1295400" cy="304800"/>
          </a:xfrm>
          <a:prstGeom prst="notchedRightArrow">
            <a:avLst>
              <a:gd name="adj1" fmla="val 50000"/>
              <a:gd name="adj2" fmla="val 49997"/>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Notched Right Arrow 25"/>
          <p:cNvSpPr>
            <a:spLocks noChangeArrowheads="1"/>
          </p:cNvSpPr>
          <p:nvPr/>
        </p:nvSpPr>
        <p:spPr bwMode="auto">
          <a:xfrm>
            <a:off x="1219200" y="3962400"/>
            <a:ext cx="3657600" cy="304800"/>
          </a:xfrm>
          <a:prstGeom prst="notchedRightArrow">
            <a:avLst>
              <a:gd name="adj1" fmla="val 50000"/>
              <a:gd name="adj2" fmla="val 50000"/>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Text Box 7"/>
          <p:cNvSpPr txBox="1">
            <a:spLocks noChangeArrowheads="1"/>
          </p:cNvSpPr>
          <p:nvPr/>
        </p:nvSpPr>
        <p:spPr bwMode="auto">
          <a:xfrm>
            <a:off x="2308878" y="4861663"/>
            <a:ext cx="1447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داخل</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 Box 7"/>
          <p:cNvSpPr txBox="1">
            <a:spLocks noChangeArrowheads="1"/>
          </p:cNvSpPr>
          <p:nvPr/>
        </p:nvSpPr>
        <p:spPr bwMode="auto">
          <a:xfrm>
            <a:off x="1905000" y="4038600"/>
            <a:ext cx="22860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خلال</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 Box 7"/>
          <p:cNvSpPr txBox="1">
            <a:spLocks noChangeArrowheads="1"/>
          </p:cNvSpPr>
          <p:nvPr/>
        </p:nvSpPr>
        <p:spPr bwMode="auto">
          <a:xfrm>
            <a:off x="1528383" y="1666531"/>
            <a:ext cx="2634618"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0" fontAlgn="base" hangingPunct="0">
              <a:spcBef>
                <a:spcPct val="50000"/>
              </a:spcBef>
              <a:spcAft>
                <a:spcPct val="0"/>
              </a:spcAft>
              <a:defRPr/>
            </a:pPr>
            <a:r>
              <a:rPr lang="ar-EG" sz="3200" b="1" dirty="0">
                <a:solidFill>
                  <a:srgbClr val="FFFFFF"/>
                </a:solidFill>
                <a:latin typeface="Arial" panose="020B0604020202020204" pitchFamily="34" charset="0"/>
                <a:cs typeface="Arial" panose="020B0604020202020204" pitchFamily="34" charset="0"/>
              </a:rPr>
              <a:t>من ، خارج ، بعيد عن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Bent Arrow 29"/>
          <p:cNvSpPr/>
          <p:nvPr/>
        </p:nvSpPr>
        <p:spPr bwMode="auto">
          <a:xfrm rot="16200000" flipV="1">
            <a:off x="1028700" y="2424216"/>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1041"/>
          <p:cNvSpPr txBox="1">
            <a:spLocks noChangeArrowheads="1"/>
          </p:cNvSpPr>
          <p:nvPr/>
        </p:nvSpPr>
        <p:spPr bwMode="auto">
          <a:xfrm>
            <a:off x="8388424" y="76200"/>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209</a:t>
            </a:r>
          </a:p>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362</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2" name="Picture 31">
            <a:extLst>
              <a:ext uri="{FF2B5EF4-FFF2-40B4-BE49-F238E27FC236}">
                <a16:creationId xmlns:a16="http://schemas.microsoft.com/office/drawing/2014/main" id="{5C8FB232-8512-D88B-B4F1-604AEF0F4B4C}"/>
              </a:ext>
            </a:extLst>
          </p:cNvPr>
          <p:cNvPicPr>
            <a:picLocks noChangeAspect="1"/>
          </p:cNvPicPr>
          <p:nvPr/>
        </p:nvPicPr>
        <p:blipFill>
          <a:blip r:embed="rId3"/>
          <a:stretch>
            <a:fillRect/>
          </a:stretch>
        </p:blipFill>
        <p:spPr>
          <a:xfrm>
            <a:off x="617265" y="2200275"/>
            <a:ext cx="711200" cy="1104900"/>
          </a:xfrm>
          <a:prstGeom prst="rect">
            <a:avLst/>
          </a:prstGeom>
        </p:spPr>
      </p:pic>
      <p:pic>
        <p:nvPicPr>
          <p:cNvPr id="33" name="Picture 32">
            <a:extLst>
              <a:ext uri="{FF2B5EF4-FFF2-40B4-BE49-F238E27FC236}">
                <a16:creationId xmlns:a16="http://schemas.microsoft.com/office/drawing/2014/main" id="{C6CAC8FF-6A99-577D-0843-E5352214161C}"/>
              </a:ext>
            </a:extLst>
          </p:cNvPr>
          <p:cNvPicPr>
            <a:picLocks noChangeAspect="1"/>
          </p:cNvPicPr>
          <p:nvPr/>
        </p:nvPicPr>
        <p:blipFill>
          <a:blip r:embed="rId4"/>
          <a:stretch>
            <a:fillRect/>
          </a:stretch>
        </p:blipFill>
        <p:spPr>
          <a:xfrm>
            <a:off x="528365" y="3453971"/>
            <a:ext cx="800100" cy="1117600"/>
          </a:xfrm>
          <a:prstGeom prst="rect">
            <a:avLst/>
          </a:prstGeom>
        </p:spPr>
      </p:pic>
      <p:pic>
        <p:nvPicPr>
          <p:cNvPr id="34" name="Picture 33">
            <a:extLst>
              <a:ext uri="{FF2B5EF4-FFF2-40B4-BE49-F238E27FC236}">
                <a16:creationId xmlns:a16="http://schemas.microsoft.com/office/drawing/2014/main" id="{19CA0F47-6939-6A49-67FC-77FF2B26CA93}"/>
              </a:ext>
            </a:extLst>
          </p:cNvPr>
          <p:cNvPicPr>
            <a:picLocks noChangeAspect="1"/>
          </p:cNvPicPr>
          <p:nvPr/>
        </p:nvPicPr>
        <p:blipFill>
          <a:blip r:embed="rId5"/>
          <a:stretch>
            <a:fillRect/>
          </a:stretch>
        </p:blipFill>
        <p:spPr>
          <a:xfrm>
            <a:off x="449755" y="4654472"/>
            <a:ext cx="800100" cy="1117600"/>
          </a:xfrm>
          <a:prstGeom prst="rect">
            <a:avLst/>
          </a:prstGeom>
        </p:spPr>
      </p:pic>
    </p:spTree>
    <p:extLst>
      <p:ext uri="{BB962C8B-B14F-4D97-AF65-F5344CB8AC3E}">
        <p14:creationId xmlns:p14="http://schemas.microsoft.com/office/powerpoint/2010/main" val="8384995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left)">
                                      <p:cBhvr>
                                        <p:cTn id="16" dur="500"/>
                                        <p:tgtEl>
                                          <p:spTgt spid="2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left)">
                                      <p:cBhvr>
                                        <p:cTn id="21" dur="500"/>
                                        <p:tgtEl>
                                          <p:spTgt spid="24"/>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wipe(left)">
                                      <p:cBhvr>
                                        <p:cTn id="30" dur="500"/>
                                        <p:tgtEl>
                                          <p:spTgt spid="2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wipe(left)">
                                      <p:cBhvr>
                                        <p:cTn id="35" dur="500"/>
                                        <p:tgtEl>
                                          <p:spTgt spid="26"/>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32"/>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500"/>
                                        <p:tgtEl>
                                          <p:spTgt spid="3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animEffect transition="in" filter="wipe(left)">
                                      <p:cBhvr>
                                        <p:cTn id="4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26" grpId="0" animBg="1"/>
      <p:bldP spid="27" grpId="0"/>
      <p:bldP spid="28" grpId="0"/>
      <p:bldP spid="29" grpId="0"/>
      <p:bldP spid="30"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4514" name="Oval 17"/>
          <p:cNvSpPr>
            <a:spLocks noChangeArrowheads="1"/>
          </p:cNvSpPr>
          <p:nvPr/>
        </p:nvSpPr>
        <p:spPr bwMode="auto">
          <a:xfrm>
            <a:off x="1524000" y="2825760"/>
            <a:ext cx="2971800" cy="281940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4515" name="Line 3"/>
          <p:cNvSpPr>
            <a:spLocks noChangeShapeType="1"/>
          </p:cNvSpPr>
          <p:nvPr/>
        </p:nvSpPr>
        <p:spPr bwMode="auto">
          <a:xfrm>
            <a:off x="4572000" y="2797185"/>
            <a:ext cx="0" cy="13716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4516" name="Text Box 7"/>
          <p:cNvSpPr txBox="1">
            <a:spLocks noChangeArrowheads="1"/>
          </p:cNvSpPr>
          <p:nvPr/>
        </p:nvSpPr>
        <p:spPr bwMode="auto">
          <a:xfrm>
            <a:off x="1828800" y="3435360"/>
            <a:ext cx="25146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0" fontAlgn="base" hangingPunct="0">
              <a:spcBef>
                <a:spcPct val="50000"/>
              </a:spcBef>
              <a:spcAft>
                <a:spcPct val="0"/>
              </a:spcAft>
              <a:defRPr/>
            </a:pPr>
            <a:r>
              <a:rPr lang="ar-EG" sz="3600" b="1" dirty="0">
                <a:solidFill>
                  <a:srgbClr val="FFFFFF"/>
                </a:solidFill>
                <a:latin typeface="Arial" panose="020B0604020202020204" pitchFamily="34" charset="0"/>
                <a:cs typeface="Arial" panose="020B0604020202020204" pitchFamily="34" charset="0"/>
              </a:rPr>
              <a:t>مجال </a:t>
            </a:r>
            <a:r>
              <a:rPr lang="ar-JO" sz="3600" b="1" dirty="0">
                <a:solidFill>
                  <a:srgbClr val="FFFFFF"/>
                </a:solidFill>
                <a:latin typeface="Arial" panose="020B0604020202020204" pitchFamily="34" charset="0"/>
                <a:cs typeface="Arial" panose="020B0604020202020204" pitchFamily="34" charset="0"/>
              </a:rPr>
              <a:t>    </a:t>
            </a:r>
            <a:r>
              <a:rPr lang="ar-EG" sz="3600" b="1" dirty="0">
                <a:solidFill>
                  <a:srgbClr val="FFFFFF"/>
                </a:solidFill>
                <a:latin typeface="Arial" panose="020B0604020202020204" pitchFamily="34" charset="0"/>
                <a:cs typeface="Arial" panose="020B0604020202020204" pitchFamily="34" charset="0"/>
              </a:rPr>
              <a:t>الشرير</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4517" name="Line 13"/>
          <p:cNvSpPr>
            <a:spLocks noChangeShapeType="1"/>
          </p:cNvSpPr>
          <p:nvPr/>
        </p:nvSpPr>
        <p:spPr bwMode="auto">
          <a:xfrm>
            <a:off x="1449388" y="2673360"/>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4518" name="Line 14"/>
          <p:cNvSpPr>
            <a:spLocks noChangeShapeType="1"/>
          </p:cNvSpPr>
          <p:nvPr/>
        </p:nvSpPr>
        <p:spPr bwMode="auto">
          <a:xfrm flipV="1">
            <a:off x="1447800" y="3454410"/>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4519" name="Rectangle 15"/>
          <p:cNvSpPr>
            <a:spLocks noGrp="1" noChangeArrowheads="1"/>
          </p:cNvSpPr>
          <p:nvPr>
            <p:ph type="title" idx="4294967295"/>
          </p:nvPr>
        </p:nvSpPr>
        <p:spPr>
          <a:xfrm>
            <a:off x="609600" y="82560"/>
            <a:ext cx="7848600" cy="1323439"/>
          </a:xfrm>
          <a:noFill/>
        </p:spPr>
        <p:txBody>
          <a:bodyPr anchor="t">
            <a:spAutoFit/>
          </a:bodyPr>
          <a:lstStyle/>
          <a:p>
            <a:pPr rtl="1">
              <a:spcBef>
                <a:spcPct val="50000"/>
              </a:spcBef>
            </a:pPr>
            <a:r>
              <a:rPr lang="ar-SA" sz="4000" b="1" dirty="0">
                <a:solidFill>
                  <a:srgbClr val="FFFF99"/>
                </a:solidFill>
                <a:latin typeface="Arial" panose="020B0604020202020204" pitchFamily="34" charset="0"/>
                <a:ea typeface="ＭＳ Ｐゴシック" charset="0"/>
                <a:cs typeface="Arial" panose="020B0604020202020204" pitchFamily="34" charset="0"/>
              </a:rPr>
              <a:t>الظهور </a:t>
            </a:r>
            <a:r>
              <a:rPr lang="ar-EG" sz="4000" b="1" dirty="0">
                <a:solidFill>
                  <a:srgbClr val="FFFF99"/>
                </a:solidFill>
                <a:latin typeface="Arial" panose="020B0604020202020204" pitchFamily="34" charset="0"/>
                <a:ea typeface="ＭＳ Ｐゴシック" charset="0"/>
                <a:cs typeface="Arial" panose="020B0604020202020204" pitchFamily="34" charset="0"/>
              </a:rPr>
              <a:t>الآخر الوحيد في العهد الجديد لـ ”</a:t>
            </a:r>
            <a:r>
              <a:rPr lang="ar-EG" sz="4000" b="1" dirty="0">
                <a:solidFill>
                  <a:schemeClr val="accent3"/>
                </a:solidFill>
                <a:latin typeface="Arial" panose="020B0604020202020204" pitchFamily="34" charset="0"/>
                <a:cs typeface="Arial" panose="020B0604020202020204" pitchFamily="34" charset="0"/>
              </a:rPr>
              <a:t>أَحْفَظُكَ</a:t>
            </a:r>
            <a:r>
              <a:rPr lang="ar-EG" sz="4000" b="1" dirty="0">
                <a:solidFill>
                  <a:srgbClr val="FFFF99"/>
                </a:solidFill>
                <a:latin typeface="Arial" panose="020B0604020202020204" pitchFamily="34" charset="0"/>
                <a:ea typeface="ＭＳ Ｐゴシック" charset="0"/>
                <a:cs typeface="Arial" panose="020B0604020202020204" pitchFamily="34" charset="0"/>
              </a:rPr>
              <a:t>"</a:t>
            </a:r>
            <a:endParaRPr lang="en-US" sz="4000" b="1" dirty="0">
              <a:solidFill>
                <a:srgbClr val="FFFF99"/>
              </a:solidFill>
              <a:latin typeface="Arial" panose="020B0604020202020204" pitchFamily="34" charset="0"/>
              <a:ea typeface="ＭＳ Ｐゴシック" charset="0"/>
              <a:cs typeface="Arial" panose="020B0604020202020204" pitchFamily="34" charset="0"/>
            </a:endParaRPr>
          </a:p>
        </p:txBody>
      </p:sp>
      <p:sp>
        <p:nvSpPr>
          <p:cNvPr id="20" name="Oval 19"/>
          <p:cNvSpPr>
            <a:spLocks noChangeArrowheads="1"/>
          </p:cNvSpPr>
          <p:nvPr/>
        </p:nvSpPr>
        <p:spPr bwMode="auto">
          <a:xfrm>
            <a:off x="1524000" y="2825760"/>
            <a:ext cx="2971800" cy="2819400"/>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 Box 7"/>
          <p:cNvSpPr txBox="1">
            <a:spLocks noChangeArrowheads="1"/>
          </p:cNvSpPr>
          <p:nvPr/>
        </p:nvSpPr>
        <p:spPr bwMode="auto">
          <a:xfrm>
            <a:off x="1219200" y="5511810"/>
            <a:ext cx="3505200"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sz="3200" b="1" dirty="0">
                <a:solidFill>
                  <a:srgbClr val="FFFFFF"/>
                </a:solidFill>
                <a:latin typeface="Arial" panose="020B0604020202020204" pitchFamily="34" charset="0"/>
                <a:cs typeface="Arial" panose="020B0604020202020204" pitchFamily="34" charset="0"/>
              </a:rPr>
              <a:t>من ، خارج ، </a:t>
            </a:r>
          </a:p>
          <a:p>
            <a:pPr lvl="0" algn="ctr" defTabSz="914400" rtl="1" eaLnBrk="0" fontAlgn="base" hangingPunct="0">
              <a:spcBef>
                <a:spcPct val="50000"/>
              </a:spcBef>
              <a:spcAft>
                <a:spcPct val="0"/>
              </a:spcAft>
              <a:defRPr/>
            </a:pPr>
            <a:r>
              <a:rPr lang="ar-EG" sz="3200" b="1" dirty="0">
                <a:solidFill>
                  <a:srgbClr val="FFFFFF"/>
                </a:solidFill>
                <a:latin typeface="Arial" panose="020B0604020202020204" pitchFamily="34" charset="0"/>
                <a:cs typeface="Arial" panose="020B0604020202020204" pitchFamily="34" charset="0"/>
              </a:rPr>
              <a:t>بعيد عن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Bent Arrow 29"/>
          <p:cNvSpPr/>
          <p:nvPr/>
        </p:nvSpPr>
        <p:spPr bwMode="auto">
          <a:xfrm rot="5400000">
            <a:off x="800100" y="5073660"/>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7"/>
          <p:cNvSpPr txBox="1">
            <a:spLocks noChangeArrowheads="1"/>
          </p:cNvSpPr>
          <p:nvPr/>
        </p:nvSpPr>
        <p:spPr bwMode="auto">
          <a:xfrm>
            <a:off x="4419600" y="5435610"/>
            <a:ext cx="4724400"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b="1" dirty="0">
                <a:solidFill>
                  <a:srgbClr val="FFFFFF"/>
                </a:solidFill>
                <a:latin typeface="Arial" panose="020B0604020202020204" pitchFamily="34" charset="0"/>
                <a:cs typeface="Arial" panose="020B0604020202020204" pitchFamily="34" charset="0"/>
              </a:rPr>
              <a:t>لم يتم ال</a:t>
            </a:r>
            <a:r>
              <a:rPr lang="ar-JO" b="1" dirty="0">
                <a:solidFill>
                  <a:srgbClr val="FFFFFF"/>
                </a:solidFill>
                <a:latin typeface="Arial" panose="020B0604020202020204" pitchFamily="34" charset="0"/>
                <a:cs typeface="Arial" panose="020B0604020202020204" pitchFamily="34" charset="0"/>
              </a:rPr>
              <a:t>إ</a:t>
            </a:r>
            <a:r>
              <a:rPr lang="ar-EG" b="1" dirty="0">
                <a:solidFill>
                  <a:srgbClr val="FFFFFF"/>
                </a:solidFill>
                <a:latin typeface="Arial" panose="020B0604020202020204" pitchFamily="34" charset="0"/>
                <a:cs typeface="Arial" panose="020B0604020202020204" pitchFamily="34" charset="0"/>
              </a:rPr>
              <a:t>حتفاظ بالموازيات في مجال الشيطان والتي لم يتم ال</a:t>
            </a:r>
            <a:r>
              <a:rPr lang="ar-JO" b="1" dirty="0">
                <a:solidFill>
                  <a:srgbClr val="FFFFFF"/>
                </a:solidFill>
                <a:latin typeface="Arial" panose="020B0604020202020204" pitchFamily="34" charset="0"/>
                <a:cs typeface="Arial" panose="020B0604020202020204" pitchFamily="34" charset="0"/>
              </a:rPr>
              <a:t>إ</a:t>
            </a:r>
            <a:r>
              <a:rPr lang="ar-EG" b="1" dirty="0">
                <a:solidFill>
                  <a:srgbClr val="FFFFFF"/>
                </a:solidFill>
                <a:latin typeface="Arial" panose="020B0604020202020204" pitchFamily="34" charset="0"/>
                <a:cs typeface="Arial" panose="020B0604020202020204" pitchFamily="34" charset="0"/>
              </a:rPr>
              <a:t>حتفاظ بها في فترة الضيقة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Text Box 7"/>
          <p:cNvSpPr txBox="1">
            <a:spLocks noChangeArrowheads="1"/>
          </p:cNvSpPr>
          <p:nvPr/>
        </p:nvSpPr>
        <p:spPr bwMode="auto">
          <a:xfrm>
            <a:off x="154925" y="1660725"/>
            <a:ext cx="4724400"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0" fontAlgn="base" hangingPunct="0">
              <a:spcBef>
                <a:spcPct val="50000"/>
              </a:spcBef>
              <a:spcAft>
                <a:spcPct val="0"/>
              </a:spcAft>
              <a:defRPr/>
            </a:pPr>
            <a:r>
              <a:rPr lang="ar-EG" b="1" dirty="0">
                <a:solidFill>
                  <a:srgbClr val="FFFFFF"/>
                </a:solidFill>
                <a:latin typeface="Arial" panose="020B0604020202020204" pitchFamily="34" charset="0"/>
                <a:cs typeface="Arial" panose="020B0604020202020204" pitchFamily="34" charset="0"/>
              </a:rPr>
              <a:t>تتعلق فكرة إخراجك من العالم بإبعادك عن العالم</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Text Box 1041"/>
          <p:cNvSpPr txBox="1">
            <a:spLocks noChangeArrowheads="1"/>
          </p:cNvSpPr>
          <p:nvPr/>
        </p:nvSpPr>
        <p:spPr bwMode="auto">
          <a:xfrm>
            <a:off x="8445822" y="0"/>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209</a:t>
            </a:r>
          </a:p>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362</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Text Box 5">
            <a:extLst>
              <a:ext uri="{FF2B5EF4-FFF2-40B4-BE49-F238E27FC236}">
                <a16:creationId xmlns:a16="http://schemas.microsoft.com/office/drawing/2014/main" id="{0824ABB7-9C5A-48D1-057D-5FF24CED7F94}"/>
              </a:ext>
            </a:extLst>
          </p:cNvPr>
          <p:cNvSpPr txBox="1">
            <a:spLocks noChangeArrowheads="1"/>
          </p:cNvSpPr>
          <p:nvPr/>
        </p:nvSpPr>
        <p:spPr bwMode="auto">
          <a:xfrm>
            <a:off x="5120256" y="954821"/>
            <a:ext cx="3810000" cy="246221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a:r>
              <a:rPr lang="ar-EG" altLang="ja-JP" sz="2800" b="1" dirty="0">
                <a:solidFill>
                  <a:srgbClr val="FFFFFF"/>
                </a:solidFill>
                <a:latin typeface="Arial" panose="020B0604020202020204" pitchFamily="34" charset="0"/>
                <a:cs typeface="Arial" panose="020B0604020202020204" pitchFamily="34" charset="0"/>
              </a:rPr>
              <a:t>1. " (</a:t>
            </a:r>
            <a:r>
              <a:rPr lang="en-US" altLang="ja-JP" sz="2800" b="1" i="1" dirty="0">
                <a:solidFill>
                  <a:srgbClr val="FFFFFF"/>
                </a:solidFill>
                <a:latin typeface="Arial" panose="020B0604020202020204" pitchFamily="34" charset="0"/>
                <a:cs typeface="Arial" panose="020B0604020202020204" pitchFamily="34" charset="0"/>
              </a:rPr>
              <a:t>ek</a:t>
            </a:r>
            <a:r>
              <a:rPr lang="ar-EG" altLang="ja-JP" sz="2800" b="1" dirty="0">
                <a:solidFill>
                  <a:schemeClr val="accent3"/>
                </a:solidFill>
                <a:latin typeface="Arial" panose="020B0604020202020204" pitchFamily="34" charset="0"/>
                <a:cs typeface="Arial" panose="020B0604020202020204" pitchFamily="34" charset="0"/>
              </a:rPr>
              <a:t>) </a:t>
            </a:r>
            <a:r>
              <a:rPr lang="ar-EG" sz="2800" b="1" dirty="0">
                <a:solidFill>
                  <a:schemeClr val="accent3"/>
                </a:solidFill>
                <a:latin typeface="Arial" panose="020B0604020202020204" pitchFamily="34" charset="0"/>
                <a:cs typeface="Arial" panose="020B0604020202020204" pitchFamily="34" charset="0"/>
              </a:rPr>
              <a:t> أَنَا أَيْضًا سَأَحْفَظُكَ مِنْ سَاعَةِ التَّجْرِبَةِ الْعَتِيدَةِ أَنْ تَأْتِيَ عَلَى الْعَالَمِ كُلِّهِ لِتُجَرِّبَ السَّاكِنِينَ عَلَى الأَرْضِ.</a:t>
            </a:r>
          </a:p>
          <a:p>
            <a:pPr lvl="0" algn="ctr" defTabSz="914400" rtl="1" eaLnBrk="0" fontAlgn="base" hangingPunct="0">
              <a:spcBef>
                <a:spcPct val="50000"/>
              </a:spcBef>
              <a:spcAft>
                <a:spcPct val="0"/>
              </a:spcAft>
              <a:defRPr/>
            </a:pPr>
            <a:r>
              <a:rPr lang="ar-EG" altLang="ja-JP" sz="2800" b="1" dirty="0">
                <a:solidFill>
                  <a:schemeClr val="accent3"/>
                </a:solidFill>
                <a:latin typeface="Arial" panose="020B0604020202020204" pitchFamily="34" charset="0"/>
                <a:cs typeface="Arial" panose="020B0604020202020204" pitchFamily="34" charset="0"/>
              </a:rPr>
              <a:t>(رؤيا</a:t>
            </a:r>
            <a:r>
              <a:rPr lang="en-US" altLang="ja-JP" sz="2800" b="1" dirty="0">
                <a:solidFill>
                  <a:schemeClr val="accent3"/>
                </a:solidFill>
                <a:latin typeface="Arial" panose="020B0604020202020204" pitchFamily="34" charset="0"/>
                <a:cs typeface="Arial" panose="020B0604020202020204" pitchFamily="34" charset="0"/>
              </a:rPr>
              <a:t> </a:t>
            </a:r>
            <a:r>
              <a:rPr lang="ar-EG" altLang="ja-JP" sz="2800" b="1" dirty="0">
                <a:solidFill>
                  <a:schemeClr val="accent3"/>
                </a:solidFill>
                <a:latin typeface="Arial" panose="020B0604020202020204" pitchFamily="34" charset="0"/>
                <a:cs typeface="Arial" panose="020B0604020202020204" pitchFamily="34" charset="0"/>
              </a:rPr>
              <a:t>٣: ١٠)</a:t>
            </a:r>
            <a:endParaRPr kumimoji="0" lang="en-US" sz="2800" b="1" i="0"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endParaRPr>
          </a:p>
        </p:txBody>
      </p:sp>
      <p:pic>
        <p:nvPicPr>
          <p:cNvPr id="19" name="Picture 18">
            <a:extLst>
              <a:ext uri="{FF2B5EF4-FFF2-40B4-BE49-F238E27FC236}">
                <a16:creationId xmlns:a16="http://schemas.microsoft.com/office/drawing/2014/main" id="{11F37E69-7667-CD22-6478-188FB2C7EE20}"/>
              </a:ext>
            </a:extLst>
          </p:cNvPr>
          <p:cNvPicPr>
            <a:picLocks noChangeAspect="1"/>
          </p:cNvPicPr>
          <p:nvPr/>
        </p:nvPicPr>
        <p:blipFill>
          <a:blip r:embed="rId3"/>
          <a:stretch>
            <a:fillRect/>
          </a:stretch>
        </p:blipFill>
        <p:spPr>
          <a:xfrm>
            <a:off x="163511" y="4394210"/>
            <a:ext cx="800100" cy="1117600"/>
          </a:xfrm>
          <a:prstGeom prst="rect">
            <a:avLst/>
          </a:prstGeom>
        </p:spPr>
      </p:pic>
    </p:spTree>
    <p:extLst>
      <p:ext uri="{BB962C8B-B14F-4D97-AF65-F5344CB8AC3E}">
        <p14:creationId xmlns:p14="http://schemas.microsoft.com/office/powerpoint/2010/main" val="1882602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wipe(left)">
                                      <p:cBhvr>
                                        <p:cTn id="16" dur="500"/>
                                        <p:tgtEl>
                                          <p:spTgt spid="3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wipe(left)">
                                      <p:cBhvr>
                                        <p:cTn id="21" dur="500"/>
                                        <p:tgtEl>
                                          <p:spTgt spid="2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left)">
                                      <p:cBhvr>
                                        <p:cTn id="26" dur="500"/>
                                        <p:tgtEl>
                                          <p:spTgt spid="1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9" grpId="0"/>
      <p:bldP spid="30" grpId="0" animBg="1"/>
      <p:bldP spid="31" grpId="0" animBg="1"/>
      <p:bldP spid="1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15301"/>
            <a:ext cx="9129549" cy="6847162"/>
          </a:xfrm>
          <a:prstGeom prst="rect">
            <a:avLst/>
          </a:prstGeom>
        </p:spPr>
      </p:pic>
      <p:sp>
        <p:nvSpPr>
          <p:cNvPr id="2" name="Title 1"/>
          <p:cNvSpPr>
            <a:spLocks noGrp="1"/>
          </p:cNvSpPr>
          <p:nvPr>
            <p:ph type="title"/>
          </p:nvPr>
        </p:nvSpPr>
        <p:spPr>
          <a:xfrm>
            <a:off x="113967" y="178101"/>
            <a:ext cx="8938448" cy="1132162"/>
          </a:xfrm>
        </p:spPr>
        <p:txBody>
          <a:bodyPr/>
          <a:lstStyle/>
          <a:p>
            <a:pPr rtl="1"/>
            <a:r>
              <a:rPr lang="ar-EG" sz="4800" b="1" dirty="0">
                <a:effectLst>
                  <a:glow rad="165100">
                    <a:schemeClr val="tx1"/>
                  </a:glow>
                </a:effectLst>
              </a:rPr>
              <a:t>كيف سيطهر المسيح العالم بعد عودته؟</a:t>
            </a:r>
            <a:endParaRPr lang="en-US" sz="4800" b="1" dirty="0">
              <a:effectLst>
                <a:glow rad="165100">
                  <a:schemeClr val="tx1"/>
                </a:glow>
              </a:effectLst>
            </a:endParaRPr>
          </a:p>
        </p:txBody>
      </p:sp>
    </p:spTree>
    <p:extLst>
      <p:ext uri="{BB962C8B-B14F-4D97-AF65-F5344CB8AC3E}">
        <p14:creationId xmlns:p14="http://schemas.microsoft.com/office/powerpoint/2010/main" val="635981593"/>
      </p:ext>
    </p:extLst>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6562"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65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6564"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عصر الكنيسة</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6565" name="Text Box 6"/>
          <p:cNvSpPr txBox="1">
            <a:spLocks noChangeArrowheads="1"/>
          </p:cNvSpPr>
          <p:nvPr/>
        </p:nvSpPr>
        <p:spPr bwMode="auto">
          <a:xfrm>
            <a:off x="633049" y="1905238"/>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إ</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ختطاف</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6566" name="Text Box 7"/>
          <p:cNvSpPr txBox="1">
            <a:spLocks noChangeArrowheads="1"/>
          </p:cNvSpPr>
          <p:nvPr/>
        </p:nvSpPr>
        <p:spPr bwMode="auto">
          <a:xfrm>
            <a:off x="1635369" y="3276600"/>
            <a:ext cx="291689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FF"/>
                </a:solidFill>
                <a:effectLst/>
                <a:uLnTx/>
                <a:uFillTx/>
                <a:latin typeface="Arial"/>
                <a:ea typeface="ＭＳ Ｐゴシック" charset="0"/>
                <a:cs typeface="Arial"/>
              </a:rPr>
              <a:t>الضيقة</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6567"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66568" name="Text Box 9"/>
          <p:cNvSpPr txBox="1">
            <a:spLocks noChangeArrowheads="1"/>
          </p:cNvSpPr>
          <p:nvPr/>
        </p:nvSpPr>
        <p:spPr bwMode="auto">
          <a:xfrm>
            <a:off x="4495800" y="3276600"/>
            <a:ext cx="344724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FF"/>
                </a:solidFill>
                <a:effectLst/>
                <a:uLnTx/>
                <a:uFillTx/>
                <a:latin typeface="Arial"/>
                <a:ea typeface="ＭＳ Ｐゴシック" charset="0"/>
                <a:cs typeface="Arial"/>
              </a:rPr>
              <a:t>الألفية</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6569"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١٠٠٠ سنة</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66570" name="Text Box 11"/>
          <p:cNvSpPr txBox="1">
            <a:spLocks noChangeArrowheads="1"/>
          </p:cNvSpPr>
          <p:nvPr/>
        </p:nvSpPr>
        <p:spPr bwMode="auto">
          <a:xfrm rot="5400000" flipH="1">
            <a:off x="6371703" y="3866124"/>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CC00"/>
                </a:solidFill>
                <a:effectLst/>
                <a:uLnTx/>
                <a:uFillTx/>
                <a:latin typeface="Arial"/>
                <a:ea typeface="ＭＳ Ｐゴシック" charset="0"/>
                <a:cs typeface="Arial"/>
              </a:rPr>
              <a:t>الكلوت الأبدي</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66571"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CCFFCC"/>
                </a:solidFill>
                <a:effectLst/>
                <a:uLnTx/>
                <a:uFillTx/>
                <a:latin typeface="Arial"/>
                <a:ea typeface="ＭＳ Ｐゴシック" charset="0"/>
                <a:cs typeface="Arial"/>
              </a:rPr>
              <a:t>الدينونة</a:t>
            </a:r>
            <a:endParaRPr kumimoji="0" lang="en-US" sz="36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66572"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6573"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6574"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ar-SA" altLang="ja-JP" sz="4000" b="1" dirty="0">
                <a:solidFill>
                  <a:srgbClr val="FFFF99"/>
                </a:solidFill>
                <a:ea typeface="ＭＳ Ｐゴシック" charset="0"/>
              </a:rPr>
              <a:t>ال</a:t>
            </a:r>
            <a:r>
              <a:rPr lang="ar-JO" altLang="ja-JP" sz="4000" b="1" dirty="0">
                <a:solidFill>
                  <a:srgbClr val="FFFF99"/>
                </a:solidFill>
                <a:ea typeface="ＭＳ Ｐゴシック" charset="0"/>
              </a:rPr>
              <a:t>إ</a:t>
            </a:r>
            <a:r>
              <a:rPr lang="ar-SA" altLang="ja-JP" sz="4000" b="1" dirty="0">
                <a:solidFill>
                  <a:srgbClr val="FFFF99"/>
                </a:solidFill>
                <a:ea typeface="ＭＳ Ｐゴシック" charset="0"/>
              </a:rPr>
              <a:t>ختطاف قبل الضيقة</a:t>
            </a:r>
            <a:endParaRPr lang="en-US" sz="4000" b="1" dirty="0">
              <a:solidFill>
                <a:srgbClr val="FFFF99"/>
              </a:solidFill>
              <a:latin typeface="Arial"/>
              <a:ea typeface="ＭＳ Ｐゴシック" charset="0"/>
              <a:cs typeface="Arial"/>
            </a:endParaRPr>
          </a:p>
        </p:txBody>
      </p:sp>
      <p:sp>
        <p:nvSpPr>
          <p:cNvPr id="66576"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المج</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يء </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الثاني</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 name="Right Arrow 19"/>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 name="Text Box 5"/>
          <p:cNvSpPr txBox="1">
            <a:spLocks noChangeArrowheads="1"/>
          </p:cNvSpPr>
          <p:nvPr/>
        </p:nvSpPr>
        <p:spPr bwMode="auto">
          <a:xfrm>
            <a:off x="1467016" y="4858952"/>
            <a:ext cx="3291251" cy="181588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rtl="1" eaLnBrk="0" fontAlgn="base" hangingPunct="0">
              <a:spcBef>
                <a:spcPct val="50000"/>
              </a:spcBef>
              <a:spcAft>
                <a:spcPct val="0"/>
              </a:spcAft>
              <a:defRPr/>
            </a:pPr>
            <a:r>
              <a:rPr lang="ar-EG" sz="2800" b="1" dirty="0">
                <a:solidFill>
                  <a:srgbClr val="FFFFFF"/>
                </a:solidFill>
                <a:latin typeface="Arial"/>
                <a:cs typeface="Arial"/>
              </a:rPr>
              <a:t>في كل مرة تحدث هذه العبارة ... يكون </a:t>
            </a:r>
            <a:r>
              <a:rPr lang="ar-EG" sz="2800" b="1" dirty="0">
                <a:solidFill>
                  <a:srgbClr val="FFFF00"/>
                </a:solidFill>
                <a:latin typeface="Arial"/>
                <a:cs typeface="Arial"/>
              </a:rPr>
              <a:t>أعداء</a:t>
            </a:r>
            <a:r>
              <a:rPr lang="ar-EG" sz="2800" b="1" dirty="0">
                <a:solidFill>
                  <a:srgbClr val="FFFFFF"/>
                </a:solidFill>
                <a:latin typeface="Arial"/>
                <a:cs typeface="Arial"/>
              </a:rPr>
              <a:t> الكنيسة دائمًا في ذهنهم ـ موونس ، 120</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5" name="Text Box 1041"/>
          <p:cNvSpPr txBox="1">
            <a:spLocks noChangeArrowheads="1"/>
          </p:cNvSpPr>
          <p:nvPr/>
        </p:nvSpPr>
        <p:spPr bwMode="auto">
          <a:xfrm>
            <a:off x="8388424"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209</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3" name="Text Box 5">
            <a:extLst>
              <a:ext uri="{FF2B5EF4-FFF2-40B4-BE49-F238E27FC236}">
                <a16:creationId xmlns:a16="http://schemas.microsoft.com/office/drawing/2014/main" id="{444C6927-60AC-6861-0881-EB693EDE60C9}"/>
              </a:ext>
            </a:extLst>
          </p:cNvPr>
          <p:cNvSpPr txBox="1">
            <a:spLocks noChangeArrowheads="1"/>
          </p:cNvSpPr>
          <p:nvPr/>
        </p:nvSpPr>
        <p:spPr bwMode="auto">
          <a:xfrm>
            <a:off x="5230813" y="3159834"/>
            <a:ext cx="3810000" cy="246221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a:r>
              <a:rPr lang="ar-EG" altLang="ja-JP" sz="2800" b="1" dirty="0">
                <a:solidFill>
                  <a:srgbClr val="FFFFFF"/>
                </a:solidFill>
                <a:latin typeface="Arial" panose="020B0604020202020204" pitchFamily="34" charset="0"/>
                <a:cs typeface="Arial" panose="020B0604020202020204" pitchFamily="34" charset="0"/>
              </a:rPr>
              <a:t>1. " (</a:t>
            </a:r>
            <a:r>
              <a:rPr lang="en-US" altLang="ja-JP" sz="2800" b="1" i="1" dirty="0">
                <a:solidFill>
                  <a:srgbClr val="FFFFFF"/>
                </a:solidFill>
                <a:latin typeface="Arial" panose="020B0604020202020204" pitchFamily="34" charset="0"/>
                <a:cs typeface="Arial" panose="020B0604020202020204" pitchFamily="34" charset="0"/>
              </a:rPr>
              <a:t>ek</a:t>
            </a:r>
            <a:r>
              <a:rPr lang="ar-EG" altLang="ja-JP" sz="2800" b="1" dirty="0">
                <a:solidFill>
                  <a:schemeClr val="accent3"/>
                </a:solidFill>
                <a:latin typeface="Arial" panose="020B0604020202020204" pitchFamily="34" charset="0"/>
                <a:cs typeface="Arial" panose="020B0604020202020204" pitchFamily="34" charset="0"/>
              </a:rPr>
              <a:t>) </a:t>
            </a:r>
            <a:r>
              <a:rPr lang="ar-EG" sz="2800" b="1" dirty="0">
                <a:solidFill>
                  <a:schemeClr val="accent3"/>
                </a:solidFill>
                <a:latin typeface="Arial" panose="020B0604020202020204" pitchFamily="34" charset="0"/>
                <a:cs typeface="Arial" panose="020B0604020202020204" pitchFamily="34" charset="0"/>
              </a:rPr>
              <a:t> أَنَا أَيْضًا سَأَحْفَظُكَ مِنْ سَاعَةِ التَّجْرِبَةِ الْعَتِيدَةِ أَنْ تَأْتِيَ عَلَى الْعَالَمِ كُلِّهِ </a:t>
            </a:r>
            <a:r>
              <a:rPr lang="ar-EG" sz="2800" b="1" dirty="0">
                <a:solidFill>
                  <a:srgbClr val="FFFF00"/>
                </a:solidFill>
                <a:latin typeface="Arial" panose="020B0604020202020204" pitchFamily="34" charset="0"/>
                <a:cs typeface="Arial" panose="020B0604020202020204" pitchFamily="34" charset="0"/>
              </a:rPr>
              <a:t>لِتُجَرِّبَ السَّاكِنِينَ عَلَى الأَرْضِ</a:t>
            </a:r>
            <a:r>
              <a:rPr lang="ar-EG" sz="2800" b="1" dirty="0">
                <a:solidFill>
                  <a:schemeClr val="accent3"/>
                </a:solidFill>
                <a:latin typeface="Arial" panose="020B0604020202020204" pitchFamily="34" charset="0"/>
                <a:cs typeface="Arial" panose="020B0604020202020204" pitchFamily="34" charset="0"/>
              </a:rPr>
              <a:t>.</a:t>
            </a:r>
          </a:p>
          <a:p>
            <a:pPr lvl="0" algn="ctr" defTabSz="914400" rtl="1" eaLnBrk="0" fontAlgn="base" hangingPunct="0">
              <a:spcBef>
                <a:spcPct val="50000"/>
              </a:spcBef>
              <a:spcAft>
                <a:spcPct val="0"/>
              </a:spcAft>
              <a:defRPr/>
            </a:pPr>
            <a:r>
              <a:rPr lang="ar-EG" altLang="ja-JP" sz="2800" b="1" dirty="0">
                <a:solidFill>
                  <a:schemeClr val="accent3"/>
                </a:solidFill>
                <a:latin typeface="Arial" panose="020B0604020202020204" pitchFamily="34" charset="0"/>
                <a:cs typeface="Arial" panose="020B0604020202020204" pitchFamily="34" charset="0"/>
              </a:rPr>
              <a:t>(رؤيا</a:t>
            </a:r>
            <a:r>
              <a:rPr lang="en-US" altLang="ja-JP" sz="2800" b="1" dirty="0">
                <a:solidFill>
                  <a:schemeClr val="accent3"/>
                </a:solidFill>
                <a:latin typeface="Arial" panose="020B0604020202020204" pitchFamily="34" charset="0"/>
                <a:cs typeface="Arial" panose="020B0604020202020204" pitchFamily="34" charset="0"/>
              </a:rPr>
              <a:t> </a:t>
            </a:r>
            <a:r>
              <a:rPr lang="ar-EG" altLang="ja-JP" sz="2800" b="1" dirty="0">
                <a:solidFill>
                  <a:schemeClr val="accent3"/>
                </a:solidFill>
                <a:latin typeface="Arial" panose="020B0604020202020204" pitchFamily="34" charset="0"/>
                <a:cs typeface="Arial" panose="020B0604020202020204" pitchFamily="34" charset="0"/>
              </a:rPr>
              <a:t>٣: ١٠)</a:t>
            </a:r>
            <a:endParaRPr kumimoji="0" lang="en-US" sz="2800" b="1" i="0"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endParaRPr>
          </a:p>
        </p:txBody>
      </p:sp>
      <p:sp>
        <p:nvSpPr>
          <p:cNvPr id="22" name="Curved Down Arrow 21"/>
          <p:cNvSpPr>
            <a:spLocks noChangeArrowheads="1"/>
          </p:cNvSpPr>
          <p:nvPr/>
        </p:nvSpPr>
        <p:spPr bwMode="auto">
          <a:xfrm rot="9811772" flipV="1">
            <a:off x="3919514" y="4009940"/>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272577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blinds(horizontal)">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childTnLst>
                          </p:cTn>
                        </p:par>
                        <p:par>
                          <p:cTn id="27" fill="hold">
                            <p:stCondLst>
                              <p:cond delay="0"/>
                            </p:stCondLst>
                            <p:childTnLst>
                              <p:par>
                                <p:cTn id="28" presetID="22" presetClass="entr" presetSubtype="2" fill="hold" grpId="0"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right)">
                                      <p:cBhvr>
                                        <p:cTn id="3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3" grpId="0" animBg="1"/>
      <p:bldP spid="22"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7C2043"/>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685800" y="333375"/>
            <a:ext cx="7772400" cy="874713"/>
          </a:xfrm>
          <a:solidFill>
            <a:schemeClr val="accent2"/>
          </a:solidFill>
        </p:spPr>
        <p:txBody>
          <a:bodyPr/>
          <a:lstStyle/>
          <a:p>
            <a:r>
              <a:rPr lang="ar-SA" dirty="0">
                <a:solidFill>
                  <a:schemeClr val="bg1"/>
                </a:solidFill>
                <a:latin typeface="Arial" panose="020B0604020202020204" pitchFamily="34" charset="0"/>
                <a:ea typeface="ＭＳ Ｐゴシック" charset="0"/>
                <a:cs typeface="Arial" panose="020B0604020202020204" pitchFamily="34" charset="0"/>
              </a:rPr>
              <a:t>لماذا </a:t>
            </a:r>
            <a:r>
              <a:rPr lang="ar-JO" dirty="0">
                <a:solidFill>
                  <a:schemeClr val="bg1"/>
                </a:solidFill>
                <a:latin typeface="Arial" panose="020B0604020202020204" pitchFamily="34" charset="0"/>
                <a:ea typeface="ＭＳ Ｐゴシック" charset="0"/>
                <a:cs typeface="Arial" panose="020B0604020202020204" pitchFamily="34" charset="0"/>
              </a:rPr>
              <a:t>أ</a:t>
            </a:r>
            <a:r>
              <a:rPr lang="ar-SA" dirty="0">
                <a:solidFill>
                  <a:schemeClr val="bg1"/>
                </a:solidFill>
                <a:latin typeface="Arial" panose="020B0604020202020204" pitchFamily="34" charset="0"/>
                <a:ea typeface="ＭＳ Ｐゴシック" charset="0"/>
                <a:cs typeface="Arial" panose="020B0604020202020204" pitchFamily="34" charset="0"/>
              </a:rPr>
              <a:t>نا من مؤمني ال</a:t>
            </a:r>
            <a:r>
              <a:rPr lang="ar-JO" dirty="0">
                <a:solidFill>
                  <a:schemeClr val="bg1"/>
                </a:solidFill>
                <a:latin typeface="Arial" panose="020B0604020202020204" pitchFamily="34" charset="0"/>
                <a:ea typeface="ＭＳ Ｐゴシック" charset="0"/>
                <a:cs typeface="Arial" panose="020B0604020202020204" pitchFamily="34" charset="0"/>
              </a:rPr>
              <a:t>إ</a:t>
            </a:r>
            <a:r>
              <a:rPr lang="ar-SA" dirty="0">
                <a:solidFill>
                  <a:schemeClr val="bg1"/>
                </a:solidFill>
                <a:latin typeface="Arial" panose="020B0604020202020204" pitchFamily="34" charset="0"/>
                <a:ea typeface="ＭＳ Ｐゴシック" charset="0"/>
                <a:cs typeface="Arial" panose="020B0604020202020204" pitchFamily="34" charset="0"/>
              </a:rPr>
              <a:t>ختطاف قبل الضيقة؟</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681988" name="Rectangle 4"/>
          <p:cNvSpPr>
            <a:spLocks noChangeArrowheads="1"/>
          </p:cNvSpPr>
          <p:nvPr/>
        </p:nvSpPr>
        <p:spPr bwMode="auto">
          <a:xfrm>
            <a:off x="-25526" y="1371600"/>
            <a:ext cx="9169526" cy="3733800"/>
          </a:xfrm>
          <a:prstGeom prst="rect">
            <a:avLst/>
          </a:prstGeom>
          <a:noFill/>
          <a:ln w="9525">
            <a:noFill/>
            <a:miter lim="800000"/>
            <a:headEnd/>
            <a:tailEnd/>
          </a:ln>
        </p:spPr>
        <p:txBody>
          <a:bodyPr/>
          <a:lstStyle/>
          <a:p>
            <a:pPr marL="742950" marR="0" lvl="0" indent="-742950" algn="r" defTabSz="914400" rtl="1" eaLnBrk="0" fontAlgn="base" latinLnBrk="0" hangingPunct="0">
              <a:lnSpc>
                <a:spcPct val="100000"/>
              </a:lnSpc>
              <a:spcBef>
                <a:spcPct val="20000"/>
              </a:spcBef>
              <a:spcAft>
                <a:spcPct val="0"/>
              </a:spcAft>
              <a:buClrTx/>
              <a:buSzTx/>
              <a:buFont typeface="Times New Roman" charset="0"/>
              <a:buAutoNum type="arabicPeriod"/>
              <a:tabLst/>
              <a:defRPr/>
            </a:pP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سيتم إبعاد المؤمنين عن هذه الساعة أو الفترة الزمنية </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٣: ١٠)</a:t>
            </a:r>
          </a:p>
          <a:p>
            <a:pPr marL="742950" marR="0" lvl="0" indent="-742950" algn="r" defTabSz="914400" rtl="1" eaLnBrk="0" fontAlgn="base" latinLnBrk="0" hangingPunct="0">
              <a:lnSpc>
                <a:spcPct val="100000"/>
              </a:lnSpc>
              <a:spcBef>
                <a:spcPct val="20000"/>
              </a:spcBef>
              <a:spcAft>
                <a:spcPct val="0"/>
              </a:spcAft>
              <a:buClrTx/>
              <a:buSzTx/>
              <a:buFont typeface="Times New Roman" charset="0"/>
              <a:buAutoNum type="arabicPeriod"/>
              <a:tabLst/>
              <a:defRPr/>
            </a:pP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الضيقة تختبر غير المؤمنين (٣: ١٠) تحت غضب الله </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(٦: ١٦-١٧)</a:t>
            </a:r>
          </a:p>
          <a:p>
            <a:pPr marL="742950" marR="0" lvl="0" indent="-742950" algn="r" defTabSz="914400" rtl="1" eaLnBrk="0" fontAlgn="base" latinLnBrk="0" hangingPunct="0">
              <a:lnSpc>
                <a:spcPct val="100000"/>
              </a:lnSpc>
              <a:spcBef>
                <a:spcPct val="20000"/>
              </a:spcBef>
              <a:spcAft>
                <a:spcPct val="0"/>
              </a:spcAft>
              <a:buClrTx/>
              <a:buSzTx/>
              <a:buFont typeface="Times New Roman" charset="0"/>
              <a:buAutoNum type="arabicPeriod"/>
              <a:tabLst/>
              <a:defRPr/>
            </a:pP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سيغيب عمل الروح القدس لحجز الشر (٢ </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تس 2: 6-7)</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0292" name="Text Box 18"/>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 name="Group 3"/>
          <p:cNvGrpSpPr>
            <a:grpSpLocks/>
          </p:cNvGrpSpPr>
          <p:nvPr/>
        </p:nvGrpSpPr>
        <p:grpSpPr bwMode="auto">
          <a:xfrm>
            <a:off x="152400" y="6172200"/>
            <a:ext cx="8724900" cy="609600"/>
            <a:chOff x="152400" y="6172200"/>
            <a:chExt cx="8724900" cy="609600"/>
          </a:xfrm>
        </p:grpSpPr>
        <p:sp>
          <p:nvSpPr>
            <p:cNvPr id="8" name="Rectangle 7"/>
            <p:cNvSpPr>
              <a:spLocks noChangeArrowheads="1"/>
            </p:cNvSpPr>
            <p:nvPr/>
          </p:nvSpPr>
          <p:spPr bwMode="auto">
            <a:xfrm>
              <a:off x="152400" y="6172200"/>
              <a:ext cx="6778178" cy="609600"/>
            </a:xfrm>
            <a:prstGeom prst="rect">
              <a:avLst/>
            </a:prstGeom>
            <a:noFill/>
            <a:ln w="9525">
              <a:noFill/>
              <a:miter lim="800000"/>
              <a:headEnd/>
              <a:tailEnd/>
            </a:ln>
          </p:spPr>
          <p:txBody>
            <a:bodyPr/>
            <a:lstStyle/>
            <a:p>
              <a:pPr marL="742950" marR="0" lvl="0" indent="-742950" algn="r" defTabSz="914400" rtl="1" eaLnBrk="0" fontAlgn="base" latinLnBrk="0" hangingPunct="0">
                <a:lnSpc>
                  <a:spcPct val="100000"/>
                </a:lnSpc>
                <a:spcBef>
                  <a:spcPct val="2000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الروح = محايد ولكنه مستخدم من شخص</a:t>
              </a:r>
              <a:endParaRPr kumimoji="0" lang="en-US" sz="2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140301" name="Picture 1" descr="1 Thess 2.6 GR pneuma.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486580" y="6210471"/>
              <a:ext cx="1390720" cy="521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2"/>
          <p:cNvGrpSpPr>
            <a:grpSpLocks/>
          </p:cNvGrpSpPr>
          <p:nvPr/>
        </p:nvGrpSpPr>
        <p:grpSpPr bwMode="auto">
          <a:xfrm>
            <a:off x="152400" y="5514373"/>
            <a:ext cx="8901906" cy="657827"/>
            <a:chOff x="152400" y="5514373"/>
            <a:chExt cx="8901906" cy="657827"/>
          </a:xfrm>
        </p:grpSpPr>
        <p:sp>
          <p:nvSpPr>
            <p:cNvPr id="6" name="Rectangle 5"/>
            <p:cNvSpPr>
              <a:spLocks noChangeArrowheads="1"/>
            </p:cNvSpPr>
            <p:nvPr/>
          </p:nvSpPr>
          <p:spPr bwMode="auto">
            <a:xfrm>
              <a:off x="152400" y="5562600"/>
              <a:ext cx="6778178" cy="609600"/>
            </a:xfrm>
            <a:prstGeom prst="rect">
              <a:avLst/>
            </a:prstGeom>
            <a:noFill/>
            <a:ln w="9525">
              <a:noFill/>
              <a:miter lim="800000"/>
              <a:headEnd/>
              <a:tailEnd/>
            </a:ln>
          </p:spPr>
          <p:txBody>
            <a:bodyPr/>
            <a:lstStyle/>
            <a:p>
              <a:pPr marL="742950" marR="0" lvl="0" indent="-742950" algn="r" defTabSz="914400" rtl="1" eaLnBrk="0" fontAlgn="base" latinLnBrk="0" hangingPunct="0">
                <a:lnSpc>
                  <a:spcPct val="100000"/>
                </a:lnSpc>
                <a:spcBef>
                  <a:spcPct val="2000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الذي يحجز = مذكر ، ٢: ٧ = شخص</a:t>
              </a:r>
              <a:endParaRPr kumimoji="0" lang="en-US" sz="28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140299" name="Picture 2" descr="1 Thess 2.6 GR restaine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20272" y="5514373"/>
              <a:ext cx="2034034" cy="5604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 name="Group 1"/>
          <p:cNvGrpSpPr>
            <a:grpSpLocks/>
          </p:cNvGrpSpPr>
          <p:nvPr/>
        </p:nvGrpSpPr>
        <p:grpSpPr bwMode="auto">
          <a:xfrm>
            <a:off x="96580" y="4902917"/>
            <a:ext cx="8982424" cy="659683"/>
            <a:chOff x="96580" y="4902917"/>
            <a:chExt cx="8982424" cy="659683"/>
          </a:xfrm>
        </p:grpSpPr>
        <p:sp>
          <p:nvSpPr>
            <p:cNvPr id="7" name="Rectangle 6"/>
            <p:cNvSpPr>
              <a:spLocks noChangeArrowheads="1"/>
            </p:cNvSpPr>
            <p:nvPr/>
          </p:nvSpPr>
          <p:spPr bwMode="auto">
            <a:xfrm>
              <a:off x="96580" y="4953000"/>
              <a:ext cx="6833998" cy="609600"/>
            </a:xfrm>
            <a:prstGeom prst="rect">
              <a:avLst/>
            </a:prstGeom>
            <a:noFill/>
            <a:ln w="9525">
              <a:noFill/>
              <a:miter lim="800000"/>
              <a:headEnd/>
              <a:tailEnd/>
            </a:ln>
          </p:spPr>
          <p:txBody>
            <a:bodyPr/>
            <a:lstStyle/>
            <a:p>
              <a:pPr marL="742950" marR="0" lvl="0" indent="-742950" algn="r" defTabSz="914400" rtl="1" eaLnBrk="0" fontAlgn="base" latinLnBrk="0" hangingPunct="0">
                <a:lnSpc>
                  <a:spcPct val="100000"/>
                </a:lnSpc>
                <a:spcBef>
                  <a:spcPct val="2000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ما يقيد" = محايد ، ٢: ٦= ال</a:t>
              </a:r>
              <a:r>
                <a:rPr kumimoji="0" lang="ar-JO" sz="28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كرازة</a:t>
              </a:r>
              <a:endParaRPr kumimoji="0" lang="en-US" sz="2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140297" name="Picture 3" descr="1 Thess 2.6 GR what restains.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20272" y="4902917"/>
              <a:ext cx="2058732" cy="5261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26958972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7C2043"/>
        </a:solid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85800" y="333375"/>
            <a:ext cx="7772400" cy="874713"/>
          </a:xfrm>
          <a:solidFill>
            <a:schemeClr val="accent2"/>
          </a:solidFill>
        </p:spPr>
        <p:txBody>
          <a:bodyPr/>
          <a:lstStyle/>
          <a:p>
            <a:r>
              <a:rPr lang="ar-SA" b="1" dirty="0">
                <a:solidFill>
                  <a:schemeClr val="bg1"/>
                </a:solidFill>
                <a:latin typeface="Arial" charset="0"/>
                <a:ea typeface="ＭＳ Ｐゴシック" charset="0"/>
                <a:cs typeface="Arial" charset="0"/>
              </a:rPr>
              <a:t>لماذا </a:t>
            </a:r>
            <a:r>
              <a:rPr lang="ar-JO" b="1" dirty="0">
                <a:solidFill>
                  <a:schemeClr val="bg1"/>
                </a:solidFill>
                <a:latin typeface="Arial" charset="0"/>
                <a:ea typeface="ＭＳ Ｐゴシック" charset="0"/>
                <a:cs typeface="Arial" charset="0"/>
              </a:rPr>
              <a:t>أ</a:t>
            </a:r>
            <a:r>
              <a:rPr lang="ar-SA" b="1" dirty="0">
                <a:solidFill>
                  <a:schemeClr val="bg1"/>
                </a:solidFill>
                <a:latin typeface="Arial" charset="0"/>
                <a:ea typeface="ＭＳ Ｐゴシック" charset="0"/>
                <a:cs typeface="Arial" charset="0"/>
              </a:rPr>
              <a:t>نا من مؤمني ال</a:t>
            </a:r>
            <a:r>
              <a:rPr lang="ar-JO" b="1" dirty="0">
                <a:solidFill>
                  <a:schemeClr val="bg1"/>
                </a:solidFill>
                <a:latin typeface="Arial" charset="0"/>
                <a:ea typeface="ＭＳ Ｐゴシック" charset="0"/>
                <a:cs typeface="Arial" charset="0"/>
              </a:rPr>
              <a:t>إ</a:t>
            </a:r>
            <a:r>
              <a:rPr lang="ar-SA" b="1" dirty="0">
                <a:solidFill>
                  <a:schemeClr val="bg1"/>
                </a:solidFill>
                <a:latin typeface="Arial" charset="0"/>
                <a:ea typeface="ＭＳ Ｐゴシック" charset="0"/>
                <a:cs typeface="Arial" charset="0"/>
              </a:rPr>
              <a:t>ختطاف قبل الضيقة؟</a:t>
            </a:r>
            <a:endParaRPr lang="en-US" b="1"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139146" y="1371600"/>
            <a:ext cx="9144000" cy="2590800"/>
          </a:xfrm>
          <a:prstGeom prst="rect">
            <a:avLst/>
          </a:prstGeom>
          <a:noFill/>
          <a:ln w="9525">
            <a:noFill/>
            <a:miter lim="800000"/>
            <a:headEnd/>
            <a:tailEnd/>
          </a:ln>
        </p:spPr>
        <p:txBody>
          <a:bodyPr/>
          <a:lstStyle/>
          <a:p>
            <a:pPr marL="742950" marR="0" lvl="0" indent="-742950" algn="r" defTabSz="914400" rtl="1" eaLnBrk="0" fontAlgn="base" latinLnBrk="0" hangingPunct="0">
              <a:lnSpc>
                <a:spcPct val="100000"/>
              </a:lnSpc>
              <a:spcBef>
                <a:spcPct val="2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4. لم يتم ذكر الكنيسة أبد</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a:t>
            </a: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في إصحاحات الضيقة (رؤ ٤-١٩) باستثناء مسكن الله في السماء (١٣: ٦ ؛ راجع أف ٢: ٢١-٢٢).</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 name="Rectangle 4"/>
          <p:cNvSpPr>
            <a:spLocks noChangeArrowheads="1"/>
          </p:cNvSpPr>
          <p:nvPr/>
        </p:nvSpPr>
        <p:spPr bwMode="auto">
          <a:xfrm>
            <a:off x="508554" y="3962400"/>
            <a:ext cx="8496300" cy="2590800"/>
          </a:xfrm>
          <a:prstGeom prst="rect">
            <a:avLst/>
          </a:prstGeom>
          <a:noFill/>
          <a:ln w="9525">
            <a:noFill/>
            <a:miter lim="800000"/>
            <a:headEnd/>
            <a:tailEnd/>
          </a:ln>
        </p:spPr>
        <p:txBody>
          <a:bodyPr/>
          <a:lstStyle/>
          <a:p>
            <a:pPr marL="742950" marR="0" lvl="0" indent="-742950" algn="r" defTabSz="914400" rtl="1" eaLnBrk="0" fontAlgn="base" latinLnBrk="0" hangingPunct="0">
              <a:lnSpc>
                <a:spcPct val="100000"/>
              </a:lnSpc>
              <a:spcBef>
                <a:spcPct val="2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5. لن تتعرض الكنيسة أبدًا لغضب الله (يو ٥: ٢٤، رو ٥: ٩ ؛ ٨: ١؛ </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 </a:t>
            </a: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تس ١: ١٠ ؛ ٥: ٩) ال</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إ</a:t>
            </a: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ضطهاد والغضب مختلفان تمام</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42341" name="Text Box 18"/>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209</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7510846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8610"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11"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12"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عصر الكنيسة</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8613" name="Text Box 6"/>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إ</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ختطاف</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8614" name="Text Box 7"/>
          <p:cNvSpPr txBox="1">
            <a:spLocks noChangeArrowheads="1"/>
          </p:cNvSpPr>
          <p:nvPr/>
        </p:nvSpPr>
        <p:spPr bwMode="auto">
          <a:xfrm>
            <a:off x="1531253" y="3276600"/>
            <a:ext cx="3040745"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FF"/>
                </a:solidFill>
                <a:effectLst/>
                <a:uLnTx/>
                <a:uFillTx/>
                <a:latin typeface="Arial"/>
                <a:ea typeface="ＭＳ Ｐゴシック" charset="0"/>
                <a:cs typeface="Arial"/>
              </a:rPr>
              <a:t>الضيقة</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8615"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68616" name="Text Box 9"/>
          <p:cNvSpPr txBox="1">
            <a:spLocks noChangeArrowheads="1"/>
          </p:cNvSpPr>
          <p:nvPr/>
        </p:nvSpPr>
        <p:spPr bwMode="auto">
          <a:xfrm>
            <a:off x="4372755" y="3276600"/>
            <a:ext cx="359360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FF"/>
                </a:solidFill>
                <a:effectLst/>
                <a:uLnTx/>
                <a:uFillTx/>
                <a:latin typeface="Arial"/>
                <a:ea typeface="ＭＳ Ｐゴシック" charset="0"/>
                <a:cs typeface="Arial"/>
              </a:rPr>
              <a:t>الألفي</a:t>
            </a:r>
            <a:r>
              <a:rPr kumimoji="0" lang="ar-JO" sz="3600" b="0" i="0" u="none" strike="noStrike" kern="1200" cap="none" spc="0" normalizeH="0" baseline="0" noProof="0" dirty="0">
                <a:ln>
                  <a:noFill/>
                </a:ln>
                <a:solidFill>
                  <a:srgbClr val="FFFFFF"/>
                </a:solidFill>
                <a:effectLst/>
                <a:uLnTx/>
                <a:uFillTx/>
                <a:latin typeface="Arial"/>
                <a:ea typeface="ＭＳ Ｐゴシック" charset="0"/>
                <a:cs typeface="Arial"/>
              </a:rPr>
              <a:t>ة</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8617"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dirty="0">
                <a:ln>
                  <a:noFill/>
                </a:ln>
                <a:solidFill>
                  <a:srgbClr val="FFFF00"/>
                </a:solidFill>
                <a:effectLst/>
                <a:uLnTx/>
                <a:uFillTx/>
                <a:latin typeface="Arial"/>
                <a:ea typeface="ＭＳ Ｐゴシック" charset="0"/>
                <a:cs typeface="Arial"/>
              </a:rPr>
              <a:t>١٠٠٠ سنه</a:t>
            </a:r>
            <a:endPar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68618"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CC00"/>
                </a:solidFill>
                <a:effectLst/>
                <a:uLnTx/>
                <a:uFillTx/>
                <a:latin typeface="Arial"/>
                <a:ea typeface="ＭＳ Ｐゴシック" charset="0"/>
                <a:cs typeface="Arial"/>
              </a:rPr>
              <a:t>الملكوت الأبدي</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68619"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CCFFCC"/>
                </a:solidFill>
                <a:effectLst/>
                <a:uLnTx/>
                <a:uFillTx/>
                <a:latin typeface="Arial"/>
                <a:ea typeface="ＭＳ Ｐゴシック" charset="0"/>
                <a:cs typeface="Arial"/>
              </a:rPr>
              <a:t>الدينونة</a:t>
            </a:r>
            <a:endParaRPr kumimoji="0" lang="en-US" sz="36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68620"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21"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22"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ar-SA" altLang="ja-JP" sz="4000" b="1" dirty="0">
                <a:solidFill>
                  <a:srgbClr val="FFFF99"/>
                </a:solidFill>
                <a:ea typeface="ＭＳ Ｐゴシック" charset="0"/>
              </a:rPr>
              <a:t>ال</a:t>
            </a:r>
            <a:r>
              <a:rPr lang="ar-JO" altLang="ja-JP" sz="4000" b="1" dirty="0">
                <a:solidFill>
                  <a:srgbClr val="FFFF99"/>
                </a:solidFill>
                <a:ea typeface="ＭＳ Ｐゴシック" charset="0"/>
              </a:rPr>
              <a:t>إ</a:t>
            </a:r>
            <a:r>
              <a:rPr lang="ar-SA" altLang="ja-JP" sz="4000" b="1" dirty="0">
                <a:solidFill>
                  <a:srgbClr val="FFFF99"/>
                </a:solidFill>
                <a:ea typeface="ＭＳ Ｐゴシック" charset="0"/>
              </a:rPr>
              <a:t>ختطاف قبل الضيقة</a:t>
            </a:r>
            <a:endParaRPr lang="en-US" sz="4000" b="1" dirty="0">
              <a:solidFill>
                <a:srgbClr val="FFFF99"/>
              </a:solidFill>
              <a:latin typeface="Arial"/>
              <a:ea typeface="ＭＳ Ｐゴシック" charset="0"/>
              <a:cs typeface="Arial"/>
            </a:endParaRPr>
          </a:p>
        </p:txBody>
      </p:sp>
      <p:sp>
        <p:nvSpPr>
          <p:cNvPr id="68624"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المج</a:t>
            </a: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يء </a:t>
            </a:r>
            <a:r>
              <a:rPr kumimoji="0" lang="ar-SA" sz="3600" b="1" i="0" u="none" strike="noStrike" kern="1200" cap="none" spc="0" normalizeH="0" baseline="0" noProof="0" dirty="0">
                <a:ln>
                  <a:noFill/>
                </a:ln>
                <a:solidFill>
                  <a:srgbClr val="00CCFF"/>
                </a:solidFill>
                <a:effectLst/>
                <a:uLnTx/>
                <a:uFillTx/>
                <a:latin typeface="Arial"/>
                <a:ea typeface="ＭＳ Ｐゴシック" charset="0"/>
                <a:cs typeface="Arial"/>
              </a:rPr>
              <a:t>الثاني </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27" name="Text Box 5"/>
          <p:cNvSpPr txBox="1">
            <a:spLocks noChangeArrowheads="1"/>
          </p:cNvSpPr>
          <p:nvPr/>
        </p:nvSpPr>
        <p:spPr bwMode="auto">
          <a:xfrm>
            <a:off x="5486401" y="822560"/>
            <a:ext cx="3429000" cy="483209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0" fontAlgn="base" latinLnBrk="0" hangingPunct="0">
              <a:lnSpc>
                <a:spcPct val="100000"/>
              </a:lnSpc>
              <a:spcBef>
                <a:spcPct val="5000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5. لن تتعرض الكنيسة أبدًا</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لغضب الله</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622300" marR="0" lvl="0" indent="-2286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 يو ٥: ٢٤</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622300" marR="0" lvl="0" indent="-2286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رو٥: ٩ ؛ ٨: ١</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p>
          <a:p>
            <a:pPr marL="622300" marR="0" lvl="0" indent="-2286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١</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تس ١: ١٠ ، ٥: ٩</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622300" marR="0" lvl="0" indent="-2286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رؤ ٦: ١٥-١٧ </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622300" marR="0" lvl="0" indent="-2286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رؤ ١١: ١٨ </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622300" marR="0" lvl="0" indent="-2286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رؤ ١٤: ١٠ ، ١٩</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 name="Text Box 1041"/>
          <p:cNvSpPr txBox="1">
            <a:spLocks noChangeArrowheads="1"/>
          </p:cNvSpPr>
          <p:nvPr/>
        </p:nvSpPr>
        <p:spPr bwMode="auto">
          <a:xfrm>
            <a:off x="8388424"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209</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4010198934"/>
      </p:ext>
    </p:extLst>
  </p:cSld>
  <p:clrMapOvr>
    <a:masterClrMapping/>
  </p:clrMapOvr>
  <p:transition spd="med">
    <p:randomBar dir="vert"/>
  </p:transition>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7C2043"/>
        </a:solidFill>
        <a:effectLst/>
      </p:bgPr>
    </p:bg>
    <p:spTree>
      <p:nvGrpSpPr>
        <p:cNvPr id="1" name=""/>
        <p:cNvGrpSpPr/>
        <p:nvPr/>
      </p:nvGrpSpPr>
      <p:grpSpPr>
        <a:xfrm>
          <a:off x="0" y="0"/>
          <a:ext cx="0" cy="0"/>
          <a:chOff x="0" y="0"/>
          <a:chExt cx="0" cy="0"/>
        </a:xfrm>
      </p:grpSpPr>
      <p:sp>
        <p:nvSpPr>
          <p:cNvPr id="144386" name="Rectangle 2"/>
          <p:cNvSpPr>
            <a:spLocks noGrp="1" noChangeArrowheads="1"/>
          </p:cNvSpPr>
          <p:nvPr>
            <p:ph type="title" idx="4294967295"/>
          </p:nvPr>
        </p:nvSpPr>
        <p:spPr>
          <a:xfrm>
            <a:off x="626418" y="292894"/>
            <a:ext cx="7772400" cy="874713"/>
          </a:xfrm>
          <a:solidFill>
            <a:schemeClr val="accent2"/>
          </a:solidFill>
        </p:spPr>
        <p:txBody>
          <a:bodyPr/>
          <a:lstStyle/>
          <a:p>
            <a:r>
              <a:rPr lang="ar-SA" dirty="0">
                <a:solidFill>
                  <a:schemeClr val="bg1"/>
                </a:solidFill>
                <a:latin typeface="Arial" charset="0"/>
                <a:ea typeface="ＭＳ Ｐゴシック" charset="0"/>
                <a:cs typeface="Arial" charset="0"/>
              </a:rPr>
              <a:t>لماذا </a:t>
            </a:r>
            <a:r>
              <a:rPr lang="ar-JO" dirty="0">
                <a:solidFill>
                  <a:schemeClr val="bg1"/>
                </a:solidFill>
                <a:latin typeface="Arial" charset="0"/>
                <a:ea typeface="ＭＳ Ｐゴシック" charset="0"/>
                <a:cs typeface="Arial" charset="0"/>
              </a:rPr>
              <a:t>أ</a:t>
            </a:r>
            <a:r>
              <a:rPr lang="ar-SA" dirty="0">
                <a:solidFill>
                  <a:schemeClr val="bg1"/>
                </a:solidFill>
                <a:latin typeface="Arial" charset="0"/>
                <a:ea typeface="ＭＳ Ｐゴシック" charset="0"/>
                <a:cs typeface="Arial" charset="0"/>
              </a:rPr>
              <a:t>نا من مؤمني ال</a:t>
            </a:r>
            <a:r>
              <a:rPr lang="ar-JO" dirty="0">
                <a:solidFill>
                  <a:schemeClr val="bg1"/>
                </a:solidFill>
                <a:latin typeface="Arial" charset="0"/>
                <a:ea typeface="ＭＳ Ｐゴシック" charset="0"/>
                <a:cs typeface="Arial" charset="0"/>
              </a:rPr>
              <a:t>إ</a:t>
            </a:r>
            <a:r>
              <a:rPr lang="ar-SA" dirty="0">
                <a:solidFill>
                  <a:schemeClr val="bg1"/>
                </a:solidFill>
                <a:latin typeface="Arial" charset="0"/>
                <a:ea typeface="ＭＳ Ｐゴシック" charset="0"/>
                <a:cs typeface="Arial" charset="0"/>
              </a:rPr>
              <a:t>ختطاف قبل الضيقة؟</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0" y="1371600"/>
            <a:ext cx="9144000" cy="2133600"/>
          </a:xfrm>
          <a:prstGeom prst="rect">
            <a:avLst/>
          </a:prstGeom>
          <a:noFill/>
          <a:ln w="9525">
            <a:noFill/>
            <a:miter lim="800000"/>
            <a:headEnd/>
            <a:tailEnd/>
          </a:ln>
        </p:spPr>
        <p:txBody>
          <a:bodyPr/>
          <a:lstStyle/>
          <a:p>
            <a:pPr marL="742950" marR="0" lvl="0" indent="-742950" algn="r" defTabSz="914400" rtl="1" eaLnBrk="0" fontAlgn="base" latinLnBrk="0" hangingPunct="0">
              <a:lnSpc>
                <a:spcPct val="100000"/>
              </a:lnSpc>
              <a:spcBef>
                <a:spcPct val="2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6. الضيقة العظيمة وشيكة (يمكن أن تحدث في أي وقت) لذلك يجب أن يكون أيضًا قبل الضيقة:</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 name="Rectangle 4"/>
          <p:cNvSpPr>
            <a:spLocks noChangeArrowheads="1"/>
          </p:cNvSpPr>
          <p:nvPr/>
        </p:nvSpPr>
        <p:spPr bwMode="auto">
          <a:xfrm>
            <a:off x="1066800" y="3213100"/>
            <a:ext cx="7810500" cy="990600"/>
          </a:xfrm>
          <a:prstGeom prst="rect">
            <a:avLst/>
          </a:prstGeom>
          <a:noFill/>
          <a:ln w="9525">
            <a:noFill/>
            <a:miter lim="800000"/>
            <a:headEnd/>
            <a:tailEnd/>
          </a:ln>
        </p:spPr>
        <p:txBody>
          <a:bodyPr/>
          <a:lstStyle/>
          <a:p>
            <a:pPr marL="279400" marR="0" lvl="0" indent="-279400" algn="r" defTabSz="914400" rtl="1" eaLnBrk="0" fontAlgn="base" latinLnBrk="0" hangingPunct="0">
              <a:lnSpc>
                <a:spcPct val="100000"/>
              </a:lnSpc>
              <a:spcBef>
                <a:spcPct val="2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أ. "... يَوْمَ الرَّبِّ كَلِصٍّ فِي اللَّيْلِ هكَذَا يَجِيءُ.</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b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(١ تسالونيكي ٥: ٢)</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6" name="Rectangle 5"/>
          <p:cNvSpPr>
            <a:spLocks noChangeArrowheads="1"/>
          </p:cNvSpPr>
          <p:nvPr/>
        </p:nvSpPr>
        <p:spPr bwMode="auto">
          <a:xfrm>
            <a:off x="1066800" y="4241800"/>
            <a:ext cx="7810500" cy="1409700"/>
          </a:xfrm>
          <a:prstGeom prst="rect">
            <a:avLst/>
          </a:prstGeom>
          <a:noFill/>
          <a:ln w="9525">
            <a:noFill/>
            <a:miter lim="800000"/>
            <a:headEnd/>
            <a:tailEnd/>
          </a:ln>
        </p:spPr>
        <p:txBody>
          <a:bodyPr/>
          <a:lstStyle/>
          <a:p>
            <a:pPr marL="342900" marR="0" lvl="0" indent="-342900" algn="r" defTabSz="914400" rtl="1" eaLnBrk="0" fontAlgn="base" latinLnBrk="0" hangingPunct="0">
              <a:lnSpc>
                <a:spcPct val="100000"/>
              </a:lnSpc>
              <a:spcBef>
                <a:spcPct val="2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ب. وَإِنْ مَضَيْتُ وَأَعْدَدْتُ لَكُمْ مَكَانًا آتِي أَيْضًا وَآخُذُكُمْ إِلَيَّ</a:t>
            </a:r>
            <a:b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(يوحنا ١٤: ٣) = "اتي ايضا" في المستقبل القريب بدون علامات</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 name="Rectangle 6"/>
          <p:cNvSpPr>
            <a:spLocks noChangeArrowheads="1"/>
          </p:cNvSpPr>
          <p:nvPr/>
        </p:nvSpPr>
        <p:spPr bwMode="auto">
          <a:xfrm>
            <a:off x="1066800" y="5651500"/>
            <a:ext cx="7810500" cy="990600"/>
          </a:xfrm>
          <a:prstGeom prst="rect">
            <a:avLst/>
          </a:prstGeom>
          <a:noFill/>
          <a:ln w="9525">
            <a:noFill/>
            <a:miter lim="800000"/>
            <a:headEnd/>
            <a:tailEnd/>
          </a:ln>
        </p:spPr>
        <p:txBody>
          <a:bodyPr/>
          <a:lstStyle/>
          <a:p>
            <a:pPr marL="342900" marR="0" lvl="0" indent="-342900" algn="r" defTabSz="914400" rtl="1" eaLnBrk="0" fontAlgn="base" latinLnBrk="0" hangingPunct="0">
              <a:lnSpc>
                <a:spcPct val="100000"/>
              </a:lnSpc>
              <a:spcBef>
                <a:spcPct val="2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ج. يعقوب ٥: ٨-٩ ؛ تيط ٢: ١٣ ؛ عب ٩: ٢٨ ؛ ١ بط ١: ٦-٧ ؛ ١ يو ٢: ٢٨ ؛ ٣: ٢-٣ ؛ رؤا ٢٢: ١٠ - ١٢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44391" name="Text Box 18"/>
          <p:cNvSpPr txBox="1">
            <a:spLocks noChangeArrowheads="1"/>
          </p:cNvSpPr>
          <p:nvPr/>
        </p:nvSpPr>
        <p:spPr bwMode="auto">
          <a:xfrm>
            <a:off x="8382000" y="1158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209</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9977637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dissolve">
                                      <p:cBhvr>
                                        <p:cTn id="12" dur="500"/>
                                        <p:tgtEl>
                                          <p:spTgt spid="6">
                                            <p:txEl>
                                              <p:pRg st="0" end="0"/>
                                            </p:txEl>
                                          </p:spTgt>
                                        </p:tgtEl>
                                      </p:cBhvr>
                                    </p:animEffect>
                                  </p:childTnLst>
                                </p:cTn>
                              </p:par>
                            </p:childTnLst>
                          </p:cTn>
                        </p:par>
                      </p:childTnLst>
                    </p:cTn>
                  </p:par>
                  <p:par>
                    <p:cTn id="13" fill="hold">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P spid="6" grpId="0" uiExpand="1" build="p"/>
      <p:bldP spid="7"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rtl="1">
              <a:spcBef>
                <a:spcPct val="50000"/>
              </a:spcBef>
              <a:defRPr/>
            </a:pPr>
            <a:r>
              <a:rPr lang="ar-EG" sz="4000" b="1" dirty="0">
                <a:solidFill>
                  <a:srgbClr val="FFFF99"/>
                </a:solidFill>
                <a:effectLst>
                  <a:outerShdw blurRad="38100" dist="38100" dir="2700000" algn="tl">
                    <a:srgbClr val="000000"/>
                  </a:outerShdw>
                </a:effectLst>
                <a:latin typeface="Arial" charset="0"/>
                <a:ea typeface="ＭＳ Ｐゴシック" charset="0"/>
                <a:cs typeface="Arial" charset="0"/>
              </a:rPr>
              <a:t>مراحل المجيء الثاني</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sp>
        <p:nvSpPr>
          <p:cNvPr id="146435" name="Text Box 16"/>
          <p:cNvSpPr txBox="1">
            <a:spLocks noChangeArrowheads="1"/>
          </p:cNvSpPr>
          <p:nvPr/>
        </p:nvSpPr>
        <p:spPr bwMode="auto">
          <a:xfrm>
            <a:off x="8388350" y="714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210</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764949745"/>
              </p:ext>
            </p:extLst>
          </p:nvPr>
        </p:nvGraphicFramePr>
        <p:xfrm>
          <a:off x="137160" y="838200"/>
          <a:ext cx="8915400" cy="61880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a:t>
                      </a: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إ</a:t>
                      </a: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ختطاف</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5" marB="45725" horzOverflow="overflow">
                    <a:lnL>
                      <a:noFill/>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a:t>
                      </a: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مجيء</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6096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قبل الضيقة (رؤ ٣: ١٠</a:t>
                      </a:r>
                      <a:r>
                        <a:rPr kumimoji="0" lang="ar-SA"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بعد الضيقة (رؤ ١٩: ١١-١٢)</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سيأتي المسيح في الهواء (1 تس 4: 16)</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سيأتي المسيح إلى الأرض ورجلاه تلامسان جبل الزيتون (زك ١٤: ٤)</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المجئ من أجل القديسين (يو ١٤: ١-٢ ؛</a:t>
                      </a: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١تس ٤: ١٥-١٧)</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مجيء مع القديسين (مت ٢٥: ٣١ ؛ ١تس ٣: ١٣ ؛ رؤ ١٩: ١٤)</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القديسون (أمواتًا وأحياء) سيُخطفون (يُختطفون) من الأرض لملاقاة الرب في الهواء ويؤخذون إلى السماء (</a:t>
                      </a: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a:t>
                      </a: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 ٤: ١٦-١٧)</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القديسون على الأرض سيبقون على الأرض (لا ضيقة) ليُدخلوا إلى الألفية (أع ١٥: ١٦ ؛ رؤ ٥: ١٠ ؛ راجع مت ٦: ١٠ ؛ الفصل ٢٤)</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تنتج الراحة والأمل (١تس ٤: ١٨)</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ينتج الخوف والدينونة (مت ٢٤: ٢٧-٣١؛ لو ٢١:  ٢٠-٢٨ ؛ رؤ ٦: ١٥-١٧)</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022817001"/>
      </p:ext>
    </p:extLst>
  </p:cSld>
  <p:clrMapOvr>
    <a:masterClrMapping/>
  </p:clrMapOvr>
  <p:transition spd="med">
    <p:randomBar dir="vert"/>
  </p:transition>
</p:sld>
</file>

<file path=ppt/slides/slide9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rtl="1">
              <a:spcBef>
                <a:spcPct val="50000"/>
              </a:spcBef>
              <a:defRPr/>
            </a:pPr>
            <a:r>
              <a:rPr lang="ar-SA" sz="4000" b="1" dirty="0">
                <a:solidFill>
                  <a:srgbClr val="FFFF99"/>
                </a:solidFill>
                <a:effectLst>
                  <a:outerShdw blurRad="38100" dist="38100" dir="2700000" algn="tl">
                    <a:srgbClr val="000000"/>
                  </a:outerShdw>
                </a:effectLst>
                <a:latin typeface="Arial" charset="0"/>
                <a:ea typeface="ＭＳ Ｐゴシック" charset="0"/>
                <a:cs typeface="Arial" charset="0"/>
              </a:rPr>
              <a:t>مراحل المجيء الثاني</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extLst>
              <p:ext uri="{D42A27DB-BD31-4B8C-83A1-F6EECF244321}">
                <p14:modId xmlns:p14="http://schemas.microsoft.com/office/powerpoint/2010/main" val="83881825"/>
              </p:ext>
            </p:extLst>
          </p:nvPr>
        </p:nvGraphicFramePr>
        <p:xfrm>
          <a:off x="152400" y="838200"/>
          <a:ext cx="8915400" cy="58832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a:t>
                      </a: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إ</a:t>
                      </a: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ختطاف</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5" marB="45725" horzOverflow="overflow">
                    <a:lnL>
                      <a:noFill/>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a:t>
                      </a: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مجيء</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6</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كشف الحقيقة الغامضة فقط في عصر العهد الجديد (١ كو ١٥: ٥١)</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مركزية في نبوءة العهد القديم ولكن تم توضيحها في العهد الجديد (ار ٣٠: ٧ ؛ زك ١٤: ١-٣ ؛ مت ٢٤: ٣٠ ؛ كو ٣: ٤)</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240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7</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تمجدت أجساد قديسي الكنيسة (١ كو ١٥: ٥١-٥٨ ؛ في ٣: ٢٠-٢١) وأحضرت إلى السماء لمدة سبع سنوات (</a:t>
                      </a: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a:t>
                      </a: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 ٤: ١٧)</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تركت أجساد قديسين الضيقه في حالة مميتة لتواصل العيش على الأرض في الألفية (مت ٢٥: ٣١-٣٤)</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8</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وشيكة ، لا حاجة لإشارات (١ تس ٤: ١٦)</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ليست وشيكة ولكنها مسبوقة بعلامات مذهلة في السماء وعلى الأرض (مت ٢٤: ٢٩-٣١ ؛ لو ٢١: ٢٥-٢٨ ؛ أع </a:t>
                      </a: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a:t>
                      </a: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SA"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١٩-٢١</a:t>
                      </a: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رؤ ١: ٧ ؛ الفصل ٦-١٩)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9</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الهدف الأساسي هو تحرير القديسين من هذا العالم (١ تس ١: ١٠)</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الغرض الأساسي هو الدينونة على الغير مؤمنين (مت ٢٥: ٣١-٤٦)</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48502" name="Text Box 16"/>
          <p:cNvSpPr txBox="1">
            <a:spLocks noChangeArrowheads="1"/>
          </p:cNvSpPr>
          <p:nvPr/>
        </p:nvSpPr>
        <p:spPr bwMode="auto">
          <a:xfrm>
            <a:off x="8388350" y="714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210</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91873833"/>
      </p:ext>
    </p:extLst>
  </p:cSld>
  <p:clrMapOvr>
    <a:masterClrMapping/>
  </p:clrMapOvr>
  <p:transition spd="med">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rtl="1">
              <a:spcBef>
                <a:spcPct val="50000"/>
              </a:spcBef>
              <a:defRPr/>
            </a:pPr>
            <a:r>
              <a:rPr lang="ar-SA" sz="4000" b="1" dirty="0">
                <a:solidFill>
                  <a:srgbClr val="FFFF99"/>
                </a:solidFill>
                <a:effectLst>
                  <a:outerShdw blurRad="38100" dist="38100" dir="2700000" algn="tl">
                    <a:srgbClr val="000000"/>
                  </a:outerShdw>
                </a:effectLst>
                <a:latin typeface="Arial" charset="0"/>
                <a:ea typeface="ＭＳ Ｐゴシック" charset="0"/>
                <a:cs typeface="Arial" charset="0"/>
              </a:rPr>
              <a:t>مراحل المجيء الثاني</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940111556"/>
              </p:ext>
            </p:extLst>
          </p:nvPr>
        </p:nvGraphicFramePr>
        <p:xfrm>
          <a:off x="152400" y="838200"/>
          <a:ext cx="8915400" cy="5578475"/>
        </p:xfrm>
        <a:graphic>
          <a:graphicData uri="http://schemas.openxmlformats.org/drawingml/2006/table">
            <a:tbl>
              <a:tblPr/>
              <a:tblGrid>
                <a:gridCol w="411480">
                  <a:extLst>
                    <a:ext uri="{9D8B030D-6E8A-4147-A177-3AD203B41FA5}">
                      <a16:colId xmlns:a16="http://schemas.microsoft.com/office/drawing/2014/main" val="20000"/>
                    </a:ext>
                  </a:extLst>
                </a:gridCol>
                <a:gridCol w="400812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a:t>
                      </a: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إ</a:t>
                      </a: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ختطاف</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5" marB="45725" horzOverflow="overflow">
                    <a:lnL>
                      <a:noFill/>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a:t>
                      </a: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مجيء</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10</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مرئي وسري لأن المؤمنين وحدهم يرون المسيح وبما أن الله يرسل ضلالًا قويًا من خلال المسيح الدجال (٢ تس ٢: ١١)</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مرئي وعام لأن كل عين تراه (رؤ ١: ٧)</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240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11</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algn="ctr" rtl="1"/>
                      <a:r>
                        <a:rPr kumimoji="0" lang="ar-EG" sz="2000" b="1" i="0" u="none" strike="noStrike" kern="1200"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يحقق وعدًا للكنيسة حيث لا يوجد تمييز بين اليهود والأمم (١ تس ٤: ١٥ ؛ راجع يو ١٤: ١-٣ ؛ أف ٢: ١١-١٦)</a:t>
                      </a:r>
                    </a:p>
                    <a:p>
                      <a:pPr marL="12700" marR="0" lvl="0" indent="0" algn="ctr" defTabSz="457200" rtl="1"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الوفاء بالوعود لإسرائيل بالعهود التي أُبرمت في العهد القديم (تك ١٢: ١-٣ ؛ مز ٨٩ ؛ إش ١١: ١١-١٤ ؛ راجع رو ١١: </a:t>
                      </a:r>
                      <a:r>
                        <a:rPr kumimoji="0" lang="ar-SA"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٢٦-٢٧ )</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12</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يبدأ الشر في الزيادة (٢ تس ٢: ١-١٢)</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يتم قمع الشر (٢ تس ١: ٧ ؛ مز ٣٧: ٩-١٠)</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sng"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a:t>
                      </a: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زالة الكنيسة (١ تس ٤: ١٣-١٨)</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إزالة الشيطان (رؤ ٢٠: ١-٣)</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50550" name="Text Box 16"/>
          <p:cNvSpPr txBox="1">
            <a:spLocks noChangeArrowheads="1"/>
          </p:cNvSpPr>
          <p:nvPr/>
        </p:nvSpPr>
        <p:spPr bwMode="auto">
          <a:xfrm>
            <a:off x="8388350" y="714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210</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41631478"/>
      </p:ext>
    </p:extLst>
  </p:cSld>
  <p:clrMapOvr>
    <a:masterClrMapping/>
  </p:clrMapOvr>
  <p:transition spd="med">
    <p:randomBar dir="vert"/>
  </p:transition>
</p:sld>
</file>

<file path=ppt/slides/slide9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rtl="1">
              <a:spcBef>
                <a:spcPct val="50000"/>
              </a:spcBef>
              <a:defRPr/>
            </a:pPr>
            <a:r>
              <a:rPr lang="ar-SA" sz="4000" b="1" dirty="0">
                <a:solidFill>
                  <a:srgbClr val="FFFF99"/>
                </a:solidFill>
                <a:effectLst>
                  <a:outerShdw blurRad="38100" dist="38100" dir="2700000" algn="tl">
                    <a:srgbClr val="000000"/>
                  </a:outerShdw>
                </a:effectLst>
                <a:latin typeface="Arial" charset="0"/>
                <a:ea typeface="ＭＳ Ｐゴシック" charset="0"/>
                <a:cs typeface="Arial" charset="0"/>
              </a:rPr>
              <a:t>مراحل المجيء الثاني</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411230063"/>
              </p:ext>
            </p:extLst>
          </p:nvPr>
        </p:nvGraphicFramePr>
        <p:xfrm>
          <a:off x="152400" y="838200"/>
          <a:ext cx="8915400" cy="4968875"/>
        </p:xfrm>
        <a:graphic>
          <a:graphicData uri="http://schemas.openxmlformats.org/drawingml/2006/table">
            <a:tbl>
              <a:tblPr/>
              <a:tblGrid>
                <a:gridCol w="518160">
                  <a:extLst>
                    <a:ext uri="{9D8B030D-6E8A-4147-A177-3AD203B41FA5}">
                      <a16:colId xmlns:a16="http://schemas.microsoft.com/office/drawing/2014/main" val="20000"/>
                    </a:ext>
                  </a:extLst>
                </a:gridCol>
                <a:gridCol w="390144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a:t>
                      </a: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إ</a:t>
                      </a: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ختطاف</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a:t>
                      </a: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مجيء</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chemeClr val="tx1"/>
                      </a:solidFill>
                      <a:prstDash val="solid"/>
                      <a:round/>
                      <a:headEnd type="none" w="med" len="med"/>
                      <a:tailEnd type="none" w="med" len="med"/>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يظهر المسيح كرئيس للكنيسة وكل الأشياء (أف </a:t>
                      </a:r>
                      <a:r>
                        <a:rPr kumimoji="0" lang="ar-SA"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١</a:t>
                      </a: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١٠ ، ٢٢ ؛ ٤: ١٥ ؛ كو ١: ١٨ ؛ ٢: ١٠)</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تبرر المسيح على أنه المسيح لإسرائيل (زك ١٤: ٣-٤ ؛ راجع أع ١: ٦ مع آية ١١)</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15</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مقعد دينونة المسيح للمؤمنين (٢ كو ٥: ١٠ ؛ ١كو ٣: ١٣</a:t>
                      </a:r>
                      <a:r>
                        <a:rPr kumimoji="0" lang="ar-SA"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دينونة إسرائيل والأمم (حز ٢٠: ٣٤-٣٨ ؛ مت ٢٥ ؛ زك ١٤: ٤ ؛ راجع ص ١٦٠)</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16</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الرب قريب (في ٤: ٥)</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الملكوت قريب (مت ٢٤: ١٤)</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17</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دمرت الطبيعة فيما بعد (رؤ ٦-١٦)</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w="12700" cap="flat" cmpd="sng" algn="ctr">
                      <a:solidFill>
                        <a:schemeClr val="tx1"/>
                      </a:solidFill>
                      <a:prstDash val="solid"/>
                      <a:round/>
                      <a:headEnd type="none" w="med" len="med"/>
                      <a:tailEnd type="none" w="med" len="med"/>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ctr" defTabSz="457200" rtl="1" eaLnBrk="1" fontAlgn="base" latinLnBrk="0" hangingPunct="1">
                        <a:lnSpc>
                          <a:spcPct val="100000"/>
                        </a:lnSpc>
                        <a:spcBef>
                          <a:spcPct val="0"/>
                        </a:spcBef>
                        <a:spcAft>
                          <a:spcPct val="0"/>
                        </a:spcAft>
                        <a:buClrTx/>
                        <a:buSzTx/>
                        <a:buFontTx/>
                        <a:buNone/>
                        <a:tabLst/>
                      </a:pPr>
                      <a:r>
                        <a:rPr kumimoji="0" lang="ar-EG"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استعادت الطبيعة بعد ذلك (رو ٨: ١٩-٢٢ ؛ إش ١١: ٦-٩ ؛ ٣٥: ٩ ؛ ٦٥: ٢٥)</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chemeClr val="tx1"/>
                      </a:solidFill>
                      <a:prstDash val="solid"/>
                      <a:round/>
                      <a:headEnd type="none" w="med" len="med"/>
                      <a:tailEnd type="none" w="med" len="med"/>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52598" name="Text Box 16"/>
          <p:cNvSpPr txBox="1">
            <a:spLocks noChangeArrowheads="1"/>
          </p:cNvSpPr>
          <p:nvPr/>
        </p:nvSpPr>
        <p:spPr bwMode="auto">
          <a:xfrm>
            <a:off x="8388350" y="714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210</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50590766"/>
      </p:ext>
    </p:extLst>
  </p:cSld>
  <p:clrMapOvr>
    <a:masterClrMapping/>
  </p:clrMapOvr>
  <p:transition spd="med">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0178" name="Line 1026"/>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0179" name="Line 1027"/>
          <p:cNvSpPr>
            <a:spLocks noChangeShapeType="1"/>
          </p:cNvSpPr>
          <p:nvPr/>
        </p:nvSpPr>
        <p:spPr bwMode="auto">
          <a:xfrm>
            <a:off x="4535488"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0180" name="Text Box 1028"/>
          <p:cNvSpPr txBox="1">
            <a:spLocks noChangeArrowheads="1"/>
          </p:cNvSpPr>
          <p:nvPr/>
        </p:nvSpPr>
        <p:spPr bwMode="auto">
          <a:xfrm rot="-5400000">
            <a:off x="-678656" y="3746391"/>
            <a:ext cx="3125787" cy="646331"/>
          </a:xfrm>
          <a:prstGeom prst="rect">
            <a:avLst/>
          </a:prstGeom>
          <a:noFill/>
          <a:ln w="38100">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عصر الكنيسة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0181" name="Text Box 1029"/>
          <p:cNvSpPr txBox="1">
            <a:spLocks noChangeArrowheads="1"/>
          </p:cNvSpPr>
          <p:nvPr/>
        </p:nvSpPr>
        <p:spPr bwMode="auto">
          <a:xfrm>
            <a:off x="3429000" y="1257300"/>
            <a:ext cx="20574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00B0F0"/>
                </a:solidFill>
                <a:effectLst/>
                <a:uLnTx/>
                <a:uFillTx/>
                <a:latin typeface="Arial"/>
                <a:ea typeface="ＭＳ Ｐゴシック" charset="0"/>
                <a:cs typeface="Arial"/>
              </a:rPr>
              <a:t>المجيء </a:t>
            </a:r>
            <a:r>
              <a:rPr lang="ar-JO" sz="3600" b="1" dirty="0">
                <a:solidFill>
                  <a:srgbClr val="00B0F0"/>
                </a:solidFill>
                <a:latin typeface="Arial"/>
                <a:cs typeface="Arial"/>
              </a:rPr>
              <a:t>الثاني</a:t>
            </a:r>
            <a:endParaRPr kumimoji="0" lang="ar-SA" sz="3600" b="1" i="0" u="none" strike="noStrike" kern="1200" cap="none" spc="0" normalizeH="0" baseline="0" noProof="0" dirty="0">
              <a:ln>
                <a:noFill/>
              </a:ln>
              <a:solidFill>
                <a:srgbClr val="00B0F0"/>
              </a:solidFill>
              <a:effectLst/>
              <a:uLnTx/>
              <a:uFillTx/>
              <a:latin typeface="Arial"/>
              <a:cs typeface="Arial"/>
            </a:endParaRPr>
          </a:p>
        </p:txBody>
      </p:sp>
      <p:sp>
        <p:nvSpPr>
          <p:cNvPr id="50182" name="Text Box 1030"/>
          <p:cNvSpPr txBox="1">
            <a:spLocks noChangeArrowheads="1"/>
          </p:cNvSpPr>
          <p:nvPr/>
        </p:nvSpPr>
        <p:spPr bwMode="auto">
          <a:xfrm>
            <a:off x="1425819" y="3276600"/>
            <a:ext cx="3109657"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الضيقة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50183" name="Text Box 1031"/>
          <p:cNvSpPr txBox="1">
            <a:spLocks noChangeArrowheads="1"/>
          </p:cNvSpPr>
          <p:nvPr/>
        </p:nvSpPr>
        <p:spPr bwMode="auto">
          <a:xfrm>
            <a:off x="1905000" y="4267200"/>
            <a:ext cx="2362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50184" name="Text Box 1032"/>
          <p:cNvSpPr txBox="1">
            <a:spLocks noChangeArrowheads="1"/>
          </p:cNvSpPr>
          <p:nvPr/>
        </p:nvSpPr>
        <p:spPr bwMode="auto">
          <a:xfrm>
            <a:off x="4535487" y="3276600"/>
            <a:ext cx="3368795"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a:ea typeface="ＭＳ Ｐゴシック" charset="0"/>
                <a:cs typeface="Arial"/>
              </a:rPr>
              <a:t>الألفية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50185" name="Text Box 1033"/>
          <p:cNvSpPr txBox="1">
            <a:spLocks noChangeArrowheads="1"/>
          </p:cNvSpPr>
          <p:nvPr/>
        </p:nvSpPr>
        <p:spPr bwMode="auto">
          <a:xfrm>
            <a:off x="4953000" y="42672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١٠٠٠ سنة</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50186" name="Text Box 1034"/>
          <p:cNvSpPr txBox="1">
            <a:spLocks noChangeArrowheads="1"/>
          </p:cNvSpPr>
          <p:nvPr/>
        </p:nvSpPr>
        <p:spPr bwMode="auto">
          <a:xfrm rot="5400000" flipH="1">
            <a:off x="5858669" y="3905141"/>
            <a:ext cx="4951413"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CC00"/>
                </a:solidFill>
                <a:effectLst/>
                <a:uLnTx/>
                <a:uFillTx/>
                <a:latin typeface="Arial"/>
                <a:ea typeface="ＭＳ Ｐゴシック" charset="0"/>
                <a:cs typeface="Arial"/>
              </a:rPr>
              <a:t>الملكوت</a:t>
            </a:r>
            <a:r>
              <a:rPr kumimoji="0" lang="ar-SA" sz="3600" b="1" i="0" u="none" strike="noStrike" kern="1200" cap="none" spc="0" normalizeH="0" noProof="0" dirty="0">
                <a:ln>
                  <a:noFill/>
                </a:ln>
                <a:solidFill>
                  <a:srgbClr val="FFCC00"/>
                </a:solidFill>
                <a:effectLst/>
                <a:uLnTx/>
                <a:uFillTx/>
                <a:latin typeface="Arial"/>
                <a:ea typeface="ＭＳ Ｐゴシック" charset="0"/>
                <a:cs typeface="Arial"/>
              </a:rPr>
              <a:t> الأبدي</a:t>
            </a:r>
            <a:endParaRPr kumimoji="0" lang="en-US" sz="36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50187" name="Text Box 1035"/>
          <p:cNvSpPr txBox="1">
            <a:spLocks noChangeArrowheads="1"/>
          </p:cNvSpPr>
          <p:nvPr/>
        </p:nvSpPr>
        <p:spPr bwMode="auto">
          <a:xfrm rot="5381629">
            <a:off x="6621463"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CCFFCC"/>
                </a:solidFill>
                <a:effectLst/>
                <a:uLnTx/>
                <a:uFillTx/>
                <a:latin typeface="Arial"/>
                <a:ea typeface="ＭＳ Ｐゴシック" charset="0"/>
                <a:cs typeface="Arial"/>
              </a:rPr>
              <a:t>الدينونة</a:t>
            </a:r>
            <a:endParaRPr kumimoji="0" lang="en-US" sz="36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50188" name="Text Box 1036"/>
          <p:cNvSpPr txBox="1">
            <a:spLocks noChangeArrowheads="1"/>
          </p:cNvSpPr>
          <p:nvPr/>
        </p:nvSpPr>
        <p:spPr bwMode="auto">
          <a:xfrm>
            <a:off x="5334000" y="1257300"/>
            <a:ext cx="2438400" cy="125059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1" u="none" strike="noStrike" kern="1200" cap="none" spc="0" normalizeH="0" baseline="0" noProof="0" dirty="0">
                <a:ln>
                  <a:noFill/>
                </a:ln>
                <a:solidFill>
                  <a:srgbClr val="00FFFF"/>
                </a:solidFill>
                <a:effectLst/>
                <a:uLnTx/>
                <a:uFillTx/>
                <a:latin typeface="Arial"/>
                <a:ea typeface="ＭＳ Ｐゴシック" charset="0"/>
                <a:cs typeface="Arial"/>
              </a:rPr>
              <a:t>المجيء</a:t>
            </a:r>
            <a:endParaRPr kumimoji="0" lang="en-US" sz="3600" b="1" i="1" u="none" strike="noStrike" kern="1200" cap="none" spc="0" normalizeH="0" baseline="0" noProof="0" dirty="0">
              <a:ln>
                <a:noFill/>
              </a:ln>
              <a:solidFill>
                <a:srgbClr val="00FFFF"/>
              </a:solidFill>
              <a:effectLst/>
              <a:uLnTx/>
              <a:uFillTx/>
              <a:latin typeface="Arial"/>
              <a:ea typeface="ＭＳ Ｐゴシック" charset="0"/>
              <a:cs typeface="Arial"/>
            </a:endParaRPr>
          </a:p>
          <a:p>
            <a:pPr marL="0" marR="0" lvl="0" indent="0" algn="l" defTabSz="914400" rtl="0" eaLnBrk="0" fontAlgn="base" latinLnBrk="0" hangingPunct="0">
              <a:lnSpc>
                <a:spcPct val="0"/>
              </a:lnSpc>
              <a:spcBef>
                <a:spcPct val="35000"/>
              </a:spcBef>
              <a:spcAft>
                <a:spcPct val="0"/>
              </a:spcAft>
              <a:buClrTx/>
              <a:buSzTx/>
              <a:buFontTx/>
              <a:buNone/>
              <a:tabLst/>
              <a:defRPr/>
            </a:pPr>
            <a:r>
              <a:rPr kumimoji="0" lang="en-US" sz="3600" b="1" i="1" u="none" strike="noStrike" kern="1200" cap="none" spc="0" normalizeH="0" baseline="0" noProof="0" dirty="0">
                <a:ln>
                  <a:noFill/>
                </a:ln>
                <a:solidFill>
                  <a:srgbClr val="00FFFF"/>
                </a:solidFill>
                <a:effectLst/>
                <a:uLnTx/>
                <a:uFillTx/>
                <a:latin typeface="Arial"/>
                <a:ea typeface="ＭＳ Ｐゴシック" charset="0"/>
                <a:cs typeface="Arial"/>
              </a:rPr>
              <a:t>=</a:t>
            </a:r>
            <a:endParaRPr kumimoji="0" lang="en-US" sz="2400" b="1" i="1" u="none" strike="noStrike" kern="1200" cap="none" spc="0" normalizeH="0" baseline="0" noProof="0" dirty="0">
              <a:ln>
                <a:noFill/>
              </a:ln>
              <a:solidFill>
                <a:srgbClr val="00FFFF"/>
              </a:solidFill>
              <a:effectLst/>
              <a:uLnTx/>
              <a:uFillTx/>
              <a:latin typeface="Arial"/>
              <a:ea typeface="ＭＳ Ｐゴシック" charset="0"/>
              <a:cs typeface="Arial"/>
            </a:endParaRPr>
          </a:p>
          <a:p>
            <a:pPr marL="0" marR="0" lvl="0" indent="0" algn="ctr" defTabSz="914400" rtl="0" eaLnBrk="0" fontAlgn="base" latinLnBrk="0" hangingPunct="0">
              <a:lnSpc>
                <a:spcPct val="0"/>
              </a:lnSpc>
              <a:spcBef>
                <a:spcPct val="50000"/>
              </a:spcBef>
              <a:spcAft>
                <a:spcPct val="0"/>
              </a:spcAft>
              <a:buClrTx/>
              <a:buSzTx/>
              <a:buFontTx/>
              <a:buNone/>
              <a:tabLst/>
              <a:defRPr/>
            </a:pPr>
            <a:r>
              <a:rPr kumimoji="0" lang="ar-SA" sz="3600" b="1" i="1" u="none" strike="noStrike" kern="1200" cap="none" spc="0" normalizeH="0" baseline="0" noProof="0" dirty="0">
                <a:ln>
                  <a:noFill/>
                </a:ln>
                <a:solidFill>
                  <a:srgbClr val="00FFFF"/>
                </a:solidFill>
                <a:effectLst/>
                <a:uLnTx/>
                <a:uFillTx/>
                <a:latin typeface="Arial"/>
                <a:ea typeface="ＭＳ Ｐゴシック" charset="0"/>
                <a:cs typeface="Arial"/>
              </a:rPr>
              <a:t>الثاني</a:t>
            </a:r>
            <a:endParaRPr kumimoji="0" lang="en-US" sz="3600" b="1" i="1" u="none" strike="noStrike" kern="1200" cap="none" spc="0" normalizeH="0" baseline="0" noProof="0" dirty="0">
              <a:ln>
                <a:noFill/>
              </a:ln>
              <a:solidFill>
                <a:srgbClr val="00FFFF"/>
              </a:solidFill>
              <a:effectLst/>
              <a:uLnTx/>
              <a:uFillTx/>
              <a:latin typeface="Arial"/>
              <a:ea typeface="ＭＳ Ｐゴシック" charset="0"/>
              <a:cs typeface="Arial"/>
            </a:endParaRPr>
          </a:p>
        </p:txBody>
      </p:sp>
      <p:sp>
        <p:nvSpPr>
          <p:cNvPr id="50189" name="Rectangle 1037"/>
          <p:cNvSpPr>
            <a:spLocks noGrp="1" noChangeArrowheads="1"/>
          </p:cNvSpPr>
          <p:nvPr>
            <p:ph type="title" idx="4294967295"/>
          </p:nvPr>
        </p:nvSpPr>
        <p:spPr>
          <a:xfrm>
            <a:off x="685800"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ar-EG" sz="4000" b="1" dirty="0">
                <a:solidFill>
                  <a:srgbClr val="FFFFFF"/>
                </a:solidFill>
                <a:ea typeface="ＭＳ Ｐゴシック" charset="-128"/>
              </a:rPr>
              <a:t>عقيدة ما قبل الألفية</a:t>
            </a:r>
            <a:endParaRPr lang="en-US" sz="4000" b="1" dirty="0">
              <a:solidFill>
                <a:srgbClr val="FFFFFF"/>
              </a:solidFill>
              <a:latin typeface="Arial"/>
              <a:ea typeface="ＭＳ Ｐゴシック" charset="-128"/>
              <a:cs typeface="Arial"/>
            </a:endParaRPr>
          </a:p>
        </p:txBody>
      </p:sp>
      <p:sp>
        <p:nvSpPr>
          <p:cNvPr id="15" name="Text Box 7"/>
          <p:cNvSpPr txBox="1">
            <a:spLocks noChangeArrowheads="1"/>
          </p:cNvSpPr>
          <p:nvPr/>
        </p:nvSpPr>
        <p:spPr bwMode="auto">
          <a:xfrm rot="20751823">
            <a:off x="731706" y="5022354"/>
            <a:ext cx="4724400" cy="1077218"/>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وجهات النظر الخمسة لل</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إ</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ختطاف ما قبل ال</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أ</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لفية</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6" name="Text Box 1041"/>
          <p:cNvSpPr txBox="1">
            <a:spLocks noChangeArrowheads="1"/>
          </p:cNvSpPr>
          <p:nvPr/>
        </p:nvSpPr>
        <p:spPr bwMode="auto">
          <a:xfrm>
            <a:off x="8286337" y="77723"/>
            <a:ext cx="704104"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208</a:t>
            </a:r>
          </a:p>
          <a:p>
            <a:pPr marL="0" marR="0" lvl="0" indent="0" algn="r" defTabSz="914400" rtl="0" eaLnBrk="0" fontAlgn="base" latinLnBrk="0" hangingPunct="0">
              <a:lnSpc>
                <a:spcPct val="100000"/>
              </a:lnSpc>
              <a:spcBef>
                <a:spcPct val="0"/>
              </a:spcBef>
              <a:spcAft>
                <a:spcPct val="0"/>
              </a:spcAft>
              <a:buClrTx/>
              <a:buSzTx/>
              <a:buFontTx/>
              <a:buNone/>
              <a:tabLst/>
              <a:defRPr/>
            </a:pPr>
            <a:r>
              <a:rPr lang="ar-JO" b="1" dirty="0">
                <a:solidFill>
                  <a:srgbClr val="FFFFFF"/>
                </a:solidFill>
                <a:latin typeface="Arial"/>
                <a:cs typeface="Arial"/>
              </a:rPr>
              <a:t>433</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8887222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0-#ppt_w/2"/>
                                          </p:val>
                                        </p:tav>
                                        <p:tav tm="100000">
                                          <p:val>
                                            <p:strVal val="#ppt_x"/>
                                          </p:val>
                                        </p:tav>
                                      </p:tavLst>
                                    </p:anim>
                                    <p:anim calcmode="lin" valueType="num">
                                      <p:cBhvr additive="base">
                                        <p:cTn id="8" dur="500" fill="hold"/>
                                        <p:tgtEl>
                                          <p:spTgt spid="5018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50178"/>
                                        </p:tgtEl>
                                        <p:attrNameLst>
                                          <p:attrName>style.visibility</p:attrName>
                                        </p:attrNameLst>
                                      </p:cBhvr>
                                      <p:to>
                                        <p:strVal val="visible"/>
                                      </p:to>
                                    </p:set>
                                    <p:animEffect transition="in" filter="wipe(left)">
                                      <p:cBhvr>
                                        <p:cTn id="12" dur="500"/>
                                        <p:tgtEl>
                                          <p:spTgt spid="50178"/>
                                        </p:tgtEl>
                                      </p:cBhvr>
                                    </p:animEffect>
                                  </p:childTnLst>
                                </p:cTn>
                              </p:par>
                            </p:childTnLst>
                          </p:cTn>
                        </p:par>
                        <p:par>
                          <p:cTn id="13" fill="hold" nodeType="afterGroup">
                            <p:stCondLst>
                              <p:cond delay="3000"/>
                            </p:stCondLst>
                            <p:childTnLst>
                              <p:par>
                                <p:cTn id="14" presetID="17" presetClass="entr" presetSubtype="8" fill="hold" grpId="0" nodeType="afterEffect">
                                  <p:stCondLst>
                                    <p:cond delay="1000"/>
                                  </p:stCondLst>
                                  <p:childTnLst>
                                    <p:set>
                                      <p:cBhvr>
                                        <p:cTn id="15" dur="1" fill="hold">
                                          <p:stCondLst>
                                            <p:cond delay="0"/>
                                          </p:stCondLst>
                                        </p:cTn>
                                        <p:tgtEl>
                                          <p:spTgt spid="50183"/>
                                        </p:tgtEl>
                                        <p:attrNameLst>
                                          <p:attrName>style.visibility</p:attrName>
                                        </p:attrNameLst>
                                      </p:cBhvr>
                                      <p:to>
                                        <p:strVal val="visible"/>
                                      </p:to>
                                    </p:set>
                                    <p:anim calcmode="lin" valueType="num">
                                      <p:cBhvr>
                                        <p:cTn id="16" dur="500" fill="hold"/>
                                        <p:tgtEl>
                                          <p:spTgt spid="50183"/>
                                        </p:tgtEl>
                                        <p:attrNameLst>
                                          <p:attrName>ppt_x</p:attrName>
                                        </p:attrNameLst>
                                      </p:cBhvr>
                                      <p:tavLst>
                                        <p:tav tm="0">
                                          <p:val>
                                            <p:strVal val="#ppt_x-#ppt_w/2"/>
                                          </p:val>
                                        </p:tav>
                                        <p:tav tm="100000">
                                          <p:val>
                                            <p:strVal val="#ppt_x"/>
                                          </p:val>
                                        </p:tav>
                                      </p:tavLst>
                                    </p:anim>
                                    <p:anim calcmode="lin" valueType="num">
                                      <p:cBhvr>
                                        <p:cTn id="17" dur="500" fill="hold"/>
                                        <p:tgtEl>
                                          <p:spTgt spid="50183"/>
                                        </p:tgtEl>
                                        <p:attrNameLst>
                                          <p:attrName>ppt_y</p:attrName>
                                        </p:attrNameLst>
                                      </p:cBhvr>
                                      <p:tavLst>
                                        <p:tav tm="0">
                                          <p:val>
                                            <p:strVal val="#ppt_y"/>
                                          </p:val>
                                        </p:tav>
                                        <p:tav tm="100000">
                                          <p:val>
                                            <p:strVal val="#ppt_y"/>
                                          </p:val>
                                        </p:tav>
                                      </p:tavLst>
                                    </p:anim>
                                    <p:anim calcmode="lin" valueType="num">
                                      <p:cBhvr>
                                        <p:cTn id="18" dur="500" fill="hold"/>
                                        <p:tgtEl>
                                          <p:spTgt spid="50183"/>
                                        </p:tgtEl>
                                        <p:attrNameLst>
                                          <p:attrName>ppt_w</p:attrName>
                                        </p:attrNameLst>
                                      </p:cBhvr>
                                      <p:tavLst>
                                        <p:tav tm="0">
                                          <p:val>
                                            <p:fltVal val="0"/>
                                          </p:val>
                                        </p:tav>
                                        <p:tav tm="100000">
                                          <p:val>
                                            <p:strVal val="#ppt_w"/>
                                          </p:val>
                                        </p:tav>
                                      </p:tavLst>
                                    </p:anim>
                                    <p:anim calcmode="lin" valueType="num">
                                      <p:cBhvr>
                                        <p:cTn id="19" dur="500" fill="hold"/>
                                        <p:tgtEl>
                                          <p:spTgt spid="50183"/>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4500"/>
                            </p:stCondLst>
                            <p:childTnLst>
                              <p:par>
                                <p:cTn id="21" presetID="17" presetClass="entr" presetSubtype="10" fill="hold" grpId="0" nodeType="afterEffect">
                                  <p:stCondLst>
                                    <p:cond delay="1000"/>
                                  </p:stCondLst>
                                  <p:childTnLst>
                                    <p:set>
                                      <p:cBhvr>
                                        <p:cTn id="22" dur="1" fill="hold">
                                          <p:stCondLst>
                                            <p:cond delay="0"/>
                                          </p:stCondLst>
                                        </p:cTn>
                                        <p:tgtEl>
                                          <p:spTgt spid="50182"/>
                                        </p:tgtEl>
                                        <p:attrNameLst>
                                          <p:attrName>style.visibility</p:attrName>
                                        </p:attrNameLst>
                                      </p:cBhvr>
                                      <p:to>
                                        <p:strVal val="visible"/>
                                      </p:to>
                                    </p:set>
                                    <p:anim calcmode="lin" valueType="num">
                                      <p:cBhvr>
                                        <p:cTn id="23" dur="500" fill="hold"/>
                                        <p:tgtEl>
                                          <p:spTgt spid="50182"/>
                                        </p:tgtEl>
                                        <p:attrNameLst>
                                          <p:attrName>ppt_w</p:attrName>
                                        </p:attrNameLst>
                                      </p:cBhvr>
                                      <p:tavLst>
                                        <p:tav tm="0">
                                          <p:val>
                                            <p:fltVal val="0"/>
                                          </p:val>
                                        </p:tav>
                                        <p:tav tm="100000">
                                          <p:val>
                                            <p:strVal val="#ppt_w"/>
                                          </p:val>
                                        </p:tav>
                                      </p:tavLst>
                                    </p:anim>
                                    <p:anim calcmode="lin" valueType="num">
                                      <p:cBhvr>
                                        <p:cTn id="24" dur="500" fill="hold"/>
                                        <p:tgtEl>
                                          <p:spTgt spid="5018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6000"/>
                            </p:stCondLst>
                            <p:childTnLst>
                              <p:par>
                                <p:cTn id="26" presetID="2" presetClass="entr" presetSubtype="1" fill="hold" grpId="0" nodeType="afterEffect">
                                  <p:stCondLst>
                                    <p:cond delay="6000"/>
                                  </p:stCondLst>
                                  <p:childTnLst>
                                    <p:set>
                                      <p:cBhvr>
                                        <p:cTn id="27" dur="1" fill="hold">
                                          <p:stCondLst>
                                            <p:cond delay="0"/>
                                          </p:stCondLst>
                                        </p:cTn>
                                        <p:tgtEl>
                                          <p:spTgt spid="50181"/>
                                        </p:tgtEl>
                                        <p:attrNameLst>
                                          <p:attrName>style.visibility</p:attrName>
                                        </p:attrNameLst>
                                      </p:cBhvr>
                                      <p:to>
                                        <p:strVal val="visible"/>
                                      </p:to>
                                    </p:set>
                                    <p:anim calcmode="lin" valueType="num">
                                      <p:cBhvr additive="base">
                                        <p:cTn id="28" dur="500" fill="hold"/>
                                        <p:tgtEl>
                                          <p:spTgt spid="50181"/>
                                        </p:tgtEl>
                                        <p:attrNameLst>
                                          <p:attrName>ppt_x</p:attrName>
                                        </p:attrNameLst>
                                      </p:cBhvr>
                                      <p:tavLst>
                                        <p:tav tm="0">
                                          <p:val>
                                            <p:strVal val="#ppt_x"/>
                                          </p:val>
                                        </p:tav>
                                        <p:tav tm="100000">
                                          <p:val>
                                            <p:strVal val="#ppt_x"/>
                                          </p:val>
                                        </p:tav>
                                      </p:tavLst>
                                    </p:anim>
                                    <p:anim calcmode="lin" valueType="num">
                                      <p:cBhvr additive="base">
                                        <p:cTn id="29" dur="500" fill="hold"/>
                                        <p:tgtEl>
                                          <p:spTgt spid="5018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50179"/>
                                        </p:tgtEl>
                                        <p:attrNameLst>
                                          <p:attrName>style.visibility</p:attrName>
                                        </p:attrNameLst>
                                      </p:cBhvr>
                                      <p:to>
                                        <p:strVal val="visible"/>
                                      </p:to>
                                    </p:set>
                                    <p:anim calcmode="lin" valueType="num">
                                      <p:cBhvr additive="base">
                                        <p:cTn id="33" dur="500" fill="hold"/>
                                        <p:tgtEl>
                                          <p:spTgt spid="50179"/>
                                        </p:tgtEl>
                                        <p:attrNameLst>
                                          <p:attrName>ppt_x</p:attrName>
                                        </p:attrNameLst>
                                      </p:cBhvr>
                                      <p:tavLst>
                                        <p:tav tm="0">
                                          <p:val>
                                            <p:strVal val="#ppt_x"/>
                                          </p:val>
                                        </p:tav>
                                        <p:tav tm="100000">
                                          <p:val>
                                            <p:strVal val="#ppt_x"/>
                                          </p:val>
                                        </p:tav>
                                      </p:tavLst>
                                    </p:anim>
                                    <p:anim calcmode="lin" valueType="num">
                                      <p:cBhvr additive="base">
                                        <p:cTn id="34" dur="500" fill="hold"/>
                                        <p:tgtEl>
                                          <p:spTgt spid="50179"/>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17" presetClass="entr" presetSubtype="10" fill="hold" grpId="0" nodeType="afterEffect">
                                  <p:stCondLst>
                                    <p:cond delay="3000"/>
                                  </p:stCondLst>
                                  <p:childTnLst>
                                    <p:set>
                                      <p:cBhvr>
                                        <p:cTn id="37" dur="1" fill="hold">
                                          <p:stCondLst>
                                            <p:cond delay="0"/>
                                          </p:stCondLst>
                                        </p:cTn>
                                        <p:tgtEl>
                                          <p:spTgt spid="50185"/>
                                        </p:tgtEl>
                                        <p:attrNameLst>
                                          <p:attrName>style.visibility</p:attrName>
                                        </p:attrNameLst>
                                      </p:cBhvr>
                                      <p:to>
                                        <p:strVal val="visible"/>
                                      </p:to>
                                    </p:set>
                                    <p:anim calcmode="lin" valueType="num">
                                      <p:cBhvr>
                                        <p:cTn id="38" dur="500" fill="hold"/>
                                        <p:tgtEl>
                                          <p:spTgt spid="50185"/>
                                        </p:tgtEl>
                                        <p:attrNameLst>
                                          <p:attrName>ppt_w</p:attrName>
                                        </p:attrNameLst>
                                      </p:cBhvr>
                                      <p:tavLst>
                                        <p:tav tm="0">
                                          <p:val>
                                            <p:fltVal val="0"/>
                                          </p:val>
                                        </p:tav>
                                        <p:tav tm="100000">
                                          <p:val>
                                            <p:strVal val="#ppt_w"/>
                                          </p:val>
                                        </p:tav>
                                      </p:tavLst>
                                    </p:anim>
                                    <p:anim calcmode="lin" valueType="num">
                                      <p:cBhvr>
                                        <p:cTn id="39" dur="500" fill="hold"/>
                                        <p:tgtEl>
                                          <p:spTgt spid="50185"/>
                                        </p:tgtEl>
                                        <p:attrNameLst>
                                          <p:attrName>ppt_h</p:attrName>
                                        </p:attrNameLst>
                                      </p:cBhvr>
                                      <p:tavLst>
                                        <p:tav tm="0">
                                          <p:val>
                                            <p:strVal val="#ppt_h"/>
                                          </p:val>
                                        </p:tav>
                                        <p:tav tm="100000">
                                          <p:val>
                                            <p:strVal val="#ppt_h"/>
                                          </p:val>
                                        </p:tav>
                                      </p:tavLst>
                                    </p:anim>
                                  </p:childTnLst>
                                </p:cTn>
                              </p:par>
                            </p:childTnLst>
                          </p:cTn>
                        </p:par>
                        <p:par>
                          <p:cTn id="40" fill="hold" nodeType="afterGroup">
                            <p:stCondLst>
                              <p:cond delay="16500"/>
                            </p:stCondLst>
                            <p:childTnLst>
                              <p:par>
                                <p:cTn id="41" presetID="17" presetClass="entr" presetSubtype="10" fill="hold" grpId="0" nodeType="afterEffect">
                                  <p:stCondLst>
                                    <p:cond delay="4000"/>
                                  </p:stCondLst>
                                  <p:childTnLst>
                                    <p:set>
                                      <p:cBhvr>
                                        <p:cTn id="42" dur="1" fill="hold">
                                          <p:stCondLst>
                                            <p:cond delay="0"/>
                                          </p:stCondLst>
                                        </p:cTn>
                                        <p:tgtEl>
                                          <p:spTgt spid="50184"/>
                                        </p:tgtEl>
                                        <p:attrNameLst>
                                          <p:attrName>style.visibility</p:attrName>
                                        </p:attrNameLst>
                                      </p:cBhvr>
                                      <p:to>
                                        <p:strVal val="visible"/>
                                      </p:to>
                                    </p:set>
                                    <p:anim calcmode="lin" valueType="num">
                                      <p:cBhvr>
                                        <p:cTn id="43" dur="500" fill="hold"/>
                                        <p:tgtEl>
                                          <p:spTgt spid="50184"/>
                                        </p:tgtEl>
                                        <p:attrNameLst>
                                          <p:attrName>ppt_w</p:attrName>
                                        </p:attrNameLst>
                                      </p:cBhvr>
                                      <p:tavLst>
                                        <p:tav tm="0">
                                          <p:val>
                                            <p:fltVal val="0"/>
                                          </p:val>
                                        </p:tav>
                                        <p:tav tm="100000">
                                          <p:val>
                                            <p:strVal val="#ppt_w"/>
                                          </p:val>
                                        </p:tav>
                                      </p:tavLst>
                                    </p:anim>
                                    <p:anim calcmode="lin" valueType="num">
                                      <p:cBhvr>
                                        <p:cTn id="44" dur="500" fill="hold"/>
                                        <p:tgtEl>
                                          <p:spTgt spid="50184"/>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21000"/>
                            </p:stCondLst>
                            <p:childTnLst>
                              <p:par>
                                <p:cTn id="46" presetID="2" presetClass="entr" presetSubtype="4" fill="hold" grpId="0" nodeType="afterEffect">
                                  <p:stCondLst>
                                    <p:cond delay="3000"/>
                                  </p:stCondLst>
                                  <p:childTnLst>
                                    <p:set>
                                      <p:cBhvr>
                                        <p:cTn id="47" dur="1" fill="hold">
                                          <p:stCondLst>
                                            <p:cond delay="0"/>
                                          </p:stCondLst>
                                        </p:cTn>
                                        <p:tgtEl>
                                          <p:spTgt spid="50187"/>
                                        </p:tgtEl>
                                        <p:attrNameLst>
                                          <p:attrName>style.visibility</p:attrName>
                                        </p:attrNameLst>
                                      </p:cBhvr>
                                      <p:to>
                                        <p:strVal val="visible"/>
                                      </p:to>
                                    </p:set>
                                    <p:anim calcmode="lin" valueType="num">
                                      <p:cBhvr additive="base">
                                        <p:cTn id="48" dur="500" fill="hold"/>
                                        <p:tgtEl>
                                          <p:spTgt spid="50187"/>
                                        </p:tgtEl>
                                        <p:attrNameLst>
                                          <p:attrName>ppt_x</p:attrName>
                                        </p:attrNameLst>
                                      </p:cBhvr>
                                      <p:tavLst>
                                        <p:tav tm="0">
                                          <p:val>
                                            <p:strVal val="#ppt_x"/>
                                          </p:val>
                                        </p:tav>
                                        <p:tav tm="100000">
                                          <p:val>
                                            <p:strVal val="#ppt_x"/>
                                          </p:val>
                                        </p:tav>
                                      </p:tavLst>
                                    </p:anim>
                                    <p:anim calcmode="lin" valueType="num">
                                      <p:cBhvr additive="base">
                                        <p:cTn id="49" dur="500" fill="hold"/>
                                        <p:tgtEl>
                                          <p:spTgt spid="50187"/>
                                        </p:tgtEl>
                                        <p:attrNameLst>
                                          <p:attrName>ppt_y</p:attrName>
                                        </p:attrNameLst>
                                      </p:cBhvr>
                                      <p:tavLst>
                                        <p:tav tm="0">
                                          <p:val>
                                            <p:strVal val="1+#ppt_h/2"/>
                                          </p:val>
                                        </p:tav>
                                        <p:tav tm="100000">
                                          <p:val>
                                            <p:strVal val="#ppt_y"/>
                                          </p:val>
                                        </p:tav>
                                      </p:tavLst>
                                    </p:anim>
                                  </p:childTnLst>
                                </p:cTn>
                              </p:par>
                            </p:childTnLst>
                          </p:cTn>
                        </p:par>
                        <p:par>
                          <p:cTn id="50" fill="hold" nodeType="afterGroup">
                            <p:stCondLst>
                              <p:cond delay="24500"/>
                            </p:stCondLst>
                            <p:childTnLst>
                              <p:par>
                                <p:cTn id="51" presetID="2" presetClass="entr" presetSubtype="2" fill="hold" grpId="0" nodeType="afterEffect">
                                  <p:stCondLst>
                                    <p:cond delay="2000"/>
                                  </p:stCondLst>
                                  <p:childTnLst>
                                    <p:set>
                                      <p:cBhvr>
                                        <p:cTn id="52" dur="1" fill="hold">
                                          <p:stCondLst>
                                            <p:cond delay="0"/>
                                          </p:stCondLst>
                                        </p:cTn>
                                        <p:tgtEl>
                                          <p:spTgt spid="50186"/>
                                        </p:tgtEl>
                                        <p:attrNameLst>
                                          <p:attrName>style.visibility</p:attrName>
                                        </p:attrNameLst>
                                      </p:cBhvr>
                                      <p:to>
                                        <p:strVal val="visible"/>
                                      </p:to>
                                    </p:set>
                                    <p:anim calcmode="lin" valueType="num">
                                      <p:cBhvr additive="base">
                                        <p:cTn id="53" dur="500" fill="hold"/>
                                        <p:tgtEl>
                                          <p:spTgt spid="50186"/>
                                        </p:tgtEl>
                                        <p:attrNameLst>
                                          <p:attrName>ppt_x</p:attrName>
                                        </p:attrNameLst>
                                      </p:cBhvr>
                                      <p:tavLst>
                                        <p:tav tm="0">
                                          <p:val>
                                            <p:strVal val="1+#ppt_w/2"/>
                                          </p:val>
                                        </p:tav>
                                        <p:tav tm="100000">
                                          <p:val>
                                            <p:strVal val="#ppt_x"/>
                                          </p:val>
                                        </p:tav>
                                      </p:tavLst>
                                    </p:anim>
                                    <p:anim calcmode="lin" valueType="num">
                                      <p:cBhvr additive="base">
                                        <p:cTn id="54" dur="500" fill="hold"/>
                                        <p:tgtEl>
                                          <p:spTgt spid="50186"/>
                                        </p:tgtEl>
                                        <p:attrNameLst>
                                          <p:attrName>ppt_y</p:attrName>
                                        </p:attrNameLst>
                                      </p:cBhvr>
                                      <p:tavLst>
                                        <p:tav tm="0">
                                          <p:val>
                                            <p:strVal val="#ppt_y"/>
                                          </p:val>
                                        </p:tav>
                                        <p:tav tm="100000">
                                          <p:val>
                                            <p:strVal val="#ppt_y"/>
                                          </p:val>
                                        </p:tav>
                                      </p:tavLst>
                                    </p:anim>
                                  </p:childTnLst>
                                </p:cTn>
                              </p:par>
                            </p:childTnLst>
                          </p:cTn>
                        </p:par>
                        <p:par>
                          <p:cTn id="55" fill="hold" nodeType="afterGroup">
                            <p:stCondLst>
                              <p:cond delay="27000"/>
                            </p:stCondLst>
                            <p:childTnLst>
                              <p:par>
                                <p:cTn id="56" presetID="7" presetClass="entr" presetSubtype="1" fill="hold" grpId="0" nodeType="afterEffect">
                                  <p:stCondLst>
                                    <p:cond delay="1000"/>
                                  </p:stCondLst>
                                  <p:childTnLst>
                                    <p:set>
                                      <p:cBhvr>
                                        <p:cTn id="57" dur="1" fill="hold">
                                          <p:stCondLst>
                                            <p:cond delay="0"/>
                                          </p:stCondLst>
                                        </p:cTn>
                                        <p:tgtEl>
                                          <p:spTgt spid="50188"/>
                                        </p:tgtEl>
                                        <p:attrNameLst>
                                          <p:attrName>style.visibility</p:attrName>
                                        </p:attrNameLst>
                                      </p:cBhvr>
                                      <p:to>
                                        <p:strVal val="visible"/>
                                      </p:to>
                                    </p:set>
                                    <p:anim calcmode="lin" valueType="num">
                                      <p:cBhvr additive="base">
                                        <p:cTn id="58" dur="5000" fill="hold"/>
                                        <p:tgtEl>
                                          <p:spTgt spid="50188"/>
                                        </p:tgtEl>
                                        <p:attrNameLst>
                                          <p:attrName>ppt_x</p:attrName>
                                        </p:attrNameLst>
                                      </p:cBhvr>
                                      <p:tavLst>
                                        <p:tav tm="0">
                                          <p:val>
                                            <p:strVal val="#ppt_x"/>
                                          </p:val>
                                        </p:tav>
                                        <p:tav tm="100000">
                                          <p:val>
                                            <p:strVal val="#ppt_x"/>
                                          </p:val>
                                        </p:tav>
                                      </p:tavLst>
                                    </p:anim>
                                    <p:anim calcmode="lin" valueType="num">
                                      <p:cBhvr additive="base">
                                        <p:cTn id="59" dur="5000" fill="hold"/>
                                        <p:tgtEl>
                                          <p:spTgt spid="50188"/>
                                        </p:tgtEl>
                                        <p:attrNameLst>
                                          <p:attrName>ppt_y</p:attrName>
                                        </p:attrNameLst>
                                      </p:cBhvr>
                                      <p:tavLst>
                                        <p:tav tm="0">
                                          <p:val>
                                            <p:strVal val="0-#ppt_h/2"/>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wipe(left)">
                                      <p:cBhvr>
                                        <p:cTn id="6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utoUpdateAnimBg="0"/>
      <p:bldP spid="50181" grpId="0" autoUpdateAnimBg="0"/>
      <p:bldP spid="50182" grpId="0"/>
      <p:bldP spid="50183" grpId="0" autoUpdateAnimBg="0"/>
      <p:bldP spid="50184" grpId="0"/>
      <p:bldP spid="50185" grpId="0" autoUpdateAnimBg="0"/>
      <p:bldP spid="50186" grpId="0" autoUpdateAnimBg="0"/>
      <p:bldP spid="50187" grpId="0" autoUpdateAnimBg="0"/>
      <p:bldP spid="50188" grpId="0" autoUpdateAnimBg="0"/>
      <p:bldP spid="15"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heme/theme1.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2_Blank Presentation">
  <a:themeElements>
    <a:clrScheme name="Blank Presentation">
      <a:dk1>
        <a:srgbClr val="000000"/>
      </a:dk1>
      <a:lt1>
        <a:srgbClr val="FFFFFF"/>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Blank Presentation">
      <a:majorFont>
        <a:latin typeface="Helvetica"/>
        <a:ea typeface="Helvetica"/>
        <a:cs typeface="Helvetica"/>
      </a:majorFont>
      <a:minorFont>
        <a:latin typeface="Times New Roman"/>
        <a:ea typeface="Times New Roman"/>
        <a:cs typeface="Times New Roman"/>
      </a:minorFont>
    </a:fontScheme>
    <a:fmtScheme name="Blank Presenta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02.xml><?xml version="1.0" encoding="utf-8"?>
<a:theme xmlns:a="http://schemas.openxmlformats.org/drawingml/2006/main" name="16_Blank Presentation">
  <a:themeElements>
    <a:clrScheme name="Blank Presentation">
      <a:dk1>
        <a:srgbClr val="000000"/>
      </a:dk1>
      <a:lt1>
        <a:srgbClr val="FFFFFF"/>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Blank Presentation">
      <a:majorFont>
        <a:latin typeface="Helvetica"/>
        <a:ea typeface="Helvetica"/>
        <a:cs typeface="Helvetica"/>
      </a:majorFont>
      <a:minorFont>
        <a:latin typeface="Times New Roman"/>
        <a:ea typeface="Times New Roman"/>
        <a:cs typeface="Times New Roman"/>
      </a:minorFont>
    </a:fontScheme>
    <a:fmtScheme name="Blank Presenta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03.xml><?xml version="1.0" encoding="utf-8"?>
<a:theme xmlns:a="http://schemas.openxmlformats.org/drawingml/2006/main" name="1_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2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1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4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27_Blank Presentation">
  <a:themeElements>
    <a:clrScheme name="21_Blank Presentation">
      <a:dk1>
        <a:srgbClr val="000000"/>
      </a:dk1>
      <a:lt1>
        <a:srgbClr val="000000"/>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21_Blank Presentation">
      <a:majorFont>
        <a:latin typeface="Arial"/>
        <a:ea typeface="Arial"/>
        <a:cs typeface="Arial"/>
      </a:majorFont>
      <a:minorFont>
        <a:latin typeface="Arial"/>
        <a:ea typeface="Arial"/>
        <a:cs typeface="Arial"/>
      </a:minorFont>
    </a:fontScheme>
    <a:fmtScheme name="21_Blank Presenta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6799" tIns="46799" rIns="46799" bIns="4679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1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Snowflakes">
  <a:themeElements>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fontScheme name="Snowflakes">
      <a:majorFont>
        <a:latin typeface="Century Gothic"/>
        <a:ea typeface="MS Pゴシック"/>
        <a:cs typeface="MS Pゴシック"/>
      </a:majorFont>
      <a:minorFont>
        <a:latin typeface="Century Gothic"/>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Twinkle">
  <a:themeElements>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fontScheme name="Twinkle">
      <a:majorFont>
        <a:latin typeface="Century Gothic"/>
        <a:ea typeface="ＭＳ Ｐゴシック"/>
        <a:cs typeface="ＭＳ Ｐゴシック"/>
      </a:majorFont>
      <a:minorFont>
        <a:latin typeface="Century Gothic"/>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winkle 2">
        <a:dk1>
          <a:srgbClr val="336699"/>
        </a:dk1>
        <a:lt1>
          <a:srgbClr val="FFFF66"/>
        </a:lt1>
        <a:dk2>
          <a:srgbClr val="C3491F"/>
        </a:dk2>
        <a:lt2>
          <a:srgbClr val="FFFF66"/>
        </a:lt2>
        <a:accent1>
          <a:srgbClr val="003399"/>
        </a:accent1>
        <a:accent2>
          <a:srgbClr val="468A4B"/>
        </a:accent2>
        <a:accent3>
          <a:srgbClr val="DEB1AB"/>
        </a:accent3>
        <a:accent4>
          <a:srgbClr val="DADA56"/>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ＭＳ Ｐゴシック"/>
        <a:cs typeface="Arial"/>
      </a:majorFont>
      <a:minorFont>
        <a:latin typeface="Garamond"/>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4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000099"/>
        </a:dk2>
        <a:lt2>
          <a:srgbClr val="FFFFFF"/>
        </a:lt2>
        <a:accent1>
          <a:srgbClr val="6666FF"/>
        </a:accent1>
        <a:accent2>
          <a:srgbClr val="9999FF"/>
        </a:accent2>
        <a:accent3>
          <a:srgbClr val="AAAACA"/>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000099"/>
        </a:dk2>
        <a:lt2>
          <a:srgbClr val="FFFFFF"/>
        </a:lt2>
        <a:accent1>
          <a:srgbClr val="FF6600"/>
        </a:accent1>
        <a:accent2>
          <a:srgbClr val="FFCC00"/>
        </a:accent2>
        <a:accent3>
          <a:srgbClr val="AAAACA"/>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000099"/>
        </a:dk2>
        <a:lt2>
          <a:srgbClr val="FFFFFF"/>
        </a:lt2>
        <a:accent1>
          <a:srgbClr val="9966FF"/>
        </a:accent1>
        <a:accent2>
          <a:srgbClr val="00CC66"/>
        </a:accent2>
        <a:accent3>
          <a:srgbClr val="AAAA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Generic (Standard)">
  <a:themeElements>
    <a:clrScheme name="Generic (Standard) 1">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FFCC"/>
      </a:folHlink>
    </a:clrScheme>
    <a:fontScheme name="Generic (Standard)">
      <a:majorFont>
        <a:latin typeface="Helvetica"/>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32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32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Generic (Standard) 1">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FFCC"/>
        </a:folHlink>
      </a:clrScheme>
      <a:clrMap bg1="lt1" tx1="dk1" bg2="lt2" tx2="dk2" accent1="accent1" accent2="accent2" accent3="accent3" accent4="accent4" accent5="accent5" accent6="accent6" hlink="hlink" folHlink="folHlink"/>
    </a:extraClrScheme>
    <a:extraClrScheme>
      <a:clrScheme name="Generic (Standard) 2">
        <a:dk1>
          <a:srgbClr val="800000"/>
        </a:dk1>
        <a:lt1>
          <a:srgbClr val="FFFFFF"/>
        </a:lt1>
        <a:dk2>
          <a:srgbClr val="000000"/>
        </a:dk2>
        <a:lt2>
          <a:srgbClr val="FFFFCC"/>
        </a:lt2>
        <a:accent1>
          <a:srgbClr val="000000"/>
        </a:accent1>
        <a:accent2>
          <a:srgbClr val="000099"/>
        </a:accent2>
        <a:accent3>
          <a:srgbClr val="AAAAAA"/>
        </a:accent3>
        <a:accent4>
          <a:srgbClr val="DADADA"/>
        </a:accent4>
        <a:accent5>
          <a:srgbClr val="AAAAAA"/>
        </a:accent5>
        <a:accent6>
          <a:srgbClr val="00008A"/>
        </a:accent6>
        <a:hlink>
          <a:srgbClr val="800000"/>
        </a:hlink>
        <a:folHlink>
          <a:srgbClr val="000000"/>
        </a:folHlink>
      </a:clrScheme>
      <a:clrMap bg1="dk2" tx1="lt1" bg2="dk1" tx2="lt2" accent1="accent1" accent2="accent2" accent3="accent3" accent4="accent4" accent5="accent5" accent6="accent6" hlink="hlink" folHlink="folHlink"/>
    </a:extraClrScheme>
    <a:extraClrScheme>
      <a:clrScheme name="Generic (Standard)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2.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5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3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3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4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outerShdw blurRad="63500" dist="53882" dir="2700000" algn="ctr" rotWithShape="0">
            <a:srgbClr val="8496F0"/>
          </a:outerShdw>
        </a:effectLst>
        <a:extLst>
          <a:ext uri="{909E8E84-426E-40DD-AFC4-6F175D3DCCD1}">
            <a14:hiddenFill xmlns:a14="http://schemas.microsoft.com/office/drawing/2010/main">
              <a:solidFill>
                <a:srgbClr val="FF9933">
                  <a:alpha val="19000"/>
                </a:srgbClr>
              </a:solidFill>
            </a14:hiddenFill>
          </a:ext>
          <a:ext uri="{91240B29-F687-4F45-9708-019B960494DF}">
            <a14:hiddenLine xmlns:a14="http://schemas.microsoft.com/office/drawing/2010/main" w="12700" cap="sq" cmpd="sng" algn="ctr">
              <a:solidFill>
                <a:schemeClr val="tx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outerShdw blurRad="63500" dist="53882" dir="2700000" algn="ctr" rotWithShape="0">
            <a:srgbClr val="8496F0"/>
          </a:outerShdw>
        </a:effectLst>
        <a:extLst>
          <a:ext uri="{909E8E84-426E-40DD-AFC4-6F175D3DCCD1}">
            <a14:hiddenFill xmlns:a14="http://schemas.microsoft.com/office/drawing/2010/main">
              <a:solidFill>
                <a:srgbClr val="FF9933">
                  <a:alpha val="19000"/>
                </a:srgbClr>
              </a:solidFill>
            </a14:hiddenFill>
          </a:ext>
          <a:ext uri="{91240B29-F687-4F45-9708-019B960494DF}">
            <a14:hiddenLine xmlns:a14="http://schemas.microsoft.com/office/drawing/2010/main" w="12700" cap="sq" cmpd="sng" algn="ctr">
              <a:solidFill>
                <a:schemeClr val="tx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3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88.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0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5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6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themeOverride>
</file>

<file path=docProps/app.xml><?xml version="1.0" encoding="utf-8"?>
<Properties xmlns="http://schemas.openxmlformats.org/officeDocument/2006/extended-properties" xmlns:vt="http://schemas.openxmlformats.org/officeDocument/2006/docPropsVTypes">
  <TotalTime>15360</TotalTime>
  <Words>30729</Words>
  <Application>Microsoft Macintosh PowerPoint</Application>
  <PresentationFormat>On-screen Show (4:3)</PresentationFormat>
  <Paragraphs>3840</Paragraphs>
  <Slides>446</Slides>
  <Notes>362</Notes>
  <HiddenSlides>0</HiddenSlides>
  <MMClips>0</MMClips>
  <ScaleCrop>false</ScaleCrop>
  <HeadingPairs>
    <vt:vector size="8" baseType="variant">
      <vt:variant>
        <vt:lpstr>Fonts Used</vt:lpstr>
      </vt:variant>
      <vt:variant>
        <vt:i4>30</vt:i4>
      </vt:variant>
      <vt:variant>
        <vt:lpstr>Theme</vt:lpstr>
      </vt:variant>
      <vt:variant>
        <vt:i4>112</vt:i4>
      </vt:variant>
      <vt:variant>
        <vt:lpstr>Embedded OLE Servers</vt:lpstr>
      </vt:variant>
      <vt:variant>
        <vt:i4>2</vt:i4>
      </vt:variant>
      <vt:variant>
        <vt:lpstr>Slide Titles</vt:lpstr>
      </vt:variant>
      <vt:variant>
        <vt:i4>446</vt:i4>
      </vt:variant>
    </vt:vector>
  </HeadingPairs>
  <TitlesOfParts>
    <vt:vector size="590" baseType="lpstr">
      <vt:lpstr>26</vt:lpstr>
      <vt:lpstr>Aril</vt:lpstr>
      <vt:lpstr>BONES</vt:lpstr>
      <vt:lpstr>ＭＳ Ｐゴシック</vt:lpstr>
      <vt:lpstr>Osaka</vt:lpstr>
      <vt:lpstr>Times</vt:lpstr>
      <vt:lpstr>Arial</vt:lpstr>
      <vt:lpstr>Arial Black</vt:lpstr>
      <vt:lpstr>Bodoni MT Black</vt:lpstr>
      <vt:lpstr>Calibri</vt:lpstr>
      <vt:lpstr>Calibri Light</vt:lpstr>
      <vt:lpstr>Century Gothic</vt:lpstr>
      <vt:lpstr>Comic Sans MS</vt:lpstr>
      <vt:lpstr>Consolas</vt:lpstr>
      <vt:lpstr>Copperplate Gothic Bold</vt:lpstr>
      <vt:lpstr>Corbel</vt:lpstr>
      <vt:lpstr>Garamond</vt:lpstr>
      <vt:lpstr>Geneva</vt:lpstr>
      <vt:lpstr>Helvetica</vt:lpstr>
      <vt:lpstr>Helvetica Neue</vt:lpstr>
      <vt:lpstr>Impact</vt:lpstr>
      <vt:lpstr>Lucida Grande</vt:lpstr>
      <vt:lpstr>Monotype Sorts</vt:lpstr>
      <vt:lpstr>Tahoma</vt:lpstr>
      <vt:lpstr>Times New Roman</vt:lpstr>
      <vt:lpstr>Traditional Arabic</vt:lpstr>
      <vt:lpstr>Trebuchet MS</vt:lpstr>
      <vt:lpstr>Wingdings</vt:lpstr>
      <vt:lpstr>Wingdings 2</vt:lpstr>
      <vt:lpstr>Wingdings 3</vt:lpstr>
      <vt:lpstr>46_Blank Presentation</vt:lpstr>
      <vt:lpstr>3_Default Design</vt:lpstr>
      <vt:lpstr>1_Glare</vt:lpstr>
      <vt:lpstr>5_Blank Presentation</vt:lpstr>
      <vt:lpstr>10_Office Theme</vt:lpstr>
      <vt:lpstr>1_Metro</vt:lpstr>
      <vt:lpstr>4_Crumple</vt:lpstr>
      <vt:lpstr>21_Default Design</vt:lpstr>
      <vt:lpstr>24_Blank Presentation</vt:lpstr>
      <vt:lpstr>預設簡報設計</vt:lpstr>
      <vt:lpstr>Fireball</vt:lpstr>
      <vt:lpstr>16_Default Design</vt:lpstr>
      <vt:lpstr>22_Blank Presentation</vt:lpstr>
      <vt:lpstr>31_Blank Presentation</vt:lpstr>
      <vt:lpstr>Snowflakes</vt:lpstr>
      <vt:lpstr>Twinkle</vt:lpstr>
      <vt:lpstr>18_Default Design</vt:lpstr>
      <vt:lpstr>2_Default Design</vt:lpstr>
      <vt:lpstr>1_Beam</vt:lpstr>
      <vt:lpstr>Nature</vt:lpstr>
      <vt:lpstr>14 Literary 2 - Dead Sea Scrolls</vt:lpstr>
      <vt:lpstr>1_Teamwork</vt:lpstr>
      <vt:lpstr>6_Blank Presentation</vt:lpstr>
      <vt:lpstr>Orbit</vt:lpstr>
      <vt:lpstr>11_Office Theme</vt:lpstr>
      <vt:lpstr>1_Orbit</vt:lpstr>
      <vt:lpstr>13_Office Theme</vt:lpstr>
      <vt:lpstr>25_Blank Presentation</vt:lpstr>
      <vt:lpstr>8_Office Theme</vt:lpstr>
      <vt:lpstr>23_Blank Presentation</vt:lpstr>
      <vt:lpstr>47_Blank Presentation</vt:lpstr>
      <vt:lpstr>1_Blank Presentation</vt:lpstr>
      <vt:lpstr>2_Blank Presentation</vt:lpstr>
      <vt:lpstr>48_Blank Presentation</vt:lpstr>
      <vt:lpstr>14_Office Theme</vt:lpstr>
      <vt:lpstr>26_Blank Presentation</vt:lpstr>
      <vt:lpstr>49_Blank Presentation</vt:lpstr>
      <vt:lpstr>Ocean</vt:lpstr>
      <vt:lpstr>14_Blank Presentation</vt:lpstr>
      <vt:lpstr>3_Blank Presentation</vt:lpstr>
      <vt:lpstr>Default Design</vt:lpstr>
      <vt:lpstr>1_預設簡報設計</vt:lpstr>
      <vt:lpstr>Blank Presentation</vt:lpstr>
      <vt:lpstr>1_Earth</vt:lpstr>
      <vt:lpstr>2_Earth</vt:lpstr>
      <vt:lpstr>2_Office Theme</vt:lpstr>
      <vt:lpstr>4_Blank Presentation</vt:lpstr>
      <vt:lpstr>Generic (Standard)</vt:lpstr>
      <vt:lpstr>5_Default Design</vt:lpstr>
      <vt:lpstr>7_Blank Presentation</vt:lpstr>
      <vt:lpstr>3_Office Theme</vt:lpstr>
      <vt:lpstr>8_Blank Presentation</vt:lpstr>
      <vt:lpstr>4_Office Theme</vt:lpstr>
      <vt:lpstr>Skyline</vt:lpstr>
      <vt:lpstr>untitled 3</vt:lpstr>
      <vt:lpstr>17_Default Design</vt:lpstr>
      <vt:lpstr>2_Orbit</vt:lpstr>
      <vt:lpstr>6_Default Design</vt:lpstr>
      <vt:lpstr>7_Default Design</vt:lpstr>
      <vt:lpstr>27_Office Theme</vt:lpstr>
      <vt:lpstr>5_Office Theme</vt:lpstr>
      <vt:lpstr>5_Soaring</vt:lpstr>
      <vt:lpstr>5_Compass</vt:lpstr>
      <vt:lpstr>50_Blank Presentation</vt:lpstr>
      <vt:lpstr>29_Blank Presentation</vt:lpstr>
      <vt:lpstr>Glare</vt:lpstr>
      <vt:lpstr>2_Glare</vt:lpstr>
      <vt:lpstr>13_Default Design</vt:lpstr>
      <vt:lpstr>3_Earth</vt:lpstr>
      <vt:lpstr>36_Office Theme</vt:lpstr>
      <vt:lpstr>4_blstripc.ppt - Blue Stripes</vt:lpstr>
      <vt:lpstr>17_Office Theme</vt:lpstr>
      <vt:lpstr>18_Office Theme</vt:lpstr>
      <vt:lpstr>24_Office Theme</vt:lpstr>
      <vt:lpstr>19_Office Theme</vt:lpstr>
      <vt:lpstr>23_Office Theme</vt:lpstr>
      <vt:lpstr>28_Default Design</vt:lpstr>
      <vt:lpstr>3_Compass</vt:lpstr>
      <vt:lpstr>2_blstripc.ppt - Blue Stripes</vt:lpstr>
      <vt:lpstr>blstripc.ppt - Blue Stripes</vt:lpstr>
      <vt:lpstr>11_Default Design</vt:lpstr>
      <vt:lpstr>51_Blank Presentation</vt:lpstr>
      <vt:lpstr>2_untitled 1</vt:lpstr>
      <vt:lpstr>7_Office Theme</vt:lpstr>
      <vt:lpstr>35_Office Theme</vt:lpstr>
      <vt:lpstr>3_Orbit</vt:lpstr>
      <vt:lpstr>6_Office Theme</vt:lpstr>
      <vt:lpstr>9_Blank Presentation</vt:lpstr>
      <vt:lpstr>12_Office Theme</vt:lpstr>
      <vt:lpstr>10_Blank Presentation</vt:lpstr>
      <vt:lpstr>15_Blank Presentation</vt:lpstr>
      <vt:lpstr>1_untitled 1</vt:lpstr>
      <vt:lpstr>5_blstripc.ppt - Blue Stripes</vt:lpstr>
      <vt:lpstr>21_Blank Presentation</vt:lpstr>
      <vt:lpstr>13_Blank Presentation</vt:lpstr>
      <vt:lpstr>8_Default Design</vt:lpstr>
      <vt:lpstr>6_blstripc.ppt - Blue Stripes</vt:lpstr>
      <vt:lpstr>1_Compass</vt:lpstr>
      <vt:lpstr>1_Default Design</vt:lpstr>
      <vt:lpstr>11_Blank Presentation</vt:lpstr>
      <vt:lpstr>12_Blank Presentation</vt:lpstr>
      <vt:lpstr>16_Blank Presentation</vt:lpstr>
      <vt:lpstr>1_Full Moon</vt:lpstr>
      <vt:lpstr>17_Blank Presentation</vt:lpstr>
      <vt:lpstr>2_14 Literary 2 - Dead Sea Scrolls</vt:lpstr>
      <vt:lpstr>Beam</vt:lpstr>
      <vt:lpstr>1_Textured</vt:lpstr>
      <vt:lpstr>3_Beam</vt:lpstr>
      <vt:lpstr>4_Orbit</vt:lpstr>
      <vt:lpstr>3_untitled 1</vt:lpstr>
      <vt:lpstr>24_Default Design</vt:lpstr>
      <vt:lpstr>27_Blank Presentation</vt:lpstr>
      <vt:lpstr>Microsoft ClipArt Gallery</vt:lpstr>
      <vt:lpstr>Clip</vt:lpstr>
      <vt:lpstr>مستقبلنا (رؤ ١٩-٢٢)</vt:lpstr>
      <vt:lpstr>ننتصر عندما نرى أن يسوع يسود على </vt:lpstr>
      <vt:lpstr>لِيَأْتِ مَلَكُوتُكَ</vt:lpstr>
      <vt:lpstr>الخاتمة</vt:lpstr>
      <vt:lpstr>خاتمة الكتاب المقدس</vt:lpstr>
      <vt:lpstr>عملية التطهير عملية تنظيف المراحل النهائية في المشروع حيث يتم الإهتمام بالنهايات المفقوده.  انتهى كل شيء باستثناء عملية تطهير صغيرة.</vt:lpstr>
      <vt:lpstr>التسلسل الزمني لـلرؤيا</vt:lpstr>
      <vt:lpstr>سيادة يسوع المسيح</vt:lpstr>
      <vt:lpstr>كيف سيطهر المسيح العالم بعد عودته؟</vt:lpstr>
      <vt:lpstr>التسلسل الزمني لـلرؤيا</vt:lpstr>
      <vt:lpstr>Slides on  رؤيا ٢٠ </vt:lpstr>
      <vt:lpstr>1. ستحكم الأرض مع المسيح لمدة ١٠٠٠ عام حتى إيقاف الشيطان الأخير رؤيا ٢٠: ١-١٠ </vt:lpstr>
      <vt:lpstr> الألفية رؤيا ٢٠: ١-١٠ </vt:lpstr>
      <vt:lpstr>الألفية رؤيا ٢٠: ١-١٠</vt:lpstr>
      <vt:lpstr>لن يخدع الشيطان الناس لمدة ١٠٠٠ عام  رؤيا ٢٠: ١-٣</vt:lpstr>
      <vt:lpstr>الملاك  ذو  السلسلة  العظيمة ٢٠: ١</vt:lpstr>
      <vt:lpstr>ربط الشيطان</vt:lpstr>
      <vt:lpstr>ربط الشيطان</vt:lpstr>
      <vt:lpstr>الألفية رؤيا ٢٠: ١-١٠</vt:lpstr>
      <vt:lpstr>سيحكم القديسون هذه الأرض لمدة ١٠٠٠ عام (٢٠: ٤-٦)</vt:lpstr>
      <vt:lpstr>هل الشيطان مقيد الآن؟</vt:lpstr>
      <vt:lpstr>هل يخدع الشيطان الأمم الآن؟</vt:lpstr>
      <vt:lpstr>لماذا يجب أن تكون متيقظاً ؟</vt:lpstr>
      <vt:lpstr>لا يزال الشيطان  يخدع اليوم</vt:lpstr>
      <vt:lpstr>مخادعو الإعلام للشيطان</vt:lpstr>
      <vt:lpstr>ماذا يعني تقييد الشيطان؟</vt:lpstr>
      <vt:lpstr>هل يخدع الشيطان الأمم الآن؟</vt:lpstr>
      <vt:lpstr>رؤيا ٢٠ : ١-٣</vt:lpstr>
      <vt:lpstr>رؤيا ٢٠ : ٤</vt:lpstr>
      <vt:lpstr>رؤيا ٢٠ : ٥-٦</vt:lpstr>
      <vt:lpstr>يسوع سيحكم </vt:lpstr>
      <vt:lpstr>ونحن أيضا سنحكم</vt:lpstr>
      <vt:lpstr>رسم بياني رؤيا 20: 4-6</vt:lpstr>
      <vt:lpstr>قانون الفورد</vt:lpstr>
      <vt:lpstr>تجمع القيامة الأولى</vt:lpstr>
      <vt:lpstr>رؤيا ٢٠ : ٥-٦</vt:lpstr>
      <vt:lpstr>متى ٦ : ٩-١٠  فَصَلُّوا أَنْتُمْ هَكَذَا: أَبَانَا الَّذِي فِي السَّمَاوَاتِ لِيَتَقَدَّسِ اسْمُكَ.  لِيَأْتِ مَلَكُوتُكَ. لِتَكُنْ مَشِيئَتُكَ كَمَا فِي السَّمَاءِ كَذَلِكَ عَلَى الأَرْضِ. </vt:lpstr>
      <vt:lpstr>لِيَأْتِ مَلَكُوتُكَ</vt:lpstr>
      <vt:lpstr>من الجمهورية الى الملكية</vt:lpstr>
      <vt:lpstr>أهداف الحكم الألفي</vt:lpstr>
      <vt:lpstr>نحن مختصين أكثر من غير المؤمنين  في حل الخلافات المسيحية  (1 كو 6 : 2-6, 9-11)</vt:lpstr>
      <vt:lpstr> ألستم تعلمون أن القديسين سيدينون العالم؟ فإن كان العالم يدان بكم أفأنتم غير مستأهلين للمحاكم الصغرى؟ ألستم تعلمون أننا سندين ملائكة؟ فبالأولى أمور هذه الحياة 1 كو 6 : 2 – 3 </vt:lpstr>
      <vt:lpstr>أهداف الحكم الألفي</vt:lpstr>
      <vt:lpstr>حياة طويلة بشكل لا يصدق</vt:lpstr>
      <vt:lpstr>أهداف الحكم الألفي</vt:lpstr>
      <vt:lpstr>خط سير الملكوت و العهود</vt:lpstr>
      <vt:lpstr>ليست فكرة جديدة!</vt:lpstr>
      <vt:lpstr>هل ١٠٠٠ سنة تعني ١٠٠٠ سنة؟</vt:lpstr>
      <vt:lpstr>هل ١٠٠٠ سنة تعني ١٠٠٠ سنة؟</vt:lpstr>
      <vt:lpstr>هل ١٠٠٠ سنة تعني ١٠٠٠ سنة؟</vt:lpstr>
      <vt:lpstr>هل ١٠٠٠ سنة تعني ١٠٠٠ سنة؟</vt:lpstr>
      <vt:lpstr>هل ١٠٠٠ سنة تعني ١٠٠٠ سنة؟</vt:lpstr>
      <vt:lpstr>هل ١٠٠٠ سنة تعني ١٠٠٠ سنة؟</vt:lpstr>
      <vt:lpstr>هل ١٠٠٠ سنة تعني ١٠٠٠ سنة؟</vt:lpstr>
      <vt:lpstr>هل ١٠٠٠ سنة تعني ١٠٠٠ سنة؟</vt:lpstr>
      <vt:lpstr>مجموعة عمل صغيرة على رؤيا ٢٠: ١-٦</vt:lpstr>
      <vt:lpstr>وجهات النظر حول رؤيا ٢٠: ١-٦</vt:lpstr>
      <vt:lpstr>وجهات النظر حول رؤيا ٢٠: ١-٦</vt:lpstr>
      <vt:lpstr>وجهات النظر حول رؤيا ٢٠: ١-٦</vt:lpstr>
      <vt:lpstr>وجهات النظر حول رؤيا ٢٠: ١-٦</vt:lpstr>
      <vt:lpstr>أين يحكم القديسون (٢٠: ٤)؟</vt:lpstr>
      <vt:lpstr>متى يحكم القديسون (٢٠: ٤)؟</vt:lpstr>
      <vt:lpstr>PowerPoint Presentation</vt:lpstr>
      <vt:lpstr>القيامة الأولى (٢٠: ٤)</vt:lpstr>
      <vt:lpstr>PowerPoint Presentation</vt:lpstr>
      <vt:lpstr>PowerPoint Presentation</vt:lpstr>
      <vt:lpstr>PowerPoint Presentation</vt:lpstr>
      <vt:lpstr>PowerPoint Presentation</vt:lpstr>
      <vt:lpstr>PowerPoint Presentation</vt:lpstr>
      <vt:lpstr>PowerPoint Presentation</vt:lpstr>
      <vt:lpstr>تجمع القيامة</vt:lpstr>
      <vt:lpstr>القيامة الأولى (٢٠: ٤)</vt:lpstr>
      <vt:lpstr>القيامة الأولى (٢٠: ٤)</vt:lpstr>
      <vt:lpstr>PowerPoint Presentation</vt:lpstr>
      <vt:lpstr>PowerPoint Presentation</vt:lpstr>
      <vt:lpstr>العقيدة الألفية</vt:lpstr>
      <vt:lpstr>اللاألفية</vt:lpstr>
      <vt:lpstr>PowerPoint Presentation</vt:lpstr>
      <vt:lpstr>جوانب الملكوت</vt:lpstr>
      <vt:lpstr>التسلسل الزمني رؤيا ٢٠: ١-٦</vt:lpstr>
      <vt:lpstr>لماذا أنا من جيل الألفية؟</vt:lpstr>
      <vt:lpstr>التدبيرية</vt:lpstr>
      <vt:lpstr>متى سيحدث الإختطاف؟</vt:lpstr>
      <vt:lpstr>حروف الجر اليونانية</vt:lpstr>
      <vt:lpstr>الإختطاف ما قبل الضيقة</vt:lpstr>
      <vt:lpstr>لماذا أنا من مؤمني الإختطاف قبل الضيقة؟</vt:lpstr>
      <vt:lpstr>الإختطاف قبل الضيقة</vt:lpstr>
      <vt:lpstr>الإختطاف قبل الضيقة</vt:lpstr>
      <vt:lpstr>الظهور الآخر الوحيد في العهد الجديد لـ ”أَحْفَظُكَ"</vt:lpstr>
      <vt:lpstr>الإختطاف قبل الضيقة</vt:lpstr>
      <vt:lpstr>لماذا أنا من مؤمني الإختطاف قبل الضيقة؟</vt:lpstr>
      <vt:lpstr>لماذا أنا من مؤمني الإختطاف قبل الضيقة؟</vt:lpstr>
      <vt:lpstr>الإختطاف قبل الضيقة</vt:lpstr>
      <vt:lpstr>لماذا أنا من مؤمني الإختطاف قبل الضيقة؟</vt:lpstr>
      <vt:lpstr>مراحل المجيء الثاني</vt:lpstr>
      <vt:lpstr>مراحل المجيء الثاني</vt:lpstr>
      <vt:lpstr>مراحل المجيء الثاني</vt:lpstr>
      <vt:lpstr>مراحل المجيء الثاني</vt:lpstr>
      <vt:lpstr>عقيدة ما قبل الألفية</vt:lpstr>
      <vt:lpstr>الإختطاف وسط الضيقة</vt:lpstr>
      <vt:lpstr>الإختطاف بعد الضيقة </vt:lpstr>
      <vt:lpstr>لماذا أنا لست من مؤمني بعد الضيقة؟</vt:lpstr>
      <vt:lpstr>الإختطاف الجزئي</vt:lpstr>
      <vt:lpstr>الغضب قبل الإختطاف</vt:lpstr>
      <vt:lpstr>الإختطاف قبل الضيقة</vt:lpstr>
      <vt:lpstr>الذئاب تحب الآن</vt:lpstr>
      <vt:lpstr>أشعياء 11: 6-9</vt:lpstr>
      <vt:lpstr>أشعياء 11: 6-9</vt:lpstr>
      <vt:lpstr>أشعياء 11: 6-9</vt:lpstr>
      <vt:lpstr>أشعياء 11: 6-9</vt:lpstr>
      <vt:lpstr>رومية 8: 19- 21</vt:lpstr>
      <vt:lpstr>لماذا أنا من جيل قبل الألفية؟</vt:lpstr>
      <vt:lpstr>Patriarch's long lives</vt:lpstr>
      <vt:lpstr>حياة طويلة بشكل لا يصدق</vt:lpstr>
      <vt:lpstr>لكن أولئك الذين ولدوا قبل الألفية سيحصلون على أجساد ممجدة</vt:lpstr>
      <vt:lpstr>PowerPoint Presentation</vt:lpstr>
      <vt:lpstr>PowerPoint Presentation</vt:lpstr>
      <vt:lpstr>إعادة البناء يجلب...</vt:lpstr>
      <vt:lpstr>... أرض متجددة تماماً</vt:lpstr>
      <vt:lpstr>يشرح الإختطاف قبل الألفية كيف سينجب الأطفال والموت في الألفية</vt:lpstr>
      <vt:lpstr>لا يمكن للإختطاف بعد الضيقة أن يفسر كيف يكون لديك بشر في الألفية</vt:lpstr>
      <vt:lpstr>هل يمكن للبشر ومن هم في أجساد ممجدة أن يعيشوا معاً حقًا؟</vt:lpstr>
      <vt:lpstr>هل يمكن للبشر ومن هم في أجساد ممجدة أن يعيشوا معاً حقاً؟</vt:lpstr>
      <vt:lpstr>هل يمكن للبشر ومن هم في أجساد ممجدة أن يعيشوا معاً حقاً؟</vt:lpstr>
      <vt:lpstr>هل يمكن للبشر ومن هم في أجساد ممجدة  أن يعيشوا معاً حقاً؟</vt:lpstr>
      <vt:lpstr>Could mortals and those in glorified bodies really live together?</vt:lpstr>
      <vt:lpstr>Could mortals and those in glorified bodies really live together?</vt:lpstr>
      <vt:lpstr>فقط في العشاء  تعرفوا على يسوع</vt:lpstr>
      <vt:lpstr>هل سيخضع الجميع للمسيح في الألفية؟</vt:lpstr>
      <vt:lpstr>البشر سيظلون بطبيعتهم الخاطئة في الألفية</vt:lpstr>
      <vt:lpstr>طبيعتنا الخاطئة تبقى منذ الولادة</vt:lpstr>
      <vt:lpstr>سيبقى الشيطان  حياً</vt:lpstr>
      <vt:lpstr>الشيطان هو  السيد المخادع</vt:lpstr>
      <vt:lpstr>الإيقاف الاخير للشيطان رؤيا ٢٠: ٧-١٠</vt:lpstr>
      <vt:lpstr>من هو جوج ؟</vt:lpstr>
      <vt:lpstr>أسباب اختلاف جوج وماجوج لحزقيال عن جوج وماجوج يوحنا  في رؤيا ٢٠: ٧-١٠</vt:lpstr>
      <vt:lpstr>متى سيحدث غزو جوج؟</vt:lpstr>
      <vt:lpstr>نظرة عامة على المستقبل</vt:lpstr>
      <vt:lpstr>وَإِبْلِيسُ الَّذِي كَانَ يُضِلُّهُمْ طُرِحَ فِي بُحَيْرَةِ النَّارِ وَالْكِبْرِيتِ (٢٠: ١٠)</vt:lpstr>
      <vt:lpstr>المسيح  سيفوز في المعركة الأخيرة</vt:lpstr>
      <vt:lpstr>رؤيا ٢٠ : ١١   ثُمَّ رَأَيْتُ عَرْشاً عَظِيماً أَبْيَضَ</vt:lpstr>
      <vt:lpstr>رؤيا ٢٠ : ١٢   وَانْفَتَحَتْ أَسْفَارٌ</vt:lpstr>
      <vt:lpstr>الدينونة الأخيرة</vt:lpstr>
      <vt:lpstr>ومع ذلك يتنبأ الكتاب المقدس عن سبعة دينونات مستقبلية أخرى... </vt:lpstr>
      <vt:lpstr>نظرة عامة على المستقبل</vt:lpstr>
      <vt:lpstr>كرسي دينونة المسيح</vt:lpstr>
      <vt:lpstr>المجيء الثاني</vt:lpstr>
      <vt:lpstr>رؤيا ١٩ : ١٥   وَمِنْ فَمِهِ يَخْرُجُ سَيْفٌ مَاضٍ</vt:lpstr>
      <vt:lpstr>دينونة قديسي العهد القديم</vt:lpstr>
      <vt:lpstr>دينونة القديسين في الضيقة</vt:lpstr>
      <vt:lpstr>دينونة دولة إسرائيل</vt:lpstr>
      <vt:lpstr>دينونة الأمم الحية</vt:lpstr>
      <vt:lpstr>دينونة الأمم الحية</vt:lpstr>
      <vt:lpstr>رؤيا ٢٠ : ١٥   وَكُلُّ مَنْ لَمْ يُوجَدْ مَكْتُوباً فِي سِفْرِ الْحَيَاةِ طُرِحَ فِي بُحَيْرَةِ النَّارِ. </vt:lpstr>
      <vt:lpstr>نقل              الفردوس</vt:lpstr>
      <vt:lpstr>بُحَيْرَةِ النَّارِ  رؤيا ٢٠ : ١٤-١٥</vt:lpstr>
      <vt:lpstr>هل سيظهر غير المؤمنين فقط أمام            العرش العظيم الأبيض (20: 14-15)</vt:lpstr>
      <vt:lpstr>بماذا سنؤمن؟</vt:lpstr>
      <vt:lpstr>حسنًا، سأذهب للأسفل</vt:lpstr>
      <vt:lpstr>بماذا ستؤمن؟</vt:lpstr>
      <vt:lpstr>بماذا ستؤمن؟</vt:lpstr>
      <vt:lpstr>سَمَاءً جَدِيدَةً وَأَرْضاً جَدِيدَةً</vt:lpstr>
      <vt:lpstr>ما هي  أعظم حقيقة عن منزلك الأبدي؟  ما هو أكثر شئ تشتاق إليه في السماء؟</vt:lpstr>
      <vt:lpstr>تخيّل التزلج حيث لا يمكن أن تتأذى</vt:lpstr>
      <vt:lpstr>البيت = العلاقات</vt:lpstr>
      <vt:lpstr>السماء = العلاقات</vt:lpstr>
      <vt:lpstr>السماء حقيقية</vt:lpstr>
      <vt:lpstr>السماء حقيقية</vt:lpstr>
      <vt:lpstr>السماء حقيقية</vt:lpstr>
      <vt:lpstr>سوف يعود</vt:lpstr>
      <vt:lpstr>تَعَالَ</vt:lpstr>
      <vt:lpstr>كوني عروس المسيح</vt:lpstr>
      <vt:lpstr>اختطفت إلى السماء الثالثة (2 كو 12: 2)</vt:lpstr>
      <vt:lpstr>مصطلح السماء/السماوات</vt:lpstr>
      <vt:lpstr>Slides on  رؤيا ٢١ </vt:lpstr>
      <vt:lpstr>اكتمال كل الأشياء</vt:lpstr>
      <vt:lpstr>البداية الأخيرة</vt:lpstr>
      <vt:lpstr>أيام الخلق</vt:lpstr>
      <vt:lpstr>Animals</vt:lpstr>
      <vt:lpstr>Man</vt:lpstr>
      <vt:lpstr>المرأة</vt:lpstr>
      <vt:lpstr>Mandate</vt:lpstr>
      <vt:lpstr>Food</vt:lpstr>
      <vt:lpstr>Food</vt:lpstr>
      <vt:lpstr>Sixth Day</vt:lpstr>
      <vt:lpstr>Summary</vt:lpstr>
      <vt:lpstr>موضوع شامل</vt:lpstr>
      <vt:lpstr>ملكوت الله: موضوع الكتاب المقدس الشامل</vt:lpstr>
      <vt:lpstr>موضوع الكتاب المقدس :  الله يوسع حكمه إلى البشر</vt:lpstr>
      <vt:lpstr>الملكوت في تكوين 1</vt:lpstr>
      <vt:lpstr>خط سير الملكوت والعهود</vt:lpstr>
      <vt:lpstr>نظرتي لموضوع العهد القديم</vt:lpstr>
      <vt:lpstr>You are Here</vt:lpstr>
      <vt:lpstr>مستقبلنا (رؤ 19-20)</vt:lpstr>
      <vt:lpstr>الفرق بين الألفية والسماء </vt:lpstr>
      <vt:lpstr>الفرق بين الألفية والسماء </vt:lpstr>
      <vt:lpstr>لقد رأينا بالفعل لمحة واحدة عن عرش الله (رؤيا 4-5)</vt:lpstr>
      <vt:lpstr>البداية الأخيرة</vt:lpstr>
      <vt:lpstr>السماء الجديدة والأرض الجديدة</vt:lpstr>
      <vt:lpstr>يستكشف</vt:lpstr>
      <vt:lpstr>رؤيا ٢١ : ١   ثُمَّ رَأَيْتُ سَمَاءً جَدِيدَةً وَأَرْضاً جَدِيدَةً، لأَنَّ السَّمَاءَ الأُولَى وَالأَرْضَ الأُولَى مَضَتَا</vt:lpstr>
      <vt:lpstr>إشعياء مقابل يوحنّا في مصطلح  السماوات الجديدة والأرض الجديدة</vt:lpstr>
      <vt:lpstr>إشعياء مقابل يوحنّا في مصطلح السماوات الجديدة والأرض الجديدة</vt:lpstr>
      <vt:lpstr>إشعياء مقابل يوحنّا في مصطلح  السماوات الجديدة والأرض الجديدة</vt:lpstr>
      <vt:lpstr>إشعياء مقابل يوحنّا في مصطلح  السماوات الجديدة والأرض الجديدة</vt:lpstr>
      <vt:lpstr>" ثُمَّ رَأَيْتُ سَمَاءً جَدِيدَةً  وَأَرْضًا جَدِيدَةً،  لِأَنَّ ٱلسَّمَاءَ ٱلْأُولَى وَٱلْأَرْضَ ٱلْأُولَى مَضَتَا" (21: 1 أ)</vt:lpstr>
      <vt:lpstr>وَٱلْبَحْرُ لَا يُوجَدُ فِي مَا بَعْدُ (21: 1 ب)</vt:lpstr>
      <vt:lpstr>يرى يوحنا أورشليم الجديدة</vt:lpstr>
      <vt:lpstr>تناغم الكتاب المقدس</vt:lpstr>
      <vt:lpstr>رودينيا – العالم الذي هلك</vt:lpstr>
      <vt:lpstr>العالم الذي هلك</vt:lpstr>
      <vt:lpstr> أُورُشَلِيمَ الْجَدِيدَةَ </vt:lpstr>
      <vt:lpstr>رؤيا ٢١ : ٢   وَأَنَا يُوحَنَّا رَأَيْتُ الْمَدِينَةَ الْمُقَدَّسَةَ أُورُشَلِيمَ الْجَدِيدَةَ نَازِلَةً مِنَ السَّمَاءِ مِنْ عِنْدِ اللهِ مُهَيَّأَةً كَعَرُوسٍ مُزَيَّنَةٍ لِرَجُلِهَا. </vt:lpstr>
      <vt:lpstr>لماذا تنزل أورشليم الجديدة من السماء (21: 2)؟ </vt:lpstr>
      <vt:lpstr>حضور الله في جنّة عدن</vt:lpstr>
      <vt:lpstr>حضور الله في خيمة الإجتماع</vt:lpstr>
      <vt:lpstr>حضور الله في الهيكل</vt:lpstr>
      <vt:lpstr>مُهَيَّأَةً كَعَرُوسٍ مُزَيَّنَةٍ لِرَجُلِهَا</vt:lpstr>
      <vt:lpstr>اكتمال كل الأشياء</vt:lpstr>
      <vt:lpstr>رؤيا ٢١ : ٣   وَسَمِعْتُ صَوْتاً عَظِيماً مِنَ السَّمَاءِ قَائِلاً: هُوَذَا مَسْكَنُ اللهِ مَعَ النَّاسِ، وَهُوَ سَيَسْكُنُ مَعَهُمْ، وَهُمْ يَكُونُونَ لَهُ شَعْباً. وَاللهُ نَفْسُهُ يَكُونُ مَعَهُمْ إِلَهاً لَهُمْ. </vt:lpstr>
      <vt:lpstr>ليس من الأرض إلى السماء بل من السماء إلى الأرض</vt:lpstr>
      <vt:lpstr>اكتمال كل الأشياء</vt:lpstr>
      <vt:lpstr>كلنا نختبر الموت الآن</vt:lpstr>
      <vt:lpstr>الحزن جزء من الحياة الآن</vt:lpstr>
      <vt:lpstr>اكتمال كل الأشياء</vt:lpstr>
      <vt:lpstr>رؤيا ٢١ : ٤   «وَسَيَمْسَحُ اللهُ كُلَّ دَمْعَةٍ مِنْ عُيُونِهِمْ، وَالْمَوْتُ لاَ يَكُونُ فِي مَا بَعْدُ، وَلاَ يَكُونُ حُزْنٌ وَلاَ صُرَاخٌ وَلاَ وَجَعٌ فِي مَا بَعْدُ، لأَنَّ الأُمُورَ الأُولَى قَدْ مَضَتْ». </vt:lpstr>
      <vt:lpstr>Heaven Will Have Sins Forgiven</vt:lpstr>
      <vt:lpstr>السماء سوف تغفر الذنوب</vt:lpstr>
      <vt:lpstr>سيكون لنا أجساد ممجدة</vt:lpstr>
      <vt:lpstr>فكيف ستكون أجسادنا الممجدة؟</vt:lpstr>
      <vt:lpstr>اعتقد الرومان أن بإمكان عطارد أن يطير</vt:lpstr>
      <vt:lpstr>PowerPoint Presentation</vt:lpstr>
      <vt:lpstr>PowerPoint Presentation</vt:lpstr>
      <vt:lpstr>PowerPoint Presentation</vt:lpstr>
      <vt:lpstr>PowerPoint Presentation</vt:lpstr>
      <vt:lpstr>ستكون أجسادنا مثل جسد المسيح</vt:lpstr>
      <vt:lpstr>اكتمال كل الأشياء</vt:lpstr>
      <vt:lpstr>الجلوس على الأرض؟</vt:lpstr>
      <vt:lpstr>المدينة المكعبة</vt:lpstr>
      <vt:lpstr> أُورُشَلِيمَ الْجَدِيدَةَ </vt:lpstr>
      <vt:lpstr>أورشليم الجديدة و جنوب شرق آسيا</vt:lpstr>
      <vt:lpstr>أورشليم الجديدة فوق أورشليم الحالية</vt:lpstr>
      <vt:lpstr>مجازي أم حرفي؟</vt:lpstr>
      <vt:lpstr>هل أورشليم الجديدة هي الكنيسة؟</vt:lpstr>
      <vt:lpstr>أورشليم الجديدة = الكنيسة؟</vt:lpstr>
      <vt:lpstr>أورشليم الجديدة</vt:lpstr>
      <vt:lpstr>رؤيا ٢١ : ٩   ثُمَّ جَاءَ إِلَيَّ وَاحِدٌ مِنَ السَّبْعَةِ الْمَلاَئِكَةِ الَّذِينَ مَعَهُمُ السَّبْعَةُ الْجَامَاتُ الْمَمْلُوَّةُ مِنَ السَّبْعِ الضَّرَبَاتِ الأَخِيرَةِ، وَتَكَلَّمَ مَعِي قَائِلاً: «هَلُمَّ فَأُرِيَكَ الْعَرُوسَ امْرَأَةَ الْحَمَلِ». </vt:lpstr>
      <vt:lpstr>المدينة النازلة (21: 10-11)</vt:lpstr>
      <vt:lpstr>اكتمال كل الأشياء</vt:lpstr>
      <vt:lpstr>مواطنو أورشليم الجديدة</vt:lpstr>
      <vt:lpstr>كُلَّ شَيْءٍ جَدِيداً رؤيا ٢١ : ٥-٧</vt:lpstr>
      <vt:lpstr>رؤيا ٢١ : ٨</vt:lpstr>
      <vt:lpstr>المكعب الذي يبلغ طول ضلعه 2200 كيلومترًا سوف يستدعي حضور الله في قدس الأقداس (21: 15-16)</vt:lpstr>
      <vt:lpstr>كان قدس الأقداس  في خيمة الاجتماع والهيكل  مكعبًا مثاليًا </vt:lpstr>
      <vt:lpstr>فوق الولايات المتحدة الأمريكية</vt:lpstr>
      <vt:lpstr>ستكون مضاءة بمجد الله                   (21: 22-27)</vt:lpstr>
      <vt:lpstr>اكتمال كل الأشياء</vt:lpstr>
      <vt:lpstr>رؤيا ٢١ : ٢٣   وَالْمَدِينَةُ لاَ تَحْتَاجُ إِلَى الشَّمْسِ وَلاَ إِلَى الْقَمَرِ لِيُضِيئَا فِيهَا، لأَنَّ مَجْدَ اللهِ قَدْ أَنَارَهَا، وَالْحَمَلُ سِرَاجُهَا. </vt:lpstr>
      <vt:lpstr>اكتمال كل الأشياء</vt:lpstr>
      <vt:lpstr>أساسات المدينة (21: 12-21)</vt:lpstr>
      <vt:lpstr>حجارة الأساسات (21: 19-20)</vt:lpstr>
      <vt:lpstr>صدرة  رئيس الكهنة (خر 28: 15- 21)</vt:lpstr>
      <vt:lpstr>صدرة  رئيس الكهنة (خر 28: 15- 21)</vt:lpstr>
      <vt:lpstr>شعب الله : قريبون من قلبه - إلى الأبد في عالم الكتاب المقدس الغريب، يشبه شعب الله بالجواهر.</vt:lpstr>
      <vt:lpstr>من خلال البوابة (21: 21)</vt:lpstr>
      <vt:lpstr>أبواب من لؤلؤة واحدة (21: 21)</vt:lpstr>
      <vt:lpstr>اكتمال كل الأشياء</vt:lpstr>
      <vt:lpstr>لا مزيد من الخطية والموت</vt:lpstr>
      <vt:lpstr>رؤيا ٢١ : ٢٧   وَلَنْ يَدْخُلَهَا شَيْءٌ دَنِسٌ وَلاَ مَا يَصْنَعُ رَجِساً وَكَذِباً، إِلَّا الْمَكْتُوبِينَ فِي سِفْرِ حَيَاةِ الْحَمَلِ. </vt:lpstr>
      <vt:lpstr>Slides on  رؤيا  ٢٢ </vt:lpstr>
      <vt:lpstr>اكتمال كل الأشياء</vt:lpstr>
      <vt:lpstr>اكتمال كل الأشياء</vt:lpstr>
      <vt:lpstr>رؤيا ٢٢ : ٢، ١٤  •  شَجَرَةُ حَيَاةٍ</vt:lpstr>
      <vt:lpstr>اكتمال كل الأشياء</vt:lpstr>
      <vt:lpstr>اكتمال كل الأشياء</vt:lpstr>
      <vt:lpstr>اكتمال كل الأشياء</vt:lpstr>
      <vt:lpstr>اكتمال كل الأشياء</vt:lpstr>
      <vt:lpstr>اكتمال كل الأشياء</vt:lpstr>
      <vt:lpstr>رؤيا ٢٢ : ٥   وَلاَ يَكُونُ لَيْلٌ هُنَاكَ، وَلاَ يَحْتَاجُونَ إِلَى سِرَاجٍ أَوْ نُورِ شَمْسٍ، لأَنَّ الرَّبَّ الْإِلَهَ يُنِيرُ عَلَيْهِمْ، وَهُمْ سَيَمْلِكُونَ إِلَى أَبَدِ الآبِدِينَ. </vt:lpstr>
      <vt:lpstr>اكتمال كل الأشياء</vt:lpstr>
      <vt:lpstr>أسئلة أخرى</vt:lpstr>
      <vt:lpstr>لوسي وسنوبي</vt:lpstr>
      <vt:lpstr>هل سيكون هناك حيوانات في الجنة؟</vt:lpstr>
      <vt:lpstr>هل سيكون هناك حيوانات في السماء؟</vt:lpstr>
      <vt:lpstr>سيعود المسيح وقواته على الخيول (رؤيا 19: 11)</vt:lpstr>
      <vt:lpstr>الجنة أبدية؟</vt:lpstr>
      <vt:lpstr>الجنة لا تنتهي أبداً</vt:lpstr>
      <vt:lpstr>يشجعنا المسيح أن نعيش كما لو أنه سيأتي في أي لحظة (22: 7- 17)</vt:lpstr>
      <vt:lpstr>لِمُلَاقَاةِ ٱلرَّبِّ فِي ٱلْهَوَاءِ (1 تس 4: 17)</vt:lpstr>
      <vt:lpstr>المسيح يفوز</vt:lpstr>
      <vt:lpstr>يشجعنا المسيح أن نعيش كما لو أنه سيأتي في أي لحظة (22: 7- 17)</vt:lpstr>
      <vt:lpstr>رؤيا ٢٢ : ١٢-١٣</vt:lpstr>
      <vt:lpstr>كيف تُعلن عن الجنة؟</vt:lpstr>
      <vt:lpstr>أين السماء؟</vt:lpstr>
      <vt:lpstr>أين السماء الآن؟</vt:lpstr>
      <vt:lpstr>أين السماء الآن؟</vt:lpstr>
      <vt:lpstr>أين السماء الآن؟</vt:lpstr>
      <vt:lpstr>السماء أقرب مما تفتكر</vt:lpstr>
      <vt:lpstr>وجهات النظر التقليدية مقابل  آراء الكتاب المقدس عن السماء</vt:lpstr>
      <vt:lpstr>ما حقيقة السماء؟</vt:lpstr>
      <vt:lpstr>التجلّي</vt:lpstr>
      <vt:lpstr>من يذهب إلى السماء؟</vt:lpstr>
      <vt:lpstr>هل ستكون هنك درجات من المكافآت في السماء؟</vt:lpstr>
      <vt:lpstr>الخضرة السماوية</vt:lpstr>
      <vt:lpstr>المناظر الطبيعية السماوية؟</vt:lpstr>
      <vt:lpstr>حياة المدينة للأبدية؟</vt:lpstr>
      <vt:lpstr>مدينة  من ذهب</vt:lpstr>
      <vt:lpstr>يَقُولُ الشَّاهِدُ بِهَذَا: نَعَمْ! أَنَا آتِي سَرِيعاً. آمِينَ. تَعَالَ أَيُّهَا الرَّبُّ يَسُوعُ.  نِعْمَةُ رَبِّنَا يَسُوعَ الْمَسِيحِ مَعَ جَمِيعِكُمْ. آمِينَ. </vt:lpstr>
      <vt:lpstr>كيف يمكننا تلخيص السماء الجديدة، والأرض الجديدة،  وأورشليم الجديدة؟</vt:lpstr>
      <vt:lpstr>الفكرة الرئيسية في رؤيا 21- 22</vt:lpstr>
      <vt:lpstr>هل تركز على عطايا الله أم حضور الله؟</vt:lpstr>
      <vt:lpstr>1. سيعيش الله مع الإنسان     مرة أخرى (21: 1 – 22: 6)</vt:lpstr>
      <vt:lpstr>2. عيشوا في نور النهاية (22: 7- 21)</vt:lpstr>
      <vt:lpstr>مجيئي المسيح</vt:lpstr>
      <vt:lpstr>تَعَالَ</vt:lpstr>
      <vt:lpstr>هل تشتاق لعودة المسيح؟  لمَ ولمَ لا؟</vt:lpstr>
      <vt:lpstr>ملكوت الله</vt:lpstr>
      <vt:lpstr>Black</vt:lpstr>
      <vt:lpstr>مسح العهد الجديد • BibleStudyDownloads.org</vt:lpstr>
      <vt:lpstr>الله يحفظ كلمته بإدانة الذين يعبثون بها (رؤيا 18:22-19).</vt:lpstr>
      <vt:lpstr>رؤيا ٢٢ : ١٨-١٩</vt:lpstr>
      <vt:lpstr>بعض الليبراليين        يضيفون أسفاراً</vt:lpstr>
      <vt:lpstr>أبوكريفا العهد الجديد: 18 إنجيل</vt:lpstr>
      <vt:lpstr>أبوكريفا العهد الجديد: 21 أعمال</vt:lpstr>
      <vt:lpstr>أبوكريفا العهد الجديد: 21 أعمال</vt:lpstr>
      <vt:lpstr>أبوكريفا العهد الجديد: آخرون</vt:lpstr>
      <vt:lpstr>الأفكار الغنوسية (المعرفة السريّة)</vt:lpstr>
      <vt:lpstr>إنجيل يهوذا</vt:lpstr>
      <vt:lpstr>دينونات                  الحذف</vt:lpstr>
      <vt:lpstr>الذين يحذفون</vt:lpstr>
      <vt:lpstr>المورمون يزيدون ويحذفون</vt:lpstr>
      <vt:lpstr>فكرة دان براون الفائزة</vt:lpstr>
      <vt:lpstr>من هم الفائزون؟</vt:lpstr>
      <vt:lpstr>تلطيخ التاريخ</vt:lpstr>
      <vt:lpstr>قاد الله                      تطور القانون</vt:lpstr>
      <vt:lpstr>Clearing History</vt:lpstr>
      <vt:lpstr>المؤشر الخارجي رقم 1 شهادة يوسابيوس (القرن الرابع)</vt:lpstr>
      <vt:lpstr>المؤشر الخارجي رقم 1 شهادة يوسابيوس (القرن الرابع)</vt:lpstr>
      <vt:lpstr>إيريناوس  180 م</vt:lpstr>
      <vt:lpstr>Clearing History</vt:lpstr>
      <vt:lpstr>NT Canon during 1st 4C</vt:lpstr>
      <vt:lpstr>متطلبات قانونية      العهد الجديد</vt:lpstr>
      <vt:lpstr>اعتبر بولس  إنجيل لوقا  موحى به  خلال 5 سنوات</vt:lpstr>
      <vt:lpstr>دعا بطرس أيضاً رسائل بولس بالكتب المقدسة</vt:lpstr>
      <vt:lpstr>هل هناك مصداقية للكتاب المقدس؟</vt:lpstr>
      <vt:lpstr>نسخ موجودة من كتابات الوثنيين مقابل كتابات العهد الجديد</vt:lpstr>
      <vt:lpstr>أهمية مخطوطات البحر الميت</vt:lpstr>
      <vt:lpstr>أشعياء: مخطوطات قمران مقابل النص الماسوري</vt:lpstr>
      <vt:lpstr>Why are these books doubted?</vt:lpstr>
      <vt:lpstr>كيف نتجاوب مع الهجمات                              ضد الكتاب المقدس اليوم؟</vt:lpstr>
      <vt:lpstr>الكتاب الواحد</vt:lpstr>
      <vt:lpstr>فكرتنا الرئيسية</vt:lpstr>
      <vt:lpstr>تحدي</vt:lpstr>
      <vt:lpstr>كيف نكون منتصرين في المسيح؟</vt:lpstr>
      <vt:lpstr>ننتصر عندما نرى أن يسوع يسود على </vt:lpstr>
      <vt:lpstr>ساعد الكشف عن سيادة يسوع المسيح في إقناع الكنائس السبع في آسيا بأن المسيح يمكنه التغلب على التنازلات الداخلية والمعارضة الخارجية.</vt:lpstr>
      <vt:lpstr>الفكرة الرئيسية</vt:lpstr>
      <vt:lpstr>يسوع يحكم العالم لهذا يمكنه التعامل مع مشكلتك الصغيرة.</vt:lpstr>
      <vt:lpstr>لماذا يجب أن نعرف أن يسوع يحكم العالم؟</vt:lpstr>
      <vt:lpstr>ما هي وجهة نظرك عن يسوع؟</vt:lpstr>
      <vt:lpstr>سيادة يسوع المسيح</vt:lpstr>
      <vt:lpstr>للذين في مرحلة ما قبل أن يكونوا مسيحيين: هل خضعتم لسيادة المسيح عليكم؟ </vt:lpstr>
      <vt:lpstr>Black</vt:lpstr>
      <vt:lpstr>وعظ العهد الجديد • BibleStudyDownloads.org</vt:lpstr>
      <vt:lpstr>مبدأ النظرة الخاطفة</vt:lpstr>
      <vt:lpstr>مبدأ النظرة الخاطفة</vt:lpstr>
      <vt:lpstr>السابقية</vt:lpstr>
      <vt:lpstr>1. مقدمة</vt:lpstr>
      <vt:lpstr>70 م</vt:lpstr>
      <vt:lpstr>غير قادر على إيجاد مكان اصطفاف</vt:lpstr>
      <vt:lpstr>11 / 9</vt:lpstr>
      <vt:lpstr>تسونامي</vt:lpstr>
      <vt:lpstr>دينونة     الجامات</vt:lpstr>
      <vt:lpstr>أربع وجهات نظر أخروية رئيسية</vt:lpstr>
      <vt:lpstr>التعريف</vt:lpstr>
      <vt:lpstr>التاريخ</vt:lpstr>
      <vt:lpstr>كينيث ل. جينتري، الإبن </vt:lpstr>
      <vt:lpstr>أنواع السابقية</vt:lpstr>
      <vt:lpstr>2. حجج السابقية والرد عليها</vt:lpstr>
      <vt:lpstr>أ. الدليل الخارجي</vt:lpstr>
      <vt:lpstr>ادعاء راديكالي</vt:lpstr>
      <vt:lpstr>آباء الكنيسة والعلماء المعاصرون</vt:lpstr>
      <vt:lpstr>ب. الدليل الداخلي على تأريخ الرؤيا قبل 70 م</vt:lpstr>
      <vt:lpstr>يرى أصحاب النظرة السابقية أن الهيكل          في رؤ 11: 1-2 لا يزال قائماً </vt:lpstr>
      <vt:lpstr>الرد:</vt:lpstr>
      <vt:lpstr>هل دُمرت أورشليم بحلول هذا الوقت؟</vt:lpstr>
      <vt:lpstr>رؤيا 13: 18</vt:lpstr>
      <vt:lpstr>الرد: التوجيه المستقبلي</vt:lpstr>
      <vt:lpstr>رؤيا 17: 10</vt:lpstr>
      <vt:lpstr>متى كتب يوحنا الرؤيا؟</vt:lpstr>
      <vt:lpstr>رد: لماذا لا يكون نيرون هو الـ 666؟</vt:lpstr>
      <vt:lpstr>العلاقة مع دانيال</vt:lpstr>
      <vt:lpstr>ثماني ممالك متعاقبة (17: 10 -11)</vt:lpstr>
      <vt:lpstr>المؤيدون لوجهة نظر الممالك المتعاقبة</vt:lpstr>
      <vt:lpstr>كما يؤكد بيّل أنه لا يوجد إشارة إلى نيرون أو دوميتيان في رؤيا 17: 10</vt:lpstr>
      <vt:lpstr>ت. توقيت تتميم نبوات سفر الرؤيا</vt:lpstr>
      <vt:lpstr>على كل حال فهم لا يستطيعون تفسير     ها أنا آتي سريعاً (رؤ 2: 16، 3: 11، 22: 7، 12، 20)</vt:lpstr>
      <vt:lpstr>صعوبات  السابقيين</vt:lpstr>
      <vt:lpstr>ث. توقيت تتميم متى 10: 23، 16: 28      و24: 34</vt:lpstr>
      <vt:lpstr>ادعائهم</vt:lpstr>
      <vt:lpstr>الرد</vt:lpstr>
      <vt:lpstr>يرى السابقيون الراديكاليون أن مت 16: 28 تقول أن يسوع سوف يأتي في نفس ذلك الجيل</vt:lpstr>
      <vt:lpstr>إنه يشير في الواقع إلى   الأشخاص الذين سيكونون    أحياء جسديًا عندما يأتي يسوع في نهاية الزمان</vt:lpstr>
      <vt:lpstr> يرى السابقيون أن هذا الجيل                          في مت 24: 34 هو                                  ذلك الجيل نفسه الذي سمع يسوع</vt:lpstr>
      <vt:lpstr>End Times?</vt:lpstr>
      <vt:lpstr>ج. خطاب جبل الزيتون في متى 24-25</vt:lpstr>
      <vt:lpstr>متى 24: 3</vt:lpstr>
      <vt:lpstr>متى 24: 3</vt:lpstr>
      <vt:lpstr>متى 24: 3</vt:lpstr>
      <vt:lpstr>رجسة الخراب</vt:lpstr>
      <vt:lpstr>لا يمكن أن يكون قد حدث</vt:lpstr>
      <vt:lpstr>مجيء المسيح</vt:lpstr>
      <vt:lpstr>parousi,a—parousia (المجيء)</vt:lpstr>
      <vt:lpstr> يدعي السابقيون أن علامات السماء هي مجرد طرق درامية للتعبير عن علامات كونية مدهشة، كارثة وطنية أو انتصار في معركة (نهج غير معجزي)  </vt:lpstr>
      <vt:lpstr>يدعون أنه لا يجب أخذ العلامات الكونية    بشكل حرفي</vt:lpstr>
      <vt:lpstr>الردود</vt:lpstr>
      <vt:lpstr>التطبيقات</vt:lpstr>
      <vt:lpstr>الخلاصة</vt:lpstr>
      <vt:lpstr>رؤيا ٢٢ : ٢٠-٢١ </vt:lpstr>
      <vt:lpstr>Black</vt:lpstr>
      <vt:lpstr>والأموات في المسيح سيقومون أولاً (1 تس 4: 16ب)</vt:lpstr>
      <vt:lpstr>سوف نراه</vt:lpstr>
      <vt:lpstr>ستنفتح السماوات</vt:lpstr>
      <vt:lpstr>تحضيراً لدخولهِ ... </vt:lpstr>
      <vt:lpstr>ستصفق له النجوم بصنوج التسبيح</vt:lpstr>
      <vt:lpstr>النور العذب في عينية سيقوّي الذين ينتظرونه</vt:lpstr>
      <vt:lpstr>وسنراه حينئذ وجهًا لوجه</vt:lpstr>
      <vt:lpstr>سوف نراه</vt:lpstr>
      <vt:lpstr>...وجهاً لوجه في كل مجده</vt:lpstr>
      <vt:lpstr>سوف نراه</vt:lpstr>
      <vt:lpstr>... وجهاً لوجه ربنا ومخلصنا</vt:lpstr>
      <vt:lpstr>وستطلق الملائكة                                        صيحة مجيئه</vt:lpstr>
      <vt:lpstr>وسينهض النائمون من أماكن سباتهم</vt:lpstr>
      <vt:lpstr>وأولئك الباقون سيتغيّرون في لحظة</vt:lpstr>
      <vt:lpstr>وسنراه حينئدٍ وجهًا لوجه</vt:lpstr>
      <vt:lpstr>سوف نراه</vt:lpstr>
      <vt:lpstr>...وجهاً لوجه في كل مجدهِ</vt:lpstr>
      <vt:lpstr>سوف نراه</vt:lpstr>
      <vt:lpstr>...وجهاً لوجه ربنا ومخلصنا</vt:lpstr>
      <vt:lpstr>سوف نراه ربنا ومخلصنا</vt:lpstr>
      <vt:lpstr>... ربنا ومخلصنا</vt:lpstr>
      <vt:lpstr>تَعَالَ</vt:lpstr>
      <vt:lpstr>رؤيا ٢٢ : ٢٠-٢١ </vt:lpstr>
      <vt:lpstr>Black</vt:lpstr>
      <vt:lpstr>Black</vt:lpstr>
      <vt:lpstr>مسح العهد الجديد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Future Benefits (Rev. 19-22)</dc:title>
  <dc:creator>Dr Rick Griffith</dc:creator>
  <cp:lastModifiedBy>Rick Griffith</cp:lastModifiedBy>
  <cp:revision>278</cp:revision>
  <dcterms:created xsi:type="dcterms:W3CDTF">2012-06-24T13:44:45Z</dcterms:created>
  <dcterms:modified xsi:type="dcterms:W3CDTF">2024-01-21T09:07:42Z</dcterms:modified>
</cp:coreProperties>
</file>